
<file path=[Content_Types].xml><?xml version="1.0" encoding="utf-8"?>
<Types xmlns="http://schemas.openxmlformats.org/package/2006/content-types">
  <Default Extension="xml" ContentType="application/xml"/>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75" r:id="rId1"/>
    <p:sldMasterId id="2147483676" r:id="rId2"/>
  </p:sldMasterIdLst>
  <p:notesMasterIdLst>
    <p:notesMasterId r:id="rId45"/>
  </p:notesMasterIdLst>
  <p:sldIdLst>
    <p:sldId id="256" r:id="rId3"/>
    <p:sldId id="257" r:id="rId4"/>
    <p:sldId id="259" r:id="rId5"/>
    <p:sldId id="260"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2186D37-FD60-4084-BE52-C7C307CDBE9E}">
  <a:tblStyle styleId="{02186D37-FD60-4084-BE52-C7C307CDBE9E}"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CF4"/>
          </a:solidFill>
        </a:fill>
      </a:tcStyle>
    </a:wholeTbl>
    <a:band1H>
      <a:tcTxStyle b="off" i="off"/>
      <a:tcStyle>
        <a:tcBdr/>
        <a:fill>
          <a:solidFill>
            <a:srgbClr val="CFD7E7"/>
          </a:solidFill>
        </a:fill>
      </a:tcStyle>
    </a:band1H>
    <a:band2H>
      <a:tcTxStyle b="off" i="off"/>
      <a:tcStyle>
        <a:tcBdr/>
      </a:tcStyle>
    </a:band2H>
    <a:band1V>
      <a:tcTxStyle b="off" i="off"/>
      <a:tcStyle>
        <a:tcBdr/>
        <a:fill>
          <a:solidFill>
            <a:srgbClr val="CFD7E7"/>
          </a:solidFill>
        </a:fill>
      </a:tcStyle>
    </a:band1V>
    <a:band2V>
      <a:tcTxStyle b="off" i="off"/>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showComments="0">
  <p:normalViewPr>
    <p:restoredLeft sz="15608"/>
    <p:restoredTop sz="94666"/>
  </p:normalViewPr>
  <p:slideViewPr>
    <p:cSldViewPr snapToGrid="0">
      <p:cViewPr varScale="1">
        <p:scale>
          <a:sx n="136" d="100"/>
          <a:sy n="136" d="100"/>
        </p:scale>
        <p:origin x="424" y="19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presProps" Target="presProps.xml"/><Relationship Id="rId47" Type="http://schemas.openxmlformats.org/officeDocument/2006/relationships/viewProps" Target="viewProps.xml"/><Relationship Id="rId48" Type="http://schemas.openxmlformats.org/officeDocument/2006/relationships/theme" Target="theme/theme1.xml"/><Relationship Id="rId49" Type="http://schemas.openxmlformats.org/officeDocument/2006/relationships/tableStyles" Target="tableStyles.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slide" Target="slides/slide37.xml"/><Relationship Id="rId40" Type="http://schemas.openxmlformats.org/officeDocument/2006/relationships/slide" Target="slides/slide38.xml"/><Relationship Id="rId41" Type="http://schemas.openxmlformats.org/officeDocument/2006/relationships/slide" Target="slides/slide39.xml"/><Relationship Id="rId42" Type="http://schemas.openxmlformats.org/officeDocument/2006/relationships/slide" Target="slides/slide40.xml"/><Relationship Id="rId43" Type="http://schemas.openxmlformats.org/officeDocument/2006/relationships/slide" Target="slides/slide41.xml"/><Relationship Id="rId44" Type="http://schemas.openxmlformats.org/officeDocument/2006/relationships/slide" Target="slides/slide42.xml"/><Relationship Id="rId4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1872032823"/>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2" name="Google Shape;1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727439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8508329032_0_55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1" name="Google Shape;231;g8508329032_0_5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2831399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g8508329032_0_573: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4" name="Google Shape;244;g8508329032_0_5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7025581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g8508329032_0_16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2" name="Google Shape;252;g8508329032_0_16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53" name="Google Shape;253;g8508329032_0_1697:notes"/>
          <p:cNvSpPr txBox="1">
            <a:spLocks noGrp="1"/>
          </p:cNvSpPr>
          <p:nvPr>
            <p:ph type="sldNum" idx="12"/>
          </p:nvPr>
        </p:nvSpPr>
        <p:spPr>
          <a:xfrm>
            <a:off x="3884613" y="8685213"/>
            <a:ext cx="2971800" cy="457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
              <a:t>12</a:t>
            </a:fld>
            <a:endParaRPr/>
          </a:p>
        </p:txBody>
      </p:sp>
    </p:spTree>
    <p:extLst>
      <p:ext uri="{BB962C8B-B14F-4D97-AF65-F5344CB8AC3E}">
        <p14:creationId xmlns:p14="http://schemas.microsoft.com/office/powerpoint/2010/main" val="10299039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Google Shape;259;g8508329032_0_17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0" name="Google Shape;260;g8508329032_0_17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61" name="Google Shape;261;g8508329032_0_1704:notes"/>
          <p:cNvSpPr txBox="1">
            <a:spLocks noGrp="1"/>
          </p:cNvSpPr>
          <p:nvPr>
            <p:ph type="sldNum" idx="12"/>
          </p:nvPr>
        </p:nvSpPr>
        <p:spPr>
          <a:xfrm>
            <a:off x="3884613" y="8685213"/>
            <a:ext cx="2971800" cy="457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
              <a:t>13</a:t>
            </a:fld>
            <a:endParaRPr/>
          </a:p>
        </p:txBody>
      </p:sp>
    </p:spTree>
    <p:extLst>
      <p:ext uri="{BB962C8B-B14F-4D97-AF65-F5344CB8AC3E}">
        <p14:creationId xmlns:p14="http://schemas.microsoft.com/office/powerpoint/2010/main" val="8768877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g8508329032_0_17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8" name="Google Shape;268;g8508329032_0_17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69" name="Google Shape;269;g8508329032_0_1711:notes"/>
          <p:cNvSpPr txBox="1">
            <a:spLocks noGrp="1"/>
          </p:cNvSpPr>
          <p:nvPr>
            <p:ph type="sldNum" idx="12"/>
          </p:nvPr>
        </p:nvSpPr>
        <p:spPr>
          <a:xfrm>
            <a:off x="3884613" y="8685213"/>
            <a:ext cx="2971800" cy="457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
              <a:t>14</a:t>
            </a:fld>
            <a:endParaRPr/>
          </a:p>
        </p:txBody>
      </p:sp>
    </p:spTree>
    <p:extLst>
      <p:ext uri="{BB962C8B-B14F-4D97-AF65-F5344CB8AC3E}">
        <p14:creationId xmlns:p14="http://schemas.microsoft.com/office/powerpoint/2010/main" val="18200991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g8508329032_0_82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6" name="Google Shape;276;g8508329032_0_8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6490436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
        <p:cNvGrpSpPr/>
        <p:nvPr/>
      </p:nvGrpSpPr>
      <p:grpSpPr>
        <a:xfrm>
          <a:off x="0" y="0"/>
          <a:ext cx="0" cy="0"/>
          <a:chOff x="0" y="0"/>
          <a:chExt cx="0" cy="0"/>
        </a:xfrm>
      </p:grpSpPr>
      <p:sp>
        <p:nvSpPr>
          <p:cNvPr id="282" name="Google Shape;282;g8508329032_0_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3" name="Google Shape;283;g8508329032_0_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27782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Google Shape;290;g8508329032_0_13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1" name="Google Shape;291;g8508329032_0_137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92" name="Google Shape;292;g8508329032_0_137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17</a:t>
            </a:fld>
            <a:endParaRPr/>
          </a:p>
        </p:txBody>
      </p:sp>
    </p:spTree>
    <p:extLst>
      <p:ext uri="{BB962C8B-B14F-4D97-AF65-F5344CB8AC3E}">
        <p14:creationId xmlns:p14="http://schemas.microsoft.com/office/powerpoint/2010/main" val="1326292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g8508329032_0_8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9" name="Google Shape;299;g8508329032_0_8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9304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Google Shape;305;g8508329032_0_19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6" name="Google Shape;306;g8508329032_0_191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07" name="Google Shape;307;g8508329032_0_1916: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19</a:t>
            </a:fld>
            <a:endParaRPr/>
          </a:p>
        </p:txBody>
      </p:sp>
    </p:spTree>
    <p:extLst>
      <p:ext uri="{BB962C8B-B14F-4D97-AF65-F5344CB8AC3E}">
        <p14:creationId xmlns:p14="http://schemas.microsoft.com/office/powerpoint/2010/main" val="7987074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g8508329032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8" name="Google Shape;158;g8508329032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108792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Google Shape;314;g8508329032_0_8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5" name="Google Shape;315;g8508329032_0_8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027805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0"/>
        <p:cNvGrpSpPr/>
        <p:nvPr/>
      </p:nvGrpSpPr>
      <p:grpSpPr>
        <a:xfrm>
          <a:off x="0" y="0"/>
          <a:ext cx="0" cy="0"/>
          <a:chOff x="0" y="0"/>
          <a:chExt cx="0" cy="0"/>
        </a:xfrm>
      </p:grpSpPr>
      <p:sp>
        <p:nvSpPr>
          <p:cNvPr id="321" name="Google Shape;321;g8508329032_0_8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2" name="Google Shape;322;g8508329032_0_8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476215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7"/>
        <p:cNvGrpSpPr/>
        <p:nvPr/>
      </p:nvGrpSpPr>
      <p:grpSpPr>
        <a:xfrm>
          <a:off x="0" y="0"/>
          <a:ext cx="0" cy="0"/>
          <a:chOff x="0" y="0"/>
          <a:chExt cx="0" cy="0"/>
        </a:xfrm>
      </p:grpSpPr>
      <p:sp>
        <p:nvSpPr>
          <p:cNvPr id="328" name="Google Shape;328;g8508329032_0_8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9" name="Google Shape;329;g8508329032_0_8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7021548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4"/>
        <p:cNvGrpSpPr/>
        <p:nvPr/>
      </p:nvGrpSpPr>
      <p:grpSpPr>
        <a:xfrm>
          <a:off x="0" y="0"/>
          <a:ext cx="0" cy="0"/>
          <a:chOff x="0" y="0"/>
          <a:chExt cx="0" cy="0"/>
        </a:xfrm>
      </p:grpSpPr>
      <p:sp>
        <p:nvSpPr>
          <p:cNvPr id="335" name="Google Shape;335;g8508329032_0_8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6" name="Google Shape;336;g8508329032_0_8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6137053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1"/>
        <p:cNvGrpSpPr/>
        <p:nvPr/>
      </p:nvGrpSpPr>
      <p:grpSpPr>
        <a:xfrm>
          <a:off x="0" y="0"/>
          <a:ext cx="0" cy="0"/>
          <a:chOff x="0" y="0"/>
          <a:chExt cx="0" cy="0"/>
        </a:xfrm>
      </p:grpSpPr>
      <p:sp>
        <p:nvSpPr>
          <p:cNvPr id="342" name="Google Shape;342;g8508329032_0_68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3" name="Google Shape;343;g8508329032_0_6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6372257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g8508329032_0_20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0" name="Google Shape;350;g8508329032_0_20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7199877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5"/>
        <p:cNvGrpSpPr/>
        <p:nvPr/>
      </p:nvGrpSpPr>
      <p:grpSpPr>
        <a:xfrm>
          <a:off x="0" y="0"/>
          <a:ext cx="0" cy="0"/>
          <a:chOff x="0" y="0"/>
          <a:chExt cx="0" cy="0"/>
        </a:xfrm>
      </p:grpSpPr>
      <p:sp>
        <p:nvSpPr>
          <p:cNvPr id="356" name="Google Shape;356;g8508329032_0_20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7" name="Google Shape;357;g8508329032_0_20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346830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
        <p:cNvGrpSpPr/>
        <p:nvPr/>
      </p:nvGrpSpPr>
      <p:grpSpPr>
        <a:xfrm>
          <a:off x="0" y="0"/>
          <a:ext cx="0" cy="0"/>
          <a:chOff x="0" y="0"/>
          <a:chExt cx="0" cy="0"/>
        </a:xfrm>
      </p:grpSpPr>
      <p:sp>
        <p:nvSpPr>
          <p:cNvPr id="363" name="Google Shape;363;g8508329032_0_20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4" name="Google Shape;364;g8508329032_0_20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3465329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9"/>
        <p:cNvGrpSpPr/>
        <p:nvPr/>
      </p:nvGrpSpPr>
      <p:grpSpPr>
        <a:xfrm>
          <a:off x="0" y="0"/>
          <a:ext cx="0" cy="0"/>
          <a:chOff x="0" y="0"/>
          <a:chExt cx="0" cy="0"/>
        </a:xfrm>
      </p:grpSpPr>
      <p:sp>
        <p:nvSpPr>
          <p:cNvPr id="370" name="Google Shape;370;g8508329032_0_20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1" name="Google Shape;371;g8508329032_0_20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2248448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6"/>
        <p:cNvGrpSpPr/>
        <p:nvPr/>
      </p:nvGrpSpPr>
      <p:grpSpPr>
        <a:xfrm>
          <a:off x="0" y="0"/>
          <a:ext cx="0" cy="0"/>
          <a:chOff x="0" y="0"/>
          <a:chExt cx="0" cy="0"/>
        </a:xfrm>
      </p:grpSpPr>
      <p:sp>
        <p:nvSpPr>
          <p:cNvPr id="377" name="Google Shape;377;g8508329032_0_20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8" name="Google Shape;378;g8508329032_0_20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255914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8508329032_0_20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2" name="Google Shape;172;g8508329032_0_20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8425893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3"/>
        <p:cNvGrpSpPr/>
        <p:nvPr/>
      </p:nvGrpSpPr>
      <p:grpSpPr>
        <a:xfrm>
          <a:off x="0" y="0"/>
          <a:ext cx="0" cy="0"/>
          <a:chOff x="0" y="0"/>
          <a:chExt cx="0" cy="0"/>
        </a:xfrm>
      </p:grpSpPr>
      <p:sp>
        <p:nvSpPr>
          <p:cNvPr id="384" name="Google Shape;384;g8508329032_0_209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5" name="Google Shape;385;g8508329032_0_209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0884366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1"/>
        <p:cNvGrpSpPr/>
        <p:nvPr/>
      </p:nvGrpSpPr>
      <p:grpSpPr>
        <a:xfrm>
          <a:off x="0" y="0"/>
          <a:ext cx="0" cy="0"/>
          <a:chOff x="0" y="0"/>
          <a:chExt cx="0" cy="0"/>
        </a:xfrm>
      </p:grpSpPr>
      <p:sp>
        <p:nvSpPr>
          <p:cNvPr id="392" name="Google Shape;392;g8508329032_0_21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3" name="Google Shape;393;g8508329032_0_21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5703795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0"/>
        <p:cNvGrpSpPr/>
        <p:nvPr/>
      </p:nvGrpSpPr>
      <p:grpSpPr>
        <a:xfrm>
          <a:off x="0" y="0"/>
          <a:ext cx="0" cy="0"/>
          <a:chOff x="0" y="0"/>
          <a:chExt cx="0" cy="0"/>
        </a:xfrm>
      </p:grpSpPr>
      <p:sp>
        <p:nvSpPr>
          <p:cNvPr id="401" name="Google Shape;401;g8508329032_0_69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2" name="Google Shape;402;g8508329032_0_6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8081571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6"/>
        <p:cNvGrpSpPr/>
        <p:nvPr/>
      </p:nvGrpSpPr>
      <p:grpSpPr>
        <a:xfrm>
          <a:off x="0" y="0"/>
          <a:ext cx="0" cy="0"/>
          <a:chOff x="0" y="0"/>
          <a:chExt cx="0" cy="0"/>
        </a:xfrm>
      </p:grpSpPr>
      <p:sp>
        <p:nvSpPr>
          <p:cNvPr id="407" name="Google Shape;407;g8508329032_0_69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08" name="Google Shape;408;g8508329032_0_69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67686759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3"/>
        <p:cNvGrpSpPr/>
        <p:nvPr/>
      </p:nvGrpSpPr>
      <p:grpSpPr>
        <a:xfrm>
          <a:off x="0" y="0"/>
          <a:ext cx="0" cy="0"/>
          <a:chOff x="0" y="0"/>
          <a:chExt cx="0" cy="0"/>
        </a:xfrm>
      </p:grpSpPr>
      <p:sp>
        <p:nvSpPr>
          <p:cNvPr id="414" name="Google Shape;414;g8508329032_0_70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5" name="Google Shape;415;g8508329032_0_70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16" name="Google Shape;416;g8508329032_0_702:notes"/>
          <p:cNvSpPr txBox="1">
            <a:spLocks noGrp="1"/>
          </p:cNvSpPr>
          <p:nvPr>
            <p:ph type="sldNum" idx="12"/>
          </p:nvPr>
        </p:nvSpPr>
        <p:spPr>
          <a:xfrm>
            <a:off x="3884613" y="8685213"/>
            <a:ext cx="2971800" cy="457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
              <a:t>34</a:t>
            </a:fld>
            <a:endParaRPr/>
          </a:p>
        </p:txBody>
      </p:sp>
    </p:spTree>
    <p:extLst>
      <p:ext uri="{BB962C8B-B14F-4D97-AF65-F5344CB8AC3E}">
        <p14:creationId xmlns:p14="http://schemas.microsoft.com/office/powerpoint/2010/main" val="89280781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1"/>
        <p:cNvGrpSpPr/>
        <p:nvPr/>
      </p:nvGrpSpPr>
      <p:grpSpPr>
        <a:xfrm>
          <a:off x="0" y="0"/>
          <a:ext cx="0" cy="0"/>
          <a:chOff x="0" y="0"/>
          <a:chExt cx="0" cy="0"/>
        </a:xfrm>
      </p:grpSpPr>
      <p:sp>
        <p:nvSpPr>
          <p:cNvPr id="422" name="Google Shape;422;g8508329032_0_11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3" name="Google Shape;423;g8508329032_0_11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24" name="Google Shape;424;g8508329032_0_1167:notes"/>
          <p:cNvSpPr txBox="1">
            <a:spLocks noGrp="1"/>
          </p:cNvSpPr>
          <p:nvPr>
            <p:ph type="sldNum" idx="12"/>
          </p:nvPr>
        </p:nvSpPr>
        <p:spPr>
          <a:xfrm>
            <a:off x="3884613" y="8685213"/>
            <a:ext cx="2971800" cy="457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
              <a:t>35</a:t>
            </a:fld>
            <a:endParaRPr/>
          </a:p>
        </p:txBody>
      </p:sp>
    </p:spTree>
    <p:extLst>
      <p:ext uri="{BB962C8B-B14F-4D97-AF65-F5344CB8AC3E}">
        <p14:creationId xmlns:p14="http://schemas.microsoft.com/office/powerpoint/2010/main" val="95267150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9"/>
        <p:cNvGrpSpPr/>
        <p:nvPr/>
      </p:nvGrpSpPr>
      <p:grpSpPr>
        <a:xfrm>
          <a:off x="0" y="0"/>
          <a:ext cx="0" cy="0"/>
          <a:chOff x="0" y="0"/>
          <a:chExt cx="0" cy="0"/>
        </a:xfrm>
      </p:grpSpPr>
      <p:sp>
        <p:nvSpPr>
          <p:cNvPr id="430" name="Google Shape;430;g8508329032_0_9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1" name="Google Shape;431;g8508329032_0_9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32" name="Google Shape;432;g8508329032_0_956:notes"/>
          <p:cNvSpPr txBox="1">
            <a:spLocks noGrp="1"/>
          </p:cNvSpPr>
          <p:nvPr>
            <p:ph type="sldNum" idx="12"/>
          </p:nvPr>
        </p:nvSpPr>
        <p:spPr>
          <a:xfrm>
            <a:off x="3884613" y="8685213"/>
            <a:ext cx="2971800" cy="457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36</a:t>
            </a:fld>
            <a:endParaRPr/>
          </a:p>
        </p:txBody>
      </p:sp>
    </p:spTree>
    <p:extLst>
      <p:ext uri="{BB962C8B-B14F-4D97-AF65-F5344CB8AC3E}">
        <p14:creationId xmlns:p14="http://schemas.microsoft.com/office/powerpoint/2010/main" val="205934572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7"/>
        <p:cNvGrpSpPr/>
        <p:nvPr/>
      </p:nvGrpSpPr>
      <p:grpSpPr>
        <a:xfrm>
          <a:off x="0" y="0"/>
          <a:ext cx="0" cy="0"/>
          <a:chOff x="0" y="0"/>
          <a:chExt cx="0" cy="0"/>
        </a:xfrm>
      </p:grpSpPr>
      <p:sp>
        <p:nvSpPr>
          <p:cNvPr id="438" name="Google Shape;438;g8508329032_0_9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9" name="Google Shape;439;g8508329032_0_9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40" name="Google Shape;440;g8508329032_0_963:notes"/>
          <p:cNvSpPr txBox="1">
            <a:spLocks noGrp="1"/>
          </p:cNvSpPr>
          <p:nvPr>
            <p:ph type="sldNum" idx="12"/>
          </p:nvPr>
        </p:nvSpPr>
        <p:spPr>
          <a:xfrm>
            <a:off x="3884613" y="8685213"/>
            <a:ext cx="2971800" cy="457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37</a:t>
            </a:fld>
            <a:endParaRPr/>
          </a:p>
        </p:txBody>
      </p:sp>
    </p:spTree>
    <p:extLst>
      <p:ext uri="{BB962C8B-B14F-4D97-AF65-F5344CB8AC3E}">
        <p14:creationId xmlns:p14="http://schemas.microsoft.com/office/powerpoint/2010/main" val="42972860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5"/>
        <p:cNvGrpSpPr/>
        <p:nvPr/>
      </p:nvGrpSpPr>
      <p:grpSpPr>
        <a:xfrm>
          <a:off x="0" y="0"/>
          <a:ext cx="0" cy="0"/>
          <a:chOff x="0" y="0"/>
          <a:chExt cx="0" cy="0"/>
        </a:xfrm>
      </p:grpSpPr>
      <p:sp>
        <p:nvSpPr>
          <p:cNvPr id="446" name="Google Shape;446;g8508329032_0_1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7" name="Google Shape;447;g8508329032_0_1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48" name="Google Shape;448;g8508329032_0_1269:notes"/>
          <p:cNvSpPr txBox="1">
            <a:spLocks noGrp="1"/>
          </p:cNvSpPr>
          <p:nvPr>
            <p:ph type="sldNum" idx="12"/>
          </p:nvPr>
        </p:nvSpPr>
        <p:spPr>
          <a:xfrm>
            <a:off x="3884613" y="8685213"/>
            <a:ext cx="2971800" cy="457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
              <a:t>38</a:t>
            </a:fld>
            <a:endParaRPr/>
          </a:p>
        </p:txBody>
      </p:sp>
    </p:spTree>
    <p:extLst>
      <p:ext uri="{BB962C8B-B14F-4D97-AF65-F5344CB8AC3E}">
        <p14:creationId xmlns:p14="http://schemas.microsoft.com/office/powerpoint/2010/main" val="46114256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3"/>
        <p:cNvGrpSpPr/>
        <p:nvPr/>
      </p:nvGrpSpPr>
      <p:grpSpPr>
        <a:xfrm>
          <a:off x="0" y="0"/>
          <a:ext cx="0" cy="0"/>
          <a:chOff x="0" y="0"/>
          <a:chExt cx="0" cy="0"/>
        </a:xfrm>
      </p:grpSpPr>
      <p:sp>
        <p:nvSpPr>
          <p:cNvPr id="454" name="Google Shape;454;g8508329032_0_14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5" name="Google Shape;455;g8508329032_0_14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56" name="Google Shape;456;g8508329032_0_1480:notes"/>
          <p:cNvSpPr txBox="1">
            <a:spLocks noGrp="1"/>
          </p:cNvSpPr>
          <p:nvPr>
            <p:ph type="sldNum" idx="12"/>
          </p:nvPr>
        </p:nvSpPr>
        <p:spPr>
          <a:xfrm>
            <a:off x="3884613" y="8685213"/>
            <a:ext cx="2971800" cy="457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
              <a:t>39</a:t>
            </a:fld>
            <a:endParaRPr/>
          </a:p>
        </p:txBody>
      </p:sp>
    </p:spTree>
    <p:extLst>
      <p:ext uri="{BB962C8B-B14F-4D97-AF65-F5344CB8AC3E}">
        <p14:creationId xmlns:p14="http://schemas.microsoft.com/office/powerpoint/2010/main" val="1546415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g8508329032_0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9" name="Google Shape;179;g8508329032_0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4465284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0"/>
        <p:cNvGrpSpPr/>
        <p:nvPr/>
      </p:nvGrpSpPr>
      <p:grpSpPr>
        <a:xfrm>
          <a:off x="0" y="0"/>
          <a:ext cx="0" cy="0"/>
          <a:chOff x="0" y="0"/>
          <a:chExt cx="0" cy="0"/>
        </a:xfrm>
      </p:grpSpPr>
      <p:sp>
        <p:nvSpPr>
          <p:cNvPr id="461" name="Google Shape;461;g8508329032_0_14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2" name="Google Shape;462;g8508329032_0_14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63" name="Google Shape;463;g8508329032_0_1474:notes"/>
          <p:cNvSpPr txBox="1">
            <a:spLocks noGrp="1"/>
          </p:cNvSpPr>
          <p:nvPr>
            <p:ph type="sldNum" idx="12"/>
          </p:nvPr>
        </p:nvSpPr>
        <p:spPr>
          <a:xfrm>
            <a:off x="3884613" y="8685213"/>
            <a:ext cx="2971800" cy="457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
              <a:t>40</a:t>
            </a:fld>
            <a:endParaRPr/>
          </a:p>
        </p:txBody>
      </p:sp>
    </p:spTree>
    <p:extLst>
      <p:ext uri="{BB962C8B-B14F-4D97-AF65-F5344CB8AC3E}">
        <p14:creationId xmlns:p14="http://schemas.microsoft.com/office/powerpoint/2010/main" val="60525075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g8508329032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5" name="Google Shape;165;g8508329032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5564375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8508329032_0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6" name="Google Shape;186;g8508329032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908363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g8508329032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3" name="Google Shape;193;g8508329032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987368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g8508329032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0" name="Google Shape;200;g8508329032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340716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8508329032_0_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8" name="Google Shape;208;g8508329032_0_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339403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g8508329032_0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5" name="Google Shape;215;g8508329032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687266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g8508329032_0_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3" name="Google Shape;223;g8508329032_0_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97324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0" y="126594"/>
            <a:ext cx="9144000" cy="6240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Clr>
                <a:srgbClr val="938953"/>
              </a:buClr>
              <a:buSzPts val="18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52" name="Google Shape;52;p13"/>
          <p:cNvSpPr txBox="1">
            <a:spLocks noGrp="1"/>
          </p:cNvSpPr>
          <p:nvPr>
            <p:ph type="body" idx="1"/>
          </p:nvPr>
        </p:nvSpPr>
        <p:spPr>
          <a:xfrm>
            <a:off x="457200" y="886469"/>
            <a:ext cx="8229600" cy="3880800"/>
          </a:xfrm>
          <a:prstGeom prst="rect">
            <a:avLst/>
          </a:prstGeom>
          <a:noFill/>
          <a:ln>
            <a:noFill/>
          </a:ln>
        </p:spPr>
        <p:txBody>
          <a:bodyPr spcFirstLastPara="1" wrap="square" lIns="91425" tIns="45700" rIns="91425" bIns="45700" anchor="t" anchorCtr="0">
            <a:noAutofit/>
          </a:bodyPr>
          <a:lstStyle>
            <a:lvl1pPr marL="457200" lvl="0" indent="-342900" algn="l" rtl="0">
              <a:lnSpc>
                <a:spcPct val="100000"/>
              </a:lnSpc>
              <a:spcBef>
                <a:spcPts val="360"/>
              </a:spcBef>
              <a:spcAft>
                <a:spcPts val="0"/>
              </a:spcAft>
              <a:buClr>
                <a:schemeClr val="dk1"/>
              </a:buClr>
              <a:buSzPts val="1800"/>
              <a:buChar char="•"/>
              <a:defRPr/>
            </a:lvl1pPr>
            <a:lvl2pPr marL="914400" lvl="1" indent="-342900" algn="l" rtl="0">
              <a:lnSpc>
                <a:spcPct val="100000"/>
              </a:lnSpc>
              <a:spcBef>
                <a:spcPts val="360"/>
              </a:spcBef>
              <a:spcAft>
                <a:spcPts val="0"/>
              </a:spcAft>
              <a:buClr>
                <a:schemeClr val="dk1"/>
              </a:buClr>
              <a:buSzPts val="1800"/>
              <a:buChar char="–"/>
              <a:defRPr/>
            </a:lvl2pPr>
            <a:lvl3pPr marL="1371600" lvl="2" indent="-342900" algn="l" rtl="0">
              <a:lnSpc>
                <a:spcPct val="100000"/>
              </a:lnSpc>
              <a:spcBef>
                <a:spcPts val="360"/>
              </a:spcBef>
              <a:spcAft>
                <a:spcPts val="0"/>
              </a:spcAft>
              <a:buClr>
                <a:schemeClr val="dk1"/>
              </a:buClr>
              <a:buSzPts val="1800"/>
              <a:buChar char="•"/>
              <a:defRPr/>
            </a:lvl3pPr>
            <a:lvl4pPr marL="1828800" lvl="3" indent="-342900" algn="l" rtl="0">
              <a:lnSpc>
                <a:spcPct val="100000"/>
              </a:lnSpc>
              <a:spcBef>
                <a:spcPts val="360"/>
              </a:spcBef>
              <a:spcAft>
                <a:spcPts val="0"/>
              </a:spcAft>
              <a:buClr>
                <a:schemeClr val="dk1"/>
              </a:buClr>
              <a:buSzPts val="1800"/>
              <a:buChar char="–"/>
              <a:defRPr/>
            </a:lvl4pPr>
            <a:lvl5pPr marL="2286000" lvl="4" indent="-342900" algn="l" rtl="0">
              <a:lnSpc>
                <a:spcPct val="100000"/>
              </a:lnSpc>
              <a:spcBef>
                <a:spcPts val="360"/>
              </a:spcBef>
              <a:spcAft>
                <a:spcPts val="0"/>
              </a:spcAft>
              <a:buClr>
                <a:schemeClr val="dk1"/>
              </a:buClr>
              <a:buSzPts val="1800"/>
              <a:buChar char="»"/>
              <a:defRPr/>
            </a:lvl5pPr>
            <a:lvl6pPr marL="2743200" lvl="5" indent="-342900" algn="l" rtl="0">
              <a:lnSpc>
                <a:spcPct val="100000"/>
              </a:lnSpc>
              <a:spcBef>
                <a:spcPts val="360"/>
              </a:spcBef>
              <a:spcAft>
                <a:spcPts val="0"/>
              </a:spcAft>
              <a:buClr>
                <a:schemeClr val="dk1"/>
              </a:buClr>
              <a:buSzPts val="1800"/>
              <a:buChar char="•"/>
              <a:defRPr/>
            </a:lvl6pPr>
            <a:lvl7pPr marL="3200400" lvl="6" indent="-342900" algn="l" rtl="0">
              <a:lnSpc>
                <a:spcPct val="100000"/>
              </a:lnSpc>
              <a:spcBef>
                <a:spcPts val="360"/>
              </a:spcBef>
              <a:spcAft>
                <a:spcPts val="0"/>
              </a:spcAft>
              <a:buClr>
                <a:schemeClr val="dk1"/>
              </a:buClr>
              <a:buSzPts val="1800"/>
              <a:buChar char="•"/>
              <a:defRPr/>
            </a:lvl7pPr>
            <a:lvl8pPr marL="3657600" lvl="7" indent="-342900" algn="l" rtl="0">
              <a:lnSpc>
                <a:spcPct val="100000"/>
              </a:lnSpc>
              <a:spcBef>
                <a:spcPts val="360"/>
              </a:spcBef>
              <a:spcAft>
                <a:spcPts val="0"/>
              </a:spcAft>
              <a:buClr>
                <a:schemeClr val="dk1"/>
              </a:buClr>
              <a:buSzPts val="1800"/>
              <a:buChar char="•"/>
              <a:defRPr/>
            </a:lvl8pPr>
            <a:lvl9pPr marL="4114800" lvl="8" indent="-342900" algn="l" rtl="0">
              <a:lnSpc>
                <a:spcPct val="100000"/>
              </a:lnSpc>
              <a:spcBef>
                <a:spcPts val="360"/>
              </a:spcBef>
              <a:spcAft>
                <a:spcPts val="0"/>
              </a:spcAft>
              <a:buClr>
                <a:schemeClr val="dk1"/>
              </a:buClr>
              <a:buSzPts val="1800"/>
              <a:buChar char="•"/>
              <a:defRPr/>
            </a:lvl9pPr>
          </a:lstStyle>
          <a:p>
            <a:endParaRPr/>
          </a:p>
        </p:txBody>
      </p:sp>
      <p:sp>
        <p:nvSpPr>
          <p:cNvPr id="53" name="Google Shape;53;p13"/>
          <p:cNvSpPr txBox="1">
            <a:spLocks noGrp="1"/>
          </p:cNvSpPr>
          <p:nvPr>
            <p:ph type="dt" idx="10"/>
          </p:nvPr>
        </p:nvSpPr>
        <p:spPr>
          <a:xfrm>
            <a:off x="457200" y="4767263"/>
            <a:ext cx="2133600" cy="2739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54" name="Google Shape;54;p13"/>
          <p:cNvSpPr txBox="1">
            <a:spLocks noGrp="1"/>
          </p:cNvSpPr>
          <p:nvPr>
            <p:ph type="sldNum" idx="12"/>
          </p:nvPr>
        </p:nvSpPr>
        <p:spPr>
          <a:xfrm>
            <a:off x="6553200" y="4767263"/>
            <a:ext cx="2133600" cy="2739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60"/>
        <p:cNvGrpSpPr/>
        <p:nvPr/>
      </p:nvGrpSpPr>
      <p:grpSpPr>
        <a:xfrm>
          <a:off x="0" y="0"/>
          <a:ext cx="0" cy="0"/>
          <a:chOff x="0" y="0"/>
          <a:chExt cx="0" cy="0"/>
        </a:xfrm>
      </p:grpSpPr>
      <p:sp>
        <p:nvSpPr>
          <p:cNvPr id="61" name="Google Shape;61;p15"/>
          <p:cNvSpPr txBox="1">
            <a:spLocks noGrp="1"/>
          </p:cNvSpPr>
          <p:nvPr>
            <p:ph type="ctrTitle"/>
          </p:nvPr>
        </p:nvSpPr>
        <p:spPr>
          <a:xfrm>
            <a:off x="685800" y="1597819"/>
            <a:ext cx="7772400" cy="11025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Clr>
                <a:srgbClr val="938953"/>
              </a:buClr>
              <a:buSzPts val="18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62" name="Google Shape;62;p15"/>
          <p:cNvSpPr txBox="1">
            <a:spLocks noGrp="1"/>
          </p:cNvSpPr>
          <p:nvPr>
            <p:ph type="subTitle" idx="1"/>
          </p:nvPr>
        </p:nvSpPr>
        <p:spPr>
          <a:xfrm>
            <a:off x="1371600" y="2914650"/>
            <a:ext cx="6400800" cy="1314600"/>
          </a:xfrm>
          <a:prstGeom prst="rect">
            <a:avLst/>
          </a:prstGeom>
          <a:noFill/>
          <a:ln>
            <a:noFill/>
          </a:ln>
        </p:spPr>
        <p:txBody>
          <a:bodyPr spcFirstLastPara="1" wrap="square" lIns="91425" tIns="45700" rIns="91425" bIns="45700" anchor="t" anchorCtr="0">
            <a:noAutofit/>
          </a:bodyPr>
          <a:lstStyle>
            <a:lvl1pPr lvl="0" algn="ctr" rtl="0">
              <a:lnSpc>
                <a:spcPct val="100000"/>
              </a:lnSpc>
              <a:spcBef>
                <a:spcPts val="560"/>
              </a:spcBef>
              <a:spcAft>
                <a:spcPts val="0"/>
              </a:spcAft>
              <a:buClr>
                <a:srgbClr val="888888"/>
              </a:buClr>
              <a:buSzPts val="2800"/>
              <a:buNone/>
              <a:defRPr>
                <a:solidFill>
                  <a:srgbClr val="888888"/>
                </a:solidFill>
              </a:defRPr>
            </a:lvl1pPr>
            <a:lvl2pPr lvl="1" algn="ctr" rtl="0">
              <a:lnSpc>
                <a:spcPct val="100000"/>
              </a:lnSpc>
              <a:spcBef>
                <a:spcPts val="480"/>
              </a:spcBef>
              <a:spcAft>
                <a:spcPts val="0"/>
              </a:spcAft>
              <a:buClr>
                <a:srgbClr val="888888"/>
              </a:buClr>
              <a:buSzPts val="2400"/>
              <a:buNone/>
              <a:defRPr>
                <a:solidFill>
                  <a:srgbClr val="888888"/>
                </a:solidFill>
              </a:defRPr>
            </a:lvl2pPr>
            <a:lvl3pPr lvl="2" algn="ctr" rtl="0">
              <a:lnSpc>
                <a:spcPct val="100000"/>
              </a:lnSpc>
              <a:spcBef>
                <a:spcPts val="480"/>
              </a:spcBef>
              <a:spcAft>
                <a:spcPts val="0"/>
              </a:spcAft>
              <a:buClr>
                <a:srgbClr val="888888"/>
              </a:buClr>
              <a:buSzPts val="2400"/>
              <a:buNone/>
              <a:defRPr>
                <a:solidFill>
                  <a:srgbClr val="888888"/>
                </a:solidFill>
              </a:defRPr>
            </a:lvl3pPr>
            <a:lvl4pPr lvl="3" algn="ctr" rtl="0">
              <a:lnSpc>
                <a:spcPct val="100000"/>
              </a:lnSpc>
              <a:spcBef>
                <a:spcPts val="400"/>
              </a:spcBef>
              <a:spcAft>
                <a:spcPts val="0"/>
              </a:spcAft>
              <a:buClr>
                <a:srgbClr val="888888"/>
              </a:buClr>
              <a:buSzPts val="2000"/>
              <a:buNone/>
              <a:defRPr>
                <a:solidFill>
                  <a:srgbClr val="888888"/>
                </a:solidFill>
              </a:defRPr>
            </a:lvl4pPr>
            <a:lvl5pPr lvl="4" algn="ctr" rtl="0">
              <a:lnSpc>
                <a:spcPct val="100000"/>
              </a:lnSpc>
              <a:spcBef>
                <a:spcPts val="400"/>
              </a:spcBef>
              <a:spcAft>
                <a:spcPts val="0"/>
              </a:spcAft>
              <a:buClr>
                <a:srgbClr val="888888"/>
              </a:buClr>
              <a:buSzPts val="2000"/>
              <a:buNone/>
              <a:defRPr>
                <a:solidFill>
                  <a:srgbClr val="888888"/>
                </a:solidFill>
              </a:defRPr>
            </a:lvl5pPr>
            <a:lvl6pPr lvl="5" algn="ctr" rtl="0">
              <a:lnSpc>
                <a:spcPct val="100000"/>
              </a:lnSpc>
              <a:spcBef>
                <a:spcPts val="400"/>
              </a:spcBef>
              <a:spcAft>
                <a:spcPts val="0"/>
              </a:spcAft>
              <a:buClr>
                <a:srgbClr val="888888"/>
              </a:buClr>
              <a:buSzPts val="2000"/>
              <a:buNone/>
              <a:defRPr>
                <a:solidFill>
                  <a:srgbClr val="888888"/>
                </a:solidFill>
              </a:defRPr>
            </a:lvl6pPr>
            <a:lvl7pPr lvl="6" algn="ctr" rtl="0">
              <a:lnSpc>
                <a:spcPct val="100000"/>
              </a:lnSpc>
              <a:spcBef>
                <a:spcPts val="400"/>
              </a:spcBef>
              <a:spcAft>
                <a:spcPts val="0"/>
              </a:spcAft>
              <a:buClr>
                <a:srgbClr val="888888"/>
              </a:buClr>
              <a:buSzPts val="2000"/>
              <a:buNone/>
              <a:defRPr>
                <a:solidFill>
                  <a:srgbClr val="888888"/>
                </a:solidFill>
              </a:defRPr>
            </a:lvl7pPr>
            <a:lvl8pPr lvl="7" algn="ctr" rtl="0">
              <a:lnSpc>
                <a:spcPct val="100000"/>
              </a:lnSpc>
              <a:spcBef>
                <a:spcPts val="400"/>
              </a:spcBef>
              <a:spcAft>
                <a:spcPts val="0"/>
              </a:spcAft>
              <a:buClr>
                <a:srgbClr val="888888"/>
              </a:buClr>
              <a:buSzPts val="2000"/>
              <a:buNone/>
              <a:defRPr>
                <a:solidFill>
                  <a:srgbClr val="888888"/>
                </a:solidFill>
              </a:defRPr>
            </a:lvl8pPr>
            <a:lvl9pPr lvl="8" algn="ctr" rtl="0">
              <a:lnSpc>
                <a:spcPct val="100000"/>
              </a:lnSpc>
              <a:spcBef>
                <a:spcPts val="400"/>
              </a:spcBef>
              <a:spcAft>
                <a:spcPts val="0"/>
              </a:spcAft>
              <a:buClr>
                <a:srgbClr val="888888"/>
              </a:buClr>
              <a:buSzPts val="2000"/>
              <a:buNone/>
              <a:defRPr>
                <a:solidFill>
                  <a:srgbClr val="888888"/>
                </a:solidFill>
              </a:defRPr>
            </a:lvl9pPr>
          </a:lstStyle>
          <a:p>
            <a:endParaRPr/>
          </a:p>
        </p:txBody>
      </p:sp>
      <p:sp>
        <p:nvSpPr>
          <p:cNvPr id="63" name="Google Shape;63;p15"/>
          <p:cNvSpPr txBox="1">
            <a:spLocks noGrp="1"/>
          </p:cNvSpPr>
          <p:nvPr>
            <p:ph type="dt" idx="10"/>
          </p:nvPr>
        </p:nvSpPr>
        <p:spPr>
          <a:xfrm>
            <a:off x="457200" y="4767263"/>
            <a:ext cx="2133600" cy="2739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64" name="Google Shape;64;p15"/>
          <p:cNvSpPr txBox="1">
            <a:spLocks noGrp="1"/>
          </p:cNvSpPr>
          <p:nvPr>
            <p:ph type="sldNum" idx="12"/>
          </p:nvPr>
        </p:nvSpPr>
        <p:spPr>
          <a:xfrm>
            <a:off x="6553200" y="4767263"/>
            <a:ext cx="2133600" cy="2739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65"/>
        <p:cNvGrpSpPr/>
        <p:nvPr/>
      </p:nvGrpSpPr>
      <p:grpSpPr>
        <a:xfrm>
          <a:off x="0" y="0"/>
          <a:ext cx="0" cy="0"/>
          <a:chOff x="0" y="0"/>
          <a:chExt cx="0" cy="0"/>
        </a:xfrm>
      </p:grpSpPr>
      <p:sp>
        <p:nvSpPr>
          <p:cNvPr id="66" name="Google Shape;66;p16"/>
          <p:cNvSpPr txBox="1">
            <a:spLocks noGrp="1"/>
          </p:cNvSpPr>
          <p:nvPr>
            <p:ph type="title"/>
          </p:nvPr>
        </p:nvSpPr>
        <p:spPr>
          <a:xfrm>
            <a:off x="0" y="126594"/>
            <a:ext cx="9144000" cy="6240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Clr>
                <a:srgbClr val="938953"/>
              </a:buClr>
              <a:buSzPts val="18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67" name="Google Shape;67;p16"/>
          <p:cNvSpPr txBox="1">
            <a:spLocks noGrp="1"/>
          </p:cNvSpPr>
          <p:nvPr>
            <p:ph type="body" idx="1"/>
          </p:nvPr>
        </p:nvSpPr>
        <p:spPr>
          <a:xfrm>
            <a:off x="457200" y="886469"/>
            <a:ext cx="8229600" cy="3880800"/>
          </a:xfrm>
          <a:prstGeom prst="rect">
            <a:avLst/>
          </a:prstGeom>
          <a:noFill/>
          <a:ln>
            <a:noFill/>
          </a:ln>
        </p:spPr>
        <p:txBody>
          <a:bodyPr spcFirstLastPara="1" wrap="square" lIns="91425" tIns="45700" rIns="91425" bIns="45700" anchor="t" anchorCtr="0">
            <a:noAutofit/>
          </a:bodyPr>
          <a:lstStyle>
            <a:lvl1pPr marL="457200" lvl="0" indent="-342900" algn="l" rtl="0">
              <a:lnSpc>
                <a:spcPct val="100000"/>
              </a:lnSpc>
              <a:spcBef>
                <a:spcPts val="360"/>
              </a:spcBef>
              <a:spcAft>
                <a:spcPts val="0"/>
              </a:spcAft>
              <a:buClr>
                <a:schemeClr val="dk1"/>
              </a:buClr>
              <a:buSzPts val="1800"/>
              <a:buChar char="•"/>
              <a:defRPr/>
            </a:lvl1pPr>
            <a:lvl2pPr marL="914400" lvl="1" indent="-342900" algn="l" rtl="0">
              <a:lnSpc>
                <a:spcPct val="100000"/>
              </a:lnSpc>
              <a:spcBef>
                <a:spcPts val="360"/>
              </a:spcBef>
              <a:spcAft>
                <a:spcPts val="0"/>
              </a:spcAft>
              <a:buClr>
                <a:schemeClr val="dk1"/>
              </a:buClr>
              <a:buSzPts val="1800"/>
              <a:buChar char="–"/>
              <a:defRPr/>
            </a:lvl2pPr>
            <a:lvl3pPr marL="1371600" lvl="2" indent="-342900" algn="l" rtl="0">
              <a:lnSpc>
                <a:spcPct val="100000"/>
              </a:lnSpc>
              <a:spcBef>
                <a:spcPts val="360"/>
              </a:spcBef>
              <a:spcAft>
                <a:spcPts val="0"/>
              </a:spcAft>
              <a:buClr>
                <a:schemeClr val="dk1"/>
              </a:buClr>
              <a:buSzPts val="1800"/>
              <a:buChar char="•"/>
              <a:defRPr/>
            </a:lvl3pPr>
            <a:lvl4pPr marL="1828800" lvl="3" indent="-342900" algn="l" rtl="0">
              <a:lnSpc>
                <a:spcPct val="100000"/>
              </a:lnSpc>
              <a:spcBef>
                <a:spcPts val="360"/>
              </a:spcBef>
              <a:spcAft>
                <a:spcPts val="0"/>
              </a:spcAft>
              <a:buClr>
                <a:schemeClr val="dk1"/>
              </a:buClr>
              <a:buSzPts val="1800"/>
              <a:buChar char="–"/>
              <a:defRPr/>
            </a:lvl4pPr>
            <a:lvl5pPr marL="2286000" lvl="4" indent="-342900" algn="l" rtl="0">
              <a:lnSpc>
                <a:spcPct val="100000"/>
              </a:lnSpc>
              <a:spcBef>
                <a:spcPts val="360"/>
              </a:spcBef>
              <a:spcAft>
                <a:spcPts val="0"/>
              </a:spcAft>
              <a:buClr>
                <a:schemeClr val="dk1"/>
              </a:buClr>
              <a:buSzPts val="1800"/>
              <a:buChar char="»"/>
              <a:defRPr/>
            </a:lvl5pPr>
            <a:lvl6pPr marL="2743200" lvl="5" indent="-342900" algn="l" rtl="0">
              <a:lnSpc>
                <a:spcPct val="100000"/>
              </a:lnSpc>
              <a:spcBef>
                <a:spcPts val="360"/>
              </a:spcBef>
              <a:spcAft>
                <a:spcPts val="0"/>
              </a:spcAft>
              <a:buClr>
                <a:schemeClr val="dk1"/>
              </a:buClr>
              <a:buSzPts val="1800"/>
              <a:buChar char="•"/>
              <a:defRPr/>
            </a:lvl6pPr>
            <a:lvl7pPr marL="3200400" lvl="6" indent="-342900" algn="l" rtl="0">
              <a:lnSpc>
                <a:spcPct val="100000"/>
              </a:lnSpc>
              <a:spcBef>
                <a:spcPts val="360"/>
              </a:spcBef>
              <a:spcAft>
                <a:spcPts val="0"/>
              </a:spcAft>
              <a:buClr>
                <a:schemeClr val="dk1"/>
              </a:buClr>
              <a:buSzPts val="1800"/>
              <a:buChar char="•"/>
              <a:defRPr/>
            </a:lvl7pPr>
            <a:lvl8pPr marL="3657600" lvl="7" indent="-342900" algn="l" rtl="0">
              <a:lnSpc>
                <a:spcPct val="100000"/>
              </a:lnSpc>
              <a:spcBef>
                <a:spcPts val="360"/>
              </a:spcBef>
              <a:spcAft>
                <a:spcPts val="0"/>
              </a:spcAft>
              <a:buClr>
                <a:schemeClr val="dk1"/>
              </a:buClr>
              <a:buSzPts val="1800"/>
              <a:buChar char="•"/>
              <a:defRPr/>
            </a:lvl8pPr>
            <a:lvl9pPr marL="4114800" lvl="8" indent="-342900" algn="l" rtl="0">
              <a:lnSpc>
                <a:spcPct val="100000"/>
              </a:lnSpc>
              <a:spcBef>
                <a:spcPts val="360"/>
              </a:spcBef>
              <a:spcAft>
                <a:spcPts val="0"/>
              </a:spcAft>
              <a:buClr>
                <a:schemeClr val="dk1"/>
              </a:buClr>
              <a:buSzPts val="1800"/>
              <a:buChar char="•"/>
              <a:defRPr/>
            </a:lvl9pPr>
          </a:lstStyle>
          <a:p>
            <a:endParaRPr/>
          </a:p>
        </p:txBody>
      </p:sp>
      <p:sp>
        <p:nvSpPr>
          <p:cNvPr id="68" name="Google Shape;68;p16"/>
          <p:cNvSpPr txBox="1">
            <a:spLocks noGrp="1"/>
          </p:cNvSpPr>
          <p:nvPr>
            <p:ph type="dt" idx="10"/>
          </p:nvPr>
        </p:nvSpPr>
        <p:spPr>
          <a:xfrm>
            <a:off x="457200" y="4767263"/>
            <a:ext cx="2133600" cy="2739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69" name="Google Shape;69;p16"/>
          <p:cNvSpPr txBox="1">
            <a:spLocks noGrp="1"/>
          </p:cNvSpPr>
          <p:nvPr>
            <p:ph type="sldNum" idx="12"/>
          </p:nvPr>
        </p:nvSpPr>
        <p:spPr>
          <a:xfrm>
            <a:off x="6553200" y="4767263"/>
            <a:ext cx="2133600" cy="2739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70"/>
        <p:cNvGrpSpPr/>
        <p:nvPr/>
      </p:nvGrpSpPr>
      <p:grpSpPr>
        <a:xfrm>
          <a:off x="0" y="0"/>
          <a:ext cx="0" cy="0"/>
          <a:chOff x="0" y="0"/>
          <a:chExt cx="0" cy="0"/>
        </a:xfrm>
      </p:grpSpPr>
      <p:sp>
        <p:nvSpPr>
          <p:cNvPr id="71" name="Google Shape;71;p17"/>
          <p:cNvSpPr txBox="1">
            <a:spLocks noGrp="1"/>
          </p:cNvSpPr>
          <p:nvPr>
            <p:ph type="title"/>
          </p:nvPr>
        </p:nvSpPr>
        <p:spPr>
          <a:xfrm>
            <a:off x="722313" y="3305175"/>
            <a:ext cx="7772400" cy="1021500"/>
          </a:xfrm>
          <a:prstGeom prst="rect">
            <a:avLst/>
          </a:prstGeom>
          <a:noFill/>
          <a:ln>
            <a:noFill/>
          </a:ln>
        </p:spPr>
        <p:txBody>
          <a:bodyPr spcFirstLastPara="1" wrap="square" lIns="91425" tIns="45700" rIns="91425" bIns="45700" anchor="t" anchorCtr="0">
            <a:noAutofit/>
          </a:bodyPr>
          <a:lstStyle>
            <a:lvl1pPr lvl="0" algn="l" rtl="0">
              <a:lnSpc>
                <a:spcPct val="100000"/>
              </a:lnSpc>
              <a:spcBef>
                <a:spcPts val="0"/>
              </a:spcBef>
              <a:spcAft>
                <a:spcPts val="0"/>
              </a:spcAft>
              <a:buClr>
                <a:srgbClr val="938953"/>
              </a:buClr>
              <a:buSzPts val="4000"/>
              <a:buFont typeface="Calibri"/>
              <a:buNone/>
              <a:defRPr sz="4000" b="1" cap="none"/>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72" name="Google Shape;72;p17"/>
          <p:cNvSpPr txBox="1">
            <a:spLocks noGrp="1"/>
          </p:cNvSpPr>
          <p:nvPr>
            <p:ph type="body" idx="1"/>
          </p:nvPr>
        </p:nvSpPr>
        <p:spPr>
          <a:xfrm>
            <a:off x="722313" y="2180035"/>
            <a:ext cx="7772400" cy="1125300"/>
          </a:xfrm>
          <a:prstGeom prst="rect">
            <a:avLst/>
          </a:prstGeom>
          <a:noFill/>
          <a:ln>
            <a:noFill/>
          </a:ln>
        </p:spPr>
        <p:txBody>
          <a:bodyPr spcFirstLastPara="1" wrap="square" lIns="91425" tIns="45700" rIns="91425" bIns="45700" anchor="b" anchorCtr="0">
            <a:noAutofit/>
          </a:bodyPr>
          <a:lstStyle>
            <a:lvl1pPr marL="457200" lvl="0" indent="-228600" algn="l" rtl="0">
              <a:lnSpc>
                <a:spcPct val="100000"/>
              </a:lnSpc>
              <a:spcBef>
                <a:spcPts val="400"/>
              </a:spcBef>
              <a:spcAft>
                <a:spcPts val="0"/>
              </a:spcAft>
              <a:buClr>
                <a:srgbClr val="888888"/>
              </a:buClr>
              <a:buSzPts val="2000"/>
              <a:buNone/>
              <a:defRPr sz="2000">
                <a:solidFill>
                  <a:srgbClr val="888888"/>
                </a:solidFill>
              </a:defRPr>
            </a:lvl1pPr>
            <a:lvl2pPr marL="914400" lvl="1" indent="-228600" algn="l" rtl="0">
              <a:lnSpc>
                <a:spcPct val="100000"/>
              </a:lnSpc>
              <a:spcBef>
                <a:spcPts val="360"/>
              </a:spcBef>
              <a:spcAft>
                <a:spcPts val="0"/>
              </a:spcAft>
              <a:buClr>
                <a:srgbClr val="888888"/>
              </a:buClr>
              <a:buSzPts val="1800"/>
              <a:buNone/>
              <a:defRPr sz="1800">
                <a:solidFill>
                  <a:srgbClr val="888888"/>
                </a:solidFill>
              </a:defRPr>
            </a:lvl2pPr>
            <a:lvl3pPr marL="1371600" lvl="2" indent="-228600" algn="l" rtl="0">
              <a:lnSpc>
                <a:spcPct val="100000"/>
              </a:lnSpc>
              <a:spcBef>
                <a:spcPts val="320"/>
              </a:spcBef>
              <a:spcAft>
                <a:spcPts val="0"/>
              </a:spcAft>
              <a:buClr>
                <a:srgbClr val="888888"/>
              </a:buClr>
              <a:buSzPts val="1600"/>
              <a:buNone/>
              <a:defRPr sz="1600">
                <a:solidFill>
                  <a:srgbClr val="888888"/>
                </a:solidFill>
              </a:defRPr>
            </a:lvl3pPr>
            <a:lvl4pPr marL="1828800" lvl="3" indent="-228600" algn="l" rtl="0">
              <a:lnSpc>
                <a:spcPct val="100000"/>
              </a:lnSpc>
              <a:spcBef>
                <a:spcPts val="280"/>
              </a:spcBef>
              <a:spcAft>
                <a:spcPts val="0"/>
              </a:spcAft>
              <a:buClr>
                <a:srgbClr val="888888"/>
              </a:buClr>
              <a:buSzPts val="1400"/>
              <a:buNone/>
              <a:defRPr sz="1400">
                <a:solidFill>
                  <a:srgbClr val="888888"/>
                </a:solidFill>
              </a:defRPr>
            </a:lvl4pPr>
            <a:lvl5pPr marL="2286000" lvl="4" indent="-228600" algn="l" rtl="0">
              <a:lnSpc>
                <a:spcPct val="100000"/>
              </a:lnSpc>
              <a:spcBef>
                <a:spcPts val="280"/>
              </a:spcBef>
              <a:spcAft>
                <a:spcPts val="0"/>
              </a:spcAft>
              <a:buClr>
                <a:srgbClr val="888888"/>
              </a:buClr>
              <a:buSzPts val="1400"/>
              <a:buNone/>
              <a:defRPr sz="1400">
                <a:solidFill>
                  <a:srgbClr val="888888"/>
                </a:solidFill>
              </a:defRPr>
            </a:lvl5pPr>
            <a:lvl6pPr marL="2743200" lvl="5" indent="-228600" algn="l" rtl="0">
              <a:lnSpc>
                <a:spcPct val="100000"/>
              </a:lnSpc>
              <a:spcBef>
                <a:spcPts val="280"/>
              </a:spcBef>
              <a:spcAft>
                <a:spcPts val="0"/>
              </a:spcAft>
              <a:buClr>
                <a:srgbClr val="888888"/>
              </a:buClr>
              <a:buSzPts val="1400"/>
              <a:buNone/>
              <a:defRPr sz="1400">
                <a:solidFill>
                  <a:srgbClr val="888888"/>
                </a:solidFill>
              </a:defRPr>
            </a:lvl6pPr>
            <a:lvl7pPr marL="3200400" lvl="6" indent="-228600" algn="l" rtl="0">
              <a:lnSpc>
                <a:spcPct val="100000"/>
              </a:lnSpc>
              <a:spcBef>
                <a:spcPts val="280"/>
              </a:spcBef>
              <a:spcAft>
                <a:spcPts val="0"/>
              </a:spcAft>
              <a:buClr>
                <a:srgbClr val="888888"/>
              </a:buClr>
              <a:buSzPts val="1400"/>
              <a:buNone/>
              <a:defRPr sz="1400">
                <a:solidFill>
                  <a:srgbClr val="888888"/>
                </a:solidFill>
              </a:defRPr>
            </a:lvl7pPr>
            <a:lvl8pPr marL="3657600" lvl="7" indent="-228600" algn="l" rtl="0">
              <a:lnSpc>
                <a:spcPct val="100000"/>
              </a:lnSpc>
              <a:spcBef>
                <a:spcPts val="280"/>
              </a:spcBef>
              <a:spcAft>
                <a:spcPts val="0"/>
              </a:spcAft>
              <a:buClr>
                <a:srgbClr val="888888"/>
              </a:buClr>
              <a:buSzPts val="1400"/>
              <a:buNone/>
              <a:defRPr sz="1400">
                <a:solidFill>
                  <a:srgbClr val="888888"/>
                </a:solidFill>
              </a:defRPr>
            </a:lvl8pPr>
            <a:lvl9pPr marL="4114800" lvl="8" indent="-228600" algn="l" rtl="0">
              <a:lnSpc>
                <a:spcPct val="100000"/>
              </a:lnSpc>
              <a:spcBef>
                <a:spcPts val="280"/>
              </a:spcBef>
              <a:spcAft>
                <a:spcPts val="0"/>
              </a:spcAft>
              <a:buClr>
                <a:srgbClr val="888888"/>
              </a:buClr>
              <a:buSzPts val="1400"/>
              <a:buNone/>
              <a:defRPr sz="1400">
                <a:solidFill>
                  <a:srgbClr val="888888"/>
                </a:solidFill>
              </a:defRPr>
            </a:lvl9pPr>
          </a:lstStyle>
          <a:p>
            <a:endParaRPr/>
          </a:p>
        </p:txBody>
      </p:sp>
      <p:sp>
        <p:nvSpPr>
          <p:cNvPr id="73" name="Google Shape;73;p17"/>
          <p:cNvSpPr txBox="1">
            <a:spLocks noGrp="1"/>
          </p:cNvSpPr>
          <p:nvPr>
            <p:ph type="dt" idx="10"/>
          </p:nvPr>
        </p:nvSpPr>
        <p:spPr>
          <a:xfrm>
            <a:off x="457200" y="4767263"/>
            <a:ext cx="2133600" cy="2739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74" name="Google Shape;74;p17"/>
          <p:cNvSpPr txBox="1">
            <a:spLocks noGrp="1"/>
          </p:cNvSpPr>
          <p:nvPr>
            <p:ph type="ftr" idx="11"/>
          </p:nvPr>
        </p:nvSpPr>
        <p:spPr>
          <a:xfrm>
            <a:off x="3124200" y="4767263"/>
            <a:ext cx="2895600" cy="2739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75" name="Google Shape;75;p17"/>
          <p:cNvSpPr txBox="1">
            <a:spLocks noGrp="1"/>
          </p:cNvSpPr>
          <p:nvPr>
            <p:ph type="sldNum" idx="12"/>
          </p:nvPr>
        </p:nvSpPr>
        <p:spPr>
          <a:xfrm>
            <a:off x="6553200" y="4767263"/>
            <a:ext cx="2133600" cy="2739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76"/>
        <p:cNvGrpSpPr/>
        <p:nvPr/>
      </p:nvGrpSpPr>
      <p:grpSpPr>
        <a:xfrm>
          <a:off x="0" y="0"/>
          <a:ext cx="0" cy="0"/>
          <a:chOff x="0" y="0"/>
          <a:chExt cx="0" cy="0"/>
        </a:xfrm>
      </p:grpSpPr>
      <p:sp>
        <p:nvSpPr>
          <p:cNvPr id="77" name="Google Shape;77;p18"/>
          <p:cNvSpPr txBox="1">
            <a:spLocks noGrp="1"/>
          </p:cNvSpPr>
          <p:nvPr>
            <p:ph type="title"/>
          </p:nvPr>
        </p:nvSpPr>
        <p:spPr>
          <a:xfrm>
            <a:off x="0" y="126594"/>
            <a:ext cx="9144000" cy="6240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Clr>
                <a:srgbClr val="938953"/>
              </a:buClr>
              <a:buSzPts val="18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78" name="Google Shape;78;p18"/>
          <p:cNvSpPr txBox="1">
            <a:spLocks noGrp="1"/>
          </p:cNvSpPr>
          <p:nvPr>
            <p:ph type="body" idx="1"/>
          </p:nvPr>
        </p:nvSpPr>
        <p:spPr>
          <a:xfrm>
            <a:off x="457200" y="1200150"/>
            <a:ext cx="4038600" cy="3394500"/>
          </a:xfrm>
          <a:prstGeom prst="rect">
            <a:avLst/>
          </a:prstGeom>
          <a:noFill/>
          <a:ln>
            <a:noFill/>
          </a:ln>
        </p:spPr>
        <p:txBody>
          <a:bodyPr spcFirstLastPara="1" wrap="square" lIns="91425" tIns="45700" rIns="91425" bIns="45700" anchor="t" anchorCtr="0">
            <a:noAutofit/>
          </a:bodyPr>
          <a:lstStyle>
            <a:lvl1pPr marL="457200" lvl="0" indent="-406400" algn="l" rtl="0">
              <a:lnSpc>
                <a:spcPct val="100000"/>
              </a:lnSpc>
              <a:spcBef>
                <a:spcPts val="560"/>
              </a:spcBef>
              <a:spcAft>
                <a:spcPts val="0"/>
              </a:spcAft>
              <a:buClr>
                <a:schemeClr val="dk1"/>
              </a:buClr>
              <a:buSzPts val="2800"/>
              <a:buChar char="•"/>
              <a:defRPr sz="2800"/>
            </a:lvl1pPr>
            <a:lvl2pPr marL="914400" lvl="1" indent="-381000" algn="l" rtl="0">
              <a:lnSpc>
                <a:spcPct val="100000"/>
              </a:lnSpc>
              <a:spcBef>
                <a:spcPts val="480"/>
              </a:spcBef>
              <a:spcAft>
                <a:spcPts val="0"/>
              </a:spcAft>
              <a:buClr>
                <a:schemeClr val="dk1"/>
              </a:buClr>
              <a:buSzPts val="2400"/>
              <a:buChar char="–"/>
              <a:defRPr sz="2400"/>
            </a:lvl2pPr>
            <a:lvl3pPr marL="1371600" lvl="2" indent="-355600" algn="l" rtl="0">
              <a:lnSpc>
                <a:spcPct val="100000"/>
              </a:lnSpc>
              <a:spcBef>
                <a:spcPts val="400"/>
              </a:spcBef>
              <a:spcAft>
                <a:spcPts val="0"/>
              </a:spcAft>
              <a:buClr>
                <a:schemeClr val="dk1"/>
              </a:buClr>
              <a:buSzPts val="2000"/>
              <a:buChar char="•"/>
              <a:defRPr sz="2000"/>
            </a:lvl3pPr>
            <a:lvl4pPr marL="1828800" lvl="3" indent="-342900" algn="l" rtl="0">
              <a:lnSpc>
                <a:spcPct val="100000"/>
              </a:lnSpc>
              <a:spcBef>
                <a:spcPts val="360"/>
              </a:spcBef>
              <a:spcAft>
                <a:spcPts val="0"/>
              </a:spcAft>
              <a:buClr>
                <a:schemeClr val="dk1"/>
              </a:buClr>
              <a:buSzPts val="1800"/>
              <a:buChar char="–"/>
              <a:defRPr sz="1800"/>
            </a:lvl4pPr>
            <a:lvl5pPr marL="2286000" lvl="4" indent="-342900" algn="l" rtl="0">
              <a:lnSpc>
                <a:spcPct val="100000"/>
              </a:lnSpc>
              <a:spcBef>
                <a:spcPts val="360"/>
              </a:spcBef>
              <a:spcAft>
                <a:spcPts val="0"/>
              </a:spcAft>
              <a:buClr>
                <a:schemeClr val="dk1"/>
              </a:buClr>
              <a:buSzPts val="1800"/>
              <a:buChar char="»"/>
              <a:defRPr sz="1800"/>
            </a:lvl5pPr>
            <a:lvl6pPr marL="2743200" lvl="5" indent="-342900" algn="l" rtl="0">
              <a:lnSpc>
                <a:spcPct val="100000"/>
              </a:lnSpc>
              <a:spcBef>
                <a:spcPts val="360"/>
              </a:spcBef>
              <a:spcAft>
                <a:spcPts val="0"/>
              </a:spcAft>
              <a:buClr>
                <a:schemeClr val="dk1"/>
              </a:buClr>
              <a:buSzPts val="1800"/>
              <a:buChar char="•"/>
              <a:defRPr sz="1800"/>
            </a:lvl6pPr>
            <a:lvl7pPr marL="3200400" lvl="6" indent="-342900" algn="l" rtl="0">
              <a:lnSpc>
                <a:spcPct val="100000"/>
              </a:lnSpc>
              <a:spcBef>
                <a:spcPts val="360"/>
              </a:spcBef>
              <a:spcAft>
                <a:spcPts val="0"/>
              </a:spcAft>
              <a:buClr>
                <a:schemeClr val="dk1"/>
              </a:buClr>
              <a:buSzPts val="1800"/>
              <a:buChar char="•"/>
              <a:defRPr sz="1800"/>
            </a:lvl7pPr>
            <a:lvl8pPr marL="3657600" lvl="7" indent="-342900" algn="l" rtl="0">
              <a:lnSpc>
                <a:spcPct val="100000"/>
              </a:lnSpc>
              <a:spcBef>
                <a:spcPts val="360"/>
              </a:spcBef>
              <a:spcAft>
                <a:spcPts val="0"/>
              </a:spcAft>
              <a:buClr>
                <a:schemeClr val="dk1"/>
              </a:buClr>
              <a:buSzPts val="1800"/>
              <a:buChar char="•"/>
              <a:defRPr sz="1800"/>
            </a:lvl8pPr>
            <a:lvl9pPr marL="4114800" lvl="8" indent="-342900" algn="l" rtl="0">
              <a:lnSpc>
                <a:spcPct val="100000"/>
              </a:lnSpc>
              <a:spcBef>
                <a:spcPts val="360"/>
              </a:spcBef>
              <a:spcAft>
                <a:spcPts val="0"/>
              </a:spcAft>
              <a:buClr>
                <a:schemeClr val="dk1"/>
              </a:buClr>
              <a:buSzPts val="1800"/>
              <a:buChar char="•"/>
              <a:defRPr sz="1800"/>
            </a:lvl9pPr>
          </a:lstStyle>
          <a:p>
            <a:endParaRPr/>
          </a:p>
        </p:txBody>
      </p:sp>
      <p:sp>
        <p:nvSpPr>
          <p:cNvPr id="79" name="Google Shape;79;p18"/>
          <p:cNvSpPr txBox="1">
            <a:spLocks noGrp="1"/>
          </p:cNvSpPr>
          <p:nvPr>
            <p:ph type="body" idx="2"/>
          </p:nvPr>
        </p:nvSpPr>
        <p:spPr>
          <a:xfrm>
            <a:off x="4648200" y="1200150"/>
            <a:ext cx="4038600" cy="3394500"/>
          </a:xfrm>
          <a:prstGeom prst="rect">
            <a:avLst/>
          </a:prstGeom>
          <a:noFill/>
          <a:ln>
            <a:noFill/>
          </a:ln>
        </p:spPr>
        <p:txBody>
          <a:bodyPr spcFirstLastPara="1" wrap="square" lIns="91425" tIns="45700" rIns="91425" bIns="45700" anchor="t" anchorCtr="0">
            <a:noAutofit/>
          </a:bodyPr>
          <a:lstStyle>
            <a:lvl1pPr marL="457200" lvl="0" indent="-406400" algn="l" rtl="0">
              <a:lnSpc>
                <a:spcPct val="100000"/>
              </a:lnSpc>
              <a:spcBef>
                <a:spcPts val="560"/>
              </a:spcBef>
              <a:spcAft>
                <a:spcPts val="0"/>
              </a:spcAft>
              <a:buClr>
                <a:schemeClr val="dk1"/>
              </a:buClr>
              <a:buSzPts val="2800"/>
              <a:buChar char="•"/>
              <a:defRPr sz="2800"/>
            </a:lvl1pPr>
            <a:lvl2pPr marL="914400" lvl="1" indent="-381000" algn="l" rtl="0">
              <a:lnSpc>
                <a:spcPct val="100000"/>
              </a:lnSpc>
              <a:spcBef>
                <a:spcPts val="480"/>
              </a:spcBef>
              <a:spcAft>
                <a:spcPts val="0"/>
              </a:spcAft>
              <a:buClr>
                <a:schemeClr val="dk1"/>
              </a:buClr>
              <a:buSzPts val="2400"/>
              <a:buChar char="–"/>
              <a:defRPr sz="2400"/>
            </a:lvl2pPr>
            <a:lvl3pPr marL="1371600" lvl="2" indent="-355600" algn="l" rtl="0">
              <a:lnSpc>
                <a:spcPct val="100000"/>
              </a:lnSpc>
              <a:spcBef>
                <a:spcPts val="400"/>
              </a:spcBef>
              <a:spcAft>
                <a:spcPts val="0"/>
              </a:spcAft>
              <a:buClr>
                <a:schemeClr val="dk1"/>
              </a:buClr>
              <a:buSzPts val="2000"/>
              <a:buChar char="•"/>
              <a:defRPr sz="2000"/>
            </a:lvl3pPr>
            <a:lvl4pPr marL="1828800" lvl="3" indent="-342900" algn="l" rtl="0">
              <a:lnSpc>
                <a:spcPct val="100000"/>
              </a:lnSpc>
              <a:spcBef>
                <a:spcPts val="360"/>
              </a:spcBef>
              <a:spcAft>
                <a:spcPts val="0"/>
              </a:spcAft>
              <a:buClr>
                <a:schemeClr val="dk1"/>
              </a:buClr>
              <a:buSzPts val="1800"/>
              <a:buChar char="–"/>
              <a:defRPr sz="1800"/>
            </a:lvl4pPr>
            <a:lvl5pPr marL="2286000" lvl="4" indent="-342900" algn="l" rtl="0">
              <a:lnSpc>
                <a:spcPct val="100000"/>
              </a:lnSpc>
              <a:spcBef>
                <a:spcPts val="360"/>
              </a:spcBef>
              <a:spcAft>
                <a:spcPts val="0"/>
              </a:spcAft>
              <a:buClr>
                <a:schemeClr val="dk1"/>
              </a:buClr>
              <a:buSzPts val="1800"/>
              <a:buChar char="»"/>
              <a:defRPr sz="1800"/>
            </a:lvl5pPr>
            <a:lvl6pPr marL="2743200" lvl="5" indent="-342900" algn="l" rtl="0">
              <a:lnSpc>
                <a:spcPct val="100000"/>
              </a:lnSpc>
              <a:spcBef>
                <a:spcPts val="360"/>
              </a:spcBef>
              <a:spcAft>
                <a:spcPts val="0"/>
              </a:spcAft>
              <a:buClr>
                <a:schemeClr val="dk1"/>
              </a:buClr>
              <a:buSzPts val="1800"/>
              <a:buChar char="•"/>
              <a:defRPr sz="1800"/>
            </a:lvl6pPr>
            <a:lvl7pPr marL="3200400" lvl="6" indent="-342900" algn="l" rtl="0">
              <a:lnSpc>
                <a:spcPct val="100000"/>
              </a:lnSpc>
              <a:spcBef>
                <a:spcPts val="360"/>
              </a:spcBef>
              <a:spcAft>
                <a:spcPts val="0"/>
              </a:spcAft>
              <a:buClr>
                <a:schemeClr val="dk1"/>
              </a:buClr>
              <a:buSzPts val="1800"/>
              <a:buChar char="•"/>
              <a:defRPr sz="1800"/>
            </a:lvl7pPr>
            <a:lvl8pPr marL="3657600" lvl="7" indent="-342900" algn="l" rtl="0">
              <a:lnSpc>
                <a:spcPct val="100000"/>
              </a:lnSpc>
              <a:spcBef>
                <a:spcPts val="360"/>
              </a:spcBef>
              <a:spcAft>
                <a:spcPts val="0"/>
              </a:spcAft>
              <a:buClr>
                <a:schemeClr val="dk1"/>
              </a:buClr>
              <a:buSzPts val="1800"/>
              <a:buChar char="•"/>
              <a:defRPr sz="1800"/>
            </a:lvl8pPr>
            <a:lvl9pPr marL="4114800" lvl="8" indent="-342900" algn="l" rtl="0">
              <a:lnSpc>
                <a:spcPct val="100000"/>
              </a:lnSpc>
              <a:spcBef>
                <a:spcPts val="360"/>
              </a:spcBef>
              <a:spcAft>
                <a:spcPts val="0"/>
              </a:spcAft>
              <a:buClr>
                <a:schemeClr val="dk1"/>
              </a:buClr>
              <a:buSzPts val="1800"/>
              <a:buChar char="•"/>
              <a:defRPr sz="1800"/>
            </a:lvl9pPr>
          </a:lstStyle>
          <a:p>
            <a:endParaRPr/>
          </a:p>
        </p:txBody>
      </p:sp>
      <p:sp>
        <p:nvSpPr>
          <p:cNvPr id="80" name="Google Shape;80;p18"/>
          <p:cNvSpPr txBox="1">
            <a:spLocks noGrp="1"/>
          </p:cNvSpPr>
          <p:nvPr>
            <p:ph type="dt" idx="10"/>
          </p:nvPr>
        </p:nvSpPr>
        <p:spPr>
          <a:xfrm>
            <a:off x="457200" y="4767263"/>
            <a:ext cx="2133600" cy="2739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81" name="Google Shape;81;p18"/>
          <p:cNvSpPr txBox="1">
            <a:spLocks noGrp="1"/>
          </p:cNvSpPr>
          <p:nvPr>
            <p:ph type="ftr" idx="11"/>
          </p:nvPr>
        </p:nvSpPr>
        <p:spPr>
          <a:xfrm>
            <a:off x="3124200" y="4767263"/>
            <a:ext cx="2895600" cy="2739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2" name="Google Shape;82;p18"/>
          <p:cNvSpPr txBox="1">
            <a:spLocks noGrp="1"/>
          </p:cNvSpPr>
          <p:nvPr>
            <p:ph type="sldNum" idx="12"/>
          </p:nvPr>
        </p:nvSpPr>
        <p:spPr>
          <a:xfrm>
            <a:off x="6553200" y="4767263"/>
            <a:ext cx="2133600" cy="2739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83"/>
        <p:cNvGrpSpPr/>
        <p:nvPr/>
      </p:nvGrpSpPr>
      <p:grpSpPr>
        <a:xfrm>
          <a:off x="0" y="0"/>
          <a:ext cx="0" cy="0"/>
          <a:chOff x="0" y="0"/>
          <a:chExt cx="0" cy="0"/>
        </a:xfrm>
      </p:grpSpPr>
      <p:sp>
        <p:nvSpPr>
          <p:cNvPr id="84" name="Google Shape;84;p19"/>
          <p:cNvSpPr txBox="1">
            <a:spLocks noGrp="1"/>
          </p:cNvSpPr>
          <p:nvPr>
            <p:ph type="title"/>
          </p:nvPr>
        </p:nvSpPr>
        <p:spPr>
          <a:xfrm>
            <a:off x="0" y="126594"/>
            <a:ext cx="9144000" cy="6240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Clr>
                <a:srgbClr val="938953"/>
              </a:buClr>
              <a:buSzPts val="3400"/>
              <a:buFont typeface="Calibri"/>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85" name="Google Shape;85;p19"/>
          <p:cNvSpPr txBox="1">
            <a:spLocks noGrp="1"/>
          </p:cNvSpPr>
          <p:nvPr>
            <p:ph type="body" idx="1"/>
          </p:nvPr>
        </p:nvSpPr>
        <p:spPr>
          <a:xfrm>
            <a:off x="457200" y="1151335"/>
            <a:ext cx="4040100" cy="480000"/>
          </a:xfrm>
          <a:prstGeom prst="rect">
            <a:avLst/>
          </a:prstGeom>
          <a:noFill/>
          <a:ln>
            <a:noFill/>
          </a:ln>
        </p:spPr>
        <p:txBody>
          <a:bodyPr spcFirstLastPara="1" wrap="square" lIns="91425" tIns="45700" rIns="91425" bIns="45700" anchor="b" anchorCtr="0">
            <a:noAutofit/>
          </a:bodyPr>
          <a:lstStyle>
            <a:lvl1pPr marL="457200" lvl="0" indent="-228600" algn="l" rtl="0">
              <a:lnSpc>
                <a:spcPct val="100000"/>
              </a:lnSpc>
              <a:spcBef>
                <a:spcPts val="480"/>
              </a:spcBef>
              <a:spcAft>
                <a:spcPts val="0"/>
              </a:spcAft>
              <a:buClr>
                <a:schemeClr val="dk1"/>
              </a:buClr>
              <a:buSzPts val="2400"/>
              <a:buNone/>
              <a:defRPr sz="2400" b="1"/>
            </a:lvl1pPr>
            <a:lvl2pPr marL="914400" lvl="1" indent="-228600" algn="l" rtl="0">
              <a:lnSpc>
                <a:spcPct val="100000"/>
              </a:lnSpc>
              <a:spcBef>
                <a:spcPts val="400"/>
              </a:spcBef>
              <a:spcAft>
                <a:spcPts val="0"/>
              </a:spcAft>
              <a:buClr>
                <a:schemeClr val="dk1"/>
              </a:buClr>
              <a:buSzPts val="2000"/>
              <a:buNone/>
              <a:defRPr sz="2000" b="1"/>
            </a:lvl2pPr>
            <a:lvl3pPr marL="1371600" lvl="2" indent="-228600" algn="l" rtl="0">
              <a:lnSpc>
                <a:spcPct val="100000"/>
              </a:lnSpc>
              <a:spcBef>
                <a:spcPts val="360"/>
              </a:spcBef>
              <a:spcAft>
                <a:spcPts val="0"/>
              </a:spcAft>
              <a:buClr>
                <a:schemeClr val="dk1"/>
              </a:buClr>
              <a:buSzPts val="1800"/>
              <a:buNone/>
              <a:defRPr sz="1800" b="1"/>
            </a:lvl3pPr>
            <a:lvl4pPr marL="1828800" lvl="3" indent="-228600" algn="l" rtl="0">
              <a:lnSpc>
                <a:spcPct val="100000"/>
              </a:lnSpc>
              <a:spcBef>
                <a:spcPts val="320"/>
              </a:spcBef>
              <a:spcAft>
                <a:spcPts val="0"/>
              </a:spcAft>
              <a:buClr>
                <a:schemeClr val="dk1"/>
              </a:buClr>
              <a:buSzPts val="1600"/>
              <a:buNone/>
              <a:defRPr sz="1600" b="1"/>
            </a:lvl4pPr>
            <a:lvl5pPr marL="2286000" lvl="4" indent="-228600" algn="l" rtl="0">
              <a:lnSpc>
                <a:spcPct val="100000"/>
              </a:lnSpc>
              <a:spcBef>
                <a:spcPts val="320"/>
              </a:spcBef>
              <a:spcAft>
                <a:spcPts val="0"/>
              </a:spcAft>
              <a:buClr>
                <a:schemeClr val="dk1"/>
              </a:buClr>
              <a:buSzPts val="1600"/>
              <a:buNone/>
              <a:defRPr sz="1600" b="1"/>
            </a:lvl5pPr>
            <a:lvl6pPr marL="2743200" lvl="5" indent="-228600" algn="l" rtl="0">
              <a:lnSpc>
                <a:spcPct val="100000"/>
              </a:lnSpc>
              <a:spcBef>
                <a:spcPts val="320"/>
              </a:spcBef>
              <a:spcAft>
                <a:spcPts val="0"/>
              </a:spcAft>
              <a:buClr>
                <a:schemeClr val="dk1"/>
              </a:buClr>
              <a:buSzPts val="1600"/>
              <a:buNone/>
              <a:defRPr sz="1600" b="1"/>
            </a:lvl6pPr>
            <a:lvl7pPr marL="3200400" lvl="6" indent="-228600" algn="l" rtl="0">
              <a:lnSpc>
                <a:spcPct val="100000"/>
              </a:lnSpc>
              <a:spcBef>
                <a:spcPts val="320"/>
              </a:spcBef>
              <a:spcAft>
                <a:spcPts val="0"/>
              </a:spcAft>
              <a:buClr>
                <a:schemeClr val="dk1"/>
              </a:buClr>
              <a:buSzPts val="1600"/>
              <a:buNone/>
              <a:defRPr sz="1600" b="1"/>
            </a:lvl7pPr>
            <a:lvl8pPr marL="3657600" lvl="7" indent="-228600" algn="l" rtl="0">
              <a:lnSpc>
                <a:spcPct val="100000"/>
              </a:lnSpc>
              <a:spcBef>
                <a:spcPts val="320"/>
              </a:spcBef>
              <a:spcAft>
                <a:spcPts val="0"/>
              </a:spcAft>
              <a:buClr>
                <a:schemeClr val="dk1"/>
              </a:buClr>
              <a:buSzPts val="1600"/>
              <a:buNone/>
              <a:defRPr sz="1600" b="1"/>
            </a:lvl8pPr>
            <a:lvl9pPr marL="4114800" lvl="8" indent="-228600" algn="l" rtl="0">
              <a:lnSpc>
                <a:spcPct val="100000"/>
              </a:lnSpc>
              <a:spcBef>
                <a:spcPts val="320"/>
              </a:spcBef>
              <a:spcAft>
                <a:spcPts val="0"/>
              </a:spcAft>
              <a:buClr>
                <a:schemeClr val="dk1"/>
              </a:buClr>
              <a:buSzPts val="1600"/>
              <a:buNone/>
              <a:defRPr sz="1600" b="1"/>
            </a:lvl9pPr>
          </a:lstStyle>
          <a:p>
            <a:endParaRPr/>
          </a:p>
        </p:txBody>
      </p:sp>
      <p:sp>
        <p:nvSpPr>
          <p:cNvPr id="86" name="Google Shape;86;p19"/>
          <p:cNvSpPr txBox="1">
            <a:spLocks noGrp="1"/>
          </p:cNvSpPr>
          <p:nvPr>
            <p:ph type="body" idx="2"/>
          </p:nvPr>
        </p:nvSpPr>
        <p:spPr>
          <a:xfrm>
            <a:off x="457200" y="1631156"/>
            <a:ext cx="4040100" cy="2963400"/>
          </a:xfrm>
          <a:prstGeom prst="rect">
            <a:avLst/>
          </a:prstGeom>
          <a:noFill/>
          <a:ln>
            <a:noFill/>
          </a:ln>
        </p:spPr>
        <p:txBody>
          <a:bodyPr spcFirstLastPara="1" wrap="square" lIns="91425" tIns="45700" rIns="91425" bIns="45700" anchor="t" anchorCtr="0">
            <a:noAutofit/>
          </a:bodyPr>
          <a:lstStyle>
            <a:lvl1pPr marL="457200" lvl="0" indent="-381000" algn="l" rtl="0">
              <a:lnSpc>
                <a:spcPct val="100000"/>
              </a:lnSpc>
              <a:spcBef>
                <a:spcPts val="480"/>
              </a:spcBef>
              <a:spcAft>
                <a:spcPts val="0"/>
              </a:spcAft>
              <a:buClr>
                <a:schemeClr val="dk1"/>
              </a:buClr>
              <a:buSzPts val="2400"/>
              <a:buChar char="•"/>
              <a:defRPr sz="2400"/>
            </a:lvl1pPr>
            <a:lvl2pPr marL="914400" lvl="1" indent="-355600" algn="l" rtl="0">
              <a:lnSpc>
                <a:spcPct val="100000"/>
              </a:lnSpc>
              <a:spcBef>
                <a:spcPts val="400"/>
              </a:spcBef>
              <a:spcAft>
                <a:spcPts val="0"/>
              </a:spcAft>
              <a:buClr>
                <a:schemeClr val="dk1"/>
              </a:buClr>
              <a:buSzPts val="2000"/>
              <a:buChar char="–"/>
              <a:defRPr sz="2000"/>
            </a:lvl2pPr>
            <a:lvl3pPr marL="1371600" lvl="2" indent="-342900" algn="l" rtl="0">
              <a:lnSpc>
                <a:spcPct val="100000"/>
              </a:lnSpc>
              <a:spcBef>
                <a:spcPts val="360"/>
              </a:spcBef>
              <a:spcAft>
                <a:spcPts val="0"/>
              </a:spcAft>
              <a:buClr>
                <a:schemeClr val="dk1"/>
              </a:buClr>
              <a:buSzPts val="1800"/>
              <a:buChar char="•"/>
              <a:defRPr sz="1800"/>
            </a:lvl3pPr>
            <a:lvl4pPr marL="1828800" lvl="3" indent="-330200" algn="l" rtl="0">
              <a:lnSpc>
                <a:spcPct val="100000"/>
              </a:lnSpc>
              <a:spcBef>
                <a:spcPts val="320"/>
              </a:spcBef>
              <a:spcAft>
                <a:spcPts val="0"/>
              </a:spcAft>
              <a:buClr>
                <a:schemeClr val="dk1"/>
              </a:buClr>
              <a:buSzPts val="1600"/>
              <a:buChar char="–"/>
              <a:defRPr sz="1600"/>
            </a:lvl4pPr>
            <a:lvl5pPr marL="2286000" lvl="4" indent="-330200" algn="l" rtl="0">
              <a:lnSpc>
                <a:spcPct val="100000"/>
              </a:lnSpc>
              <a:spcBef>
                <a:spcPts val="320"/>
              </a:spcBef>
              <a:spcAft>
                <a:spcPts val="0"/>
              </a:spcAft>
              <a:buClr>
                <a:schemeClr val="dk1"/>
              </a:buClr>
              <a:buSzPts val="1600"/>
              <a:buChar char="»"/>
              <a:defRPr sz="1600"/>
            </a:lvl5pPr>
            <a:lvl6pPr marL="2743200" lvl="5" indent="-330200" algn="l" rtl="0">
              <a:lnSpc>
                <a:spcPct val="100000"/>
              </a:lnSpc>
              <a:spcBef>
                <a:spcPts val="320"/>
              </a:spcBef>
              <a:spcAft>
                <a:spcPts val="0"/>
              </a:spcAft>
              <a:buClr>
                <a:schemeClr val="dk1"/>
              </a:buClr>
              <a:buSzPts val="1600"/>
              <a:buChar char="•"/>
              <a:defRPr sz="1600"/>
            </a:lvl6pPr>
            <a:lvl7pPr marL="3200400" lvl="6" indent="-330200" algn="l" rtl="0">
              <a:lnSpc>
                <a:spcPct val="100000"/>
              </a:lnSpc>
              <a:spcBef>
                <a:spcPts val="320"/>
              </a:spcBef>
              <a:spcAft>
                <a:spcPts val="0"/>
              </a:spcAft>
              <a:buClr>
                <a:schemeClr val="dk1"/>
              </a:buClr>
              <a:buSzPts val="1600"/>
              <a:buChar char="•"/>
              <a:defRPr sz="1600"/>
            </a:lvl7pPr>
            <a:lvl8pPr marL="3657600" lvl="7" indent="-330200" algn="l" rtl="0">
              <a:lnSpc>
                <a:spcPct val="100000"/>
              </a:lnSpc>
              <a:spcBef>
                <a:spcPts val="320"/>
              </a:spcBef>
              <a:spcAft>
                <a:spcPts val="0"/>
              </a:spcAft>
              <a:buClr>
                <a:schemeClr val="dk1"/>
              </a:buClr>
              <a:buSzPts val="1600"/>
              <a:buChar char="•"/>
              <a:defRPr sz="1600"/>
            </a:lvl8pPr>
            <a:lvl9pPr marL="4114800" lvl="8" indent="-330200" algn="l" rtl="0">
              <a:lnSpc>
                <a:spcPct val="100000"/>
              </a:lnSpc>
              <a:spcBef>
                <a:spcPts val="320"/>
              </a:spcBef>
              <a:spcAft>
                <a:spcPts val="0"/>
              </a:spcAft>
              <a:buClr>
                <a:schemeClr val="dk1"/>
              </a:buClr>
              <a:buSzPts val="1600"/>
              <a:buChar char="•"/>
              <a:defRPr sz="1600"/>
            </a:lvl9pPr>
          </a:lstStyle>
          <a:p>
            <a:endParaRPr/>
          </a:p>
        </p:txBody>
      </p:sp>
      <p:sp>
        <p:nvSpPr>
          <p:cNvPr id="87" name="Google Shape;87;p19"/>
          <p:cNvSpPr txBox="1">
            <a:spLocks noGrp="1"/>
          </p:cNvSpPr>
          <p:nvPr>
            <p:ph type="body" idx="3"/>
          </p:nvPr>
        </p:nvSpPr>
        <p:spPr>
          <a:xfrm>
            <a:off x="4645025" y="1151335"/>
            <a:ext cx="4041900" cy="480000"/>
          </a:xfrm>
          <a:prstGeom prst="rect">
            <a:avLst/>
          </a:prstGeom>
          <a:noFill/>
          <a:ln>
            <a:noFill/>
          </a:ln>
        </p:spPr>
        <p:txBody>
          <a:bodyPr spcFirstLastPara="1" wrap="square" lIns="91425" tIns="45700" rIns="91425" bIns="45700" anchor="b" anchorCtr="0">
            <a:noAutofit/>
          </a:bodyPr>
          <a:lstStyle>
            <a:lvl1pPr marL="457200" lvl="0" indent="-228600" algn="l" rtl="0">
              <a:lnSpc>
                <a:spcPct val="100000"/>
              </a:lnSpc>
              <a:spcBef>
                <a:spcPts val="480"/>
              </a:spcBef>
              <a:spcAft>
                <a:spcPts val="0"/>
              </a:spcAft>
              <a:buClr>
                <a:schemeClr val="dk1"/>
              </a:buClr>
              <a:buSzPts val="2400"/>
              <a:buNone/>
              <a:defRPr sz="2400" b="1"/>
            </a:lvl1pPr>
            <a:lvl2pPr marL="914400" lvl="1" indent="-228600" algn="l" rtl="0">
              <a:lnSpc>
                <a:spcPct val="100000"/>
              </a:lnSpc>
              <a:spcBef>
                <a:spcPts val="400"/>
              </a:spcBef>
              <a:spcAft>
                <a:spcPts val="0"/>
              </a:spcAft>
              <a:buClr>
                <a:schemeClr val="dk1"/>
              </a:buClr>
              <a:buSzPts val="2000"/>
              <a:buNone/>
              <a:defRPr sz="2000" b="1"/>
            </a:lvl2pPr>
            <a:lvl3pPr marL="1371600" lvl="2" indent="-228600" algn="l" rtl="0">
              <a:lnSpc>
                <a:spcPct val="100000"/>
              </a:lnSpc>
              <a:spcBef>
                <a:spcPts val="360"/>
              </a:spcBef>
              <a:spcAft>
                <a:spcPts val="0"/>
              </a:spcAft>
              <a:buClr>
                <a:schemeClr val="dk1"/>
              </a:buClr>
              <a:buSzPts val="1800"/>
              <a:buNone/>
              <a:defRPr sz="1800" b="1"/>
            </a:lvl3pPr>
            <a:lvl4pPr marL="1828800" lvl="3" indent="-228600" algn="l" rtl="0">
              <a:lnSpc>
                <a:spcPct val="100000"/>
              </a:lnSpc>
              <a:spcBef>
                <a:spcPts val="320"/>
              </a:spcBef>
              <a:spcAft>
                <a:spcPts val="0"/>
              </a:spcAft>
              <a:buClr>
                <a:schemeClr val="dk1"/>
              </a:buClr>
              <a:buSzPts val="1600"/>
              <a:buNone/>
              <a:defRPr sz="1600" b="1"/>
            </a:lvl4pPr>
            <a:lvl5pPr marL="2286000" lvl="4" indent="-228600" algn="l" rtl="0">
              <a:lnSpc>
                <a:spcPct val="100000"/>
              </a:lnSpc>
              <a:spcBef>
                <a:spcPts val="320"/>
              </a:spcBef>
              <a:spcAft>
                <a:spcPts val="0"/>
              </a:spcAft>
              <a:buClr>
                <a:schemeClr val="dk1"/>
              </a:buClr>
              <a:buSzPts val="1600"/>
              <a:buNone/>
              <a:defRPr sz="1600" b="1"/>
            </a:lvl5pPr>
            <a:lvl6pPr marL="2743200" lvl="5" indent="-228600" algn="l" rtl="0">
              <a:lnSpc>
                <a:spcPct val="100000"/>
              </a:lnSpc>
              <a:spcBef>
                <a:spcPts val="320"/>
              </a:spcBef>
              <a:spcAft>
                <a:spcPts val="0"/>
              </a:spcAft>
              <a:buClr>
                <a:schemeClr val="dk1"/>
              </a:buClr>
              <a:buSzPts val="1600"/>
              <a:buNone/>
              <a:defRPr sz="1600" b="1"/>
            </a:lvl6pPr>
            <a:lvl7pPr marL="3200400" lvl="6" indent="-228600" algn="l" rtl="0">
              <a:lnSpc>
                <a:spcPct val="100000"/>
              </a:lnSpc>
              <a:spcBef>
                <a:spcPts val="320"/>
              </a:spcBef>
              <a:spcAft>
                <a:spcPts val="0"/>
              </a:spcAft>
              <a:buClr>
                <a:schemeClr val="dk1"/>
              </a:buClr>
              <a:buSzPts val="1600"/>
              <a:buNone/>
              <a:defRPr sz="1600" b="1"/>
            </a:lvl7pPr>
            <a:lvl8pPr marL="3657600" lvl="7" indent="-228600" algn="l" rtl="0">
              <a:lnSpc>
                <a:spcPct val="100000"/>
              </a:lnSpc>
              <a:spcBef>
                <a:spcPts val="320"/>
              </a:spcBef>
              <a:spcAft>
                <a:spcPts val="0"/>
              </a:spcAft>
              <a:buClr>
                <a:schemeClr val="dk1"/>
              </a:buClr>
              <a:buSzPts val="1600"/>
              <a:buNone/>
              <a:defRPr sz="1600" b="1"/>
            </a:lvl8pPr>
            <a:lvl9pPr marL="4114800" lvl="8" indent="-228600" algn="l" rtl="0">
              <a:lnSpc>
                <a:spcPct val="100000"/>
              </a:lnSpc>
              <a:spcBef>
                <a:spcPts val="320"/>
              </a:spcBef>
              <a:spcAft>
                <a:spcPts val="0"/>
              </a:spcAft>
              <a:buClr>
                <a:schemeClr val="dk1"/>
              </a:buClr>
              <a:buSzPts val="1600"/>
              <a:buNone/>
              <a:defRPr sz="1600" b="1"/>
            </a:lvl9pPr>
          </a:lstStyle>
          <a:p>
            <a:endParaRPr/>
          </a:p>
        </p:txBody>
      </p:sp>
      <p:sp>
        <p:nvSpPr>
          <p:cNvPr id="88" name="Google Shape;88;p19"/>
          <p:cNvSpPr txBox="1">
            <a:spLocks noGrp="1"/>
          </p:cNvSpPr>
          <p:nvPr>
            <p:ph type="body" idx="4"/>
          </p:nvPr>
        </p:nvSpPr>
        <p:spPr>
          <a:xfrm>
            <a:off x="4645025" y="1631156"/>
            <a:ext cx="4041900" cy="2963400"/>
          </a:xfrm>
          <a:prstGeom prst="rect">
            <a:avLst/>
          </a:prstGeom>
          <a:noFill/>
          <a:ln>
            <a:noFill/>
          </a:ln>
        </p:spPr>
        <p:txBody>
          <a:bodyPr spcFirstLastPara="1" wrap="square" lIns="91425" tIns="45700" rIns="91425" bIns="45700" anchor="t" anchorCtr="0">
            <a:noAutofit/>
          </a:bodyPr>
          <a:lstStyle>
            <a:lvl1pPr marL="457200" lvl="0" indent="-381000" algn="l" rtl="0">
              <a:lnSpc>
                <a:spcPct val="100000"/>
              </a:lnSpc>
              <a:spcBef>
                <a:spcPts val="480"/>
              </a:spcBef>
              <a:spcAft>
                <a:spcPts val="0"/>
              </a:spcAft>
              <a:buClr>
                <a:schemeClr val="dk1"/>
              </a:buClr>
              <a:buSzPts val="2400"/>
              <a:buChar char="•"/>
              <a:defRPr sz="2400"/>
            </a:lvl1pPr>
            <a:lvl2pPr marL="914400" lvl="1" indent="-355600" algn="l" rtl="0">
              <a:lnSpc>
                <a:spcPct val="100000"/>
              </a:lnSpc>
              <a:spcBef>
                <a:spcPts val="400"/>
              </a:spcBef>
              <a:spcAft>
                <a:spcPts val="0"/>
              </a:spcAft>
              <a:buClr>
                <a:schemeClr val="dk1"/>
              </a:buClr>
              <a:buSzPts val="2000"/>
              <a:buChar char="–"/>
              <a:defRPr sz="2000"/>
            </a:lvl2pPr>
            <a:lvl3pPr marL="1371600" lvl="2" indent="-342900" algn="l" rtl="0">
              <a:lnSpc>
                <a:spcPct val="100000"/>
              </a:lnSpc>
              <a:spcBef>
                <a:spcPts val="360"/>
              </a:spcBef>
              <a:spcAft>
                <a:spcPts val="0"/>
              </a:spcAft>
              <a:buClr>
                <a:schemeClr val="dk1"/>
              </a:buClr>
              <a:buSzPts val="1800"/>
              <a:buChar char="•"/>
              <a:defRPr sz="1800"/>
            </a:lvl3pPr>
            <a:lvl4pPr marL="1828800" lvl="3" indent="-330200" algn="l" rtl="0">
              <a:lnSpc>
                <a:spcPct val="100000"/>
              </a:lnSpc>
              <a:spcBef>
                <a:spcPts val="320"/>
              </a:spcBef>
              <a:spcAft>
                <a:spcPts val="0"/>
              </a:spcAft>
              <a:buClr>
                <a:schemeClr val="dk1"/>
              </a:buClr>
              <a:buSzPts val="1600"/>
              <a:buChar char="–"/>
              <a:defRPr sz="1600"/>
            </a:lvl4pPr>
            <a:lvl5pPr marL="2286000" lvl="4" indent="-330200" algn="l" rtl="0">
              <a:lnSpc>
                <a:spcPct val="100000"/>
              </a:lnSpc>
              <a:spcBef>
                <a:spcPts val="320"/>
              </a:spcBef>
              <a:spcAft>
                <a:spcPts val="0"/>
              </a:spcAft>
              <a:buClr>
                <a:schemeClr val="dk1"/>
              </a:buClr>
              <a:buSzPts val="1600"/>
              <a:buChar char="»"/>
              <a:defRPr sz="1600"/>
            </a:lvl5pPr>
            <a:lvl6pPr marL="2743200" lvl="5" indent="-330200" algn="l" rtl="0">
              <a:lnSpc>
                <a:spcPct val="100000"/>
              </a:lnSpc>
              <a:spcBef>
                <a:spcPts val="320"/>
              </a:spcBef>
              <a:spcAft>
                <a:spcPts val="0"/>
              </a:spcAft>
              <a:buClr>
                <a:schemeClr val="dk1"/>
              </a:buClr>
              <a:buSzPts val="1600"/>
              <a:buChar char="•"/>
              <a:defRPr sz="1600"/>
            </a:lvl6pPr>
            <a:lvl7pPr marL="3200400" lvl="6" indent="-330200" algn="l" rtl="0">
              <a:lnSpc>
                <a:spcPct val="100000"/>
              </a:lnSpc>
              <a:spcBef>
                <a:spcPts val="320"/>
              </a:spcBef>
              <a:spcAft>
                <a:spcPts val="0"/>
              </a:spcAft>
              <a:buClr>
                <a:schemeClr val="dk1"/>
              </a:buClr>
              <a:buSzPts val="1600"/>
              <a:buChar char="•"/>
              <a:defRPr sz="1600"/>
            </a:lvl7pPr>
            <a:lvl8pPr marL="3657600" lvl="7" indent="-330200" algn="l" rtl="0">
              <a:lnSpc>
                <a:spcPct val="100000"/>
              </a:lnSpc>
              <a:spcBef>
                <a:spcPts val="320"/>
              </a:spcBef>
              <a:spcAft>
                <a:spcPts val="0"/>
              </a:spcAft>
              <a:buClr>
                <a:schemeClr val="dk1"/>
              </a:buClr>
              <a:buSzPts val="1600"/>
              <a:buChar char="•"/>
              <a:defRPr sz="1600"/>
            </a:lvl8pPr>
            <a:lvl9pPr marL="4114800" lvl="8" indent="-330200" algn="l" rtl="0">
              <a:lnSpc>
                <a:spcPct val="100000"/>
              </a:lnSpc>
              <a:spcBef>
                <a:spcPts val="320"/>
              </a:spcBef>
              <a:spcAft>
                <a:spcPts val="0"/>
              </a:spcAft>
              <a:buClr>
                <a:schemeClr val="dk1"/>
              </a:buClr>
              <a:buSzPts val="1600"/>
              <a:buChar char="•"/>
              <a:defRPr sz="1600"/>
            </a:lvl9pPr>
          </a:lstStyle>
          <a:p>
            <a:endParaRPr/>
          </a:p>
        </p:txBody>
      </p:sp>
      <p:sp>
        <p:nvSpPr>
          <p:cNvPr id="89" name="Google Shape;89;p19"/>
          <p:cNvSpPr txBox="1">
            <a:spLocks noGrp="1"/>
          </p:cNvSpPr>
          <p:nvPr>
            <p:ph type="dt" idx="10"/>
          </p:nvPr>
        </p:nvSpPr>
        <p:spPr>
          <a:xfrm>
            <a:off x="457200" y="4767263"/>
            <a:ext cx="2133600" cy="2739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0" name="Google Shape;90;p19"/>
          <p:cNvSpPr txBox="1">
            <a:spLocks noGrp="1"/>
          </p:cNvSpPr>
          <p:nvPr>
            <p:ph type="ftr" idx="11"/>
          </p:nvPr>
        </p:nvSpPr>
        <p:spPr>
          <a:xfrm>
            <a:off x="3124200" y="4767263"/>
            <a:ext cx="2895600" cy="2739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1" name="Google Shape;91;p19"/>
          <p:cNvSpPr txBox="1">
            <a:spLocks noGrp="1"/>
          </p:cNvSpPr>
          <p:nvPr>
            <p:ph type="sldNum" idx="12"/>
          </p:nvPr>
        </p:nvSpPr>
        <p:spPr>
          <a:xfrm>
            <a:off x="6553200" y="4767263"/>
            <a:ext cx="2133600" cy="2739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92"/>
        <p:cNvGrpSpPr/>
        <p:nvPr/>
      </p:nvGrpSpPr>
      <p:grpSpPr>
        <a:xfrm>
          <a:off x="0" y="0"/>
          <a:ext cx="0" cy="0"/>
          <a:chOff x="0" y="0"/>
          <a:chExt cx="0" cy="0"/>
        </a:xfrm>
      </p:grpSpPr>
      <p:sp>
        <p:nvSpPr>
          <p:cNvPr id="93" name="Google Shape;93;p20"/>
          <p:cNvSpPr txBox="1">
            <a:spLocks noGrp="1"/>
          </p:cNvSpPr>
          <p:nvPr>
            <p:ph type="title"/>
          </p:nvPr>
        </p:nvSpPr>
        <p:spPr>
          <a:xfrm>
            <a:off x="0" y="126594"/>
            <a:ext cx="9144000" cy="6240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Clr>
                <a:srgbClr val="938953"/>
              </a:buClr>
              <a:buSzPts val="18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4" name="Google Shape;94;p20"/>
          <p:cNvSpPr txBox="1">
            <a:spLocks noGrp="1"/>
          </p:cNvSpPr>
          <p:nvPr>
            <p:ph type="dt" idx="10"/>
          </p:nvPr>
        </p:nvSpPr>
        <p:spPr>
          <a:xfrm>
            <a:off x="457200" y="4767263"/>
            <a:ext cx="2133600" cy="2739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5" name="Google Shape;95;p20"/>
          <p:cNvSpPr txBox="1">
            <a:spLocks noGrp="1"/>
          </p:cNvSpPr>
          <p:nvPr>
            <p:ph type="ftr" idx="11"/>
          </p:nvPr>
        </p:nvSpPr>
        <p:spPr>
          <a:xfrm>
            <a:off x="3124200" y="4767263"/>
            <a:ext cx="2895600" cy="2739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6" name="Google Shape;96;p20"/>
          <p:cNvSpPr txBox="1">
            <a:spLocks noGrp="1"/>
          </p:cNvSpPr>
          <p:nvPr>
            <p:ph type="sldNum" idx="12"/>
          </p:nvPr>
        </p:nvSpPr>
        <p:spPr>
          <a:xfrm>
            <a:off x="6553200" y="4767263"/>
            <a:ext cx="2133600" cy="2739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97"/>
        <p:cNvGrpSpPr/>
        <p:nvPr/>
      </p:nvGrpSpPr>
      <p:grpSpPr>
        <a:xfrm>
          <a:off x="0" y="0"/>
          <a:ext cx="0" cy="0"/>
          <a:chOff x="0" y="0"/>
          <a:chExt cx="0" cy="0"/>
        </a:xfrm>
      </p:grpSpPr>
      <p:sp>
        <p:nvSpPr>
          <p:cNvPr id="98" name="Google Shape;98;p21"/>
          <p:cNvSpPr txBox="1">
            <a:spLocks noGrp="1"/>
          </p:cNvSpPr>
          <p:nvPr>
            <p:ph type="dt" idx="10"/>
          </p:nvPr>
        </p:nvSpPr>
        <p:spPr>
          <a:xfrm>
            <a:off x="457200" y="4767263"/>
            <a:ext cx="2133600" cy="2739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9" name="Google Shape;99;p21"/>
          <p:cNvSpPr txBox="1">
            <a:spLocks noGrp="1"/>
          </p:cNvSpPr>
          <p:nvPr>
            <p:ph type="ftr" idx="11"/>
          </p:nvPr>
        </p:nvSpPr>
        <p:spPr>
          <a:xfrm>
            <a:off x="3124200" y="4767263"/>
            <a:ext cx="2895600" cy="2739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00" name="Google Shape;100;p21"/>
          <p:cNvSpPr txBox="1">
            <a:spLocks noGrp="1"/>
          </p:cNvSpPr>
          <p:nvPr>
            <p:ph type="sldNum" idx="12"/>
          </p:nvPr>
        </p:nvSpPr>
        <p:spPr>
          <a:xfrm>
            <a:off x="6553200" y="4767263"/>
            <a:ext cx="2133600" cy="2739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01"/>
        <p:cNvGrpSpPr/>
        <p:nvPr/>
      </p:nvGrpSpPr>
      <p:grpSpPr>
        <a:xfrm>
          <a:off x="0" y="0"/>
          <a:ext cx="0" cy="0"/>
          <a:chOff x="0" y="0"/>
          <a:chExt cx="0" cy="0"/>
        </a:xfrm>
      </p:grpSpPr>
      <p:sp>
        <p:nvSpPr>
          <p:cNvPr id="102" name="Google Shape;102;p22"/>
          <p:cNvSpPr txBox="1">
            <a:spLocks noGrp="1"/>
          </p:cNvSpPr>
          <p:nvPr>
            <p:ph type="title"/>
          </p:nvPr>
        </p:nvSpPr>
        <p:spPr>
          <a:xfrm>
            <a:off x="457200" y="204788"/>
            <a:ext cx="3008400" cy="871500"/>
          </a:xfrm>
          <a:prstGeom prst="rect">
            <a:avLst/>
          </a:prstGeom>
          <a:noFill/>
          <a:ln>
            <a:noFill/>
          </a:ln>
        </p:spPr>
        <p:txBody>
          <a:bodyPr spcFirstLastPara="1" wrap="square" lIns="91425" tIns="45700" rIns="91425" bIns="45700" anchor="b" anchorCtr="0">
            <a:noAutofit/>
          </a:bodyPr>
          <a:lstStyle>
            <a:lvl1pPr lvl="0" algn="l" rtl="0">
              <a:lnSpc>
                <a:spcPct val="100000"/>
              </a:lnSpc>
              <a:spcBef>
                <a:spcPts val="0"/>
              </a:spcBef>
              <a:spcAft>
                <a:spcPts val="0"/>
              </a:spcAft>
              <a:buClr>
                <a:srgbClr val="938953"/>
              </a:buClr>
              <a:buSzPts val="2000"/>
              <a:buFont typeface="Calibri"/>
              <a:buNone/>
              <a:defRPr sz="2000" b="1"/>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03" name="Google Shape;103;p22"/>
          <p:cNvSpPr txBox="1">
            <a:spLocks noGrp="1"/>
          </p:cNvSpPr>
          <p:nvPr>
            <p:ph type="body" idx="1"/>
          </p:nvPr>
        </p:nvSpPr>
        <p:spPr>
          <a:xfrm>
            <a:off x="3575050" y="204788"/>
            <a:ext cx="5111700" cy="4389600"/>
          </a:xfrm>
          <a:prstGeom prst="rect">
            <a:avLst/>
          </a:prstGeom>
          <a:noFill/>
          <a:ln>
            <a:noFill/>
          </a:ln>
        </p:spPr>
        <p:txBody>
          <a:bodyPr spcFirstLastPara="1" wrap="square" lIns="91425" tIns="45700" rIns="91425" bIns="45700" anchor="t" anchorCtr="0">
            <a:noAutofit/>
          </a:bodyPr>
          <a:lstStyle>
            <a:lvl1pPr marL="457200" lvl="0" indent="-431800" algn="l" rtl="0">
              <a:lnSpc>
                <a:spcPct val="100000"/>
              </a:lnSpc>
              <a:spcBef>
                <a:spcPts val="640"/>
              </a:spcBef>
              <a:spcAft>
                <a:spcPts val="0"/>
              </a:spcAft>
              <a:buClr>
                <a:schemeClr val="dk1"/>
              </a:buClr>
              <a:buSzPts val="3200"/>
              <a:buChar char="•"/>
              <a:defRPr sz="3200"/>
            </a:lvl1pPr>
            <a:lvl2pPr marL="914400" lvl="1" indent="-406400" algn="l" rtl="0">
              <a:lnSpc>
                <a:spcPct val="100000"/>
              </a:lnSpc>
              <a:spcBef>
                <a:spcPts val="560"/>
              </a:spcBef>
              <a:spcAft>
                <a:spcPts val="0"/>
              </a:spcAft>
              <a:buClr>
                <a:schemeClr val="dk1"/>
              </a:buClr>
              <a:buSzPts val="2800"/>
              <a:buChar char="–"/>
              <a:defRPr sz="2800"/>
            </a:lvl2pPr>
            <a:lvl3pPr marL="1371600" lvl="2" indent="-381000" algn="l" rtl="0">
              <a:lnSpc>
                <a:spcPct val="100000"/>
              </a:lnSpc>
              <a:spcBef>
                <a:spcPts val="480"/>
              </a:spcBef>
              <a:spcAft>
                <a:spcPts val="0"/>
              </a:spcAft>
              <a:buClr>
                <a:schemeClr val="dk1"/>
              </a:buClr>
              <a:buSzPts val="2400"/>
              <a:buChar char="•"/>
              <a:defRPr sz="2400"/>
            </a:lvl3pPr>
            <a:lvl4pPr marL="1828800" lvl="3" indent="-355600" algn="l" rtl="0">
              <a:lnSpc>
                <a:spcPct val="100000"/>
              </a:lnSpc>
              <a:spcBef>
                <a:spcPts val="400"/>
              </a:spcBef>
              <a:spcAft>
                <a:spcPts val="0"/>
              </a:spcAft>
              <a:buClr>
                <a:schemeClr val="dk1"/>
              </a:buClr>
              <a:buSzPts val="2000"/>
              <a:buChar char="–"/>
              <a:defRPr sz="2000"/>
            </a:lvl4pPr>
            <a:lvl5pPr marL="2286000" lvl="4" indent="-355600" algn="l" rtl="0">
              <a:lnSpc>
                <a:spcPct val="100000"/>
              </a:lnSpc>
              <a:spcBef>
                <a:spcPts val="400"/>
              </a:spcBef>
              <a:spcAft>
                <a:spcPts val="0"/>
              </a:spcAft>
              <a:buClr>
                <a:schemeClr val="dk1"/>
              </a:buClr>
              <a:buSzPts val="2000"/>
              <a:buChar char="»"/>
              <a:defRPr sz="2000"/>
            </a:lvl5pPr>
            <a:lvl6pPr marL="2743200" lvl="5" indent="-355600" algn="l" rtl="0">
              <a:lnSpc>
                <a:spcPct val="100000"/>
              </a:lnSpc>
              <a:spcBef>
                <a:spcPts val="400"/>
              </a:spcBef>
              <a:spcAft>
                <a:spcPts val="0"/>
              </a:spcAft>
              <a:buClr>
                <a:schemeClr val="dk1"/>
              </a:buClr>
              <a:buSzPts val="2000"/>
              <a:buChar char="•"/>
              <a:defRPr sz="2000"/>
            </a:lvl6pPr>
            <a:lvl7pPr marL="3200400" lvl="6" indent="-355600" algn="l" rtl="0">
              <a:lnSpc>
                <a:spcPct val="100000"/>
              </a:lnSpc>
              <a:spcBef>
                <a:spcPts val="400"/>
              </a:spcBef>
              <a:spcAft>
                <a:spcPts val="0"/>
              </a:spcAft>
              <a:buClr>
                <a:schemeClr val="dk1"/>
              </a:buClr>
              <a:buSzPts val="2000"/>
              <a:buChar char="•"/>
              <a:defRPr sz="2000"/>
            </a:lvl7pPr>
            <a:lvl8pPr marL="3657600" lvl="7" indent="-355600" algn="l" rtl="0">
              <a:lnSpc>
                <a:spcPct val="100000"/>
              </a:lnSpc>
              <a:spcBef>
                <a:spcPts val="400"/>
              </a:spcBef>
              <a:spcAft>
                <a:spcPts val="0"/>
              </a:spcAft>
              <a:buClr>
                <a:schemeClr val="dk1"/>
              </a:buClr>
              <a:buSzPts val="2000"/>
              <a:buChar char="•"/>
              <a:defRPr sz="2000"/>
            </a:lvl8pPr>
            <a:lvl9pPr marL="4114800" lvl="8" indent="-355600" algn="l" rtl="0">
              <a:lnSpc>
                <a:spcPct val="100000"/>
              </a:lnSpc>
              <a:spcBef>
                <a:spcPts val="400"/>
              </a:spcBef>
              <a:spcAft>
                <a:spcPts val="0"/>
              </a:spcAft>
              <a:buClr>
                <a:schemeClr val="dk1"/>
              </a:buClr>
              <a:buSzPts val="2000"/>
              <a:buChar char="•"/>
              <a:defRPr sz="2000"/>
            </a:lvl9pPr>
          </a:lstStyle>
          <a:p>
            <a:endParaRPr/>
          </a:p>
        </p:txBody>
      </p:sp>
      <p:sp>
        <p:nvSpPr>
          <p:cNvPr id="104" name="Google Shape;104;p22"/>
          <p:cNvSpPr txBox="1">
            <a:spLocks noGrp="1"/>
          </p:cNvSpPr>
          <p:nvPr>
            <p:ph type="body" idx="2"/>
          </p:nvPr>
        </p:nvSpPr>
        <p:spPr>
          <a:xfrm>
            <a:off x="457200" y="1076325"/>
            <a:ext cx="3008400" cy="3518400"/>
          </a:xfrm>
          <a:prstGeom prst="rect">
            <a:avLst/>
          </a:prstGeom>
          <a:noFill/>
          <a:ln>
            <a:noFill/>
          </a:ln>
        </p:spPr>
        <p:txBody>
          <a:bodyPr spcFirstLastPara="1" wrap="square" lIns="91425" tIns="45700" rIns="91425" bIns="45700" anchor="t" anchorCtr="0">
            <a:noAutofit/>
          </a:bodyPr>
          <a:lstStyle>
            <a:lvl1pPr marL="457200" lvl="0" indent="-228600" algn="l" rtl="0">
              <a:lnSpc>
                <a:spcPct val="100000"/>
              </a:lnSpc>
              <a:spcBef>
                <a:spcPts val="280"/>
              </a:spcBef>
              <a:spcAft>
                <a:spcPts val="0"/>
              </a:spcAft>
              <a:buClr>
                <a:schemeClr val="dk1"/>
              </a:buClr>
              <a:buSzPts val="1400"/>
              <a:buNone/>
              <a:defRPr sz="1400"/>
            </a:lvl1pPr>
            <a:lvl2pPr marL="914400" lvl="1" indent="-228600" algn="l" rtl="0">
              <a:lnSpc>
                <a:spcPct val="100000"/>
              </a:lnSpc>
              <a:spcBef>
                <a:spcPts val="240"/>
              </a:spcBef>
              <a:spcAft>
                <a:spcPts val="0"/>
              </a:spcAft>
              <a:buClr>
                <a:schemeClr val="dk1"/>
              </a:buClr>
              <a:buSzPts val="1200"/>
              <a:buNone/>
              <a:defRPr sz="1200"/>
            </a:lvl2pPr>
            <a:lvl3pPr marL="1371600" lvl="2" indent="-228600" algn="l" rtl="0">
              <a:lnSpc>
                <a:spcPct val="100000"/>
              </a:lnSpc>
              <a:spcBef>
                <a:spcPts val="200"/>
              </a:spcBef>
              <a:spcAft>
                <a:spcPts val="0"/>
              </a:spcAft>
              <a:buClr>
                <a:schemeClr val="dk1"/>
              </a:buClr>
              <a:buSzPts val="1000"/>
              <a:buNone/>
              <a:defRPr sz="1000"/>
            </a:lvl3pPr>
            <a:lvl4pPr marL="1828800" lvl="3" indent="-228600" algn="l" rtl="0">
              <a:lnSpc>
                <a:spcPct val="100000"/>
              </a:lnSpc>
              <a:spcBef>
                <a:spcPts val="180"/>
              </a:spcBef>
              <a:spcAft>
                <a:spcPts val="0"/>
              </a:spcAft>
              <a:buClr>
                <a:schemeClr val="dk1"/>
              </a:buClr>
              <a:buSzPts val="900"/>
              <a:buNone/>
              <a:defRPr sz="900"/>
            </a:lvl4pPr>
            <a:lvl5pPr marL="2286000" lvl="4" indent="-228600" algn="l" rtl="0">
              <a:lnSpc>
                <a:spcPct val="100000"/>
              </a:lnSpc>
              <a:spcBef>
                <a:spcPts val="180"/>
              </a:spcBef>
              <a:spcAft>
                <a:spcPts val="0"/>
              </a:spcAft>
              <a:buClr>
                <a:schemeClr val="dk1"/>
              </a:buClr>
              <a:buSzPts val="900"/>
              <a:buNone/>
              <a:defRPr sz="900"/>
            </a:lvl5pPr>
            <a:lvl6pPr marL="2743200" lvl="5" indent="-228600" algn="l" rtl="0">
              <a:lnSpc>
                <a:spcPct val="100000"/>
              </a:lnSpc>
              <a:spcBef>
                <a:spcPts val="180"/>
              </a:spcBef>
              <a:spcAft>
                <a:spcPts val="0"/>
              </a:spcAft>
              <a:buClr>
                <a:schemeClr val="dk1"/>
              </a:buClr>
              <a:buSzPts val="900"/>
              <a:buNone/>
              <a:defRPr sz="900"/>
            </a:lvl6pPr>
            <a:lvl7pPr marL="3200400" lvl="6" indent="-228600" algn="l" rtl="0">
              <a:lnSpc>
                <a:spcPct val="100000"/>
              </a:lnSpc>
              <a:spcBef>
                <a:spcPts val="180"/>
              </a:spcBef>
              <a:spcAft>
                <a:spcPts val="0"/>
              </a:spcAft>
              <a:buClr>
                <a:schemeClr val="dk1"/>
              </a:buClr>
              <a:buSzPts val="900"/>
              <a:buNone/>
              <a:defRPr sz="900"/>
            </a:lvl7pPr>
            <a:lvl8pPr marL="3657600" lvl="7" indent="-228600" algn="l" rtl="0">
              <a:lnSpc>
                <a:spcPct val="100000"/>
              </a:lnSpc>
              <a:spcBef>
                <a:spcPts val="180"/>
              </a:spcBef>
              <a:spcAft>
                <a:spcPts val="0"/>
              </a:spcAft>
              <a:buClr>
                <a:schemeClr val="dk1"/>
              </a:buClr>
              <a:buSzPts val="900"/>
              <a:buNone/>
              <a:defRPr sz="900"/>
            </a:lvl8pPr>
            <a:lvl9pPr marL="4114800" lvl="8" indent="-228600" algn="l" rtl="0">
              <a:lnSpc>
                <a:spcPct val="100000"/>
              </a:lnSpc>
              <a:spcBef>
                <a:spcPts val="180"/>
              </a:spcBef>
              <a:spcAft>
                <a:spcPts val="0"/>
              </a:spcAft>
              <a:buClr>
                <a:schemeClr val="dk1"/>
              </a:buClr>
              <a:buSzPts val="900"/>
              <a:buNone/>
              <a:defRPr sz="900"/>
            </a:lvl9pPr>
          </a:lstStyle>
          <a:p>
            <a:endParaRPr/>
          </a:p>
        </p:txBody>
      </p:sp>
      <p:sp>
        <p:nvSpPr>
          <p:cNvPr id="105" name="Google Shape;105;p22"/>
          <p:cNvSpPr txBox="1">
            <a:spLocks noGrp="1"/>
          </p:cNvSpPr>
          <p:nvPr>
            <p:ph type="dt" idx="10"/>
          </p:nvPr>
        </p:nvSpPr>
        <p:spPr>
          <a:xfrm>
            <a:off x="457200" y="4767263"/>
            <a:ext cx="2133600" cy="2739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06" name="Google Shape;106;p22"/>
          <p:cNvSpPr txBox="1">
            <a:spLocks noGrp="1"/>
          </p:cNvSpPr>
          <p:nvPr>
            <p:ph type="ftr" idx="11"/>
          </p:nvPr>
        </p:nvSpPr>
        <p:spPr>
          <a:xfrm>
            <a:off x="3124200" y="4767263"/>
            <a:ext cx="2895600" cy="2739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07" name="Google Shape;107;p22"/>
          <p:cNvSpPr txBox="1">
            <a:spLocks noGrp="1"/>
          </p:cNvSpPr>
          <p:nvPr>
            <p:ph type="sldNum" idx="12"/>
          </p:nvPr>
        </p:nvSpPr>
        <p:spPr>
          <a:xfrm>
            <a:off x="6553200" y="4767263"/>
            <a:ext cx="2133600" cy="2739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108"/>
        <p:cNvGrpSpPr/>
        <p:nvPr/>
      </p:nvGrpSpPr>
      <p:grpSpPr>
        <a:xfrm>
          <a:off x="0" y="0"/>
          <a:ext cx="0" cy="0"/>
          <a:chOff x="0" y="0"/>
          <a:chExt cx="0" cy="0"/>
        </a:xfrm>
      </p:grpSpPr>
      <p:sp>
        <p:nvSpPr>
          <p:cNvPr id="109" name="Google Shape;109;p23"/>
          <p:cNvSpPr txBox="1">
            <a:spLocks noGrp="1"/>
          </p:cNvSpPr>
          <p:nvPr>
            <p:ph type="title"/>
          </p:nvPr>
        </p:nvSpPr>
        <p:spPr>
          <a:xfrm>
            <a:off x="1792288" y="3600450"/>
            <a:ext cx="5486400" cy="425100"/>
          </a:xfrm>
          <a:prstGeom prst="rect">
            <a:avLst/>
          </a:prstGeom>
          <a:noFill/>
          <a:ln>
            <a:noFill/>
          </a:ln>
        </p:spPr>
        <p:txBody>
          <a:bodyPr spcFirstLastPara="1" wrap="square" lIns="91425" tIns="45700" rIns="91425" bIns="45700" anchor="b" anchorCtr="0">
            <a:noAutofit/>
          </a:bodyPr>
          <a:lstStyle>
            <a:lvl1pPr lvl="0" algn="l" rtl="0">
              <a:lnSpc>
                <a:spcPct val="100000"/>
              </a:lnSpc>
              <a:spcBef>
                <a:spcPts val="0"/>
              </a:spcBef>
              <a:spcAft>
                <a:spcPts val="0"/>
              </a:spcAft>
              <a:buClr>
                <a:srgbClr val="938953"/>
              </a:buClr>
              <a:buSzPts val="2000"/>
              <a:buFont typeface="Calibri"/>
              <a:buNone/>
              <a:defRPr sz="2000" b="1"/>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10" name="Google Shape;110;p23"/>
          <p:cNvSpPr>
            <a:spLocks noGrp="1"/>
          </p:cNvSpPr>
          <p:nvPr>
            <p:ph type="pic" idx="2"/>
          </p:nvPr>
        </p:nvSpPr>
        <p:spPr>
          <a:xfrm>
            <a:off x="1792288" y="459581"/>
            <a:ext cx="5486400" cy="30861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64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100000"/>
              </a:lnSpc>
              <a:spcBef>
                <a:spcPts val="56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111" name="Google Shape;111;p23"/>
          <p:cNvSpPr txBox="1">
            <a:spLocks noGrp="1"/>
          </p:cNvSpPr>
          <p:nvPr>
            <p:ph type="body" idx="1"/>
          </p:nvPr>
        </p:nvSpPr>
        <p:spPr>
          <a:xfrm>
            <a:off x="1792288" y="4025503"/>
            <a:ext cx="5486400" cy="603600"/>
          </a:xfrm>
          <a:prstGeom prst="rect">
            <a:avLst/>
          </a:prstGeom>
          <a:noFill/>
          <a:ln>
            <a:noFill/>
          </a:ln>
        </p:spPr>
        <p:txBody>
          <a:bodyPr spcFirstLastPara="1" wrap="square" lIns="91425" tIns="45700" rIns="91425" bIns="45700" anchor="t" anchorCtr="0">
            <a:noAutofit/>
          </a:bodyPr>
          <a:lstStyle>
            <a:lvl1pPr marL="457200" lvl="0" indent="-228600" algn="l" rtl="0">
              <a:lnSpc>
                <a:spcPct val="100000"/>
              </a:lnSpc>
              <a:spcBef>
                <a:spcPts val="280"/>
              </a:spcBef>
              <a:spcAft>
                <a:spcPts val="0"/>
              </a:spcAft>
              <a:buClr>
                <a:schemeClr val="dk1"/>
              </a:buClr>
              <a:buSzPts val="1400"/>
              <a:buNone/>
              <a:defRPr sz="1400"/>
            </a:lvl1pPr>
            <a:lvl2pPr marL="914400" lvl="1" indent="-228600" algn="l" rtl="0">
              <a:lnSpc>
                <a:spcPct val="100000"/>
              </a:lnSpc>
              <a:spcBef>
                <a:spcPts val="240"/>
              </a:spcBef>
              <a:spcAft>
                <a:spcPts val="0"/>
              </a:spcAft>
              <a:buClr>
                <a:schemeClr val="dk1"/>
              </a:buClr>
              <a:buSzPts val="1200"/>
              <a:buNone/>
              <a:defRPr sz="1200"/>
            </a:lvl2pPr>
            <a:lvl3pPr marL="1371600" lvl="2" indent="-228600" algn="l" rtl="0">
              <a:lnSpc>
                <a:spcPct val="100000"/>
              </a:lnSpc>
              <a:spcBef>
                <a:spcPts val="200"/>
              </a:spcBef>
              <a:spcAft>
                <a:spcPts val="0"/>
              </a:spcAft>
              <a:buClr>
                <a:schemeClr val="dk1"/>
              </a:buClr>
              <a:buSzPts val="1000"/>
              <a:buNone/>
              <a:defRPr sz="1000"/>
            </a:lvl3pPr>
            <a:lvl4pPr marL="1828800" lvl="3" indent="-228600" algn="l" rtl="0">
              <a:lnSpc>
                <a:spcPct val="100000"/>
              </a:lnSpc>
              <a:spcBef>
                <a:spcPts val="180"/>
              </a:spcBef>
              <a:spcAft>
                <a:spcPts val="0"/>
              </a:spcAft>
              <a:buClr>
                <a:schemeClr val="dk1"/>
              </a:buClr>
              <a:buSzPts val="900"/>
              <a:buNone/>
              <a:defRPr sz="900"/>
            </a:lvl4pPr>
            <a:lvl5pPr marL="2286000" lvl="4" indent="-228600" algn="l" rtl="0">
              <a:lnSpc>
                <a:spcPct val="100000"/>
              </a:lnSpc>
              <a:spcBef>
                <a:spcPts val="180"/>
              </a:spcBef>
              <a:spcAft>
                <a:spcPts val="0"/>
              </a:spcAft>
              <a:buClr>
                <a:schemeClr val="dk1"/>
              </a:buClr>
              <a:buSzPts val="900"/>
              <a:buNone/>
              <a:defRPr sz="900"/>
            </a:lvl5pPr>
            <a:lvl6pPr marL="2743200" lvl="5" indent="-228600" algn="l" rtl="0">
              <a:lnSpc>
                <a:spcPct val="100000"/>
              </a:lnSpc>
              <a:spcBef>
                <a:spcPts val="180"/>
              </a:spcBef>
              <a:spcAft>
                <a:spcPts val="0"/>
              </a:spcAft>
              <a:buClr>
                <a:schemeClr val="dk1"/>
              </a:buClr>
              <a:buSzPts val="900"/>
              <a:buNone/>
              <a:defRPr sz="900"/>
            </a:lvl6pPr>
            <a:lvl7pPr marL="3200400" lvl="6" indent="-228600" algn="l" rtl="0">
              <a:lnSpc>
                <a:spcPct val="100000"/>
              </a:lnSpc>
              <a:spcBef>
                <a:spcPts val="180"/>
              </a:spcBef>
              <a:spcAft>
                <a:spcPts val="0"/>
              </a:spcAft>
              <a:buClr>
                <a:schemeClr val="dk1"/>
              </a:buClr>
              <a:buSzPts val="900"/>
              <a:buNone/>
              <a:defRPr sz="900"/>
            </a:lvl7pPr>
            <a:lvl8pPr marL="3657600" lvl="7" indent="-228600" algn="l" rtl="0">
              <a:lnSpc>
                <a:spcPct val="100000"/>
              </a:lnSpc>
              <a:spcBef>
                <a:spcPts val="180"/>
              </a:spcBef>
              <a:spcAft>
                <a:spcPts val="0"/>
              </a:spcAft>
              <a:buClr>
                <a:schemeClr val="dk1"/>
              </a:buClr>
              <a:buSzPts val="900"/>
              <a:buNone/>
              <a:defRPr sz="900"/>
            </a:lvl8pPr>
            <a:lvl9pPr marL="4114800" lvl="8" indent="-228600" algn="l" rtl="0">
              <a:lnSpc>
                <a:spcPct val="100000"/>
              </a:lnSpc>
              <a:spcBef>
                <a:spcPts val="180"/>
              </a:spcBef>
              <a:spcAft>
                <a:spcPts val="0"/>
              </a:spcAft>
              <a:buClr>
                <a:schemeClr val="dk1"/>
              </a:buClr>
              <a:buSzPts val="900"/>
              <a:buNone/>
              <a:defRPr sz="900"/>
            </a:lvl9pPr>
          </a:lstStyle>
          <a:p>
            <a:endParaRPr/>
          </a:p>
        </p:txBody>
      </p:sp>
      <p:sp>
        <p:nvSpPr>
          <p:cNvPr id="112" name="Google Shape;112;p23"/>
          <p:cNvSpPr txBox="1">
            <a:spLocks noGrp="1"/>
          </p:cNvSpPr>
          <p:nvPr>
            <p:ph type="dt" idx="10"/>
          </p:nvPr>
        </p:nvSpPr>
        <p:spPr>
          <a:xfrm>
            <a:off x="457200" y="4767263"/>
            <a:ext cx="2133600" cy="2739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13" name="Google Shape;113;p23"/>
          <p:cNvSpPr txBox="1">
            <a:spLocks noGrp="1"/>
          </p:cNvSpPr>
          <p:nvPr>
            <p:ph type="ftr" idx="11"/>
          </p:nvPr>
        </p:nvSpPr>
        <p:spPr>
          <a:xfrm>
            <a:off x="3124200" y="4767263"/>
            <a:ext cx="2895600" cy="2739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14" name="Google Shape;114;p23"/>
          <p:cNvSpPr txBox="1">
            <a:spLocks noGrp="1"/>
          </p:cNvSpPr>
          <p:nvPr>
            <p:ph type="sldNum" idx="12"/>
          </p:nvPr>
        </p:nvSpPr>
        <p:spPr>
          <a:xfrm>
            <a:off x="6553200" y="4767263"/>
            <a:ext cx="2133600" cy="2739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15"/>
        <p:cNvGrpSpPr/>
        <p:nvPr/>
      </p:nvGrpSpPr>
      <p:grpSpPr>
        <a:xfrm>
          <a:off x="0" y="0"/>
          <a:ext cx="0" cy="0"/>
          <a:chOff x="0" y="0"/>
          <a:chExt cx="0" cy="0"/>
        </a:xfrm>
      </p:grpSpPr>
      <p:sp>
        <p:nvSpPr>
          <p:cNvPr id="116" name="Google Shape;116;p24"/>
          <p:cNvSpPr txBox="1">
            <a:spLocks noGrp="1"/>
          </p:cNvSpPr>
          <p:nvPr>
            <p:ph type="title"/>
          </p:nvPr>
        </p:nvSpPr>
        <p:spPr>
          <a:xfrm>
            <a:off x="0" y="126594"/>
            <a:ext cx="9144000" cy="6240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Clr>
                <a:srgbClr val="938953"/>
              </a:buClr>
              <a:buSzPts val="18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17" name="Google Shape;117;p24"/>
          <p:cNvSpPr txBox="1">
            <a:spLocks noGrp="1"/>
          </p:cNvSpPr>
          <p:nvPr>
            <p:ph type="body" idx="1"/>
          </p:nvPr>
        </p:nvSpPr>
        <p:spPr>
          <a:xfrm rot="5400000">
            <a:off x="2631600" y="-1287931"/>
            <a:ext cx="3880800" cy="8229600"/>
          </a:xfrm>
          <a:prstGeom prst="rect">
            <a:avLst/>
          </a:prstGeom>
          <a:noFill/>
          <a:ln>
            <a:noFill/>
          </a:ln>
        </p:spPr>
        <p:txBody>
          <a:bodyPr spcFirstLastPara="1" wrap="square" lIns="91425" tIns="45700" rIns="91425" bIns="45700" anchor="t" anchorCtr="0">
            <a:noAutofit/>
          </a:bodyPr>
          <a:lstStyle>
            <a:lvl1pPr marL="457200" lvl="0" indent="-342900" algn="l" rtl="0">
              <a:lnSpc>
                <a:spcPct val="100000"/>
              </a:lnSpc>
              <a:spcBef>
                <a:spcPts val="360"/>
              </a:spcBef>
              <a:spcAft>
                <a:spcPts val="0"/>
              </a:spcAft>
              <a:buClr>
                <a:schemeClr val="dk1"/>
              </a:buClr>
              <a:buSzPts val="1800"/>
              <a:buChar char="•"/>
              <a:defRPr/>
            </a:lvl1pPr>
            <a:lvl2pPr marL="914400" lvl="1" indent="-342900" algn="l" rtl="0">
              <a:lnSpc>
                <a:spcPct val="100000"/>
              </a:lnSpc>
              <a:spcBef>
                <a:spcPts val="360"/>
              </a:spcBef>
              <a:spcAft>
                <a:spcPts val="0"/>
              </a:spcAft>
              <a:buClr>
                <a:schemeClr val="dk1"/>
              </a:buClr>
              <a:buSzPts val="1800"/>
              <a:buChar char="–"/>
              <a:defRPr/>
            </a:lvl2pPr>
            <a:lvl3pPr marL="1371600" lvl="2" indent="-342900" algn="l" rtl="0">
              <a:lnSpc>
                <a:spcPct val="100000"/>
              </a:lnSpc>
              <a:spcBef>
                <a:spcPts val="360"/>
              </a:spcBef>
              <a:spcAft>
                <a:spcPts val="0"/>
              </a:spcAft>
              <a:buClr>
                <a:schemeClr val="dk1"/>
              </a:buClr>
              <a:buSzPts val="1800"/>
              <a:buChar char="•"/>
              <a:defRPr/>
            </a:lvl3pPr>
            <a:lvl4pPr marL="1828800" lvl="3" indent="-342900" algn="l" rtl="0">
              <a:lnSpc>
                <a:spcPct val="100000"/>
              </a:lnSpc>
              <a:spcBef>
                <a:spcPts val="360"/>
              </a:spcBef>
              <a:spcAft>
                <a:spcPts val="0"/>
              </a:spcAft>
              <a:buClr>
                <a:schemeClr val="dk1"/>
              </a:buClr>
              <a:buSzPts val="1800"/>
              <a:buChar char="–"/>
              <a:defRPr/>
            </a:lvl4pPr>
            <a:lvl5pPr marL="2286000" lvl="4" indent="-342900" algn="l" rtl="0">
              <a:lnSpc>
                <a:spcPct val="100000"/>
              </a:lnSpc>
              <a:spcBef>
                <a:spcPts val="360"/>
              </a:spcBef>
              <a:spcAft>
                <a:spcPts val="0"/>
              </a:spcAft>
              <a:buClr>
                <a:schemeClr val="dk1"/>
              </a:buClr>
              <a:buSzPts val="1800"/>
              <a:buChar char="»"/>
              <a:defRPr/>
            </a:lvl5pPr>
            <a:lvl6pPr marL="2743200" lvl="5" indent="-342900" algn="l" rtl="0">
              <a:lnSpc>
                <a:spcPct val="100000"/>
              </a:lnSpc>
              <a:spcBef>
                <a:spcPts val="360"/>
              </a:spcBef>
              <a:spcAft>
                <a:spcPts val="0"/>
              </a:spcAft>
              <a:buClr>
                <a:schemeClr val="dk1"/>
              </a:buClr>
              <a:buSzPts val="1800"/>
              <a:buChar char="•"/>
              <a:defRPr/>
            </a:lvl6pPr>
            <a:lvl7pPr marL="3200400" lvl="6" indent="-342900" algn="l" rtl="0">
              <a:lnSpc>
                <a:spcPct val="100000"/>
              </a:lnSpc>
              <a:spcBef>
                <a:spcPts val="360"/>
              </a:spcBef>
              <a:spcAft>
                <a:spcPts val="0"/>
              </a:spcAft>
              <a:buClr>
                <a:schemeClr val="dk1"/>
              </a:buClr>
              <a:buSzPts val="1800"/>
              <a:buChar char="•"/>
              <a:defRPr/>
            </a:lvl7pPr>
            <a:lvl8pPr marL="3657600" lvl="7" indent="-342900" algn="l" rtl="0">
              <a:lnSpc>
                <a:spcPct val="100000"/>
              </a:lnSpc>
              <a:spcBef>
                <a:spcPts val="360"/>
              </a:spcBef>
              <a:spcAft>
                <a:spcPts val="0"/>
              </a:spcAft>
              <a:buClr>
                <a:schemeClr val="dk1"/>
              </a:buClr>
              <a:buSzPts val="1800"/>
              <a:buChar char="•"/>
              <a:defRPr/>
            </a:lvl8pPr>
            <a:lvl9pPr marL="4114800" lvl="8" indent="-342900" algn="l" rtl="0">
              <a:lnSpc>
                <a:spcPct val="100000"/>
              </a:lnSpc>
              <a:spcBef>
                <a:spcPts val="360"/>
              </a:spcBef>
              <a:spcAft>
                <a:spcPts val="0"/>
              </a:spcAft>
              <a:buClr>
                <a:schemeClr val="dk1"/>
              </a:buClr>
              <a:buSzPts val="1800"/>
              <a:buChar char="•"/>
              <a:defRPr/>
            </a:lvl9pPr>
          </a:lstStyle>
          <a:p>
            <a:endParaRPr/>
          </a:p>
        </p:txBody>
      </p:sp>
      <p:sp>
        <p:nvSpPr>
          <p:cNvPr id="118" name="Google Shape;118;p24"/>
          <p:cNvSpPr txBox="1">
            <a:spLocks noGrp="1"/>
          </p:cNvSpPr>
          <p:nvPr>
            <p:ph type="dt" idx="10"/>
          </p:nvPr>
        </p:nvSpPr>
        <p:spPr>
          <a:xfrm>
            <a:off x="457200" y="4767263"/>
            <a:ext cx="2133600" cy="2739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19" name="Google Shape;119;p24"/>
          <p:cNvSpPr txBox="1">
            <a:spLocks noGrp="1"/>
          </p:cNvSpPr>
          <p:nvPr>
            <p:ph type="ftr" idx="11"/>
          </p:nvPr>
        </p:nvSpPr>
        <p:spPr>
          <a:xfrm>
            <a:off x="3124200" y="4767263"/>
            <a:ext cx="2895600" cy="2739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20" name="Google Shape;120;p24"/>
          <p:cNvSpPr txBox="1">
            <a:spLocks noGrp="1"/>
          </p:cNvSpPr>
          <p:nvPr>
            <p:ph type="sldNum" idx="12"/>
          </p:nvPr>
        </p:nvSpPr>
        <p:spPr>
          <a:xfrm>
            <a:off x="6553200" y="4767263"/>
            <a:ext cx="2133600" cy="2739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21"/>
        <p:cNvGrpSpPr/>
        <p:nvPr/>
      </p:nvGrpSpPr>
      <p:grpSpPr>
        <a:xfrm>
          <a:off x="0" y="0"/>
          <a:ext cx="0" cy="0"/>
          <a:chOff x="0" y="0"/>
          <a:chExt cx="0" cy="0"/>
        </a:xfrm>
      </p:grpSpPr>
      <p:sp>
        <p:nvSpPr>
          <p:cNvPr id="122" name="Google Shape;122;p25"/>
          <p:cNvSpPr txBox="1">
            <a:spLocks noGrp="1"/>
          </p:cNvSpPr>
          <p:nvPr>
            <p:ph type="title"/>
          </p:nvPr>
        </p:nvSpPr>
        <p:spPr>
          <a:xfrm rot="5400000">
            <a:off x="5463749" y="1371628"/>
            <a:ext cx="4388700" cy="20574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Clr>
                <a:srgbClr val="938953"/>
              </a:buClr>
              <a:buSzPts val="18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23" name="Google Shape;123;p25"/>
          <p:cNvSpPr txBox="1">
            <a:spLocks noGrp="1"/>
          </p:cNvSpPr>
          <p:nvPr>
            <p:ph type="body" idx="1"/>
          </p:nvPr>
        </p:nvSpPr>
        <p:spPr>
          <a:xfrm rot="5400000">
            <a:off x="1272750" y="-609571"/>
            <a:ext cx="4388700" cy="6019800"/>
          </a:xfrm>
          <a:prstGeom prst="rect">
            <a:avLst/>
          </a:prstGeom>
          <a:noFill/>
          <a:ln>
            <a:noFill/>
          </a:ln>
        </p:spPr>
        <p:txBody>
          <a:bodyPr spcFirstLastPara="1" wrap="square" lIns="91425" tIns="45700" rIns="91425" bIns="45700" anchor="t" anchorCtr="0">
            <a:noAutofit/>
          </a:bodyPr>
          <a:lstStyle>
            <a:lvl1pPr marL="457200" lvl="0" indent="-342900" algn="l" rtl="0">
              <a:lnSpc>
                <a:spcPct val="100000"/>
              </a:lnSpc>
              <a:spcBef>
                <a:spcPts val="360"/>
              </a:spcBef>
              <a:spcAft>
                <a:spcPts val="0"/>
              </a:spcAft>
              <a:buClr>
                <a:schemeClr val="dk1"/>
              </a:buClr>
              <a:buSzPts val="1800"/>
              <a:buChar char="•"/>
              <a:defRPr/>
            </a:lvl1pPr>
            <a:lvl2pPr marL="914400" lvl="1" indent="-342900" algn="l" rtl="0">
              <a:lnSpc>
                <a:spcPct val="100000"/>
              </a:lnSpc>
              <a:spcBef>
                <a:spcPts val="360"/>
              </a:spcBef>
              <a:spcAft>
                <a:spcPts val="0"/>
              </a:spcAft>
              <a:buClr>
                <a:schemeClr val="dk1"/>
              </a:buClr>
              <a:buSzPts val="1800"/>
              <a:buChar char="–"/>
              <a:defRPr/>
            </a:lvl2pPr>
            <a:lvl3pPr marL="1371600" lvl="2" indent="-342900" algn="l" rtl="0">
              <a:lnSpc>
                <a:spcPct val="100000"/>
              </a:lnSpc>
              <a:spcBef>
                <a:spcPts val="360"/>
              </a:spcBef>
              <a:spcAft>
                <a:spcPts val="0"/>
              </a:spcAft>
              <a:buClr>
                <a:schemeClr val="dk1"/>
              </a:buClr>
              <a:buSzPts val="1800"/>
              <a:buChar char="•"/>
              <a:defRPr/>
            </a:lvl3pPr>
            <a:lvl4pPr marL="1828800" lvl="3" indent="-342900" algn="l" rtl="0">
              <a:lnSpc>
                <a:spcPct val="100000"/>
              </a:lnSpc>
              <a:spcBef>
                <a:spcPts val="360"/>
              </a:spcBef>
              <a:spcAft>
                <a:spcPts val="0"/>
              </a:spcAft>
              <a:buClr>
                <a:schemeClr val="dk1"/>
              </a:buClr>
              <a:buSzPts val="1800"/>
              <a:buChar char="–"/>
              <a:defRPr/>
            </a:lvl4pPr>
            <a:lvl5pPr marL="2286000" lvl="4" indent="-342900" algn="l" rtl="0">
              <a:lnSpc>
                <a:spcPct val="100000"/>
              </a:lnSpc>
              <a:spcBef>
                <a:spcPts val="360"/>
              </a:spcBef>
              <a:spcAft>
                <a:spcPts val="0"/>
              </a:spcAft>
              <a:buClr>
                <a:schemeClr val="dk1"/>
              </a:buClr>
              <a:buSzPts val="1800"/>
              <a:buChar char="»"/>
              <a:defRPr/>
            </a:lvl5pPr>
            <a:lvl6pPr marL="2743200" lvl="5" indent="-342900" algn="l" rtl="0">
              <a:lnSpc>
                <a:spcPct val="100000"/>
              </a:lnSpc>
              <a:spcBef>
                <a:spcPts val="360"/>
              </a:spcBef>
              <a:spcAft>
                <a:spcPts val="0"/>
              </a:spcAft>
              <a:buClr>
                <a:schemeClr val="dk1"/>
              </a:buClr>
              <a:buSzPts val="1800"/>
              <a:buChar char="•"/>
              <a:defRPr/>
            </a:lvl6pPr>
            <a:lvl7pPr marL="3200400" lvl="6" indent="-342900" algn="l" rtl="0">
              <a:lnSpc>
                <a:spcPct val="100000"/>
              </a:lnSpc>
              <a:spcBef>
                <a:spcPts val="360"/>
              </a:spcBef>
              <a:spcAft>
                <a:spcPts val="0"/>
              </a:spcAft>
              <a:buClr>
                <a:schemeClr val="dk1"/>
              </a:buClr>
              <a:buSzPts val="1800"/>
              <a:buChar char="•"/>
              <a:defRPr/>
            </a:lvl7pPr>
            <a:lvl8pPr marL="3657600" lvl="7" indent="-342900" algn="l" rtl="0">
              <a:lnSpc>
                <a:spcPct val="100000"/>
              </a:lnSpc>
              <a:spcBef>
                <a:spcPts val="360"/>
              </a:spcBef>
              <a:spcAft>
                <a:spcPts val="0"/>
              </a:spcAft>
              <a:buClr>
                <a:schemeClr val="dk1"/>
              </a:buClr>
              <a:buSzPts val="1800"/>
              <a:buChar char="•"/>
              <a:defRPr/>
            </a:lvl8pPr>
            <a:lvl9pPr marL="4114800" lvl="8" indent="-342900" algn="l" rtl="0">
              <a:lnSpc>
                <a:spcPct val="100000"/>
              </a:lnSpc>
              <a:spcBef>
                <a:spcPts val="360"/>
              </a:spcBef>
              <a:spcAft>
                <a:spcPts val="0"/>
              </a:spcAft>
              <a:buClr>
                <a:schemeClr val="dk1"/>
              </a:buClr>
              <a:buSzPts val="1800"/>
              <a:buChar char="•"/>
              <a:defRPr/>
            </a:lvl9pPr>
          </a:lstStyle>
          <a:p>
            <a:endParaRPr/>
          </a:p>
        </p:txBody>
      </p:sp>
      <p:sp>
        <p:nvSpPr>
          <p:cNvPr id="124" name="Google Shape;124;p25"/>
          <p:cNvSpPr txBox="1">
            <a:spLocks noGrp="1"/>
          </p:cNvSpPr>
          <p:nvPr>
            <p:ph type="dt" idx="10"/>
          </p:nvPr>
        </p:nvSpPr>
        <p:spPr>
          <a:xfrm>
            <a:off x="457200" y="4767263"/>
            <a:ext cx="2133600" cy="2739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25" name="Google Shape;125;p25"/>
          <p:cNvSpPr txBox="1">
            <a:spLocks noGrp="1"/>
          </p:cNvSpPr>
          <p:nvPr>
            <p:ph type="ftr" idx="11"/>
          </p:nvPr>
        </p:nvSpPr>
        <p:spPr>
          <a:xfrm>
            <a:off x="3124200" y="4767263"/>
            <a:ext cx="2895600" cy="2739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26" name="Google Shape;126;p25"/>
          <p:cNvSpPr txBox="1">
            <a:spLocks noGrp="1"/>
          </p:cNvSpPr>
          <p:nvPr>
            <p:ph type="sldNum" idx="12"/>
          </p:nvPr>
        </p:nvSpPr>
        <p:spPr>
          <a:xfrm>
            <a:off x="6553200" y="4767263"/>
            <a:ext cx="2133600" cy="2739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127"/>
        <p:cNvGrpSpPr/>
        <p:nvPr/>
      </p:nvGrpSpPr>
      <p:grpSpPr>
        <a:xfrm>
          <a:off x="0" y="0"/>
          <a:ext cx="0" cy="0"/>
          <a:chOff x="0" y="0"/>
          <a:chExt cx="0" cy="0"/>
        </a:xfrm>
      </p:grpSpPr>
      <p:sp>
        <p:nvSpPr>
          <p:cNvPr id="128" name="Google Shape;128;p26"/>
          <p:cNvSpPr txBox="1">
            <a:spLocks noGrp="1"/>
          </p:cNvSpPr>
          <p:nvPr>
            <p:ph type="title"/>
          </p:nvPr>
        </p:nvSpPr>
        <p:spPr>
          <a:xfrm>
            <a:off x="0" y="126594"/>
            <a:ext cx="9144000" cy="6240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Clr>
                <a:srgbClr val="938953"/>
              </a:buClr>
              <a:buSzPts val="18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29" name="Google Shape;129;p26"/>
          <p:cNvSpPr txBox="1">
            <a:spLocks noGrp="1"/>
          </p:cNvSpPr>
          <p:nvPr>
            <p:ph type="dt" idx="10"/>
          </p:nvPr>
        </p:nvSpPr>
        <p:spPr>
          <a:xfrm>
            <a:off x="457200" y="4767263"/>
            <a:ext cx="2133600" cy="2739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30" name="Google Shape;130;p26"/>
          <p:cNvSpPr txBox="1">
            <a:spLocks noGrp="1"/>
          </p:cNvSpPr>
          <p:nvPr>
            <p:ph type="ftr" idx="11"/>
          </p:nvPr>
        </p:nvSpPr>
        <p:spPr>
          <a:xfrm>
            <a:off x="3124200" y="4767263"/>
            <a:ext cx="2895600" cy="2739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31" name="Google Shape;131;p26"/>
          <p:cNvSpPr txBox="1">
            <a:spLocks noGrp="1"/>
          </p:cNvSpPr>
          <p:nvPr>
            <p:ph type="sldNum" idx="12"/>
          </p:nvPr>
        </p:nvSpPr>
        <p:spPr>
          <a:xfrm>
            <a:off x="6553200" y="4767263"/>
            <a:ext cx="2133600" cy="2739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1_Custom Layout">
  <p:cSld name="1_Custom Layout">
    <p:spTree>
      <p:nvGrpSpPr>
        <p:cNvPr id="1" name="Shape 132"/>
        <p:cNvGrpSpPr/>
        <p:nvPr/>
      </p:nvGrpSpPr>
      <p:grpSpPr>
        <a:xfrm>
          <a:off x="0" y="0"/>
          <a:ext cx="0" cy="0"/>
          <a:chOff x="0" y="0"/>
          <a:chExt cx="0" cy="0"/>
        </a:xfrm>
      </p:grpSpPr>
      <p:sp>
        <p:nvSpPr>
          <p:cNvPr id="133" name="Google Shape;133;p27"/>
          <p:cNvSpPr txBox="1">
            <a:spLocks noGrp="1"/>
          </p:cNvSpPr>
          <p:nvPr>
            <p:ph type="title"/>
          </p:nvPr>
        </p:nvSpPr>
        <p:spPr>
          <a:xfrm>
            <a:off x="0" y="126594"/>
            <a:ext cx="9144000" cy="6240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Clr>
                <a:srgbClr val="938953"/>
              </a:buClr>
              <a:buSzPts val="18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34" name="Google Shape;134;p27"/>
          <p:cNvSpPr txBox="1">
            <a:spLocks noGrp="1"/>
          </p:cNvSpPr>
          <p:nvPr>
            <p:ph type="dt" idx="10"/>
          </p:nvPr>
        </p:nvSpPr>
        <p:spPr>
          <a:xfrm>
            <a:off x="457200" y="4767263"/>
            <a:ext cx="2133600" cy="2739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35" name="Google Shape;135;p27"/>
          <p:cNvSpPr txBox="1">
            <a:spLocks noGrp="1"/>
          </p:cNvSpPr>
          <p:nvPr>
            <p:ph type="ftr" idx="11"/>
          </p:nvPr>
        </p:nvSpPr>
        <p:spPr>
          <a:xfrm>
            <a:off x="3124200" y="4767263"/>
            <a:ext cx="2895600" cy="2739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36" name="Google Shape;136;p27"/>
          <p:cNvSpPr txBox="1">
            <a:spLocks noGrp="1"/>
          </p:cNvSpPr>
          <p:nvPr>
            <p:ph type="sldNum" idx="12"/>
          </p:nvPr>
        </p:nvSpPr>
        <p:spPr>
          <a:xfrm>
            <a:off x="6553200" y="4767263"/>
            <a:ext cx="2133600" cy="2739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and Chart" type="chart">
  <p:cSld name="CHART">
    <p:spTree>
      <p:nvGrpSpPr>
        <p:cNvPr id="1" name="Shape 137"/>
        <p:cNvGrpSpPr/>
        <p:nvPr/>
      </p:nvGrpSpPr>
      <p:grpSpPr>
        <a:xfrm>
          <a:off x="0" y="0"/>
          <a:ext cx="0" cy="0"/>
          <a:chOff x="0" y="0"/>
          <a:chExt cx="0" cy="0"/>
        </a:xfrm>
      </p:grpSpPr>
      <p:sp>
        <p:nvSpPr>
          <p:cNvPr id="138" name="Google Shape;138;p28"/>
          <p:cNvSpPr txBox="1">
            <a:spLocks noGrp="1"/>
          </p:cNvSpPr>
          <p:nvPr>
            <p:ph type="title"/>
          </p:nvPr>
        </p:nvSpPr>
        <p:spPr>
          <a:xfrm>
            <a:off x="457200" y="205978"/>
            <a:ext cx="8229600" cy="8574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Clr>
                <a:srgbClr val="938953"/>
              </a:buClr>
              <a:buSzPts val="18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39" name="Google Shape;139;p28"/>
          <p:cNvSpPr>
            <a:spLocks noGrp="1"/>
          </p:cNvSpPr>
          <p:nvPr>
            <p:ph type="chart" idx="2"/>
          </p:nvPr>
        </p:nvSpPr>
        <p:spPr>
          <a:xfrm>
            <a:off x="457200" y="1200150"/>
            <a:ext cx="8229600" cy="33945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R="0" lvl="1"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R="0" lvl="2"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R="0" lvl="3"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R="0" lvl="4"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R="0" lvl="5"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R="0" lvl="6"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R="0" lvl="7"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R="0" lvl="8"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40" name="Google Shape;140;p28"/>
          <p:cNvSpPr txBox="1">
            <a:spLocks noGrp="1"/>
          </p:cNvSpPr>
          <p:nvPr>
            <p:ph type="dt" idx="10"/>
          </p:nvPr>
        </p:nvSpPr>
        <p:spPr>
          <a:xfrm>
            <a:off x="457200" y="4683919"/>
            <a:ext cx="2133600" cy="3570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41" name="Google Shape;141;p28"/>
          <p:cNvSpPr txBox="1">
            <a:spLocks noGrp="1"/>
          </p:cNvSpPr>
          <p:nvPr>
            <p:ph type="ftr" idx="11"/>
          </p:nvPr>
        </p:nvSpPr>
        <p:spPr>
          <a:xfrm>
            <a:off x="3124200" y="4683919"/>
            <a:ext cx="2895600" cy="3570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42" name="Google Shape;142;p28"/>
          <p:cNvSpPr txBox="1">
            <a:spLocks noGrp="1"/>
          </p:cNvSpPr>
          <p:nvPr>
            <p:ph type="sldNum" idx="12"/>
          </p:nvPr>
        </p:nvSpPr>
        <p:spPr>
          <a:xfrm>
            <a:off x="6553200" y="4683919"/>
            <a:ext cx="2133600" cy="3570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Text, and Content" type="txAndObj">
  <p:cSld name="TEXT_AND_OBJECT">
    <p:spTree>
      <p:nvGrpSpPr>
        <p:cNvPr id="1" name="Shape 143"/>
        <p:cNvGrpSpPr/>
        <p:nvPr/>
      </p:nvGrpSpPr>
      <p:grpSpPr>
        <a:xfrm>
          <a:off x="0" y="0"/>
          <a:ext cx="0" cy="0"/>
          <a:chOff x="0" y="0"/>
          <a:chExt cx="0" cy="0"/>
        </a:xfrm>
      </p:grpSpPr>
      <p:sp>
        <p:nvSpPr>
          <p:cNvPr id="144" name="Google Shape;144;p29"/>
          <p:cNvSpPr txBox="1">
            <a:spLocks noGrp="1"/>
          </p:cNvSpPr>
          <p:nvPr>
            <p:ph type="title"/>
          </p:nvPr>
        </p:nvSpPr>
        <p:spPr>
          <a:xfrm>
            <a:off x="457200" y="205978"/>
            <a:ext cx="8229600" cy="6417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Clr>
                <a:srgbClr val="938953"/>
              </a:buClr>
              <a:buSzPts val="18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45" name="Google Shape;145;p29"/>
          <p:cNvSpPr txBox="1">
            <a:spLocks noGrp="1"/>
          </p:cNvSpPr>
          <p:nvPr>
            <p:ph type="body" idx="1"/>
          </p:nvPr>
        </p:nvSpPr>
        <p:spPr>
          <a:xfrm>
            <a:off x="457200" y="984647"/>
            <a:ext cx="4038600" cy="3609900"/>
          </a:xfrm>
          <a:prstGeom prst="rect">
            <a:avLst/>
          </a:prstGeom>
          <a:noFill/>
          <a:ln>
            <a:noFill/>
          </a:ln>
        </p:spPr>
        <p:txBody>
          <a:bodyPr spcFirstLastPara="1" wrap="square" lIns="91425" tIns="45700" rIns="91425" bIns="45700" anchor="t" anchorCtr="0">
            <a:noAutofit/>
          </a:bodyPr>
          <a:lstStyle>
            <a:lvl1pPr marL="457200" lvl="0" indent="-342900" algn="l" rtl="0">
              <a:lnSpc>
                <a:spcPct val="100000"/>
              </a:lnSpc>
              <a:spcBef>
                <a:spcPts val="360"/>
              </a:spcBef>
              <a:spcAft>
                <a:spcPts val="0"/>
              </a:spcAft>
              <a:buClr>
                <a:schemeClr val="dk1"/>
              </a:buClr>
              <a:buSzPts val="1800"/>
              <a:buChar char="•"/>
              <a:defRPr/>
            </a:lvl1pPr>
            <a:lvl2pPr marL="914400" lvl="1" indent="-342900" algn="l" rtl="0">
              <a:lnSpc>
                <a:spcPct val="100000"/>
              </a:lnSpc>
              <a:spcBef>
                <a:spcPts val="360"/>
              </a:spcBef>
              <a:spcAft>
                <a:spcPts val="0"/>
              </a:spcAft>
              <a:buClr>
                <a:schemeClr val="dk1"/>
              </a:buClr>
              <a:buSzPts val="1800"/>
              <a:buChar char="–"/>
              <a:defRPr/>
            </a:lvl2pPr>
            <a:lvl3pPr marL="1371600" lvl="2" indent="-342900" algn="l" rtl="0">
              <a:lnSpc>
                <a:spcPct val="100000"/>
              </a:lnSpc>
              <a:spcBef>
                <a:spcPts val="360"/>
              </a:spcBef>
              <a:spcAft>
                <a:spcPts val="0"/>
              </a:spcAft>
              <a:buClr>
                <a:schemeClr val="dk1"/>
              </a:buClr>
              <a:buSzPts val="1800"/>
              <a:buChar char="•"/>
              <a:defRPr/>
            </a:lvl3pPr>
            <a:lvl4pPr marL="1828800" lvl="3" indent="-342900" algn="l" rtl="0">
              <a:lnSpc>
                <a:spcPct val="100000"/>
              </a:lnSpc>
              <a:spcBef>
                <a:spcPts val="360"/>
              </a:spcBef>
              <a:spcAft>
                <a:spcPts val="0"/>
              </a:spcAft>
              <a:buClr>
                <a:schemeClr val="dk1"/>
              </a:buClr>
              <a:buSzPts val="1800"/>
              <a:buChar char="–"/>
              <a:defRPr/>
            </a:lvl4pPr>
            <a:lvl5pPr marL="2286000" lvl="4" indent="-342900" algn="l" rtl="0">
              <a:lnSpc>
                <a:spcPct val="100000"/>
              </a:lnSpc>
              <a:spcBef>
                <a:spcPts val="360"/>
              </a:spcBef>
              <a:spcAft>
                <a:spcPts val="0"/>
              </a:spcAft>
              <a:buClr>
                <a:schemeClr val="dk1"/>
              </a:buClr>
              <a:buSzPts val="1800"/>
              <a:buChar char="»"/>
              <a:defRPr/>
            </a:lvl5pPr>
            <a:lvl6pPr marL="2743200" lvl="5" indent="-342900" algn="l" rtl="0">
              <a:lnSpc>
                <a:spcPct val="100000"/>
              </a:lnSpc>
              <a:spcBef>
                <a:spcPts val="360"/>
              </a:spcBef>
              <a:spcAft>
                <a:spcPts val="0"/>
              </a:spcAft>
              <a:buClr>
                <a:schemeClr val="dk1"/>
              </a:buClr>
              <a:buSzPts val="1800"/>
              <a:buChar char="•"/>
              <a:defRPr/>
            </a:lvl6pPr>
            <a:lvl7pPr marL="3200400" lvl="6" indent="-342900" algn="l" rtl="0">
              <a:lnSpc>
                <a:spcPct val="100000"/>
              </a:lnSpc>
              <a:spcBef>
                <a:spcPts val="360"/>
              </a:spcBef>
              <a:spcAft>
                <a:spcPts val="0"/>
              </a:spcAft>
              <a:buClr>
                <a:schemeClr val="dk1"/>
              </a:buClr>
              <a:buSzPts val="1800"/>
              <a:buChar char="•"/>
              <a:defRPr/>
            </a:lvl7pPr>
            <a:lvl8pPr marL="3657600" lvl="7" indent="-342900" algn="l" rtl="0">
              <a:lnSpc>
                <a:spcPct val="100000"/>
              </a:lnSpc>
              <a:spcBef>
                <a:spcPts val="360"/>
              </a:spcBef>
              <a:spcAft>
                <a:spcPts val="0"/>
              </a:spcAft>
              <a:buClr>
                <a:schemeClr val="dk1"/>
              </a:buClr>
              <a:buSzPts val="1800"/>
              <a:buChar char="•"/>
              <a:defRPr/>
            </a:lvl8pPr>
            <a:lvl9pPr marL="4114800" lvl="8" indent="-342900" algn="l" rtl="0">
              <a:lnSpc>
                <a:spcPct val="100000"/>
              </a:lnSpc>
              <a:spcBef>
                <a:spcPts val="360"/>
              </a:spcBef>
              <a:spcAft>
                <a:spcPts val="0"/>
              </a:spcAft>
              <a:buClr>
                <a:schemeClr val="dk1"/>
              </a:buClr>
              <a:buSzPts val="1800"/>
              <a:buChar char="•"/>
              <a:defRPr/>
            </a:lvl9pPr>
          </a:lstStyle>
          <a:p>
            <a:endParaRPr/>
          </a:p>
        </p:txBody>
      </p:sp>
      <p:sp>
        <p:nvSpPr>
          <p:cNvPr id="146" name="Google Shape;146;p29"/>
          <p:cNvSpPr txBox="1">
            <a:spLocks noGrp="1"/>
          </p:cNvSpPr>
          <p:nvPr>
            <p:ph type="body" idx="2"/>
          </p:nvPr>
        </p:nvSpPr>
        <p:spPr>
          <a:xfrm>
            <a:off x="4648200" y="984647"/>
            <a:ext cx="4038600" cy="3609900"/>
          </a:xfrm>
          <a:prstGeom prst="rect">
            <a:avLst/>
          </a:prstGeom>
          <a:noFill/>
          <a:ln>
            <a:noFill/>
          </a:ln>
        </p:spPr>
        <p:txBody>
          <a:bodyPr spcFirstLastPara="1" wrap="square" lIns="91425" tIns="45700" rIns="91425" bIns="45700" anchor="t" anchorCtr="0">
            <a:noAutofit/>
          </a:bodyPr>
          <a:lstStyle>
            <a:lvl1pPr marL="457200" lvl="0" indent="-342900" algn="l" rtl="0">
              <a:lnSpc>
                <a:spcPct val="100000"/>
              </a:lnSpc>
              <a:spcBef>
                <a:spcPts val="360"/>
              </a:spcBef>
              <a:spcAft>
                <a:spcPts val="0"/>
              </a:spcAft>
              <a:buClr>
                <a:schemeClr val="dk1"/>
              </a:buClr>
              <a:buSzPts val="1800"/>
              <a:buChar char="•"/>
              <a:defRPr/>
            </a:lvl1pPr>
            <a:lvl2pPr marL="914400" lvl="1" indent="-342900" algn="l" rtl="0">
              <a:lnSpc>
                <a:spcPct val="100000"/>
              </a:lnSpc>
              <a:spcBef>
                <a:spcPts val="360"/>
              </a:spcBef>
              <a:spcAft>
                <a:spcPts val="0"/>
              </a:spcAft>
              <a:buClr>
                <a:schemeClr val="dk1"/>
              </a:buClr>
              <a:buSzPts val="1800"/>
              <a:buChar char="–"/>
              <a:defRPr/>
            </a:lvl2pPr>
            <a:lvl3pPr marL="1371600" lvl="2" indent="-342900" algn="l" rtl="0">
              <a:lnSpc>
                <a:spcPct val="100000"/>
              </a:lnSpc>
              <a:spcBef>
                <a:spcPts val="360"/>
              </a:spcBef>
              <a:spcAft>
                <a:spcPts val="0"/>
              </a:spcAft>
              <a:buClr>
                <a:schemeClr val="dk1"/>
              </a:buClr>
              <a:buSzPts val="1800"/>
              <a:buChar char="•"/>
              <a:defRPr/>
            </a:lvl3pPr>
            <a:lvl4pPr marL="1828800" lvl="3" indent="-342900" algn="l" rtl="0">
              <a:lnSpc>
                <a:spcPct val="100000"/>
              </a:lnSpc>
              <a:spcBef>
                <a:spcPts val="360"/>
              </a:spcBef>
              <a:spcAft>
                <a:spcPts val="0"/>
              </a:spcAft>
              <a:buClr>
                <a:schemeClr val="dk1"/>
              </a:buClr>
              <a:buSzPts val="1800"/>
              <a:buChar char="–"/>
              <a:defRPr/>
            </a:lvl4pPr>
            <a:lvl5pPr marL="2286000" lvl="4" indent="-342900" algn="l" rtl="0">
              <a:lnSpc>
                <a:spcPct val="100000"/>
              </a:lnSpc>
              <a:spcBef>
                <a:spcPts val="360"/>
              </a:spcBef>
              <a:spcAft>
                <a:spcPts val="0"/>
              </a:spcAft>
              <a:buClr>
                <a:schemeClr val="dk1"/>
              </a:buClr>
              <a:buSzPts val="1800"/>
              <a:buChar char="»"/>
              <a:defRPr/>
            </a:lvl5pPr>
            <a:lvl6pPr marL="2743200" lvl="5" indent="-342900" algn="l" rtl="0">
              <a:lnSpc>
                <a:spcPct val="100000"/>
              </a:lnSpc>
              <a:spcBef>
                <a:spcPts val="360"/>
              </a:spcBef>
              <a:spcAft>
                <a:spcPts val="0"/>
              </a:spcAft>
              <a:buClr>
                <a:schemeClr val="dk1"/>
              </a:buClr>
              <a:buSzPts val="1800"/>
              <a:buChar char="•"/>
              <a:defRPr/>
            </a:lvl6pPr>
            <a:lvl7pPr marL="3200400" lvl="6" indent="-342900" algn="l" rtl="0">
              <a:lnSpc>
                <a:spcPct val="100000"/>
              </a:lnSpc>
              <a:spcBef>
                <a:spcPts val="360"/>
              </a:spcBef>
              <a:spcAft>
                <a:spcPts val="0"/>
              </a:spcAft>
              <a:buClr>
                <a:schemeClr val="dk1"/>
              </a:buClr>
              <a:buSzPts val="1800"/>
              <a:buChar char="•"/>
              <a:defRPr/>
            </a:lvl7pPr>
            <a:lvl8pPr marL="3657600" lvl="7" indent="-342900" algn="l" rtl="0">
              <a:lnSpc>
                <a:spcPct val="100000"/>
              </a:lnSpc>
              <a:spcBef>
                <a:spcPts val="360"/>
              </a:spcBef>
              <a:spcAft>
                <a:spcPts val="0"/>
              </a:spcAft>
              <a:buClr>
                <a:schemeClr val="dk1"/>
              </a:buClr>
              <a:buSzPts val="1800"/>
              <a:buChar char="•"/>
              <a:defRPr/>
            </a:lvl8pPr>
            <a:lvl9pPr marL="4114800" lvl="8" indent="-342900" algn="l" rtl="0">
              <a:lnSpc>
                <a:spcPct val="100000"/>
              </a:lnSpc>
              <a:spcBef>
                <a:spcPts val="360"/>
              </a:spcBef>
              <a:spcAft>
                <a:spcPts val="0"/>
              </a:spcAft>
              <a:buClr>
                <a:schemeClr val="dk1"/>
              </a:buClr>
              <a:buSzPts val="1800"/>
              <a:buChar char="•"/>
              <a:defRPr/>
            </a:lvl9pPr>
          </a:lstStyle>
          <a:p>
            <a:endParaRPr/>
          </a:p>
        </p:txBody>
      </p:sp>
      <p:sp>
        <p:nvSpPr>
          <p:cNvPr id="147" name="Google Shape;147;p29"/>
          <p:cNvSpPr txBox="1">
            <a:spLocks noGrp="1"/>
          </p:cNvSpPr>
          <p:nvPr>
            <p:ph type="dt" idx="10"/>
          </p:nvPr>
        </p:nvSpPr>
        <p:spPr>
          <a:xfrm>
            <a:off x="457200" y="4767263"/>
            <a:ext cx="2133600" cy="2739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48" name="Google Shape;148;p29"/>
          <p:cNvSpPr txBox="1">
            <a:spLocks noGrp="1"/>
          </p:cNvSpPr>
          <p:nvPr>
            <p:ph type="ftr" idx="11"/>
          </p:nvPr>
        </p:nvSpPr>
        <p:spPr>
          <a:xfrm>
            <a:off x="3124200" y="4767263"/>
            <a:ext cx="2895600" cy="2739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49" name="Google Shape;149;p29"/>
          <p:cNvSpPr txBox="1">
            <a:spLocks noGrp="1"/>
          </p:cNvSpPr>
          <p:nvPr>
            <p:ph type="sldNum" idx="12"/>
          </p:nvPr>
        </p:nvSpPr>
        <p:spPr>
          <a:xfrm>
            <a:off x="6553200" y="4767263"/>
            <a:ext cx="2133600" cy="2739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2" Type="http://schemas.openxmlformats.org/officeDocument/2006/relationships/slideLayout" Target="../slideLayouts/slideLayout24.xml"/><Relationship Id="rId13" Type="http://schemas.openxmlformats.org/officeDocument/2006/relationships/slideLayout" Target="../slideLayouts/slideLayout25.xml"/><Relationship Id="rId14" Type="http://schemas.openxmlformats.org/officeDocument/2006/relationships/slideLayout" Target="../slideLayouts/slideLayout26.xml"/><Relationship Id="rId15" Type="http://schemas.openxmlformats.org/officeDocument/2006/relationships/slideLayout" Target="../slideLayouts/slideLayout27.xml"/><Relationship Id="rId16" Type="http://schemas.openxmlformats.org/officeDocument/2006/relationships/theme" Target="../theme/theme2.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5"/>
        <p:cNvGrpSpPr/>
        <p:nvPr/>
      </p:nvGrpSpPr>
      <p:grpSpPr>
        <a:xfrm>
          <a:off x="0" y="0"/>
          <a:ext cx="0" cy="0"/>
          <a:chOff x="0" y="0"/>
          <a:chExt cx="0" cy="0"/>
        </a:xfrm>
      </p:grpSpPr>
      <p:sp>
        <p:nvSpPr>
          <p:cNvPr id="56" name="Google Shape;56;p14"/>
          <p:cNvSpPr txBox="1">
            <a:spLocks noGrp="1"/>
          </p:cNvSpPr>
          <p:nvPr>
            <p:ph type="title"/>
          </p:nvPr>
        </p:nvSpPr>
        <p:spPr>
          <a:xfrm>
            <a:off x="0" y="126594"/>
            <a:ext cx="9144000" cy="6240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938953"/>
              </a:buClr>
              <a:buSzPts val="3400"/>
              <a:buFont typeface="Calibri"/>
              <a:buNone/>
              <a:defRPr sz="3400" b="0" i="0" u="none" strike="noStrike" cap="none">
                <a:solidFill>
                  <a:srgbClr val="938953"/>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57" name="Google Shape;57;p14"/>
          <p:cNvSpPr txBox="1">
            <a:spLocks noGrp="1"/>
          </p:cNvSpPr>
          <p:nvPr>
            <p:ph type="body" idx="1"/>
          </p:nvPr>
        </p:nvSpPr>
        <p:spPr>
          <a:xfrm>
            <a:off x="457200" y="886469"/>
            <a:ext cx="8229600" cy="38808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58" name="Google Shape;58;p14"/>
          <p:cNvSpPr txBox="1">
            <a:spLocks noGrp="1"/>
          </p:cNvSpPr>
          <p:nvPr>
            <p:ph type="dt" idx="10"/>
          </p:nvPr>
        </p:nvSpPr>
        <p:spPr>
          <a:xfrm>
            <a:off x="457200" y="4767263"/>
            <a:ext cx="2133600" cy="2739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9" name="Google Shape;59;p14"/>
          <p:cNvSpPr txBox="1">
            <a:spLocks noGrp="1"/>
          </p:cNvSpPr>
          <p:nvPr>
            <p:ph type="sldNum" idx="12"/>
          </p:nvPr>
        </p:nvSpPr>
        <p:spPr>
          <a:xfrm>
            <a:off x="6553200" y="4767263"/>
            <a:ext cx="2133600" cy="2739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jpg"/><Relationship Id="rId1" Type="http://schemas.openxmlformats.org/officeDocument/2006/relationships/slideLayout" Target="../slideLayouts/slideLayout1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7.xml"/><Relationship Id="rId3" Type="http://schemas.openxmlformats.org/officeDocument/2006/relationships/hyperlink" Target="https://arxiv.org/abs/1910.11775"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hyperlink" Target="https://indico.fnal.gov/event/24264/" TargetMode="External"/></Relationships>
</file>

<file path=ppt/slides/_rels/slide22.xml.rels><?xml version="1.0" encoding="UTF-8" standalone="yes"?>
<Relationships xmlns="http://schemas.openxmlformats.org/package/2006/relationships"><Relationship Id="rId11" Type="http://schemas.openxmlformats.org/officeDocument/2006/relationships/hyperlink" Target="https://app.slack.com/client/TNNU4A570/C011XPX1EEB/details/top?cdn_fallback=2" TargetMode="External"/><Relationship Id="rId12" Type="http://schemas.openxmlformats.org/officeDocument/2006/relationships/hyperlink" Target="https://app.slack.com/client/TNNU4A570/C011XPXMQKH/details/top?cdn_fallback=2" TargetMode="External"/><Relationship Id="rId13" Type="http://schemas.openxmlformats.org/officeDocument/2006/relationships/hyperlink" Target="https://app.slack.com/client/TNNU4A570/C0125PYCH7G/details/top?cdn_fallback=2" TargetMode="External"/><Relationship Id="rId14" Type="http://schemas.openxmlformats.org/officeDocument/2006/relationships/hyperlink" Target="https://app.slack.com/client/TNNU4A570/C0132BGCTNC/details/top?cdn_fallback=2" TargetMode="External"/><Relationship Id="rId15" Type="http://schemas.openxmlformats.org/officeDocument/2006/relationships/hyperlink" Target="https://app.slack.com/client/TNNU4A570/C012JM41VQC/details/top?cdn_fallback=2" TargetMode="External"/><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hyperlink" Target="https://snowmass2021.slack.com/" TargetMode="External"/><Relationship Id="rId4" Type="http://schemas.openxmlformats.org/officeDocument/2006/relationships/hyperlink" Target="https://app.slack.com/client/TNNU4A570/C011XRYB4B1/details/top?cdn_fallback=2" TargetMode="External"/><Relationship Id="rId5" Type="http://schemas.openxmlformats.org/officeDocument/2006/relationships/hyperlink" Target="https://app.slack.com/client/TNNU4A570/CPT6YDYMU/details/top?cdn_fallback=2" TargetMode="External"/><Relationship Id="rId6" Type="http://schemas.openxmlformats.org/officeDocument/2006/relationships/hyperlink" Target="https://app.slack.com/client/TNNU4A570/C0125HAN6B0/details/top?cdn_fallback=2" TargetMode="External"/><Relationship Id="rId7" Type="http://schemas.openxmlformats.org/officeDocument/2006/relationships/hyperlink" Target="https://app.slack.com/client/TNNU4A570/C012CFSM6LA/details/top?cdn_fallback=2" TargetMode="External"/><Relationship Id="rId8" Type="http://schemas.openxmlformats.org/officeDocument/2006/relationships/hyperlink" Target="https://app.slack.com/client/TNNU4A570/C012CN4BNRZ/details/top?cdn_fallback=2" TargetMode="External"/><Relationship Id="rId9" Type="http://schemas.openxmlformats.org/officeDocument/2006/relationships/hyperlink" Target="https://app.slack.com/client/TNNU4A570/C011XPUS479/details/top?cdn_fallback=2" TargetMode="External"/><Relationship Id="rId10" Type="http://schemas.openxmlformats.org/officeDocument/2006/relationships/hyperlink" Target="https://app.slack.com/client/TNNU4A570/C012CN78JMR/details/top?cdn_fallback=2"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mailto:SNOWMASS-EF-CONVENERS@fnal.gov" TargetMode="External"/><Relationship Id="rId4" Type="http://schemas.openxmlformats.org/officeDocument/2006/relationships/hyperlink" Target="mailto:SNOWMASS-EF-TOPICAL-GP-CONVENERS@fnal.gov" TargetMode="External"/><Relationship Id="rId5" Type="http://schemas.openxmlformats.org/officeDocument/2006/relationships/hyperlink" Target="mailto:SNOWMASS-ENERGY-FRONTIER-GROUP@fnal.gov" TargetMode="External"/><Relationship Id="rId6" Type="http://schemas.openxmlformats.org/officeDocument/2006/relationships/hyperlink" Target="https://snowmass21.org/energy/start#communications" TargetMode="External"/><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hyperlink" Target="https://www.aps.org/units/dpf/snowmass-2021.cfm" TargetMode="External"/><Relationship Id="rId4" Type="http://schemas.openxmlformats.org/officeDocument/2006/relationships/hyperlink" Target="https://jwork.org/snowmass21/start" TargetMode="External"/><Relationship Id="rId5" Type="http://schemas.openxmlformats.org/officeDocument/2006/relationships/hyperlink" Target="https://jwork.org/snowmass21/energy/start" TargetMode="External"/><Relationship Id="rId6" Type="http://schemas.openxmlformats.org/officeDocument/2006/relationships/hyperlink" Target="https://app.slack.com/client/TNNU4A570/CNLN41C21" TargetMode="External"/><Relationship Id="rId7" Type="http://schemas.openxmlformats.org/officeDocument/2006/relationships/hyperlink" Target="https://indico.fnal.gov/category/1100/" TargetMode="External"/><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image" Target="../media/image9.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image" Target="../media/image10.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image" Target="../media/image11.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 Id="rId3" Type="http://schemas.openxmlformats.org/officeDocument/2006/relationships/image" Target="../media/image12.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 Id="rId3" Type="http://schemas.openxmlformats.org/officeDocument/2006/relationships/image" Target="../media/image13.jpg"/></Relationships>
</file>

<file path=ppt/slides/_rels/slide31.xml.rels><?xml version="1.0" encoding="UTF-8" standalone="yes"?>
<Relationships xmlns="http://schemas.openxmlformats.org/package/2006/relationships"><Relationship Id="rId3" Type="http://schemas.openxmlformats.org/officeDocument/2006/relationships/image" Target="../media/image14.jpg"/><Relationship Id="rId4" Type="http://schemas.openxmlformats.org/officeDocument/2006/relationships/image" Target="../media/image15.jpg"/><Relationship Id="rId1" Type="http://schemas.openxmlformats.org/officeDocument/2006/relationships/slideLayout" Target="../slideLayouts/slideLayout3.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hyperlink" Target="https://urldefense.proofpoint.com/v2/url?u=https-3A__snowmass21.org_loi&amp;d=DwMFaQ&amp;c=gRgGjJ3BkIsb5y6s49QqsA&amp;r=ZS4WSZcKIbMiRmikCDGoKuzp97bS-lcOwyTWzijH194&amp;m=k66e2xU4xWG-6L4cBtC59iXuGje8deiVm6V4GHaYfQE&amp;s=M2DIsQW9MysaYAgEsWiAeGT6PmoIMVb4mkjlqd7yLLc&amp;e=" TargetMode="External"/><Relationship Id="rId4" Type="http://schemas.openxmlformats.org/officeDocument/2006/relationships/hyperlink" Target="https://snowmass21.org/loi" TargetMode="External"/><Relationship Id="rId1" Type="http://schemas.openxmlformats.org/officeDocument/2006/relationships/slideLayout" Target="../slideLayouts/slideLayout1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3" Type="http://schemas.openxmlformats.org/officeDocument/2006/relationships/hyperlink" Target="https://urldefense.proofpoint.com/v2/url?u=https-3A__snowmass21.org_submissions_start&amp;d=DwMFaQ&amp;c=gRgGjJ3BkIsb5y6s49QqsA&amp;r=ZS4WSZcKIbMiRmikCDGoKuzp97bS-lcOwyTWzijH194&amp;m=k66e2xU4xWG-6L4cBtC59iXuGje8deiVm6V4GHaYfQE&amp;s=AZZNniLRZsOph3pQDFu1gV69jDaNzzslVEpKvugybCM&amp;e=" TargetMode="External"/><Relationship Id="rId4" Type="http://schemas.openxmlformats.org/officeDocument/2006/relationships/hyperlink" Target="https://urldefense.proofpoint.com/v2/url?u=https-3A__snowmass21.org_submissions_&amp;d=DwMFaQ&amp;c=gRgGjJ3BkIsb5y6s49QqsA&amp;r=ZS4WSZcKIbMiRmikCDGoKuzp97bS-lcOwyTWzijH194&amp;m=k66e2xU4xWG-6L4cBtC59iXuGje8deiVm6V4GHaYfQE&amp;s=bjPt9JM983u3bt969nyCiqeBHGFTiTxywaSUep_ggAM&amp;e=" TargetMode="External"/><Relationship Id="rId1" Type="http://schemas.openxmlformats.org/officeDocument/2006/relationships/slideLayout" Target="../slideLayouts/slideLayout1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39.xml"/><Relationship Id="rId3" Type="http://schemas.openxmlformats.org/officeDocument/2006/relationships/image" Target="../media/image1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40.xml"/><Relationship Id="rId3" Type="http://schemas.openxmlformats.org/officeDocument/2006/relationships/image" Target="../media/image17.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hyperlink" Target="https://snowmass21.org/loi" TargetMode="External"/><Relationship Id="rId4" Type="http://schemas.openxmlformats.org/officeDocument/2006/relationships/hyperlink" Target="https://snowmass21.org/submissions/" TargetMode="External"/><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Google Shape;154;p30"/>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Energy Frontier</a:t>
            </a:r>
            <a:endParaRPr/>
          </a:p>
          <a:p>
            <a:pPr marL="0" lvl="0" indent="0" algn="ctr" rtl="0">
              <a:spcBef>
                <a:spcPts val="0"/>
              </a:spcBef>
              <a:spcAft>
                <a:spcPts val="0"/>
              </a:spcAft>
              <a:buNone/>
            </a:pPr>
            <a:r>
              <a:rPr lang="en"/>
              <a:t>Snowmass 2020-2021</a:t>
            </a:r>
            <a:endParaRPr/>
          </a:p>
        </p:txBody>
      </p:sp>
      <p:sp>
        <p:nvSpPr>
          <p:cNvPr id="155" name="Google Shape;155;p30"/>
          <p:cNvSpPr txBox="1">
            <a:spLocks noGrp="1"/>
          </p:cNvSpPr>
          <p:nvPr>
            <p:ph type="subTitle" idx="1"/>
          </p:nvPr>
        </p:nvSpPr>
        <p:spPr>
          <a:xfrm>
            <a:off x="311700" y="3138925"/>
            <a:ext cx="8520600" cy="792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600"/>
              <a:t>Alessandro Tricoli (BNL)</a:t>
            </a:r>
            <a:endParaRPr sz="2600"/>
          </a:p>
          <a:p>
            <a:pPr marL="0" lvl="0" indent="0" algn="ctr" rtl="0">
              <a:spcBef>
                <a:spcPts val="0"/>
              </a:spcBef>
              <a:spcAft>
                <a:spcPts val="0"/>
              </a:spcAft>
              <a:buNone/>
            </a:pPr>
            <a:r>
              <a:rPr lang="en" sz="2600"/>
              <a:t>Laura Reina (FSU)</a:t>
            </a:r>
            <a:endParaRPr sz="2600"/>
          </a:p>
          <a:p>
            <a:pPr marL="0" lvl="0" indent="0" algn="ctr" rtl="0">
              <a:spcBef>
                <a:spcPts val="0"/>
              </a:spcBef>
              <a:spcAft>
                <a:spcPts val="0"/>
              </a:spcAft>
              <a:buNone/>
            </a:pPr>
            <a:r>
              <a:rPr lang="en" sz="2600"/>
              <a:t>Meenakshi Narain (Brown)</a:t>
            </a:r>
            <a:endParaRPr sz="26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pic>
        <p:nvPicPr>
          <p:cNvPr id="233" name="Google Shape;233;p41"/>
          <p:cNvPicPr preferRelativeResize="0"/>
          <p:nvPr/>
        </p:nvPicPr>
        <p:blipFill>
          <a:blip r:embed="rId3">
            <a:alphaModFix/>
          </a:blip>
          <a:stretch>
            <a:fillRect/>
          </a:stretch>
        </p:blipFill>
        <p:spPr>
          <a:xfrm>
            <a:off x="3904675" y="689075"/>
            <a:ext cx="1176600" cy="1594098"/>
          </a:xfrm>
          <a:prstGeom prst="rect">
            <a:avLst/>
          </a:prstGeom>
          <a:noFill/>
          <a:ln>
            <a:noFill/>
          </a:ln>
        </p:spPr>
      </p:pic>
      <p:sp>
        <p:nvSpPr>
          <p:cNvPr id="234" name="Google Shape;234;p41"/>
          <p:cNvSpPr txBox="1">
            <a:spLocks noGrp="1"/>
          </p:cNvSpPr>
          <p:nvPr>
            <p:ph type="body" idx="1"/>
          </p:nvPr>
        </p:nvSpPr>
        <p:spPr>
          <a:xfrm>
            <a:off x="99150" y="1021575"/>
            <a:ext cx="8945700" cy="3880800"/>
          </a:xfrm>
          <a:prstGeom prst="rect">
            <a:avLst/>
          </a:prstGeom>
          <a:noFill/>
          <a:ln>
            <a:noFill/>
          </a:ln>
        </p:spPr>
        <p:txBody>
          <a:bodyPr spcFirstLastPara="1" wrap="square" lIns="91425" tIns="45700" rIns="91425" bIns="45700" anchor="t" anchorCtr="0">
            <a:noAutofit/>
          </a:bodyPr>
          <a:lstStyle/>
          <a:p>
            <a:pPr marL="342900" lvl="0" indent="-311150" algn="l" rtl="0">
              <a:lnSpc>
                <a:spcPct val="100000"/>
              </a:lnSpc>
              <a:spcBef>
                <a:spcPts val="0"/>
              </a:spcBef>
              <a:spcAft>
                <a:spcPts val="0"/>
              </a:spcAft>
              <a:buClr>
                <a:srgbClr val="000000"/>
              </a:buClr>
              <a:buSzPts val="1500"/>
              <a:buChar char="•"/>
            </a:pPr>
            <a:r>
              <a:rPr lang="en" sz="1500" b="1">
                <a:solidFill>
                  <a:srgbClr val="000000"/>
                </a:solidFill>
              </a:rPr>
              <a:t>Co-Conveners:</a:t>
            </a:r>
            <a:endParaRPr sz="1500" b="1">
              <a:solidFill>
                <a:srgbClr val="000000"/>
              </a:solidFill>
            </a:endParaRPr>
          </a:p>
          <a:p>
            <a:pPr marL="342900" lvl="0" indent="-215900" algn="l" rtl="0">
              <a:lnSpc>
                <a:spcPct val="100000"/>
              </a:lnSpc>
              <a:spcBef>
                <a:spcPts val="400"/>
              </a:spcBef>
              <a:spcAft>
                <a:spcPts val="0"/>
              </a:spcAft>
              <a:buClr>
                <a:schemeClr val="dk1"/>
              </a:buClr>
              <a:buSzPts val="2000"/>
              <a:buNone/>
            </a:pPr>
            <a:endParaRPr sz="1500">
              <a:solidFill>
                <a:srgbClr val="000000"/>
              </a:solidFill>
            </a:endParaRPr>
          </a:p>
          <a:p>
            <a:pPr marL="0" lvl="0" indent="0" algn="l" rtl="0">
              <a:lnSpc>
                <a:spcPct val="100000"/>
              </a:lnSpc>
              <a:spcBef>
                <a:spcPts val="400"/>
              </a:spcBef>
              <a:spcAft>
                <a:spcPts val="0"/>
              </a:spcAft>
              <a:buClr>
                <a:schemeClr val="dk1"/>
              </a:buClr>
              <a:buSzPts val="2000"/>
              <a:buNone/>
            </a:pPr>
            <a:endParaRPr sz="1500">
              <a:solidFill>
                <a:srgbClr val="000000"/>
              </a:solidFill>
            </a:endParaRPr>
          </a:p>
          <a:p>
            <a:pPr marL="0" lvl="0" indent="0" algn="l" rtl="0">
              <a:lnSpc>
                <a:spcPct val="100000"/>
              </a:lnSpc>
              <a:spcBef>
                <a:spcPts val="400"/>
              </a:spcBef>
              <a:spcAft>
                <a:spcPts val="0"/>
              </a:spcAft>
              <a:buClr>
                <a:schemeClr val="dk1"/>
              </a:buClr>
              <a:buSzPts val="2000"/>
              <a:buNone/>
            </a:pPr>
            <a:endParaRPr sz="1500">
              <a:solidFill>
                <a:srgbClr val="000000"/>
              </a:solidFill>
            </a:endParaRPr>
          </a:p>
          <a:p>
            <a:pPr marL="0" lvl="0" indent="0" algn="l" rtl="0">
              <a:lnSpc>
                <a:spcPct val="100000"/>
              </a:lnSpc>
              <a:spcBef>
                <a:spcPts val="400"/>
              </a:spcBef>
              <a:spcAft>
                <a:spcPts val="0"/>
              </a:spcAft>
              <a:buClr>
                <a:schemeClr val="dk1"/>
              </a:buClr>
              <a:buSzPts val="2000"/>
              <a:buNone/>
            </a:pPr>
            <a:endParaRPr sz="1500">
              <a:solidFill>
                <a:srgbClr val="000000"/>
              </a:solidFill>
            </a:endParaRPr>
          </a:p>
          <a:p>
            <a:pPr marL="0" lvl="0" indent="0" algn="l" rtl="0">
              <a:lnSpc>
                <a:spcPct val="100000"/>
              </a:lnSpc>
              <a:spcBef>
                <a:spcPts val="400"/>
              </a:spcBef>
              <a:spcAft>
                <a:spcPts val="0"/>
              </a:spcAft>
              <a:buClr>
                <a:schemeClr val="dk1"/>
              </a:buClr>
              <a:buSzPts val="2000"/>
              <a:buNone/>
            </a:pPr>
            <a:endParaRPr sz="1500">
              <a:solidFill>
                <a:srgbClr val="000000"/>
              </a:solidFill>
            </a:endParaRPr>
          </a:p>
          <a:p>
            <a:pPr marL="342900" lvl="0" indent="-311150" algn="l" rtl="0">
              <a:lnSpc>
                <a:spcPct val="100000"/>
              </a:lnSpc>
              <a:spcBef>
                <a:spcPts val="400"/>
              </a:spcBef>
              <a:spcAft>
                <a:spcPts val="0"/>
              </a:spcAft>
              <a:buClr>
                <a:srgbClr val="000000"/>
              </a:buClr>
              <a:buSzPts val="1500"/>
              <a:buChar char="•"/>
            </a:pPr>
            <a:r>
              <a:rPr lang="en" sz="1500" b="1">
                <a:solidFill>
                  <a:srgbClr val="000000"/>
                </a:solidFill>
              </a:rPr>
              <a:t>wiki: https://snowmass21.org/energy/start</a:t>
            </a:r>
            <a:endParaRPr sz="1500" b="1">
              <a:solidFill>
                <a:srgbClr val="000000"/>
              </a:solidFill>
            </a:endParaRPr>
          </a:p>
          <a:p>
            <a:pPr marL="342900" lvl="0" indent="-311150" algn="l" rtl="0">
              <a:lnSpc>
                <a:spcPct val="100000"/>
              </a:lnSpc>
              <a:spcBef>
                <a:spcPts val="400"/>
              </a:spcBef>
              <a:spcAft>
                <a:spcPts val="0"/>
              </a:spcAft>
              <a:buClr>
                <a:srgbClr val="000000"/>
              </a:buClr>
              <a:buSzPts val="1500"/>
              <a:buChar char="•"/>
            </a:pPr>
            <a:r>
              <a:rPr lang="en" sz="1500">
                <a:solidFill>
                  <a:srgbClr val="000000"/>
                </a:solidFill>
              </a:rPr>
              <a:t>The Energy Frontier (EF) group will explore the TeV energy scale and beyond. Our sharply focused agenda includes understanding the heaviest particles of the Standard Model (SM), as well as exploring physics beyond the SM to discover new particles and interactions, including unraveling the mystery of dark matter. In this context, the EF group will carry out (and compile) detailed studies of </a:t>
            </a:r>
            <a:r>
              <a:rPr lang="en" sz="1500" b="1">
                <a:solidFill>
                  <a:srgbClr val="000000"/>
                </a:solidFill>
              </a:rPr>
              <a:t>Electroweak (EW) physics, QCD and strong interactions, and Beyond-Standard-Model (BSM) physics</a:t>
            </a:r>
            <a:r>
              <a:rPr lang="en" sz="1500">
                <a:solidFill>
                  <a:srgbClr val="000000"/>
                </a:solidFill>
              </a:rPr>
              <a:t> under different future accelerator scenarios, including lepton-lepton, hadron-hadron, and lepton-hadron colliders. </a:t>
            </a:r>
            <a:endParaRPr sz="1500">
              <a:solidFill>
                <a:srgbClr val="000000"/>
              </a:solidFill>
            </a:endParaRPr>
          </a:p>
          <a:p>
            <a:pPr marL="742950" lvl="1" indent="-184150" algn="l" rtl="0">
              <a:lnSpc>
                <a:spcPct val="100000"/>
              </a:lnSpc>
              <a:spcBef>
                <a:spcPts val="320"/>
              </a:spcBef>
              <a:spcAft>
                <a:spcPts val="0"/>
              </a:spcAft>
              <a:buClr>
                <a:schemeClr val="dk1"/>
              </a:buClr>
              <a:buSzPts val="1600"/>
              <a:buNone/>
            </a:pPr>
            <a:endParaRPr sz="1600">
              <a:solidFill>
                <a:srgbClr val="000000"/>
              </a:solidFill>
            </a:endParaRPr>
          </a:p>
          <a:p>
            <a:pPr marL="0" lvl="0" indent="0" algn="l" rtl="0">
              <a:lnSpc>
                <a:spcPct val="100000"/>
              </a:lnSpc>
              <a:spcBef>
                <a:spcPts val="400"/>
              </a:spcBef>
              <a:spcAft>
                <a:spcPts val="0"/>
              </a:spcAft>
              <a:buClr>
                <a:schemeClr val="dk1"/>
              </a:buClr>
              <a:buSzPts val="2000"/>
              <a:buNone/>
            </a:pPr>
            <a:endParaRPr sz="2000">
              <a:solidFill>
                <a:srgbClr val="000000"/>
              </a:solidFill>
            </a:endParaRPr>
          </a:p>
          <a:p>
            <a:pPr marL="457200" lvl="1" indent="0" algn="l" rtl="0">
              <a:lnSpc>
                <a:spcPct val="100000"/>
              </a:lnSpc>
              <a:spcBef>
                <a:spcPts val="360"/>
              </a:spcBef>
              <a:spcAft>
                <a:spcPts val="0"/>
              </a:spcAft>
              <a:buClr>
                <a:schemeClr val="dk1"/>
              </a:buClr>
              <a:buSzPts val="1800"/>
              <a:buNone/>
            </a:pPr>
            <a:endParaRPr sz="1800">
              <a:solidFill>
                <a:srgbClr val="000000"/>
              </a:solidFill>
            </a:endParaRPr>
          </a:p>
        </p:txBody>
      </p:sp>
      <p:sp>
        <p:nvSpPr>
          <p:cNvPr id="235" name="Google Shape;235;p41"/>
          <p:cNvSpPr txBox="1">
            <a:spLocks noGrp="1"/>
          </p:cNvSpPr>
          <p:nvPr>
            <p:ph type="sldNum" idx="12"/>
          </p:nvPr>
        </p:nvSpPr>
        <p:spPr>
          <a:xfrm>
            <a:off x="6553200" y="4767263"/>
            <a:ext cx="2133600" cy="2739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
              <a:t>10</a:t>
            </a:fld>
            <a:endParaRPr/>
          </a:p>
        </p:txBody>
      </p:sp>
      <p:pic>
        <p:nvPicPr>
          <p:cNvPr id="236" name="Google Shape;236;p41"/>
          <p:cNvPicPr preferRelativeResize="0"/>
          <p:nvPr/>
        </p:nvPicPr>
        <p:blipFill rotWithShape="1">
          <a:blip r:embed="rId4">
            <a:alphaModFix/>
          </a:blip>
          <a:srcRect/>
          <a:stretch/>
        </p:blipFill>
        <p:spPr>
          <a:xfrm>
            <a:off x="7034925" y="689075"/>
            <a:ext cx="1119992" cy="1589250"/>
          </a:xfrm>
          <a:prstGeom prst="rect">
            <a:avLst/>
          </a:prstGeom>
          <a:noFill/>
          <a:ln w="9525" cap="flat" cmpd="sng">
            <a:solidFill>
              <a:srgbClr val="4A7DBA"/>
            </a:solidFill>
            <a:prstDash val="solid"/>
            <a:round/>
            <a:headEnd type="none" w="sm" len="sm"/>
            <a:tailEnd type="none" w="sm" len="sm"/>
          </a:ln>
          <a:effectLst>
            <a:outerShdw blurRad="40000" dist="23000" dir="5400000" rotWithShape="0">
              <a:srgbClr val="000000">
                <a:alpha val="33730"/>
              </a:srgbClr>
            </a:outerShdw>
          </a:effectLst>
        </p:spPr>
      </p:pic>
      <p:sp>
        <p:nvSpPr>
          <p:cNvPr id="237" name="Google Shape;237;p41"/>
          <p:cNvSpPr/>
          <p:nvPr/>
        </p:nvSpPr>
        <p:spPr>
          <a:xfrm>
            <a:off x="6771750" y="1610531"/>
            <a:ext cx="1650900" cy="744000"/>
          </a:xfrm>
          <a:prstGeom prst="rect">
            <a:avLst/>
          </a:prstGeom>
          <a:noFill/>
          <a:ln>
            <a:noFill/>
          </a:ln>
          <a:effectLst>
            <a:outerShdw blurRad="40000" dist="23000" dir="5400000" rotWithShape="0">
              <a:srgbClr val="000000">
                <a:alpha val="3373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200" b="0" i="0" u="none" strike="noStrike" cap="none">
                <a:solidFill>
                  <a:srgbClr val="FFFFFF"/>
                </a:solidFill>
                <a:latin typeface="Calibri"/>
                <a:ea typeface="Calibri"/>
                <a:cs typeface="Calibri"/>
                <a:sym typeface="Calibri"/>
              </a:rPr>
              <a:t>Alessandro Tricoli</a:t>
            </a:r>
            <a:endParaRPr sz="1200" b="0" i="0" u="none" strike="noStrike" cap="none">
              <a:solidFill>
                <a:srgbClr val="FFFFFF"/>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400"/>
              <a:buFont typeface="Arial"/>
              <a:buNone/>
            </a:pPr>
            <a:r>
              <a:rPr lang="en" sz="1200" b="0" i="0" u="none" strike="noStrike" cap="none">
                <a:solidFill>
                  <a:srgbClr val="FFFFFF"/>
                </a:solidFill>
                <a:latin typeface="Calibri"/>
                <a:ea typeface="Calibri"/>
                <a:cs typeface="Calibri"/>
                <a:sym typeface="Calibri"/>
              </a:rPr>
              <a:t>(BNL)</a:t>
            </a:r>
            <a:endParaRPr sz="1200" b="0" i="0" u="none" strike="noStrike" cap="none">
              <a:solidFill>
                <a:srgbClr val="000000"/>
              </a:solidFill>
              <a:latin typeface="Arial"/>
              <a:ea typeface="Arial"/>
              <a:cs typeface="Arial"/>
              <a:sym typeface="Arial"/>
            </a:endParaRPr>
          </a:p>
        </p:txBody>
      </p:sp>
      <p:pic>
        <p:nvPicPr>
          <p:cNvPr id="238" name="Google Shape;238;p41"/>
          <p:cNvPicPr preferRelativeResize="0"/>
          <p:nvPr/>
        </p:nvPicPr>
        <p:blipFill rotWithShape="1">
          <a:blip r:embed="rId5">
            <a:alphaModFix/>
          </a:blip>
          <a:srcRect/>
          <a:stretch/>
        </p:blipFill>
        <p:spPr>
          <a:xfrm>
            <a:off x="5322502" y="689077"/>
            <a:ext cx="1360421" cy="1589251"/>
          </a:xfrm>
          <a:prstGeom prst="rect">
            <a:avLst/>
          </a:prstGeom>
          <a:noFill/>
          <a:ln w="9525" cap="flat" cmpd="sng">
            <a:solidFill>
              <a:srgbClr val="4A7DBA"/>
            </a:solidFill>
            <a:prstDash val="solid"/>
            <a:round/>
            <a:headEnd type="none" w="sm" len="sm"/>
            <a:tailEnd type="none" w="sm" len="sm"/>
          </a:ln>
          <a:effectLst>
            <a:outerShdw blurRad="40000" dist="23000" dir="5400000" rotWithShape="0">
              <a:srgbClr val="000000">
                <a:alpha val="33730"/>
              </a:srgbClr>
            </a:outerShdw>
          </a:effectLst>
        </p:spPr>
      </p:pic>
      <p:sp>
        <p:nvSpPr>
          <p:cNvPr id="239" name="Google Shape;239;p41"/>
          <p:cNvSpPr txBox="1"/>
          <p:nvPr/>
        </p:nvSpPr>
        <p:spPr>
          <a:xfrm>
            <a:off x="5422025" y="1742738"/>
            <a:ext cx="1176600" cy="4332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 sz="1200" b="0" i="0" u="none" strike="noStrike" cap="none">
                <a:solidFill>
                  <a:srgbClr val="000000"/>
                </a:solidFill>
                <a:latin typeface="Calibri"/>
                <a:ea typeface="Calibri"/>
                <a:cs typeface="Calibri"/>
                <a:sym typeface="Calibri"/>
              </a:rPr>
              <a:t>  </a:t>
            </a:r>
            <a:r>
              <a:rPr lang="en" sz="1200" b="0" i="0" u="none" strike="noStrike" cap="none">
                <a:solidFill>
                  <a:srgbClr val="FFFFFF"/>
                </a:solidFill>
                <a:latin typeface="Calibri"/>
                <a:ea typeface="Calibri"/>
                <a:cs typeface="Calibri"/>
                <a:sym typeface="Calibri"/>
              </a:rPr>
              <a:t>Laura Reina</a:t>
            </a:r>
            <a:endParaRPr sz="1200" b="0" i="0" u="none" strike="noStrike" cap="none">
              <a:solidFill>
                <a:srgbClr val="FFFFFF"/>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r>
              <a:rPr lang="en" sz="1200" b="0" i="0" u="none" strike="noStrike" cap="none">
                <a:solidFill>
                  <a:srgbClr val="FFFFFF"/>
                </a:solidFill>
                <a:latin typeface="Calibri"/>
                <a:ea typeface="Calibri"/>
                <a:cs typeface="Calibri"/>
                <a:sym typeface="Calibri"/>
              </a:rPr>
              <a:t>       (FSU)</a:t>
            </a:r>
            <a:endParaRPr sz="1200" b="0" i="0" u="none" strike="noStrike" cap="none">
              <a:solidFill>
                <a:srgbClr val="FFFFFF"/>
              </a:solidFill>
              <a:latin typeface="Calibri"/>
              <a:ea typeface="Calibri"/>
              <a:cs typeface="Calibri"/>
              <a:sym typeface="Calibri"/>
            </a:endParaRPr>
          </a:p>
        </p:txBody>
      </p:sp>
      <p:sp>
        <p:nvSpPr>
          <p:cNvPr id="240" name="Google Shape;240;p41"/>
          <p:cNvSpPr/>
          <p:nvPr/>
        </p:nvSpPr>
        <p:spPr>
          <a:xfrm>
            <a:off x="3686393" y="1786316"/>
            <a:ext cx="1615200" cy="3924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200" b="0" i="0" u="none" strike="noStrike" cap="none">
                <a:solidFill>
                  <a:schemeClr val="lt1"/>
                </a:solidFill>
                <a:latin typeface="Calibri"/>
                <a:ea typeface="Calibri"/>
                <a:cs typeface="Calibri"/>
                <a:sym typeface="Calibri"/>
              </a:rPr>
              <a:t>Meenakshi Narain </a:t>
            </a:r>
            <a:endParaRPr sz="12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r>
              <a:rPr lang="en" sz="1200" b="0" i="0" u="none" strike="noStrike" cap="none">
                <a:solidFill>
                  <a:schemeClr val="lt1"/>
                </a:solidFill>
                <a:latin typeface="Calibri"/>
                <a:ea typeface="Calibri"/>
                <a:cs typeface="Calibri"/>
                <a:sym typeface="Calibri"/>
              </a:rPr>
              <a:t>(Brown U)</a:t>
            </a:r>
            <a:endParaRPr sz="1200" b="0" i="0" u="none" strike="noStrike" cap="none">
              <a:solidFill>
                <a:srgbClr val="000000"/>
              </a:solidFill>
              <a:latin typeface="Arial"/>
              <a:ea typeface="Arial"/>
              <a:cs typeface="Arial"/>
              <a:sym typeface="Arial"/>
            </a:endParaRPr>
          </a:p>
        </p:txBody>
      </p:sp>
      <p:sp>
        <p:nvSpPr>
          <p:cNvPr id="241" name="Google Shape;241;p41"/>
          <p:cNvSpPr txBox="1">
            <a:spLocks noGrp="1"/>
          </p:cNvSpPr>
          <p:nvPr>
            <p:ph type="title"/>
          </p:nvPr>
        </p:nvSpPr>
        <p:spPr>
          <a:xfrm>
            <a:off x="311700" y="-12175"/>
            <a:ext cx="8520600" cy="572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 sz="4000" b="1"/>
              <a:t>Energy Frontier</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46" name="Google Shape;246;p42"/>
          <p:cNvSpPr txBox="1">
            <a:spLocks noGrp="1"/>
          </p:cNvSpPr>
          <p:nvPr>
            <p:ph type="dt" idx="10"/>
          </p:nvPr>
        </p:nvSpPr>
        <p:spPr>
          <a:xfrm>
            <a:off x="457200" y="4767263"/>
            <a:ext cx="2133600" cy="2739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
              <a:t>4/8/20</a:t>
            </a:r>
            <a:endParaRPr/>
          </a:p>
        </p:txBody>
      </p:sp>
      <p:sp>
        <p:nvSpPr>
          <p:cNvPr id="247" name="Google Shape;247;p42"/>
          <p:cNvSpPr txBox="1">
            <a:spLocks noGrp="1"/>
          </p:cNvSpPr>
          <p:nvPr>
            <p:ph type="sldNum" idx="12"/>
          </p:nvPr>
        </p:nvSpPr>
        <p:spPr>
          <a:xfrm>
            <a:off x="6553200" y="4767263"/>
            <a:ext cx="2133600" cy="2739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
              <a:t>11</a:t>
            </a:fld>
            <a:endParaRPr/>
          </a:p>
        </p:txBody>
      </p:sp>
      <p:graphicFrame>
        <p:nvGraphicFramePr>
          <p:cNvPr id="248" name="Google Shape;248;p42"/>
          <p:cNvGraphicFramePr/>
          <p:nvPr/>
        </p:nvGraphicFramePr>
        <p:xfrm>
          <a:off x="752427" y="1149971"/>
          <a:ext cx="7787875" cy="3497800"/>
        </p:xfrm>
        <a:graphic>
          <a:graphicData uri="http://schemas.openxmlformats.org/drawingml/2006/table">
            <a:tbl>
              <a:tblPr firstRow="1" bandRow="1">
                <a:noFill/>
                <a:tableStyleId>{02186D37-FD60-4084-BE52-C7C307CDBE9E}</a:tableStyleId>
              </a:tblPr>
              <a:tblGrid>
                <a:gridCol w="3298850"/>
                <a:gridCol w="1683650"/>
                <a:gridCol w="1511275"/>
                <a:gridCol w="1294100"/>
              </a:tblGrid>
              <a:tr h="164725">
                <a:tc>
                  <a:txBody>
                    <a:bodyPr/>
                    <a:lstStyle/>
                    <a:p>
                      <a:pPr marL="0" marR="0" lvl="0" indent="0" algn="l" rtl="0">
                        <a:lnSpc>
                          <a:spcPct val="100000"/>
                        </a:lnSpc>
                        <a:spcBef>
                          <a:spcPts val="0"/>
                        </a:spcBef>
                        <a:spcAft>
                          <a:spcPts val="0"/>
                        </a:spcAft>
                        <a:buClr>
                          <a:srgbClr val="000000"/>
                        </a:buClr>
                        <a:buSzPts val="900"/>
                        <a:buFont typeface="Arial"/>
                        <a:buNone/>
                      </a:pPr>
                      <a:r>
                        <a:rPr lang="en" sz="900" u="none" strike="noStrike" cap="none"/>
                        <a:t>Topical Group</a:t>
                      </a:r>
                      <a:endParaRPr sz="1100" u="none" strike="noStrike" cap="none"/>
                    </a:p>
                  </a:txBody>
                  <a:tcPr marL="91450" marR="91450" marT="34300" marB="34300"/>
                </a:tc>
                <a:tc gridSpan="3">
                  <a:txBody>
                    <a:bodyPr/>
                    <a:lstStyle/>
                    <a:p>
                      <a:pPr marL="0" marR="0" lvl="0" indent="0" algn="l" rtl="0">
                        <a:lnSpc>
                          <a:spcPct val="100000"/>
                        </a:lnSpc>
                        <a:spcBef>
                          <a:spcPts val="0"/>
                        </a:spcBef>
                        <a:spcAft>
                          <a:spcPts val="0"/>
                        </a:spcAft>
                        <a:buClr>
                          <a:srgbClr val="000000"/>
                        </a:buClr>
                        <a:buSzPts val="900"/>
                        <a:buFont typeface="Arial"/>
                        <a:buNone/>
                      </a:pPr>
                      <a:r>
                        <a:rPr lang="en" sz="900" u="none" strike="noStrike" cap="none"/>
                        <a:t>Co-Conveners</a:t>
                      </a:r>
                      <a:endParaRPr sz="1100" u="none" strike="noStrike" cap="none"/>
                    </a:p>
                  </a:txBody>
                  <a:tcPr marL="91450" marR="91450" marT="34300" marB="34300"/>
                </a:tc>
                <a:tc hMerge="1">
                  <a:txBody>
                    <a:bodyPr/>
                    <a:lstStyle/>
                    <a:p>
                      <a:endParaRPr lang="en-US"/>
                    </a:p>
                  </a:txBody>
                  <a:tcPr/>
                </a:tc>
                <a:tc hMerge="1">
                  <a:txBody>
                    <a:bodyPr/>
                    <a:lstStyle/>
                    <a:p>
                      <a:endParaRPr lang="en-US"/>
                    </a:p>
                  </a:txBody>
                  <a:tcPr/>
                </a:tc>
              </a:tr>
              <a:tr h="164725">
                <a:tc>
                  <a:txBody>
                    <a:bodyPr/>
                    <a:lstStyle/>
                    <a:p>
                      <a:pPr marL="0" marR="0" lvl="0" indent="0" algn="l" rtl="0">
                        <a:lnSpc>
                          <a:spcPct val="100000"/>
                        </a:lnSpc>
                        <a:spcBef>
                          <a:spcPts val="0"/>
                        </a:spcBef>
                        <a:spcAft>
                          <a:spcPts val="0"/>
                        </a:spcAft>
                        <a:buClr>
                          <a:schemeClr val="dk1"/>
                        </a:buClr>
                        <a:buSzPts val="900"/>
                        <a:buFont typeface="Calibri"/>
                        <a:buNone/>
                      </a:pPr>
                      <a:r>
                        <a:rPr lang="en" sz="900" b="0" i="0" u="none" strike="noStrike" cap="none">
                          <a:solidFill>
                            <a:schemeClr val="dk1"/>
                          </a:solidFill>
                          <a:latin typeface="Calibri"/>
                          <a:ea typeface="Calibri"/>
                          <a:cs typeface="Calibri"/>
                          <a:sym typeface="Calibri"/>
                        </a:rPr>
                        <a:t>EF01: EW Physics: Higgs Boson properties and couplings</a:t>
                      </a:r>
                      <a:endParaRPr sz="800" u="none" strike="noStrike" cap="none"/>
                    </a:p>
                  </a:txBody>
                  <a:tcPr marL="91450" marR="91450" marT="34300" marB="34300"/>
                </a:tc>
                <a:tc>
                  <a:txBody>
                    <a:bodyPr/>
                    <a:lstStyle/>
                    <a:p>
                      <a:pPr marL="0" marR="0" lvl="0" indent="0" algn="l" rtl="0">
                        <a:lnSpc>
                          <a:spcPct val="100000"/>
                        </a:lnSpc>
                        <a:spcBef>
                          <a:spcPts val="0"/>
                        </a:spcBef>
                        <a:spcAft>
                          <a:spcPts val="0"/>
                        </a:spcAft>
                        <a:buClr>
                          <a:schemeClr val="dk1"/>
                        </a:buClr>
                        <a:buSzPts val="900"/>
                        <a:buFont typeface="Calibri"/>
                        <a:buNone/>
                      </a:pPr>
                      <a:r>
                        <a:rPr lang="en" sz="900" b="0" i="0" u="none" strike="noStrike" cap="none">
                          <a:solidFill>
                            <a:schemeClr val="dk1"/>
                          </a:solidFill>
                          <a:latin typeface="Calibri"/>
                          <a:ea typeface="Calibri"/>
                          <a:cs typeface="Calibri"/>
                          <a:sym typeface="Calibri"/>
                        </a:rPr>
                        <a:t>Sally Dawson </a:t>
                      </a:r>
                      <a:endParaRPr sz="1100" u="none" strike="noStrike" cap="none"/>
                    </a:p>
                    <a:p>
                      <a:pPr marL="0" marR="0" lvl="0" indent="0" algn="l" rtl="0">
                        <a:lnSpc>
                          <a:spcPct val="100000"/>
                        </a:lnSpc>
                        <a:spcBef>
                          <a:spcPts val="0"/>
                        </a:spcBef>
                        <a:spcAft>
                          <a:spcPts val="0"/>
                        </a:spcAft>
                        <a:buClr>
                          <a:schemeClr val="dk1"/>
                        </a:buClr>
                        <a:buSzPts val="900"/>
                        <a:buFont typeface="Calibri"/>
                        <a:buNone/>
                      </a:pPr>
                      <a:r>
                        <a:rPr lang="en" sz="900" b="0" i="0" u="none" strike="noStrike" cap="none">
                          <a:solidFill>
                            <a:schemeClr val="dk1"/>
                          </a:solidFill>
                          <a:latin typeface="Calibri"/>
                          <a:ea typeface="Calibri"/>
                          <a:cs typeface="Calibri"/>
                          <a:sym typeface="Calibri"/>
                        </a:rPr>
                        <a:t>(BNL)</a:t>
                      </a:r>
                      <a:endParaRPr sz="900" b="0" u="none" strike="noStrike" cap="none"/>
                    </a:p>
                  </a:txBody>
                  <a:tcPr marL="91450" marR="91450" marT="34300" marB="34300"/>
                </a:tc>
                <a:tc>
                  <a:txBody>
                    <a:bodyPr/>
                    <a:lstStyle/>
                    <a:p>
                      <a:pPr marL="0" marR="0" lvl="0" indent="0" algn="l" rtl="0">
                        <a:lnSpc>
                          <a:spcPct val="100000"/>
                        </a:lnSpc>
                        <a:spcBef>
                          <a:spcPts val="0"/>
                        </a:spcBef>
                        <a:spcAft>
                          <a:spcPts val="0"/>
                        </a:spcAft>
                        <a:buClr>
                          <a:srgbClr val="000000"/>
                        </a:buClr>
                        <a:buSzPts val="900"/>
                        <a:buFont typeface="Arial"/>
                        <a:buNone/>
                      </a:pPr>
                      <a:r>
                        <a:rPr lang="en" sz="900" b="0" i="0" u="none" strike="noStrike" cap="none">
                          <a:solidFill>
                            <a:schemeClr val="dk1"/>
                          </a:solidFill>
                          <a:latin typeface="Calibri"/>
                          <a:ea typeface="Calibri"/>
                          <a:cs typeface="Calibri"/>
                          <a:sym typeface="Calibri"/>
                        </a:rPr>
                        <a:t>Andrey Korytov </a:t>
                      </a:r>
                      <a:endParaRPr sz="1100" u="none" strike="noStrike" cap="none"/>
                    </a:p>
                    <a:p>
                      <a:pPr marL="0" marR="0" lvl="0" indent="0" algn="l" rtl="0">
                        <a:lnSpc>
                          <a:spcPct val="100000"/>
                        </a:lnSpc>
                        <a:spcBef>
                          <a:spcPts val="0"/>
                        </a:spcBef>
                        <a:spcAft>
                          <a:spcPts val="0"/>
                        </a:spcAft>
                        <a:buClr>
                          <a:srgbClr val="000000"/>
                        </a:buClr>
                        <a:buSzPts val="900"/>
                        <a:buFont typeface="Arial"/>
                        <a:buNone/>
                      </a:pPr>
                      <a:r>
                        <a:rPr lang="en" sz="900" b="0" i="0" u="none" strike="noStrike" cap="none">
                          <a:solidFill>
                            <a:schemeClr val="dk1"/>
                          </a:solidFill>
                          <a:latin typeface="Calibri"/>
                          <a:ea typeface="Calibri"/>
                          <a:cs typeface="Calibri"/>
                          <a:sym typeface="Calibri"/>
                        </a:rPr>
                        <a:t>(U Florida)</a:t>
                      </a:r>
                      <a:endParaRPr sz="900" b="0" u="none" strike="noStrike" cap="none"/>
                    </a:p>
                  </a:txBody>
                  <a:tcPr marL="91450" marR="91450" marT="34300" marB="34300"/>
                </a:tc>
                <a:tc>
                  <a:txBody>
                    <a:bodyPr/>
                    <a:lstStyle/>
                    <a:p>
                      <a:pPr marL="0" marR="0" lvl="0" indent="0" algn="l" rtl="0">
                        <a:lnSpc>
                          <a:spcPct val="100000"/>
                        </a:lnSpc>
                        <a:spcBef>
                          <a:spcPts val="0"/>
                        </a:spcBef>
                        <a:spcAft>
                          <a:spcPts val="0"/>
                        </a:spcAft>
                        <a:buClr>
                          <a:srgbClr val="000000"/>
                        </a:buClr>
                        <a:buSzPts val="900"/>
                        <a:buFont typeface="Arial"/>
                        <a:buNone/>
                      </a:pPr>
                      <a:r>
                        <a:rPr lang="en" sz="900" b="0" i="0" u="none" strike="noStrike" cap="none">
                          <a:solidFill>
                            <a:schemeClr val="dk1"/>
                          </a:solidFill>
                          <a:latin typeface="Calibri"/>
                          <a:ea typeface="Calibri"/>
                          <a:cs typeface="Calibri"/>
                          <a:sym typeface="Calibri"/>
                        </a:rPr>
                        <a:t>Caterina Vernieri </a:t>
                      </a:r>
                      <a:endParaRPr sz="1100" u="none" strike="noStrike" cap="none"/>
                    </a:p>
                    <a:p>
                      <a:pPr marL="0" marR="0" lvl="0" indent="0" algn="l" rtl="0">
                        <a:lnSpc>
                          <a:spcPct val="100000"/>
                        </a:lnSpc>
                        <a:spcBef>
                          <a:spcPts val="0"/>
                        </a:spcBef>
                        <a:spcAft>
                          <a:spcPts val="0"/>
                        </a:spcAft>
                        <a:buClr>
                          <a:srgbClr val="000000"/>
                        </a:buClr>
                        <a:buSzPts val="900"/>
                        <a:buFont typeface="Arial"/>
                        <a:buNone/>
                      </a:pPr>
                      <a:r>
                        <a:rPr lang="en" sz="900" b="0" i="0" u="none" strike="noStrike" cap="none">
                          <a:solidFill>
                            <a:schemeClr val="dk1"/>
                          </a:solidFill>
                          <a:latin typeface="Calibri"/>
                          <a:ea typeface="Calibri"/>
                          <a:cs typeface="Calibri"/>
                          <a:sym typeface="Calibri"/>
                        </a:rPr>
                        <a:t>(SLAC)</a:t>
                      </a:r>
                      <a:endParaRPr sz="900" b="0" u="none" strike="noStrike" cap="none"/>
                    </a:p>
                  </a:txBody>
                  <a:tcPr marL="91450" marR="91450" marT="34300" marB="34300"/>
                </a:tc>
              </a:tr>
              <a:tr h="164725">
                <a:tc>
                  <a:txBody>
                    <a:bodyPr/>
                    <a:lstStyle/>
                    <a:p>
                      <a:pPr marL="0" marR="0" lvl="0" indent="0" algn="l" rtl="0">
                        <a:lnSpc>
                          <a:spcPct val="100000"/>
                        </a:lnSpc>
                        <a:spcBef>
                          <a:spcPts val="0"/>
                        </a:spcBef>
                        <a:spcAft>
                          <a:spcPts val="0"/>
                        </a:spcAft>
                        <a:buClr>
                          <a:schemeClr val="dk1"/>
                        </a:buClr>
                        <a:buSzPts val="900"/>
                        <a:buFont typeface="Calibri"/>
                        <a:buNone/>
                      </a:pPr>
                      <a:r>
                        <a:rPr lang="en" sz="900" b="0" i="0" u="none" strike="noStrike" cap="none">
                          <a:solidFill>
                            <a:schemeClr val="dk1"/>
                          </a:solidFill>
                          <a:latin typeface="Calibri"/>
                          <a:ea typeface="Calibri"/>
                          <a:cs typeface="Calibri"/>
                          <a:sym typeface="Calibri"/>
                        </a:rPr>
                        <a:t>EF02: EW Physics: Higgs Boson as a portal to new physics</a:t>
                      </a:r>
                      <a:endParaRPr sz="800" u="none" strike="noStrike" cap="none"/>
                    </a:p>
                  </a:txBody>
                  <a:tcPr marL="91450" marR="91450" marT="34300" marB="34300"/>
                </a:tc>
                <a:tc>
                  <a:txBody>
                    <a:bodyPr/>
                    <a:lstStyle/>
                    <a:p>
                      <a:pPr marL="0" marR="0" lvl="0" indent="0" algn="l" rtl="0">
                        <a:lnSpc>
                          <a:spcPct val="100000"/>
                        </a:lnSpc>
                        <a:spcBef>
                          <a:spcPts val="0"/>
                        </a:spcBef>
                        <a:spcAft>
                          <a:spcPts val="0"/>
                        </a:spcAft>
                        <a:buClr>
                          <a:srgbClr val="000000"/>
                        </a:buClr>
                        <a:buSzPts val="900"/>
                        <a:buFont typeface="Arial"/>
                        <a:buNone/>
                      </a:pPr>
                      <a:r>
                        <a:rPr lang="en" sz="900" b="0" i="0" u="none" strike="noStrike" cap="none">
                          <a:solidFill>
                            <a:schemeClr val="dk1"/>
                          </a:solidFill>
                          <a:latin typeface="Calibri"/>
                          <a:ea typeface="Calibri"/>
                          <a:cs typeface="Calibri"/>
                          <a:sym typeface="Calibri"/>
                        </a:rPr>
                        <a:t>Patrick Meade </a:t>
                      </a:r>
                      <a:endParaRPr sz="1100" u="none" strike="noStrike" cap="none"/>
                    </a:p>
                    <a:p>
                      <a:pPr marL="0" marR="0" lvl="0" indent="0" algn="l" rtl="0">
                        <a:lnSpc>
                          <a:spcPct val="100000"/>
                        </a:lnSpc>
                        <a:spcBef>
                          <a:spcPts val="0"/>
                        </a:spcBef>
                        <a:spcAft>
                          <a:spcPts val="0"/>
                        </a:spcAft>
                        <a:buClr>
                          <a:srgbClr val="000000"/>
                        </a:buClr>
                        <a:buSzPts val="900"/>
                        <a:buFont typeface="Arial"/>
                        <a:buNone/>
                      </a:pPr>
                      <a:r>
                        <a:rPr lang="en" sz="900" b="0" i="0" u="none" strike="noStrike" cap="none">
                          <a:solidFill>
                            <a:schemeClr val="dk1"/>
                          </a:solidFill>
                          <a:latin typeface="Calibri"/>
                          <a:ea typeface="Calibri"/>
                          <a:cs typeface="Calibri"/>
                          <a:sym typeface="Calibri"/>
                        </a:rPr>
                        <a:t>(Stony Brook) </a:t>
                      </a:r>
                      <a:endParaRPr sz="900" b="0" u="none" strike="noStrike" cap="none"/>
                    </a:p>
                  </a:txBody>
                  <a:tcPr marL="91450" marR="91450" marT="34300" marB="34300"/>
                </a:tc>
                <a:tc>
                  <a:txBody>
                    <a:bodyPr/>
                    <a:lstStyle/>
                    <a:p>
                      <a:pPr marL="0" marR="0" lvl="0" indent="0" algn="l" rtl="0">
                        <a:lnSpc>
                          <a:spcPct val="100000"/>
                        </a:lnSpc>
                        <a:spcBef>
                          <a:spcPts val="0"/>
                        </a:spcBef>
                        <a:spcAft>
                          <a:spcPts val="0"/>
                        </a:spcAft>
                        <a:buClr>
                          <a:schemeClr val="dk1"/>
                        </a:buClr>
                        <a:buSzPts val="900"/>
                        <a:buFont typeface="Calibri"/>
                        <a:buNone/>
                      </a:pPr>
                      <a:r>
                        <a:rPr lang="en" sz="900" b="0" i="0" u="none" strike="noStrike" cap="none">
                          <a:solidFill>
                            <a:schemeClr val="dk1"/>
                          </a:solidFill>
                          <a:latin typeface="Calibri"/>
                          <a:ea typeface="Calibri"/>
                          <a:cs typeface="Calibri"/>
                          <a:sym typeface="Calibri"/>
                        </a:rPr>
                        <a:t>Isobel Ojalvo </a:t>
                      </a:r>
                      <a:endParaRPr sz="1100" u="none" strike="noStrike" cap="none"/>
                    </a:p>
                    <a:p>
                      <a:pPr marL="0" marR="0" lvl="0" indent="0" algn="l" rtl="0">
                        <a:lnSpc>
                          <a:spcPct val="100000"/>
                        </a:lnSpc>
                        <a:spcBef>
                          <a:spcPts val="0"/>
                        </a:spcBef>
                        <a:spcAft>
                          <a:spcPts val="0"/>
                        </a:spcAft>
                        <a:buClr>
                          <a:schemeClr val="dk1"/>
                        </a:buClr>
                        <a:buSzPts val="900"/>
                        <a:buFont typeface="Calibri"/>
                        <a:buNone/>
                      </a:pPr>
                      <a:r>
                        <a:rPr lang="en" sz="900" b="0" i="0" u="none" strike="noStrike" cap="none">
                          <a:solidFill>
                            <a:schemeClr val="dk1"/>
                          </a:solidFill>
                          <a:latin typeface="Calibri"/>
                          <a:ea typeface="Calibri"/>
                          <a:cs typeface="Calibri"/>
                          <a:sym typeface="Calibri"/>
                        </a:rPr>
                        <a:t>(Princeton)</a:t>
                      </a:r>
                      <a:endParaRPr sz="900" b="0" u="none" strike="noStrike" cap="none"/>
                    </a:p>
                  </a:txBody>
                  <a:tcPr marL="91450" marR="91450" marT="34300" marB="34300"/>
                </a:tc>
                <a:tc>
                  <a:txBody>
                    <a:bodyPr/>
                    <a:lstStyle/>
                    <a:p>
                      <a:pPr marL="0" marR="0" lvl="0" indent="0" algn="l" rtl="0">
                        <a:lnSpc>
                          <a:spcPct val="100000"/>
                        </a:lnSpc>
                        <a:spcBef>
                          <a:spcPts val="0"/>
                        </a:spcBef>
                        <a:spcAft>
                          <a:spcPts val="0"/>
                        </a:spcAft>
                        <a:buClr>
                          <a:srgbClr val="000000"/>
                        </a:buClr>
                        <a:buSzPts val="900"/>
                        <a:buFont typeface="Arial"/>
                        <a:buNone/>
                      </a:pPr>
                      <a:endParaRPr sz="900" b="0" u="none" strike="noStrike" cap="none"/>
                    </a:p>
                  </a:txBody>
                  <a:tcPr marL="91450" marR="91450" marT="34300" marB="34300"/>
                </a:tc>
              </a:tr>
              <a:tr h="164725">
                <a:tc>
                  <a:txBody>
                    <a:bodyPr/>
                    <a:lstStyle/>
                    <a:p>
                      <a:pPr marL="0" marR="0" lvl="0" indent="0" algn="l" rtl="0">
                        <a:lnSpc>
                          <a:spcPct val="100000"/>
                        </a:lnSpc>
                        <a:spcBef>
                          <a:spcPts val="0"/>
                        </a:spcBef>
                        <a:spcAft>
                          <a:spcPts val="0"/>
                        </a:spcAft>
                        <a:buClr>
                          <a:schemeClr val="dk1"/>
                        </a:buClr>
                        <a:buSzPts val="900"/>
                        <a:buFont typeface="Calibri"/>
                        <a:buNone/>
                      </a:pPr>
                      <a:r>
                        <a:rPr lang="en" sz="900" b="0" i="0" u="none" strike="noStrike" cap="none">
                          <a:solidFill>
                            <a:schemeClr val="dk1"/>
                          </a:solidFill>
                          <a:latin typeface="Calibri"/>
                          <a:ea typeface="Calibri"/>
                          <a:cs typeface="Calibri"/>
                          <a:sym typeface="Calibri"/>
                        </a:rPr>
                        <a:t>EF03: EW Physics: Heavy flavor and top quark physics</a:t>
                      </a:r>
                      <a:endParaRPr sz="800" u="none" strike="noStrike" cap="none"/>
                    </a:p>
                  </a:txBody>
                  <a:tcPr marL="91450" marR="91450" marT="34300" marB="34300"/>
                </a:tc>
                <a:tc>
                  <a:txBody>
                    <a:bodyPr/>
                    <a:lstStyle/>
                    <a:p>
                      <a:pPr marL="0" marR="0" lvl="0" indent="0" algn="l" rtl="0">
                        <a:lnSpc>
                          <a:spcPct val="100000"/>
                        </a:lnSpc>
                        <a:spcBef>
                          <a:spcPts val="0"/>
                        </a:spcBef>
                        <a:spcAft>
                          <a:spcPts val="0"/>
                        </a:spcAft>
                        <a:buClr>
                          <a:srgbClr val="000000"/>
                        </a:buClr>
                        <a:buSzPts val="900"/>
                        <a:buFont typeface="Arial"/>
                        <a:buNone/>
                      </a:pPr>
                      <a:r>
                        <a:rPr lang="en" sz="900" b="0" i="0" u="none" strike="noStrike" cap="none">
                          <a:solidFill>
                            <a:schemeClr val="dk1"/>
                          </a:solidFill>
                          <a:latin typeface="Calibri"/>
                          <a:ea typeface="Calibri"/>
                          <a:cs typeface="Calibri"/>
                          <a:sym typeface="Calibri"/>
                        </a:rPr>
                        <a:t>Reinhard Schwienhorst (MSU) </a:t>
                      </a:r>
                      <a:endParaRPr sz="900" b="0" u="none" strike="noStrike" cap="none"/>
                    </a:p>
                  </a:txBody>
                  <a:tcPr marL="91450" marR="91450" marT="34300" marB="34300"/>
                </a:tc>
                <a:tc>
                  <a:txBody>
                    <a:bodyPr/>
                    <a:lstStyle/>
                    <a:p>
                      <a:pPr marL="0" marR="0" lvl="0" indent="0" algn="l" rtl="0">
                        <a:lnSpc>
                          <a:spcPct val="100000"/>
                        </a:lnSpc>
                        <a:spcBef>
                          <a:spcPts val="0"/>
                        </a:spcBef>
                        <a:spcAft>
                          <a:spcPts val="0"/>
                        </a:spcAft>
                        <a:buClr>
                          <a:schemeClr val="dk1"/>
                        </a:buClr>
                        <a:buSzPts val="900"/>
                        <a:buFont typeface="Calibri"/>
                        <a:buNone/>
                      </a:pPr>
                      <a:r>
                        <a:rPr lang="en" sz="900" b="0" i="0" u="none" strike="noStrike" cap="none">
                          <a:solidFill>
                            <a:schemeClr val="dk1"/>
                          </a:solidFill>
                          <a:latin typeface="Calibri"/>
                          <a:ea typeface="Calibri"/>
                          <a:cs typeface="Calibri"/>
                          <a:sym typeface="Calibri"/>
                        </a:rPr>
                        <a:t>Doreen Wackeroth (Buffalo) </a:t>
                      </a:r>
                      <a:endParaRPr sz="900" b="0" u="none" strike="noStrike" cap="none"/>
                    </a:p>
                  </a:txBody>
                  <a:tcPr marL="91450" marR="91450" marT="34300" marB="34300"/>
                </a:tc>
                <a:tc>
                  <a:txBody>
                    <a:bodyPr/>
                    <a:lstStyle/>
                    <a:p>
                      <a:pPr marL="0" marR="0" lvl="0" indent="0" algn="l" rtl="0">
                        <a:lnSpc>
                          <a:spcPct val="100000"/>
                        </a:lnSpc>
                        <a:spcBef>
                          <a:spcPts val="0"/>
                        </a:spcBef>
                        <a:spcAft>
                          <a:spcPts val="0"/>
                        </a:spcAft>
                        <a:buClr>
                          <a:srgbClr val="000000"/>
                        </a:buClr>
                        <a:buSzPts val="900"/>
                        <a:buFont typeface="Arial"/>
                        <a:buNone/>
                      </a:pPr>
                      <a:endParaRPr sz="900" b="0" u="none" strike="noStrike" cap="none"/>
                    </a:p>
                  </a:txBody>
                  <a:tcPr marL="91450" marR="91450" marT="34300" marB="34300"/>
                </a:tc>
              </a:tr>
              <a:tr h="164725">
                <a:tc>
                  <a:txBody>
                    <a:bodyPr/>
                    <a:lstStyle/>
                    <a:p>
                      <a:pPr marL="0" marR="0" lvl="0" indent="0" algn="l" rtl="0">
                        <a:lnSpc>
                          <a:spcPct val="100000"/>
                        </a:lnSpc>
                        <a:spcBef>
                          <a:spcPts val="0"/>
                        </a:spcBef>
                        <a:spcAft>
                          <a:spcPts val="0"/>
                        </a:spcAft>
                        <a:buClr>
                          <a:srgbClr val="000000"/>
                        </a:buClr>
                        <a:buSzPts val="900"/>
                        <a:buFont typeface="Arial"/>
                        <a:buNone/>
                      </a:pPr>
                      <a:r>
                        <a:rPr lang="en" sz="900" u="none" strike="noStrike" cap="none"/>
                        <a:t>EF04: EW Physics: EW Precision Physics and constraining new physics </a:t>
                      </a:r>
                      <a:endParaRPr sz="1100" u="none" strike="noStrike" cap="none"/>
                    </a:p>
                  </a:txBody>
                  <a:tcPr marL="91450" marR="91450" marT="34300" marB="34300"/>
                </a:tc>
                <a:tc>
                  <a:txBody>
                    <a:bodyPr/>
                    <a:lstStyle/>
                    <a:p>
                      <a:pPr marL="0" marR="0" lvl="0" indent="0" algn="l" rtl="0">
                        <a:lnSpc>
                          <a:spcPct val="100000"/>
                        </a:lnSpc>
                        <a:spcBef>
                          <a:spcPts val="0"/>
                        </a:spcBef>
                        <a:spcAft>
                          <a:spcPts val="0"/>
                        </a:spcAft>
                        <a:buClr>
                          <a:srgbClr val="000000"/>
                        </a:buClr>
                        <a:buSzPts val="900"/>
                        <a:buFont typeface="Arial"/>
                        <a:buNone/>
                      </a:pPr>
                      <a:r>
                        <a:rPr lang="en" sz="900" b="0" i="0" u="none" strike="noStrike" cap="none">
                          <a:solidFill>
                            <a:schemeClr val="dk1"/>
                          </a:solidFill>
                          <a:latin typeface="Calibri"/>
                          <a:ea typeface="Calibri"/>
                          <a:cs typeface="Calibri"/>
                          <a:sym typeface="Calibri"/>
                        </a:rPr>
                        <a:t>Alberto Belloni (Maryland)</a:t>
                      </a:r>
                      <a:endParaRPr sz="900" b="0" u="none" strike="noStrike" cap="none"/>
                    </a:p>
                  </a:txBody>
                  <a:tcPr marL="91450" marR="91450" marT="34300" marB="34300"/>
                </a:tc>
                <a:tc>
                  <a:txBody>
                    <a:bodyPr/>
                    <a:lstStyle/>
                    <a:p>
                      <a:pPr marL="0" marR="0" lvl="0" indent="0" algn="l" rtl="0">
                        <a:lnSpc>
                          <a:spcPct val="100000"/>
                        </a:lnSpc>
                        <a:spcBef>
                          <a:spcPts val="0"/>
                        </a:spcBef>
                        <a:spcAft>
                          <a:spcPts val="0"/>
                        </a:spcAft>
                        <a:buClr>
                          <a:srgbClr val="000000"/>
                        </a:buClr>
                        <a:buSzPts val="900"/>
                        <a:buFont typeface="Arial"/>
                        <a:buNone/>
                      </a:pPr>
                      <a:r>
                        <a:rPr lang="en" sz="900" b="0" i="0" u="none" strike="noStrike" cap="none">
                          <a:solidFill>
                            <a:schemeClr val="dk1"/>
                          </a:solidFill>
                          <a:latin typeface="Calibri"/>
                          <a:ea typeface="Calibri"/>
                          <a:cs typeface="Calibri"/>
                          <a:sym typeface="Calibri"/>
                        </a:rPr>
                        <a:t>Ayres Freitas (Pittsburgh) </a:t>
                      </a:r>
                      <a:endParaRPr sz="900" b="0" u="none" strike="noStrike" cap="none"/>
                    </a:p>
                  </a:txBody>
                  <a:tcPr marL="91450" marR="91450" marT="34300" marB="34300"/>
                </a:tc>
                <a:tc>
                  <a:txBody>
                    <a:bodyPr/>
                    <a:lstStyle/>
                    <a:p>
                      <a:pPr marL="0" marR="0" lvl="0" indent="0" algn="l" rtl="0">
                        <a:lnSpc>
                          <a:spcPct val="100000"/>
                        </a:lnSpc>
                        <a:spcBef>
                          <a:spcPts val="0"/>
                        </a:spcBef>
                        <a:spcAft>
                          <a:spcPts val="0"/>
                        </a:spcAft>
                        <a:buClr>
                          <a:srgbClr val="000000"/>
                        </a:buClr>
                        <a:buSzPts val="900"/>
                        <a:buFont typeface="Arial"/>
                        <a:buNone/>
                      </a:pPr>
                      <a:r>
                        <a:rPr lang="en" sz="900" u="none" strike="noStrike" cap="none"/>
                        <a:t>Junping Tian (Tokyo)</a:t>
                      </a:r>
                      <a:endParaRPr sz="1100" u="none" strike="noStrike" cap="none"/>
                    </a:p>
                  </a:txBody>
                  <a:tcPr marL="91450" marR="91450" marT="34300" marB="34300"/>
                </a:tc>
              </a:tr>
              <a:tr h="164725">
                <a:tc>
                  <a:txBody>
                    <a:bodyPr/>
                    <a:lstStyle/>
                    <a:p>
                      <a:pPr marL="0" marR="0" lvl="0" indent="0" algn="l" rtl="0">
                        <a:lnSpc>
                          <a:spcPct val="100000"/>
                        </a:lnSpc>
                        <a:spcBef>
                          <a:spcPts val="0"/>
                        </a:spcBef>
                        <a:spcAft>
                          <a:spcPts val="0"/>
                        </a:spcAft>
                        <a:buClr>
                          <a:schemeClr val="dk1"/>
                        </a:buClr>
                        <a:buSzPts val="900"/>
                        <a:buFont typeface="Calibri"/>
                        <a:buNone/>
                      </a:pPr>
                      <a:r>
                        <a:rPr lang="en" sz="900" b="0" i="0" u="none" strike="noStrike" cap="none">
                          <a:solidFill>
                            <a:schemeClr val="dk1"/>
                          </a:solidFill>
                          <a:latin typeface="Calibri"/>
                          <a:ea typeface="Calibri"/>
                          <a:cs typeface="Calibri"/>
                          <a:sym typeface="Calibri"/>
                        </a:rPr>
                        <a:t>EF05: QCD and strong interactions: Precision QCD</a:t>
                      </a:r>
                      <a:endParaRPr sz="900" u="none" strike="noStrike" cap="none"/>
                    </a:p>
                  </a:txBody>
                  <a:tcPr marL="91450" marR="91450" marT="34300" marB="34300"/>
                </a:tc>
                <a:tc>
                  <a:txBody>
                    <a:bodyPr/>
                    <a:lstStyle/>
                    <a:p>
                      <a:pPr marL="0" marR="0" lvl="0" indent="0" algn="l" rtl="0">
                        <a:lnSpc>
                          <a:spcPct val="100000"/>
                        </a:lnSpc>
                        <a:spcBef>
                          <a:spcPts val="0"/>
                        </a:spcBef>
                        <a:spcAft>
                          <a:spcPts val="0"/>
                        </a:spcAft>
                        <a:buClr>
                          <a:srgbClr val="000000"/>
                        </a:buClr>
                        <a:buSzPts val="900"/>
                        <a:buFont typeface="Arial"/>
                        <a:buNone/>
                      </a:pPr>
                      <a:r>
                        <a:rPr lang="en" sz="900" b="0" i="0" u="none" strike="noStrike" cap="none">
                          <a:solidFill>
                            <a:schemeClr val="dk1"/>
                          </a:solidFill>
                          <a:latin typeface="Calibri"/>
                          <a:ea typeface="Calibri"/>
                          <a:cs typeface="Calibri"/>
                          <a:sym typeface="Calibri"/>
                        </a:rPr>
                        <a:t>Michael Begel </a:t>
                      </a:r>
                      <a:endParaRPr sz="1100" u="none" strike="noStrike" cap="none"/>
                    </a:p>
                    <a:p>
                      <a:pPr marL="0" marR="0" lvl="0" indent="0" algn="l" rtl="0">
                        <a:lnSpc>
                          <a:spcPct val="100000"/>
                        </a:lnSpc>
                        <a:spcBef>
                          <a:spcPts val="0"/>
                        </a:spcBef>
                        <a:spcAft>
                          <a:spcPts val="0"/>
                        </a:spcAft>
                        <a:buClr>
                          <a:srgbClr val="000000"/>
                        </a:buClr>
                        <a:buSzPts val="900"/>
                        <a:buFont typeface="Arial"/>
                        <a:buNone/>
                      </a:pPr>
                      <a:r>
                        <a:rPr lang="en" sz="900" b="0" i="0" u="none" strike="noStrike" cap="none">
                          <a:solidFill>
                            <a:schemeClr val="dk1"/>
                          </a:solidFill>
                          <a:latin typeface="Calibri"/>
                          <a:ea typeface="Calibri"/>
                          <a:cs typeface="Calibri"/>
                          <a:sym typeface="Calibri"/>
                        </a:rPr>
                        <a:t>(BNL)</a:t>
                      </a:r>
                      <a:endParaRPr sz="900" b="0" u="none" strike="noStrike" cap="none"/>
                    </a:p>
                  </a:txBody>
                  <a:tcPr marL="91450" marR="91450" marT="34300" marB="34300"/>
                </a:tc>
                <a:tc>
                  <a:txBody>
                    <a:bodyPr/>
                    <a:lstStyle/>
                    <a:p>
                      <a:pPr marL="0" marR="0" lvl="0" indent="0" algn="l" rtl="0">
                        <a:lnSpc>
                          <a:spcPct val="100000"/>
                        </a:lnSpc>
                        <a:spcBef>
                          <a:spcPts val="0"/>
                        </a:spcBef>
                        <a:spcAft>
                          <a:spcPts val="0"/>
                        </a:spcAft>
                        <a:buClr>
                          <a:srgbClr val="000000"/>
                        </a:buClr>
                        <a:buSzPts val="900"/>
                        <a:buFont typeface="Arial"/>
                        <a:buNone/>
                      </a:pPr>
                      <a:r>
                        <a:rPr lang="en" sz="900" b="0" i="0" u="none" strike="noStrike" cap="none">
                          <a:solidFill>
                            <a:schemeClr val="dk1"/>
                          </a:solidFill>
                          <a:latin typeface="Calibri"/>
                          <a:ea typeface="Calibri"/>
                          <a:cs typeface="Calibri"/>
                          <a:sym typeface="Calibri"/>
                        </a:rPr>
                        <a:t>Stefan Hoeche (FNAL) </a:t>
                      </a:r>
                      <a:endParaRPr sz="900" b="0" u="none" strike="noStrike" cap="none"/>
                    </a:p>
                  </a:txBody>
                  <a:tcPr marL="91450" marR="91450" marT="34300" marB="34300"/>
                </a:tc>
                <a:tc>
                  <a:txBody>
                    <a:bodyPr/>
                    <a:lstStyle/>
                    <a:p>
                      <a:pPr marL="0" marR="0" lvl="0" indent="0" algn="l" rtl="0">
                        <a:lnSpc>
                          <a:spcPct val="100000"/>
                        </a:lnSpc>
                        <a:spcBef>
                          <a:spcPts val="0"/>
                        </a:spcBef>
                        <a:spcAft>
                          <a:spcPts val="0"/>
                        </a:spcAft>
                        <a:buClr>
                          <a:schemeClr val="dk1"/>
                        </a:buClr>
                        <a:buSzPts val="900"/>
                        <a:buFont typeface="Calibri"/>
                        <a:buNone/>
                      </a:pPr>
                      <a:r>
                        <a:rPr lang="en" sz="900" b="0" i="0" u="none" strike="noStrike" cap="none">
                          <a:solidFill>
                            <a:schemeClr val="dk1"/>
                          </a:solidFill>
                          <a:latin typeface="Calibri"/>
                          <a:ea typeface="Calibri"/>
                          <a:cs typeface="Calibri"/>
                          <a:sym typeface="Calibri"/>
                        </a:rPr>
                        <a:t>Michael Schmitt (Northwestern)</a:t>
                      </a:r>
                      <a:endParaRPr sz="900" b="0" u="none" strike="noStrike" cap="none"/>
                    </a:p>
                  </a:txBody>
                  <a:tcPr marL="91450" marR="91450" marT="34300" marB="34300"/>
                </a:tc>
              </a:tr>
              <a:tr h="164725">
                <a:tc>
                  <a:txBody>
                    <a:bodyPr/>
                    <a:lstStyle/>
                    <a:p>
                      <a:pPr marL="0" marR="0" lvl="0" indent="0" algn="l" rtl="0">
                        <a:lnSpc>
                          <a:spcPct val="100000"/>
                        </a:lnSpc>
                        <a:spcBef>
                          <a:spcPts val="0"/>
                        </a:spcBef>
                        <a:spcAft>
                          <a:spcPts val="0"/>
                        </a:spcAft>
                        <a:buClr>
                          <a:schemeClr val="dk1"/>
                        </a:buClr>
                        <a:buSzPts val="900"/>
                        <a:buFont typeface="Calibri"/>
                        <a:buNone/>
                      </a:pPr>
                      <a:r>
                        <a:rPr lang="en" sz="900" b="0" i="0" u="none" strike="noStrike" cap="none">
                          <a:solidFill>
                            <a:schemeClr val="dk1"/>
                          </a:solidFill>
                          <a:latin typeface="Calibri"/>
                          <a:ea typeface="Calibri"/>
                          <a:cs typeface="Calibri"/>
                          <a:sym typeface="Calibri"/>
                        </a:rPr>
                        <a:t>EF06: QCD and strong interactions: Hadronic structure and forward QCD</a:t>
                      </a:r>
                      <a:endParaRPr sz="1100" u="none" strike="noStrike" cap="none"/>
                    </a:p>
                  </a:txBody>
                  <a:tcPr marL="91450" marR="91450" marT="34300" marB="34300"/>
                </a:tc>
                <a:tc>
                  <a:txBody>
                    <a:bodyPr/>
                    <a:lstStyle/>
                    <a:p>
                      <a:pPr marL="0" marR="0" lvl="0" indent="0" algn="l" rtl="0">
                        <a:lnSpc>
                          <a:spcPct val="100000"/>
                        </a:lnSpc>
                        <a:spcBef>
                          <a:spcPts val="0"/>
                        </a:spcBef>
                        <a:spcAft>
                          <a:spcPts val="0"/>
                        </a:spcAft>
                        <a:buClr>
                          <a:schemeClr val="dk1"/>
                        </a:buClr>
                        <a:buSzPts val="900"/>
                        <a:buFont typeface="Calibri"/>
                        <a:buNone/>
                      </a:pPr>
                      <a:r>
                        <a:rPr lang="en" sz="900" b="0" i="0" u="none" strike="noStrike" cap="none">
                          <a:solidFill>
                            <a:schemeClr val="dk1"/>
                          </a:solidFill>
                          <a:latin typeface="Calibri"/>
                          <a:ea typeface="Calibri"/>
                          <a:cs typeface="Calibri"/>
                          <a:sym typeface="Calibri"/>
                        </a:rPr>
                        <a:t>Huey-Wen Lin </a:t>
                      </a:r>
                      <a:endParaRPr sz="1100" u="none" strike="noStrike" cap="none"/>
                    </a:p>
                    <a:p>
                      <a:pPr marL="0" marR="0" lvl="0" indent="0" algn="l" rtl="0">
                        <a:lnSpc>
                          <a:spcPct val="100000"/>
                        </a:lnSpc>
                        <a:spcBef>
                          <a:spcPts val="0"/>
                        </a:spcBef>
                        <a:spcAft>
                          <a:spcPts val="0"/>
                        </a:spcAft>
                        <a:buClr>
                          <a:schemeClr val="dk1"/>
                        </a:buClr>
                        <a:buSzPts val="900"/>
                        <a:buFont typeface="Calibri"/>
                        <a:buNone/>
                      </a:pPr>
                      <a:r>
                        <a:rPr lang="en" sz="900" b="0" i="0" u="none" strike="noStrike" cap="none">
                          <a:solidFill>
                            <a:schemeClr val="dk1"/>
                          </a:solidFill>
                          <a:latin typeface="Calibri"/>
                          <a:ea typeface="Calibri"/>
                          <a:cs typeface="Calibri"/>
                          <a:sym typeface="Calibri"/>
                        </a:rPr>
                        <a:t>(MSU) </a:t>
                      </a:r>
                      <a:endParaRPr sz="1100" u="none" strike="noStrike" cap="none"/>
                    </a:p>
                  </a:txBody>
                  <a:tcPr marL="91450" marR="91450" marT="34300" marB="34300"/>
                </a:tc>
                <a:tc>
                  <a:txBody>
                    <a:bodyPr/>
                    <a:lstStyle/>
                    <a:p>
                      <a:pPr marL="0" marR="0" lvl="0" indent="0" algn="l" rtl="0">
                        <a:lnSpc>
                          <a:spcPct val="100000"/>
                        </a:lnSpc>
                        <a:spcBef>
                          <a:spcPts val="0"/>
                        </a:spcBef>
                        <a:spcAft>
                          <a:spcPts val="0"/>
                        </a:spcAft>
                        <a:buClr>
                          <a:schemeClr val="dk1"/>
                        </a:buClr>
                        <a:buSzPts val="900"/>
                        <a:buFont typeface="Calibri"/>
                        <a:buNone/>
                      </a:pPr>
                      <a:r>
                        <a:rPr lang="en" sz="900" b="0" u="none" strike="noStrike" cap="none"/>
                        <a:t>Pavel Nadolsky (SMU)</a:t>
                      </a:r>
                      <a:endParaRPr sz="1100" u="none" strike="noStrike" cap="none"/>
                    </a:p>
                  </a:txBody>
                  <a:tcPr marL="91450" marR="91450" marT="34300" marB="34300"/>
                </a:tc>
                <a:tc>
                  <a:txBody>
                    <a:bodyPr/>
                    <a:lstStyle/>
                    <a:p>
                      <a:pPr marL="0" marR="0" lvl="0" indent="0" algn="l" rtl="0">
                        <a:lnSpc>
                          <a:spcPct val="100000"/>
                        </a:lnSpc>
                        <a:spcBef>
                          <a:spcPts val="0"/>
                        </a:spcBef>
                        <a:spcAft>
                          <a:spcPts val="0"/>
                        </a:spcAft>
                        <a:buClr>
                          <a:schemeClr val="dk1"/>
                        </a:buClr>
                        <a:buSzPts val="900"/>
                        <a:buFont typeface="Calibri"/>
                        <a:buNone/>
                      </a:pPr>
                      <a:r>
                        <a:rPr lang="en" sz="900" b="0" i="0" u="none" strike="noStrike" cap="none">
                          <a:solidFill>
                            <a:schemeClr val="dk1"/>
                          </a:solidFill>
                          <a:latin typeface="Calibri"/>
                          <a:ea typeface="Calibri"/>
                          <a:cs typeface="Calibri"/>
                          <a:sym typeface="Calibri"/>
                        </a:rPr>
                        <a:t>Christophe Royon (Kansas) </a:t>
                      </a:r>
                      <a:endParaRPr sz="1100" u="none" strike="noStrike" cap="none"/>
                    </a:p>
                  </a:txBody>
                  <a:tcPr marL="91450" marR="91450" marT="34300" marB="34300"/>
                </a:tc>
              </a:tr>
              <a:tr h="164725">
                <a:tc>
                  <a:txBody>
                    <a:bodyPr/>
                    <a:lstStyle/>
                    <a:p>
                      <a:pPr marL="0" marR="0" lvl="0" indent="0" algn="l" rtl="0">
                        <a:lnSpc>
                          <a:spcPct val="100000"/>
                        </a:lnSpc>
                        <a:spcBef>
                          <a:spcPts val="0"/>
                        </a:spcBef>
                        <a:spcAft>
                          <a:spcPts val="0"/>
                        </a:spcAft>
                        <a:buClr>
                          <a:schemeClr val="dk1"/>
                        </a:buClr>
                        <a:buSzPts val="900"/>
                        <a:buFont typeface="Calibri"/>
                        <a:buNone/>
                      </a:pPr>
                      <a:r>
                        <a:rPr lang="en" sz="900" b="0" i="0" u="none" strike="noStrike" cap="none">
                          <a:solidFill>
                            <a:schemeClr val="dk1"/>
                          </a:solidFill>
                          <a:latin typeface="Calibri"/>
                          <a:ea typeface="Calibri"/>
                          <a:cs typeface="Calibri"/>
                          <a:sym typeface="Calibri"/>
                        </a:rPr>
                        <a:t>EF07: QCD and strong interactions: Heavy Ions</a:t>
                      </a:r>
                      <a:endParaRPr sz="900" u="none" strike="noStrike" cap="none"/>
                    </a:p>
                  </a:txBody>
                  <a:tcPr marL="91450" marR="91450" marT="34300" marB="34300"/>
                </a:tc>
                <a:tc>
                  <a:txBody>
                    <a:bodyPr/>
                    <a:lstStyle/>
                    <a:p>
                      <a:pPr marL="0" marR="0" lvl="0" indent="0" algn="l" rtl="0">
                        <a:lnSpc>
                          <a:spcPct val="100000"/>
                        </a:lnSpc>
                        <a:spcBef>
                          <a:spcPts val="0"/>
                        </a:spcBef>
                        <a:spcAft>
                          <a:spcPts val="0"/>
                        </a:spcAft>
                        <a:buClr>
                          <a:srgbClr val="000000"/>
                        </a:buClr>
                        <a:buSzPts val="900"/>
                        <a:buFont typeface="Arial"/>
                        <a:buNone/>
                      </a:pPr>
                      <a:r>
                        <a:rPr lang="en" sz="900" b="0" i="0" u="none" strike="noStrike" cap="none">
                          <a:solidFill>
                            <a:schemeClr val="dk1"/>
                          </a:solidFill>
                          <a:latin typeface="Calibri"/>
                          <a:ea typeface="Calibri"/>
                          <a:cs typeface="Calibri"/>
                          <a:sym typeface="Calibri"/>
                        </a:rPr>
                        <a:t>Yen-Jie Lee </a:t>
                      </a:r>
                      <a:endParaRPr sz="1100" u="none" strike="noStrike" cap="none"/>
                    </a:p>
                    <a:p>
                      <a:pPr marL="0" marR="0" lvl="0" indent="0" algn="l" rtl="0">
                        <a:lnSpc>
                          <a:spcPct val="100000"/>
                        </a:lnSpc>
                        <a:spcBef>
                          <a:spcPts val="0"/>
                        </a:spcBef>
                        <a:spcAft>
                          <a:spcPts val="0"/>
                        </a:spcAft>
                        <a:buClr>
                          <a:srgbClr val="000000"/>
                        </a:buClr>
                        <a:buSzPts val="900"/>
                        <a:buFont typeface="Arial"/>
                        <a:buNone/>
                      </a:pPr>
                      <a:r>
                        <a:rPr lang="en" sz="900" b="0" i="0" u="none" strike="noStrike" cap="none">
                          <a:solidFill>
                            <a:schemeClr val="dk1"/>
                          </a:solidFill>
                          <a:latin typeface="Calibri"/>
                          <a:ea typeface="Calibri"/>
                          <a:cs typeface="Calibri"/>
                          <a:sym typeface="Calibri"/>
                        </a:rPr>
                        <a:t>(MIT)</a:t>
                      </a:r>
                      <a:endParaRPr sz="900" b="0" u="none" strike="noStrike" cap="none"/>
                    </a:p>
                  </a:txBody>
                  <a:tcPr marL="91450" marR="91450" marT="34300" marB="34300"/>
                </a:tc>
                <a:tc>
                  <a:txBody>
                    <a:bodyPr/>
                    <a:lstStyle/>
                    <a:p>
                      <a:pPr marL="0" marR="0" lvl="0" indent="0" algn="l" rtl="0">
                        <a:lnSpc>
                          <a:spcPct val="100000"/>
                        </a:lnSpc>
                        <a:spcBef>
                          <a:spcPts val="0"/>
                        </a:spcBef>
                        <a:spcAft>
                          <a:spcPts val="0"/>
                        </a:spcAft>
                        <a:buClr>
                          <a:srgbClr val="000000"/>
                        </a:buClr>
                        <a:buSzPts val="900"/>
                        <a:buFont typeface="Arial"/>
                        <a:buNone/>
                      </a:pPr>
                      <a:r>
                        <a:rPr lang="en" sz="900" b="0" i="0" u="none" strike="noStrike" cap="none">
                          <a:solidFill>
                            <a:schemeClr val="dk1"/>
                          </a:solidFill>
                          <a:latin typeface="Calibri"/>
                          <a:ea typeface="Calibri"/>
                          <a:cs typeface="Calibri"/>
                          <a:sym typeface="Calibri"/>
                        </a:rPr>
                        <a:t>Swagato Mukherjee </a:t>
                      </a:r>
                      <a:br>
                        <a:rPr lang="en" sz="900" b="0" i="0" u="none" strike="noStrike" cap="none">
                          <a:solidFill>
                            <a:schemeClr val="dk1"/>
                          </a:solidFill>
                          <a:latin typeface="Calibri"/>
                          <a:ea typeface="Calibri"/>
                          <a:cs typeface="Calibri"/>
                          <a:sym typeface="Calibri"/>
                        </a:rPr>
                      </a:br>
                      <a:r>
                        <a:rPr lang="en" sz="900" b="0" i="0" u="none" strike="noStrike" cap="none">
                          <a:solidFill>
                            <a:schemeClr val="dk1"/>
                          </a:solidFill>
                          <a:latin typeface="Calibri"/>
                          <a:ea typeface="Calibri"/>
                          <a:cs typeface="Calibri"/>
                          <a:sym typeface="Calibri"/>
                        </a:rPr>
                        <a:t>(BNL)</a:t>
                      </a:r>
                      <a:endParaRPr sz="900" b="0" u="none" strike="noStrike" cap="none"/>
                    </a:p>
                  </a:txBody>
                  <a:tcPr marL="91450" marR="91450" marT="34300" marB="34300"/>
                </a:tc>
                <a:tc>
                  <a:txBody>
                    <a:bodyPr/>
                    <a:lstStyle/>
                    <a:p>
                      <a:pPr marL="0" marR="0" lvl="0" indent="0" algn="l" rtl="0">
                        <a:lnSpc>
                          <a:spcPct val="100000"/>
                        </a:lnSpc>
                        <a:spcBef>
                          <a:spcPts val="0"/>
                        </a:spcBef>
                        <a:spcAft>
                          <a:spcPts val="0"/>
                        </a:spcAft>
                        <a:buClr>
                          <a:srgbClr val="000000"/>
                        </a:buClr>
                        <a:buSzPts val="900"/>
                        <a:buFont typeface="Arial"/>
                        <a:buNone/>
                      </a:pPr>
                      <a:endParaRPr sz="900" b="0" u="none" strike="noStrike" cap="none"/>
                    </a:p>
                  </a:txBody>
                  <a:tcPr marL="91450" marR="91450" marT="34300" marB="34300"/>
                </a:tc>
              </a:tr>
              <a:tr h="164725">
                <a:tc>
                  <a:txBody>
                    <a:bodyPr/>
                    <a:lstStyle/>
                    <a:p>
                      <a:pPr marL="0" marR="0" lvl="0" indent="0" algn="l" rtl="0">
                        <a:lnSpc>
                          <a:spcPct val="100000"/>
                        </a:lnSpc>
                        <a:spcBef>
                          <a:spcPts val="0"/>
                        </a:spcBef>
                        <a:spcAft>
                          <a:spcPts val="0"/>
                        </a:spcAft>
                        <a:buClr>
                          <a:schemeClr val="dk1"/>
                        </a:buClr>
                        <a:buSzPts val="900"/>
                        <a:buFont typeface="Calibri"/>
                        <a:buNone/>
                      </a:pPr>
                      <a:r>
                        <a:rPr lang="en" sz="900" b="0" i="0" u="none" strike="noStrike" cap="none">
                          <a:solidFill>
                            <a:schemeClr val="dk1"/>
                          </a:solidFill>
                          <a:latin typeface="Calibri"/>
                          <a:ea typeface="Calibri"/>
                          <a:cs typeface="Calibri"/>
                          <a:sym typeface="Calibri"/>
                        </a:rPr>
                        <a:t>EF08: BSM: Model specific explorations</a:t>
                      </a:r>
                      <a:endParaRPr sz="900" u="none" strike="noStrike" cap="none"/>
                    </a:p>
                  </a:txBody>
                  <a:tcPr marL="91450" marR="91450" marT="34300" marB="34300"/>
                </a:tc>
                <a:tc>
                  <a:txBody>
                    <a:bodyPr/>
                    <a:lstStyle/>
                    <a:p>
                      <a:pPr marL="0" marR="0" lvl="0" indent="0" algn="l" rtl="0">
                        <a:lnSpc>
                          <a:spcPct val="100000"/>
                        </a:lnSpc>
                        <a:spcBef>
                          <a:spcPts val="0"/>
                        </a:spcBef>
                        <a:spcAft>
                          <a:spcPts val="0"/>
                        </a:spcAft>
                        <a:buClr>
                          <a:srgbClr val="000000"/>
                        </a:buClr>
                        <a:buSzPts val="900"/>
                        <a:buFont typeface="Arial"/>
                        <a:buNone/>
                      </a:pPr>
                      <a:r>
                        <a:rPr lang="en" sz="900" b="0" i="0" u="none" strike="noStrike" cap="none">
                          <a:solidFill>
                            <a:schemeClr val="dk1"/>
                          </a:solidFill>
                          <a:latin typeface="Calibri"/>
                          <a:ea typeface="Calibri"/>
                          <a:cs typeface="Calibri"/>
                          <a:sym typeface="Calibri"/>
                        </a:rPr>
                        <a:t>Jim Hirschauer </a:t>
                      </a:r>
                      <a:br>
                        <a:rPr lang="en" sz="900" b="0" i="0" u="none" strike="noStrike" cap="none">
                          <a:solidFill>
                            <a:schemeClr val="dk1"/>
                          </a:solidFill>
                          <a:latin typeface="Calibri"/>
                          <a:ea typeface="Calibri"/>
                          <a:cs typeface="Calibri"/>
                          <a:sym typeface="Calibri"/>
                        </a:rPr>
                      </a:br>
                      <a:r>
                        <a:rPr lang="en" sz="900" b="0" i="0" u="none" strike="noStrike" cap="none">
                          <a:solidFill>
                            <a:schemeClr val="dk1"/>
                          </a:solidFill>
                          <a:latin typeface="Calibri"/>
                          <a:ea typeface="Calibri"/>
                          <a:cs typeface="Calibri"/>
                          <a:sym typeface="Calibri"/>
                        </a:rPr>
                        <a:t>(FNAL)</a:t>
                      </a:r>
                      <a:endParaRPr sz="900" b="0" u="none" strike="noStrike" cap="none"/>
                    </a:p>
                  </a:txBody>
                  <a:tcPr marL="91450" marR="91450" marT="34300" marB="34300"/>
                </a:tc>
                <a:tc>
                  <a:txBody>
                    <a:bodyPr/>
                    <a:lstStyle/>
                    <a:p>
                      <a:pPr marL="0" marR="0" lvl="0" indent="0" algn="l" rtl="0">
                        <a:lnSpc>
                          <a:spcPct val="100000"/>
                        </a:lnSpc>
                        <a:spcBef>
                          <a:spcPts val="0"/>
                        </a:spcBef>
                        <a:spcAft>
                          <a:spcPts val="0"/>
                        </a:spcAft>
                        <a:buClr>
                          <a:srgbClr val="000000"/>
                        </a:buClr>
                        <a:buSzPts val="900"/>
                        <a:buFont typeface="Arial"/>
                        <a:buNone/>
                      </a:pPr>
                      <a:r>
                        <a:rPr lang="en" sz="900" b="0" i="0" u="none" strike="noStrike" cap="none">
                          <a:solidFill>
                            <a:schemeClr val="dk1"/>
                          </a:solidFill>
                          <a:latin typeface="Calibri"/>
                          <a:ea typeface="Calibri"/>
                          <a:cs typeface="Calibri"/>
                          <a:sym typeface="Calibri"/>
                        </a:rPr>
                        <a:t>Elliot Lipeles </a:t>
                      </a:r>
                      <a:endParaRPr sz="1100" u="none" strike="noStrike" cap="none"/>
                    </a:p>
                    <a:p>
                      <a:pPr marL="0" marR="0" lvl="0" indent="0" algn="l" rtl="0">
                        <a:lnSpc>
                          <a:spcPct val="100000"/>
                        </a:lnSpc>
                        <a:spcBef>
                          <a:spcPts val="0"/>
                        </a:spcBef>
                        <a:spcAft>
                          <a:spcPts val="0"/>
                        </a:spcAft>
                        <a:buClr>
                          <a:srgbClr val="000000"/>
                        </a:buClr>
                        <a:buSzPts val="900"/>
                        <a:buFont typeface="Arial"/>
                        <a:buNone/>
                      </a:pPr>
                      <a:r>
                        <a:rPr lang="en" sz="900" b="0" i="0" u="none" strike="noStrike" cap="none">
                          <a:solidFill>
                            <a:schemeClr val="dk1"/>
                          </a:solidFill>
                          <a:latin typeface="Calibri"/>
                          <a:ea typeface="Calibri"/>
                          <a:cs typeface="Calibri"/>
                          <a:sym typeface="Calibri"/>
                        </a:rPr>
                        <a:t>(UPenn)</a:t>
                      </a:r>
                      <a:endParaRPr sz="900" b="0" u="none" strike="noStrike" cap="none"/>
                    </a:p>
                  </a:txBody>
                  <a:tcPr marL="91450" marR="91450" marT="34300" marB="34300"/>
                </a:tc>
                <a:tc>
                  <a:txBody>
                    <a:bodyPr/>
                    <a:lstStyle/>
                    <a:p>
                      <a:pPr marL="0" marR="0" lvl="0" indent="0" algn="l" rtl="0">
                        <a:lnSpc>
                          <a:spcPct val="100000"/>
                        </a:lnSpc>
                        <a:spcBef>
                          <a:spcPts val="0"/>
                        </a:spcBef>
                        <a:spcAft>
                          <a:spcPts val="0"/>
                        </a:spcAft>
                        <a:buClr>
                          <a:srgbClr val="000000"/>
                        </a:buClr>
                        <a:buSzPts val="900"/>
                        <a:buFont typeface="Arial"/>
                        <a:buNone/>
                      </a:pPr>
                      <a:r>
                        <a:rPr lang="en" sz="900" b="0" i="0" u="none" strike="noStrike" cap="none">
                          <a:solidFill>
                            <a:schemeClr val="dk1"/>
                          </a:solidFill>
                          <a:latin typeface="Calibri"/>
                          <a:ea typeface="Calibri"/>
                          <a:cs typeface="Calibri"/>
                          <a:sym typeface="Calibri"/>
                        </a:rPr>
                        <a:t>Nausheen Shah (Wayne State)</a:t>
                      </a:r>
                      <a:endParaRPr sz="900" b="0" u="none" strike="noStrike" cap="none"/>
                    </a:p>
                  </a:txBody>
                  <a:tcPr marL="91450" marR="91450" marT="34300" marB="34300"/>
                </a:tc>
              </a:tr>
              <a:tr h="164725">
                <a:tc>
                  <a:txBody>
                    <a:bodyPr/>
                    <a:lstStyle/>
                    <a:p>
                      <a:pPr marL="0" marR="0" lvl="0" indent="0" algn="l" rtl="0">
                        <a:lnSpc>
                          <a:spcPct val="100000"/>
                        </a:lnSpc>
                        <a:spcBef>
                          <a:spcPts val="0"/>
                        </a:spcBef>
                        <a:spcAft>
                          <a:spcPts val="0"/>
                        </a:spcAft>
                        <a:buClr>
                          <a:srgbClr val="000000"/>
                        </a:buClr>
                        <a:buSzPts val="900"/>
                        <a:buFont typeface="Arial"/>
                        <a:buNone/>
                      </a:pPr>
                      <a:r>
                        <a:rPr lang="en" sz="900" u="none" strike="noStrike" cap="none"/>
                        <a:t>EF09: BSM: More general explorations</a:t>
                      </a:r>
                      <a:endParaRPr sz="1100" u="none" strike="noStrike" cap="none"/>
                    </a:p>
                  </a:txBody>
                  <a:tcPr marL="91450" marR="91450" marT="34300" marB="34300"/>
                </a:tc>
                <a:tc>
                  <a:txBody>
                    <a:bodyPr/>
                    <a:lstStyle/>
                    <a:p>
                      <a:pPr marL="0" marR="0" lvl="0" indent="0" algn="l" rtl="0">
                        <a:lnSpc>
                          <a:spcPct val="100000"/>
                        </a:lnSpc>
                        <a:spcBef>
                          <a:spcPts val="0"/>
                        </a:spcBef>
                        <a:spcAft>
                          <a:spcPts val="0"/>
                        </a:spcAft>
                        <a:buClr>
                          <a:srgbClr val="000000"/>
                        </a:buClr>
                        <a:buSzPts val="900"/>
                        <a:buFont typeface="Arial"/>
                        <a:buNone/>
                      </a:pPr>
                      <a:r>
                        <a:rPr lang="en" sz="900" b="0" i="0" u="none" strike="noStrike" cap="none">
                          <a:solidFill>
                            <a:schemeClr val="dk1"/>
                          </a:solidFill>
                          <a:latin typeface="Calibri"/>
                          <a:ea typeface="Calibri"/>
                          <a:cs typeface="Calibri"/>
                          <a:sym typeface="Calibri"/>
                        </a:rPr>
                        <a:t>Tulika Bose  </a:t>
                      </a:r>
                      <a:endParaRPr sz="1100" u="none" strike="noStrike" cap="none"/>
                    </a:p>
                    <a:p>
                      <a:pPr marL="0" marR="0" lvl="0" indent="0" algn="l" rtl="0">
                        <a:lnSpc>
                          <a:spcPct val="100000"/>
                        </a:lnSpc>
                        <a:spcBef>
                          <a:spcPts val="0"/>
                        </a:spcBef>
                        <a:spcAft>
                          <a:spcPts val="0"/>
                        </a:spcAft>
                        <a:buClr>
                          <a:srgbClr val="000000"/>
                        </a:buClr>
                        <a:buSzPts val="900"/>
                        <a:buFont typeface="Arial"/>
                        <a:buNone/>
                      </a:pPr>
                      <a:r>
                        <a:rPr lang="en" sz="900" b="0" i="0" u="none" strike="noStrike" cap="none">
                          <a:solidFill>
                            <a:schemeClr val="dk1"/>
                          </a:solidFill>
                          <a:latin typeface="Calibri"/>
                          <a:ea typeface="Calibri"/>
                          <a:cs typeface="Calibri"/>
                          <a:sym typeface="Calibri"/>
                        </a:rPr>
                        <a:t>(U Wisconsin-Madison)</a:t>
                      </a:r>
                      <a:endParaRPr sz="900" b="0" u="none" strike="noStrike" cap="none"/>
                    </a:p>
                  </a:txBody>
                  <a:tcPr marL="91450" marR="91450" marT="34300" marB="34300"/>
                </a:tc>
                <a:tc>
                  <a:txBody>
                    <a:bodyPr/>
                    <a:lstStyle/>
                    <a:p>
                      <a:pPr marL="0" marR="0" lvl="0" indent="0" algn="l" rtl="0">
                        <a:lnSpc>
                          <a:spcPct val="100000"/>
                        </a:lnSpc>
                        <a:spcBef>
                          <a:spcPts val="0"/>
                        </a:spcBef>
                        <a:spcAft>
                          <a:spcPts val="0"/>
                        </a:spcAft>
                        <a:buClr>
                          <a:srgbClr val="000000"/>
                        </a:buClr>
                        <a:buSzPts val="900"/>
                        <a:buFont typeface="Arial"/>
                        <a:buNone/>
                      </a:pPr>
                      <a:r>
                        <a:rPr lang="en" sz="900" b="0" i="0" u="none" strike="noStrike" cap="none">
                          <a:solidFill>
                            <a:schemeClr val="dk1"/>
                          </a:solidFill>
                          <a:latin typeface="Calibri"/>
                          <a:ea typeface="Calibri"/>
                          <a:cs typeface="Calibri"/>
                          <a:sym typeface="Calibri"/>
                        </a:rPr>
                        <a:t> Zhen Liu </a:t>
                      </a:r>
                      <a:endParaRPr sz="1100" u="none" strike="noStrike" cap="none"/>
                    </a:p>
                    <a:p>
                      <a:pPr marL="0" marR="0" lvl="0" indent="0" algn="l" rtl="0">
                        <a:lnSpc>
                          <a:spcPct val="100000"/>
                        </a:lnSpc>
                        <a:spcBef>
                          <a:spcPts val="0"/>
                        </a:spcBef>
                        <a:spcAft>
                          <a:spcPts val="0"/>
                        </a:spcAft>
                        <a:buClr>
                          <a:srgbClr val="000000"/>
                        </a:buClr>
                        <a:buSzPts val="900"/>
                        <a:buFont typeface="Arial"/>
                        <a:buNone/>
                      </a:pPr>
                      <a:r>
                        <a:rPr lang="en" sz="900" b="0" i="0" u="none" strike="noStrike" cap="none">
                          <a:solidFill>
                            <a:schemeClr val="dk1"/>
                          </a:solidFill>
                          <a:latin typeface="Calibri"/>
                          <a:ea typeface="Calibri"/>
                          <a:cs typeface="Calibri"/>
                          <a:sym typeface="Calibri"/>
                        </a:rPr>
                        <a:t>(Maryland)</a:t>
                      </a:r>
                      <a:endParaRPr sz="900" b="0" u="none" strike="noStrike" cap="none"/>
                    </a:p>
                  </a:txBody>
                  <a:tcPr marL="91450" marR="91450" marT="34300" marB="34300"/>
                </a:tc>
                <a:tc>
                  <a:txBody>
                    <a:bodyPr/>
                    <a:lstStyle/>
                    <a:p>
                      <a:pPr marL="0" marR="0" lvl="0" indent="0" algn="l" rtl="0">
                        <a:lnSpc>
                          <a:spcPct val="100000"/>
                        </a:lnSpc>
                        <a:spcBef>
                          <a:spcPts val="0"/>
                        </a:spcBef>
                        <a:spcAft>
                          <a:spcPts val="0"/>
                        </a:spcAft>
                        <a:buClr>
                          <a:schemeClr val="dk1"/>
                        </a:buClr>
                        <a:buSzPts val="900"/>
                        <a:buFont typeface="Calibri"/>
                        <a:buNone/>
                      </a:pPr>
                      <a:r>
                        <a:rPr lang="en" sz="900" b="0" i="0" u="none" strike="noStrike" cap="none">
                          <a:solidFill>
                            <a:schemeClr val="dk1"/>
                          </a:solidFill>
                          <a:latin typeface="Calibri"/>
                          <a:ea typeface="Calibri"/>
                          <a:cs typeface="Calibri"/>
                          <a:sym typeface="Calibri"/>
                        </a:rPr>
                        <a:t>Simone Griso </a:t>
                      </a:r>
                      <a:endParaRPr sz="1100" u="none" strike="noStrike" cap="none"/>
                    </a:p>
                    <a:p>
                      <a:pPr marL="0" marR="0" lvl="0" indent="0" algn="l" rtl="0">
                        <a:lnSpc>
                          <a:spcPct val="100000"/>
                        </a:lnSpc>
                        <a:spcBef>
                          <a:spcPts val="0"/>
                        </a:spcBef>
                        <a:spcAft>
                          <a:spcPts val="0"/>
                        </a:spcAft>
                        <a:buClr>
                          <a:schemeClr val="dk1"/>
                        </a:buClr>
                        <a:buSzPts val="900"/>
                        <a:buFont typeface="Calibri"/>
                        <a:buNone/>
                      </a:pPr>
                      <a:r>
                        <a:rPr lang="en" sz="900" b="0" i="0" u="none" strike="noStrike" cap="none">
                          <a:solidFill>
                            <a:schemeClr val="dk1"/>
                          </a:solidFill>
                          <a:latin typeface="Calibri"/>
                          <a:ea typeface="Calibri"/>
                          <a:cs typeface="Calibri"/>
                          <a:sym typeface="Calibri"/>
                        </a:rPr>
                        <a:t>(LBL)</a:t>
                      </a:r>
                      <a:endParaRPr sz="900" b="0" u="none" strike="noStrike" cap="none"/>
                    </a:p>
                  </a:txBody>
                  <a:tcPr marL="91450" marR="91450" marT="34300" marB="34300"/>
                </a:tc>
              </a:tr>
              <a:tr h="164725">
                <a:tc>
                  <a:txBody>
                    <a:bodyPr/>
                    <a:lstStyle/>
                    <a:p>
                      <a:pPr marL="0" marR="0" lvl="0" indent="0" algn="l" rtl="0">
                        <a:lnSpc>
                          <a:spcPct val="100000"/>
                        </a:lnSpc>
                        <a:spcBef>
                          <a:spcPts val="0"/>
                        </a:spcBef>
                        <a:spcAft>
                          <a:spcPts val="0"/>
                        </a:spcAft>
                        <a:buClr>
                          <a:schemeClr val="dk1"/>
                        </a:buClr>
                        <a:buSzPts val="900"/>
                        <a:buFont typeface="Calibri"/>
                        <a:buNone/>
                      </a:pPr>
                      <a:r>
                        <a:rPr lang="en" sz="900" b="0" i="0" u="none" strike="noStrike" cap="none">
                          <a:solidFill>
                            <a:schemeClr val="dk1"/>
                          </a:solidFill>
                          <a:latin typeface="Calibri"/>
                          <a:ea typeface="Calibri"/>
                          <a:cs typeface="Calibri"/>
                          <a:sym typeface="Calibri"/>
                        </a:rPr>
                        <a:t>EF10: BSM: Dark Matter at colliders</a:t>
                      </a:r>
                      <a:endParaRPr sz="900" u="none" strike="noStrike" cap="none"/>
                    </a:p>
                  </a:txBody>
                  <a:tcPr marL="91450" marR="91450" marT="34300" marB="34300"/>
                </a:tc>
                <a:tc>
                  <a:txBody>
                    <a:bodyPr/>
                    <a:lstStyle/>
                    <a:p>
                      <a:pPr marL="0" marR="0" lvl="0" indent="0" algn="l" rtl="0">
                        <a:lnSpc>
                          <a:spcPct val="100000"/>
                        </a:lnSpc>
                        <a:spcBef>
                          <a:spcPts val="0"/>
                        </a:spcBef>
                        <a:spcAft>
                          <a:spcPts val="0"/>
                        </a:spcAft>
                        <a:buClr>
                          <a:srgbClr val="000000"/>
                        </a:buClr>
                        <a:buSzPts val="900"/>
                        <a:buFont typeface="Arial"/>
                        <a:buNone/>
                      </a:pPr>
                      <a:r>
                        <a:rPr lang="en" sz="900" b="0" i="0" u="none" strike="noStrike" cap="none">
                          <a:solidFill>
                            <a:schemeClr val="dk1"/>
                          </a:solidFill>
                          <a:latin typeface="Calibri"/>
                          <a:ea typeface="Calibri"/>
                          <a:cs typeface="Calibri"/>
                          <a:sym typeface="Calibri"/>
                        </a:rPr>
                        <a:t>Caterina Doglioni </a:t>
                      </a:r>
                      <a:endParaRPr sz="1100" u="none" strike="noStrike" cap="none"/>
                    </a:p>
                    <a:p>
                      <a:pPr marL="0" marR="0" lvl="0" indent="0" algn="l" rtl="0">
                        <a:lnSpc>
                          <a:spcPct val="100000"/>
                        </a:lnSpc>
                        <a:spcBef>
                          <a:spcPts val="0"/>
                        </a:spcBef>
                        <a:spcAft>
                          <a:spcPts val="0"/>
                        </a:spcAft>
                        <a:buClr>
                          <a:srgbClr val="000000"/>
                        </a:buClr>
                        <a:buSzPts val="900"/>
                        <a:buFont typeface="Arial"/>
                        <a:buNone/>
                      </a:pPr>
                      <a:r>
                        <a:rPr lang="en" sz="900" b="0" i="0" u="none" strike="noStrike" cap="none">
                          <a:solidFill>
                            <a:schemeClr val="dk1"/>
                          </a:solidFill>
                          <a:latin typeface="Calibri"/>
                          <a:ea typeface="Calibri"/>
                          <a:cs typeface="Calibri"/>
                          <a:sym typeface="Calibri"/>
                        </a:rPr>
                        <a:t>(Lund)</a:t>
                      </a:r>
                      <a:endParaRPr sz="900" b="0" u="none" strike="noStrike" cap="none"/>
                    </a:p>
                  </a:txBody>
                  <a:tcPr marL="91450" marR="91450" marT="34300" marB="34300"/>
                </a:tc>
                <a:tc>
                  <a:txBody>
                    <a:bodyPr/>
                    <a:lstStyle/>
                    <a:p>
                      <a:pPr marL="0" marR="0" lvl="0" indent="0" algn="l" rtl="0">
                        <a:lnSpc>
                          <a:spcPct val="100000"/>
                        </a:lnSpc>
                        <a:spcBef>
                          <a:spcPts val="0"/>
                        </a:spcBef>
                        <a:spcAft>
                          <a:spcPts val="0"/>
                        </a:spcAft>
                        <a:buClr>
                          <a:srgbClr val="000000"/>
                        </a:buClr>
                        <a:buSzPts val="900"/>
                        <a:buFont typeface="Arial"/>
                        <a:buNone/>
                      </a:pPr>
                      <a:r>
                        <a:rPr lang="en" sz="900" b="0" i="0" u="none" strike="noStrike" cap="none">
                          <a:solidFill>
                            <a:schemeClr val="dk1"/>
                          </a:solidFill>
                          <a:latin typeface="Calibri"/>
                          <a:ea typeface="Calibri"/>
                          <a:cs typeface="Calibri"/>
                          <a:sym typeface="Calibri"/>
                        </a:rPr>
                        <a:t>LianTao Wang (Chicago)</a:t>
                      </a:r>
                      <a:endParaRPr sz="900" b="0" u="none" strike="noStrike" cap="none"/>
                    </a:p>
                  </a:txBody>
                  <a:tcPr marL="91450" marR="91450" marT="34300" marB="34300"/>
                </a:tc>
                <a:tc>
                  <a:txBody>
                    <a:bodyPr/>
                    <a:lstStyle/>
                    <a:p>
                      <a:pPr marL="0" marR="0" lvl="0" indent="0" algn="l" rtl="0">
                        <a:lnSpc>
                          <a:spcPct val="100000"/>
                        </a:lnSpc>
                        <a:spcBef>
                          <a:spcPts val="0"/>
                        </a:spcBef>
                        <a:spcAft>
                          <a:spcPts val="0"/>
                        </a:spcAft>
                        <a:buClr>
                          <a:srgbClr val="000000"/>
                        </a:buClr>
                        <a:buSzPts val="900"/>
                        <a:buFont typeface="Arial"/>
                        <a:buNone/>
                      </a:pPr>
                      <a:endParaRPr sz="900" b="0" u="none" strike="noStrike" cap="none"/>
                    </a:p>
                  </a:txBody>
                  <a:tcPr marL="91450" marR="91450" marT="34300" marB="34300"/>
                </a:tc>
              </a:tr>
            </a:tbl>
          </a:graphicData>
        </a:graphic>
      </p:graphicFrame>
      <p:sp>
        <p:nvSpPr>
          <p:cNvPr id="249" name="Google Shape;249;p42"/>
          <p:cNvSpPr txBox="1">
            <a:spLocks noGrp="1"/>
          </p:cNvSpPr>
          <p:nvPr>
            <p:ph type="title"/>
          </p:nvPr>
        </p:nvSpPr>
        <p:spPr>
          <a:xfrm>
            <a:off x="311700" y="-12175"/>
            <a:ext cx="8520600" cy="572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 sz="4000" b="1"/>
              <a:t>Energy Frontier Topical Groups</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Google Shape;255;p43"/>
          <p:cNvSpPr txBox="1">
            <a:spLocks noGrp="1"/>
          </p:cNvSpPr>
          <p:nvPr>
            <p:ph type="title"/>
          </p:nvPr>
        </p:nvSpPr>
        <p:spPr>
          <a:xfrm>
            <a:off x="0" y="126594"/>
            <a:ext cx="9144000" cy="6240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 b="1">
                <a:solidFill>
                  <a:srgbClr val="000000"/>
                </a:solidFill>
                <a:latin typeface="Arial"/>
                <a:ea typeface="Arial"/>
                <a:cs typeface="Arial"/>
                <a:sym typeface="Arial"/>
              </a:rPr>
              <a:t>Physics Charges of Topical Groups</a:t>
            </a:r>
            <a:endParaRPr b="1">
              <a:solidFill>
                <a:srgbClr val="000000"/>
              </a:solidFill>
              <a:latin typeface="Arial"/>
              <a:ea typeface="Arial"/>
              <a:cs typeface="Arial"/>
              <a:sym typeface="Arial"/>
            </a:endParaRPr>
          </a:p>
        </p:txBody>
      </p:sp>
      <p:sp>
        <p:nvSpPr>
          <p:cNvPr id="256" name="Google Shape;256;p43"/>
          <p:cNvSpPr txBox="1">
            <a:spLocks noGrp="1"/>
          </p:cNvSpPr>
          <p:nvPr>
            <p:ph type="body" idx="1"/>
          </p:nvPr>
        </p:nvSpPr>
        <p:spPr>
          <a:xfrm>
            <a:off x="139450" y="886475"/>
            <a:ext cx="8547300" cy="3880800"/>
          </a:xfrm>
          <a:prstGeom prst="rect">
            <a:avLst/>
          </a:prstGeom>
        </p:spPr>
        <p:txBody>
          <a:bodyPr spcFirstLastPara="1" wrap="square" lIns="91425" tIns="45700" rIns="91425" bIns="45700" anchor="t" anchorCtr="0">
            <a:noAutofit/>
          </a:bodyPr>
          <a:lstStyle/>
          <a:p>
            <a:pPr marL="457200" lvl="0" indent="-304800" algn="l" rtl="0">
              <a:lnSpc>
                <a:spcPct val="200000"/>
              </a:lnSpc>
              <a:spcBef>
                <a:spcPts val="0"/>
              </a:spcBef>
              <a:spcAft>
                <a:spcPts val="0"/>
              </a:spcAft>
              <a:buClr>
                <a:srgbClr val="0000FF"/>
              </a:buClr>
              <a:buSzPts val="1200"/>
              <a:buChar char="●"/>
            </a:pPr>
            <a:r>
              <a:rPr lang="en" sz="2200" b="1">
                <a:solidFill>
                  <a:srgbClr val="0000FF"/>
                </a:solidFill>
              </a:rPr>
              <a:t>Electroweak Physics</a:t>
            </a:r>
            <a:endParaRPr sz="2200" b="1">
              <a:solidFill>
                <a:srgbClr val="0000FF"/>
              </a:solidFill>
            </a:endParaRPr>
          </a:p>
          <a:p>
            <a:pPr marL="914400" lvl="1" indent="-304800" algn="l" rtl="0">
              <a:lnSpc>
                <a:spcPct val="100000"/>
              </a:lnSpc>
              <a:spcBef>
                <a:spcPts val="0"/>
              </a:spcBef>
              <a:spcAft>
                <a:spcPts val="0"/>
              </a:spcAft>
              <a:buSzPts val="1200"/>
              <a:buChar char="○"/>
            </a:pPr>
            <a:r>
              <a:rPr lang="en" sz="1800" b="1"/>
              <a:t>EF01: Higgs Boson Properties and couplings</a:t>
            </a:r>
            <a:endParaRPr sz="1800"/>
          </a:p>
          <a:p>
            <a:pPr marL="457200" lvl="0" indent="0" algn="l" rtl="0">
              <a:lnSpc>
                <a:spcPct val="100000"/>
              </a:lnSpc>
              <a:spcBef>
                <a:spcPts val="0"/>
              </a:spcBef>
              <a:spcAft>
                <a:spcPts val="0"/>
              </a:spcAft>
              <a:buNone/>
            </a:pPr>
            <a:r>
              <a:rPr lang="en" sz="2200" b="1"/>
              <a:t>	</a:t>
            </a:r>
            <a:r>
              <a:rPr lang="en" sz="1600"/>
              <a:t>Mass, width, couplings, including Higgs self-coupling.</a:t>
            </a:r>
            <a:endParaRPr sz="1600"/>
          </a:p>
          <a:p>
            <a:pPr marL="914400" lvl="1" indent="-304800" algn="l" rtl="0">
              <a:lnSpc>
                <a:spcPct val="100000"/>
              </a:lnSpc>
              <a:spcBef>
                <a:spcPts val="0"/>
              </a:spcBef>
              <a:spcAft>
                <a:spcPts val="0"/>
              </a:spcAft>
              <a:buSzPts val="1200"/>
              <a:buChar char="○"/>
            </a:pPr>
            <a:r>
              <a:rPr lang="en" sz="1800" b="1"/>
              <a:t>EF02: Higgs Boson as a portal to new physics</a:t>
            </a:r>
            <a:endParaRPr sz="1800" b="1"/>
          </a:p>
          <a:p>
            <a:pPr marL="457200" lvl="0" indent="0" algn="l" rtl="0">
              <a:lnSpc>
                <a:spcPct val="115000"/>
              </a:lnSpc>
              <a:spcBef>
                <a:spcPts val="0"/>
              </a:spcBef>
              <a:spcAft>
                <a:spcPts val="0"/>
              </a:spcAft>
              <a:buNone/>
            </a:pPr>
            <a:r>
              <a:rPr lang="en" sz="2200" b="1"/>
              <a:t>	</a:t>
            </a:r>
            <a:r>
              <a:rPr lang="en" sz="1600"/>
              <a:t>Broad spectrum of BSM Higgs (2HDM, extra singlets, ...)</a:t>
            </a:r>
            <a:endParaRPr sz="1600"/>
          </a:p>
          <a:p>
            <a:pPr marL="914400" lvl="1" indent="-304800" algn="l" rtl="0">
              <a:lnSpc>
                <a:spcPct val="100000"/>
              </a:lnSpc>
              <a:spcBef>
                <a:spcPts val="0"/>
              </a:spcBef>
              <a:spcAft>
                <a:spcPts val="0"/>
              </a:spcAft>
              <a:buSzPts val="1200"/>
              <a:buChar char="○"/>
            </a:pPr>
            <a:r>
              <a:rPr lang="en" sz="1800" b="1"/>
              <a:t>EF03: Heavy flavor and top-quark physics</a:t>
            </a:r>
            <a:endParaRPr sz="1800" b="1"/>
          </a:p>
          <a:p>
            <a:pPr marL="914400" lvl="0" indent="0" algn="l" rtl="0">
              <a:lnSpc>
                <a:spcPct val="115000"/>
              </a:lnSpc>
              <a:spcBef>
                <a:spcPts val="0"/>
              </a:spcBef>
              <a:spcAft>
                <a:spcPts val="0"/>
              </a:spcAft>
              <a:buNone/>
            </a:pPr>
            <a:r>
              <a:rPr lang="en" sz="1600"/>
              <a:t>Top properties, top/bottom/charm production.</a:t>
            </a:r>
            <a:endParaRPr sz="1600"/>
          </a:p>
          <a:p>
            <a:pPr marL="914400" lvl="1" indent="-304800" algn="l" rtl="0">
              <a:lnSpc>
                <a:spcPct val="100000"/>
              </a:lnSpc>
              <a:spcBef>
                <a:spcPts val="0"/>
              </a:spcBef>
              <a:spcAft>
                <a:spcPts val="0"/>
              </a:spcAft>
              <a:buSzPts val="1200"/>
              <a:buChar char="○"/>
            </a:pPr>
            <a:r>
              <a:rPr lang="en" sz="1800" b="1"/>
              <a:t>EF04: EW precision physics </a:t>
            </a:r>
            <a:endParaRPr sz="1800" b="1"/>
          </a:p>
          <a:p>
            <a:pPr marL="457200" lvl="0" indent="0" algn="l" rtl="0">
              <a:lnSpc>
                <a:spcPct val="115000"/>
              </a:lnSpc>
              <a:spcBef>
                <a:spcPts val="0"/>
              </a:spcBef>
              <a:spcAft>
                <a:spcPts val="0"/>
              </a:spcAft>
              <a:buNone/>
            </a:pPr>
            <a:r>
              <a:rPr lang="en" sz="2200" b="1"/>
              <a:t>	</a:t>
            </a:r>
            <a:r>
              <a:rPr lang="en" sz="1600"/>
              <a:t>Precision fits of EW+Higgs+top observables (EFT, models, …)</a:t>
            </a:r>
            <a:endParaRPr sz="2200" b="1"/>
          </a:p>
        </p:txBody>
      </p:sp>
      <p:sp>
        <p:nvSpPr>
          <p:cNvPr id="257" name="Google Shape;257;p43"/>
          <p:cNvSpPr txBox="1">
            <a:spLocks noGrp="1"/>
          </p:cNvSpPr>
          <p:nvPr>
            <p:ph type="sldNum" idx="12"/>
          </p:nvPr>
        </p:nvSpPr>
        <p:spPr>
          <a:xfrm>
            <a:off x="6553200" y="4767263"/>
            <a:ext cx="2133600" cy="2739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
              <a:t>12</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Google Shape;263;p44"/>
          <p:cNvSpPr txBox="1">
            <a:spLocks noGrp="1"/>
          </p:cNvSpPr>
          <p:nvPr>
            <p:ph type="title"/>
          </p:nvPr>
        </p:nvSpPr>
        <p:spPr>
          <a:xfrm>
            <a:off x="0" y="126594"/>
            <a:ext cx="9144000" cy="6240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 b="1">
                <a:solidFill>
                  <a:srgbClr val="000000"/>
                </a:solidFill>
                <a:latin typeface="Arial"/>
                <a:ea typeface="Arial"/>
                <a:cs typeface="Arial"/>
                <a:sym typeface="Arial"/>
              </a:rPr>
              <a:t>Physics Charges of Topical Groups</a:t>
            </a:r>
            <a:endParaRPr b="1">
              <a:solidFill>
                <a:srgbClr val="000000"/>
              </a:solidFill>
              <a:latin typeface="Arial"/>
              <a:ea typeface="Arial"/>
              <a:cs typeface="Arial"/>
              <a:sym typeface="Arial"/>
            </a:endParaRPr>
          </a:p>
        </p:txBody>
      </p:sp>
      <p:sp>
        <p:nvSpPr>
          <p:cNvPr id="264" name="Google Shape;264;p44"/>
          <p:cNvSpPr txBox="1">
            <a:spLocks noGrp="1"/>
          </p:cNvSpPr>
          <p:nvPr>
            <p:ph type="body" idx="1"/>
          </p:nvPr>
        </p:nvSpPr>
        <p:spPr>
          <a:xfrm>
            <a:off x="233400" y="954025"/>
            <a:ext cx="8677200" cy="3880800"/>
          </a:xfrm>
          <a:prstGeom prst="rect">
            <a:avLst/>
          </a:prstGeom>
        </p:spPr>
        <p:txBody>
          <a:bodyPr spcFirstLastPara="1" wrap="square" lIns="91425" tIns="45700" rIns="91425" bIns="45700" anchor="t" anchorCtr="0">
            <a:noAutofit/>
          </a:bodyPr>
          <a:lstStyle/>
          <a:p>
            <a:pPr marL="457200" lvl="0" indent="-311150" algn="l" rtl="0">
              <a:lnSpc>
                <a:spcPct val="200000"/>
              </a:lnSpc>
              <a:spcBef>
                <a:spcPts val="0"/>
              </a:spcBef>
              <a:spcAft>
                <a:spcPts val="0"/>
              </a:spcAft>
              <a:buClr>
                <a:srgbClr val="0000FF"/>
              </a:buClr>
              <a:buSzPts val="1300"/>
              <a:buChar char="●"/>
            </a:pPr>
            <a:r>
              <a:rPr lang="en" sz="2300" b="1">
                <a:solidFill>
                  <a:srgbClr val="0000FF"/>
                </a:solidFill>
              </a:rPr>
              <a:t>QCD and strong interactions</a:t>
            </a:r>
            <a:endParaRPr sz="2300" b="1">
              <a:solidFill>
                <a:srgbClr val="0000FF"/>
              </a:solidFill>
            </a:endParaRPr>
          </a:p>
          <a:p>
            <a:pPr marL="914400" lvl="1" indent="-311150" algn="l" rtl="0">
              <a:spcBef>
                <a:spcPts val="0"/>
              </a:spcBef>
              <a:spcAft>
                <a:spcPts val="0"/>
              </a:spcAft>
              <a:buSzPts val="1300"/>
              <a:buChar char="○"/>
            </a:pPr>
            <a:r>
              <a:rPr lang="en" sz="1900" b="1"/>
              <a:t>EF05: Precision QCD</a:t>
            </a:r>
            <a:endParaRPr sz="1900" b="1"/>
          </a:p>
          <a:p>
            <a:pPr marL="914400" lvl="0" indent="0" algn="l" rtl="0">
              <a:spcBef>
                <a:spcPts val="0"/>
              </a:spcBef>
              <a:spcAft>
                <a:spcPts val="0"/>
              </a:spcAft>
              <a:buNone/>
            </a:pPr>
            <a:r>
              <a:rPr lang="en" sz="1700"/>
              <a:t>QCD h.o. corrections, jets, event generators, alphas, quark  masses, PDF for precision physics.</a:t>
            </a:r>
            <a:endParaRPr sz="1700"/>
          </a:p>
          <a:p>
            <a:pPr marL="914400" lvl="1" indent="-311150" algn="l" rtl="0">
              <a:spcBef>
                <a:spcPts val="0"/>
              </a:spcBef>
              <a:spcAft>
                <a:spcPts val="0"/>
              </a:spcAft>
              <a:buSzPts val="1300"/>
              <a:buChar char="○"/>
            </a:pPr>
            <a:r>
              <a:rPr lang="en" sz="1900" b="1"/>
              <a:t>EF06: Hadronic Structure and forward QCD</a:t>
            </a:r>
            <a:endParaRPr sz="1900" b="1"/>
          </a:p>
          <a:p>
            <a:pPr marL="457200" lvl="0" indent="0" algn="l" rtl="0">
              <a:lnSpc>
                <a:spcPct val="115000"/>
              </a:lnSpc>
              <a:spcBef>
                <a:spcPts val="0"/>
              </a:spcBef>
              <a:spcAft>
                <a:spcPts val="0"/>
              </a:spcAft>
              <a:buNone/>
            </a:pPr>
            <a:r>
              <a:rPr lang="en" sz="2300" b="1"/>
              <a:t>	</a:t>
            </a:r>
            <a:r>
              <a:rPr lang="en" sz="1700"/>
              <a:t>PDF fits, Generalized PDF, hadron spectroscopy. </a:t>
            </a:r>
            <a:endParaRPr sz="1700"/>
          </a:p>
          <a:p>
            <a:pPr marL="914400" lvl="1" indent="-311150" algn="l" rtl="0">
              <a:spcBef>
                <a:spcPts val="0"/>
              </a:spcBef>
              <a:spcAft>
                <a:spcPts val="0"/>
              </a:spcAft>
              <a:buSzPts val="1300"/>
              <a:buChar char="○"/>
            </a:pPr>
            <a:r>
              <a:rPr lang="en" sz="1900" b="1"/>
              <a:t>EF07: Heavy Ions</a:t>
            </a:r>
            <a:endParaRPr sz="1900" b="1"/>
          </a:p>
          <a:p>
            <a:pPr marL="457200" lvl="0" indent="0" algn="l" rtl="0">
              <a:lnSpc>
                <a:spcPct val="115000"/>
              </a:lnSpc>
              <a:spcBef>
                <a:spcPts val="0"/>
              </a:spcBef>
              <a:spcAft>
                <a:spcPts val="0"/>
              </a:spcAft>
              <a:buClr>
                <a:schemeClr val="dk1"/>
              </a:buClr>
              <a:buSzPts val="1100"/>
              <a:buFont typeface="Arial"/>
              <a:buNone/>
            </a:pPr>
            <a:r>
              <a:rPr lang="en" sz="2300" b="1"/>
              <a:t>	</a:t>
            </a:r>
            <a:r>
              <a:rPr lang="en" sz="1700"/>
              <a:t>Impact of heavy-ion physics on EF physics (ex.:EIC physics).</a:t>
            </a:r>
            <a:endParaRPr sz="1700"/>
          </a:p>
          <a:p>
            <a:pPr marL="0" lvl="0" indent="0" algn="l" rtl="0">
              <a:spcBef>
                <a:spcPts val="0"/>
              </a:spcBef>
              <a:spcAft>
                <a:spcPts val="0"/>
              </a:spcAft>
              <a:buNone/>
            </a:pPr>
            <a:endParaRPr sz="1700"/>
          </a:p>
          <a:p>
            <a:pPr marL="0" lvl="0" indent="0" algn="l" rtl="0">
              <a:spcBef>
                <a:spcPts val="0"/>
              </a:spcBef>
              <a:spcAft>
                <a:spcPts val="0"/>
              </a:spcAft>
              <a:buNone/>
            </a:pPr>
            <a:endParaRPr sz="1700"/>
          </a:p>
          <a:p>
            <a:pPr marL="0" lvl="0" indent="0" algn="l" rtl="0">
              <a:spcBef>
                <a:spcPts val="0"/>
              </a:spcBef>
              <a:spcAft>
                <a:spcPts val="0"/>
              </a:spcAft>
              <a:buNone/>
            </a:pPr>
            <a:endParaRPr sz="1700"/>
          </a:p>
          <a:p>
            <a:pPr marL="914400" lvl="0" indent="0" algn="l" rtl="0">
              <a:spcBef>
                <a:spcPts val="0"/>
              </a:spcBef>
              <a:spcAft>
                <a:spcPts val="0"/>
              </a:spcAft>
              <a:buNone/>
            </a:pPr>
            <a:endParaRPr sz="1700"/>
          </a:p>
          <a:p>
            <a:pPr marL="914400" lvl="0" indent="0" algn="l" rtl="0">
              <a:spcBef>
                <a:spcPts val="0"/>
              </a:spcBef>
              <a:spcAft>
                <a:spcPts val="0"/>
              </a:spcAft>
              <a:buNone/>
            </a:pPr>
            <a:endParaRPr sz="1700"/>
          </a:p>
          <a:p>
            <a:pPr marL="0" lvl="0" indent="0" algn="l" rtl="0">
              <a:spcBef>
                <a:spcPts val="0"/>
              </a:spcBef>
              <a:spcAft>
                <a:spcPts val="0"/>
              </a:spcAft>
              <a:buNone/>
            </a:pPr>
            <a:r>
              <a:rPr lang="en" sz="1700"/>
              <a:t>		</a:t>
            </a:r>
            <a:endParaRPr sz="1700"/>
          </a:p>
          <a:p>
            <a:pPr marL="2286000" lvl="0" indent="0" algn="l" rtl="0">
              <a:spcBef>
                <a:spcPts val="0"/>
              </a:spcBef>
              <a:spcAft>
                <a:spcPts val="0"/>
              </a:spcAft>
              <a:buNone/>
            </a:pPr>
            <a:endParaRPr sz="1700"/>
          </a:p>
          <a:p>
            <a:pPr marL="0" lvl="0" indent="0" algn="l" rtl="0">
              <a:spcBef>
                <a:spcPts val="0"/>
              </a:spcBef>
              <a:spcAft>
                <a:spcPts val="0"/>
              </a:spcAft>
              <a:buNone/>
            </a:pPr>
            <a:r>
              <a:rPr lang="en" sz="1700"/>
              <a:t>	</a:t>
            </a:r>
            <a:endParaRPr sz="1700"/>
          </a:p>
          <a:p>
            <a:pPr marL="0" lvl="0" indent="0" algn="l" rtl="0">
              <a:spcBef>
                <a:spcPts val="0"/>
              </a:spcBef>
              <a:spcAft>
                <a:spcPts val="0"/>
              </a:spcAft>
              <a:buNone/>
            </a:pPr>
            <a:endParaRPr sz="1700"/>
          </a:p>
          <a:p>
            <a:pPr marL="0" lvl="0" indent="0" algn="l" rtl="0">
              <a:spcBef>
                <a:spcPts val="0"/>
              </a:spcBef>
              <a:spcAft>
                <a:spcPts val="0"/>
              </a:spcAft>
              <a:buNone/>
            </a:pPr>
            <a:endParaRPr sz="1700"/>
          </a:p>
          <a:p>
            <a:pPr marL="914400" lvl="0" indent="0" algn="l" rtl="0">
              <a:spcBef>
                <a:spcPts val="0"/>
              </a:spcBef>
              <a:spcAft>
                <a:spcPts val="0"/>
              </a:spcAft>
              <a:buNone/>
            </a:pPr>
            <a:endParaRPr sz="1700"/>
          </a:p>
        </p:txBody>
      </p:sp>
      <p:sp>
        <p:nvSpPr>
          <p:cNvPr id="265" name="Google Shape;265;p44"/>
          <p:cNvSpPr txBox="1">
            <a:spLocks noGrp="1"/>
          </p:cNvSpPr>
          <p:nvPr>
            <p:ph type="sldNum" idx="12"/>
          </p:nvPr>
        </p:nvSpPr>
        <p:spPr>
          <a:xfrm>
            <a:off x="6553200" y="4767263"/>
            <a:ext cx="2133600" cy="2739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
              <a:t>13</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70"/>
        <p:cNvGrpSpPr/>
        <p:nvPr/>
      </p:nvGrpSpPr>
      <p:grpSpPr>
        <a:xfrm>
          <a:off x="0" y="0"/>
          <a:ext cx="0" cy="0"/>
          <a:chOff x="0" y="0"/>
          <a:chExt cx="0" cy="0"/>
        </a:xfrm>
      </p:grpSpPr>
      <p:sp>
        <p:nvSpPr>
          <p:cNvPr id="271" name="Google Shape;271;p45"/>
          <p:cNvSpPr txBox="1">
            <a:spLocks noGrp="1"/>
          </p:cNvSpPr>
          <p:nvPr>
            <p:ph type="title"/>
          </p:nvPr>
        </p:nvSpPr>
        <p:spPr>
          <a:xfrm>
            <a:off x="0" y="126594"/>
            <a:ext cx="9144000" cy="6240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 b="1">
                <a:solidFill>
                  <a:srgbClr val="000000"/>
                </a:solidFill>
                <a:latin typeface="Arial"/>
                <a:ea typeface="Arial"/>
                <a:cs typeface="Arial"/>
                <a:sym typeface="Arial"/>
              </a:rPr>
              <a:t>Physics Charges of Topical Groups</a:t>
            </a:r>
            <a:endParaRPr b="1">
              <a:solidFill>
                <a:srgbClr val="000000"/>
              </a:solidFill>
              <a:latin typeface="Arial"/>
              <a:ea typeface="Arial"/>
              <a:cs typeface="Arial"/>
              <a:sym typeface="Arial"/>
            </a:endParaRPr>
          </a:p>
        </p:txBody>
      </p:sp>
      <p:sp>
        <p:nvSpPr>
          <p:cNvPr id="272" name="Google Shape;272;p45"/>
          <p:cNvSpPr txBox="1">
            <a:spLocks noGrp="1"/>
          </p:cNvSpPr>
          <p:nvPr>
            <p:ph type="body" idx="1"/>
          </p:nvPr>
        </p:nvSpPr>
        <p:spPr>
          <a:xfrm>
            <a:off x="140400" y="973325"/>
            <a:ext cx="9003600" cy="3880800"/>
          </a:xfrm>
          <a:prstGeom prst="rect">
            <a:avLst/>
          </a:prstGeom>
        </p:spPr>
        <p:txBody>
          <a:bodyPr spcFirstLastPara="1" wrap="square" lIns="91425" tIns="45700" rIns="91425" bIns="45700" anchor="t" anchorCtr="0">
            <a:noAutofit/>
          </a:bodyPr>
          <a:lstStyle/>
          <a:p>
            <a:pPr marL="457200" lvl="0" indent="-311150" algn="l" rtl="0">
              <a:lnSpc>
                <a:spcPct val="200000"/>
              </a:lnSpc>
              <a:spcBef>
                <a:spcPts val="0"/>
              </a:spcBef>
              <a:spcAft>
                <a:spcPts val="0"/>
              </a:spcAft>
              <a:buClr>
                <a:srgbClr val="0000FF"/>
              </a:buClr>
              <a:buSzPts val="1300"/>
              <a:buChar char="●"/>
            </a:pPr>
            <a:r>
              <a:rPr lang="en" sz="2300" b="1">
                <a:solidFill>
                  <a:srgbClr val="0000FF"/>
                </a:solidFill>
              </a:rPr>
              <a:t>BSM Physics</a:t>
            </a:r>
            <a:endParaRPr sz="2300" b="1">
              <a:solidFill>
                <a:srgbClr val="0000FF"/>
              </a:solidFill>
            </a:endParaRPr>
          </a:p>
          <a:p>
            <a:pPr marL="914400" lvl="1" indent="-311150" algn="l" rtl="0">
              <a:spcBef>
                <a:spcPts val="0"/>
              </a:spcBef>
              <a:spcAft>
                <a:spcPts val="0"/>
              </a:spcAft>
              <a:buSzPts val="1300"/>
              <a:buChar char="○"/>
            </a:pPr>
            <a:r>
              <a:rPr lang="en" sz="1900" b="1"/>
              <a:t>EF08: Model specific explorations</a:t>
            </a:r>
            <a:endParaRPr sz="1900" b="1"/>
          </a:p>
          <a:p>
            <a:pPr marL="914400" lvl="0" indent="0" algn="l" rtl="0">
              <a:lnSpc>
                <a:spcPct val="115000"/>
              </a:lnSpc>
              <a:spcBef>
                <a:spcPts val="0"/>
              </a:spcBef>
              <a:spcAft>
                <a:spcPts val="0"/>
              </a:spcAft>
              <a:buNone/>
            </a:pPr>
            <a:r>
              <a:rPr lang="en" sz="1700"/>
              <a:t>SUSY, composite models, extended scalar sectors, rare top decays, …</a:t>
            </a:r>
            <a:endParaRPr sz="700">
              <a:solidFill>
                <a:srgbClr val="555555"/>
              </a:solidFill>
              <a:highlight>
                <a:srgbClr val="FFFFFF"/>
              </a:highlight>
              <a:latin typeface="Arial"/>
              <a:ea typeface="Arial"/>
              <a:cs typeface="Arial"/>
              <a:sym typeface="Arial"/>
            </a:endParaRPr>
          </a:p>
          <a:p>
            <a:pPr marL="914400" lvl="1" indent="-311150" algn="l" rtl="0">
              <a:spcBef>
                <a:spcPts val="0"/>
              </a:spcBef>
              <a:spcAft>
                <a:spcPts val="0"/>
              </a:spcAft>
              <a:buSzPts val="1300"/>
              <a:buChar char="○"/>
            </a:pPr>
            <a:r>
              <a:rPr lang="en" sz="1900" b="1"/>
              <a:t>EF09: More general explorations</a:t>
            </a:r>
            <a:endParaRPr sz="1900" b="1"/>
          </a:p>
          <a:p>
            <a:pPr marL="914400" lvl="0" indent="0" algn="l" rtl="0">
              <a:lnSpc>
                <a:spcPct val="115000"/>
              </a:lnSpc>
              <a:spcBef>
                <a:spcPts val="0"/>
              </a:spcBef>
              <a:spcAft>
                <a:spcPts val="0"/>
              </a:spcAft>
              <a:buNone/>
            </a:pPr>
            <a:r>
              <a:rPr lang="en" sz="1700"/>
              <a:t>New bosons, new fermions, MET signatures, long-lived particles, EFT, ...</a:t>
            </a:r>
            <a:endParaRPr sz="1700"/>
          </a:p>
          <a:p>
            <a:pPr marL="914400" lvl="1" indent="-311150" algn="l" rtl="0">
              <a:spcBef>
                <a:spcPts val="0"/>
              </a:spcBef>
              <a:spcAft>
                <a:spcPts val="0"/>
              </a:spcAft>
              <a:buSzPts val="1300"/>
              <a:buChar char="○"/>
            </a:pPr>
            <a:r>
              <a:rPr lang="en" sz="1900" b="1"/>
              <a:t>EF010: Dark matter at colliders</a:t>
            </a:r>
            <a:endParaRPr sz="1900" b="1"/>
          </a:p>
          <a:p>
            <a:pPr marL="457200" lvl="0" indent="457200" algn="l" rtl="0">
              <a:lnSpc>
                <a:spcPct val="115000"/>
              </a:lnSpc>
              <a:spcBef>
                <a:spcPts val="0"/>
              </a:spcBef>
              <a:spcAft>
                <a:spcPts val="0"/>
              </a:spcAft>
              <a:buNone/>
            </a:pPr>
            <a:r>
              <a:rPr lang="en" sz="1700"/>
              <a:t>Searches for DM particles at colliders.</a:t>
            </a:r>
            <a:endParaRPr sz="2300" b="1"/>
          </a:p>
        </p:txBody>
      </p:sp>
      <p:sp>
        <p:nvSpPr>
          <p:cNvPr id="273" name="Google Shape;273;p45"/>
          <p:cNvSpPr txBox="1">
            <a:spLocks noGrp="1"/>
          </p:cNvSpPr>
          <p:nvPr>
            <p:ph type="sldNum" idx="12"/>
          </p:nvPr>
        </p:nvSpPr>
        <p:spPr>
          <a:xfrm>
            <a:off x="6553200" y="4767263"/>
            <a:ext cx="2133600" cy="2739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
              <a:t>14</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78" name="Google Shape;278;p46"/>
          <p:cNvSpPr txBox="1">
            <a:spLocks noGrp="1"/>
          </p:cNvSpPr>
          <p:nvPr>
            <p:ph type="sldNum" idx="12"/>
          </p:nvPr>
        </p:nvSpPr>
        <p:spPr>
          <a:xfrm>
            <a:off x="6553200" y="4767263"/>
            <a:ext cx="2133600" cy="2739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
              <a:t>15</a:t>
            </a:fld>
            <a:endParaRPr/>
          </a:p>
        </p:txBody>
      </p:sp>
      <p:sp>
        <p:nvSpPr>
          <p:cNvPr id="279" name="Google Shape;279;p46"/>
          <p:cNvSpPr txBox="1">
            <a:spLocks noGrp="1"/>
          </p:cNvSpPr>
          <p:nvPr>
            <p:ph type="title"/>
          </p:nvPr>
        </p:nvSpPr>
        <p:spPr>
          <a:xfrm>
            <a:off x="311700" y="-12175"/>
            <a:ext cx="8520600" cy="572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 sz="4000" b="1"/>
              <a:t>Liaisons</a:t>
            </a:r>
            <a:endParaRPr/>
          </a:p>
        </p:txBody>
      </p:sp>
      <p:sp>
        <p:nvSpPr>
          <p:cNvPr id="280" name="Google Shape;280;p46"/>
          <p:cNvSpPr txBox="1"/>
          <p:nvPr/>
        </p:nvSpPr>
        <p:spPr>
          <a:xfrm>
            <a:off x="0" y="636725"/>
            <a:ext cx="9144000" cy="4430400"/>
          </a:xfrm>
          <a:prstGeom prst="rect">
            <a:avLst/>
          </a:prstGeom>
          <a:noFill/>
          <a:ln>
            <a:noFill/>
          </a:ln>
        </p:spPr>
        <p:txBody>
          <a:bodyPr spcFirstLastPara="1" wrap="square" lIns="91425" tIns="91425" rIns="91425" bIns="91425" anchor="t" anchorCtr="0">
            <a:noAutofit/>
          </a:bodyPr>
          <a:lstStyle/>
          <a:p>
            <a:pPr marL="457200" lvl="0" indent="-355600" algn="l" rtl="0">
              <a:lnSpc>
                <a:spcPct val="80000"/>
              </a:lnSpc>
              <a:spcBef>
                <a:spcPts val="480"/>
              </a:spcBef>
              <a:spcAft>
                <a:spcPts val="0"/>
              </a:spcAft>
              <a:buClr>
                <a:srgbClr val="000000"/>
              </a:buClr>
              <a:buSzPts val="2000"/>
              <a:buChar char="●"/>
            </a:pPr>
            <a:r>
              <a:rPr lang="en" sz="1800">
                <a:latin typeface="Calibri"/>
                <a:ea typeface="Calibri"/>
                <a:cs typeface="Calibri"/>
                <a:sym typeface="Calibri"/>
              </a:rPr>
              <a:t>One or two people will provide high-level and bi-directional communication b/w Frontiers.</a:t>
            </a:r>
            <a:endParaRPr sz="1800">
              <a:latin typeface="Calibri"/>
              <a:ea typeface="Calibri"/>
              <a:cs typeface="Calibri"/>
              <a:sym typeface="Calibri"/>
            </a:endParaRPr>
          </a:p>
          <a:p>
            <a:pPr marL="457200" lvl="0" indent="-355600" algn="l" rtl="0">
              <a:lnSpc>
                <a:spcPct val="80000"/>
              </a:lnSpc>
              <a:spcBef>
                <a:spcPts val="480"/>
              </a:spcBef>
              <a:spcAft>
                <a:spcPts val="0"/>
              </a:spcAft>
              <a:buClr>
                <a:srgbClr val="000000"/>
              </a:buClr>
              <a:buSzPts val="2000"/>
              <a:buChar char="●"/>
            </a:pPr>
            <a:r>
              <a:rPr lang="en" sz="1800">
                <a:latin typeface="Calibri"/>
                <a:ea typeface="Calibri"/>
                <a:cs typeface="Calibri"/>
                <a:sym typeface="Calibri"/>
              </a:rPr>
              <a:t>They will be people with interests in both communities.</a:t>
            </a:r>
            <a:endParaRPr sz="1800">
              <a:latin typeface="Calibri"/>
              <a:ea typeface="Calibri"/>
              <a:cs typeface="Calibri"/>
              <a:sym typeface="Calibri"/>
            </a:endParaRPr>
          </a:p>
          <a:p>
            <a:pPr marL="457200" lvl="0" indent="-349250" algn="l" rtl="0">
              <a:lnSpc>
                <a:spcPct val="80000"/>
              </a:lnSpc>
              <a:spcBef>
                <a:spcPts val="480"/>
              </a:spcBef>
              <a:spcAft>
                <a:spcPts val="0"/>
              </a:spcAft>
              <a:buClr>
                <a:srgbClr val="FF0000"/>
              </a:buClr>
              <a:buSzPts val="1900"/>
              <a:buFont typeface="Calibri"/>
              <a:buChar char="●"/>
            </a:pPr>
            <a:r>
              <a:rPr lang="en" sz="1900" b="1">
                <a:solidFill>
                  <a:srgbClr val="FF0000"/>
                </a:solidFill>
                <a:latin typeface="Calibri"/>
                <a:ea typeface="Calibri"/>
                <a:cs typeface="Calibri"/>
                <a:sym typeface="Calibri"/>
              </a:rPr>
              <a:t>Liaisons:</a:t>
            </a:r>
            <a:endParaRPr sz="1900" b="1">
              <a:solidFill>
                <a:srgbClr val="FF0000"/>
              </a:solidFill>
              <a:latin typeface="Calibri"/>
              <a:ea typeface="Calibri"/>
              <a:cs typeface="Calibri"/>
              <a:sym typeface="Calibri"/>
            </a:endParaRPr>
          </a:p>
          <a:p>
            <a:pPr marL="914400" lvl="1" indent="-266700" algn="l" rtl="0">
              <a:spcBef>
                <a:spcPts val="0"/>
              </a:spcBef>
              <a:spcAft>
                <a:spcPts val="0"/>
              </a:spcAft>
              <a:buClr>
                <a:schemeClr val="dk1"/>
              </a:buClr>
              <a:buSzPts val="600"/>
              <a:buChar char="○"/>
            </a:pPr>
            <a:r>
              <a:rPr lang="en" sz="1600">
                <a:solidFill>
                  <a:schemeClr val="dk1"/>
                </a:solidFill>
                <a:latin typeface="Calibri"/>
                <a:ea typeface="Calibri"/>
                <a:cs typeface="Calibri"/>
                <a:sym typeface="Calibri"/>
              </a:rPr>
              <a:t>Neutrino Physics Frontier: </a:t>
            </a:r>
            <a:r>
              <a:rPr lang="en" sz="1600" u="sng">
                <a:solidFill>
                  <a:schemeClr val="dk1"/>
                </a:solidFill>
                <a:latin typeface="Calibri"/>
                <a:ea typeface="Calibri"/>
                <a:cs typeface="Calibri"/>
                <a:sym typeface="Calibri"/>
              </a:rPr>
              <a:t>André de Gouvêa </a:t>
            </a:r>
            <a:r>
              <a:rPr lang="en" sz="1600">
                <a:solidFill>
                  <a:schemeClr val="dk1"/>
                </a:solidFill>
                <a:latin typeface="Calibri"/>
                <a:ea typeface="Calibri"/>
                <a:cs typeface="Calibri"/>
                <a:sym typeface="Calibri"/>
              </a:rPr>
              <a:t>(Northwestern)</a:t>
            </a:r>
            <a:endParaRPr sz="1600">
              <a:solidFill>
                <a:schemeClr val="dk1"/>
              </a:solidFill>
              <a:latin typeface="Calibri"/>
              <a:ea typeface="Calibri"/>
              <a:cs typeface="Calibri"/>
              <a:sym typeface="Calibri"/>
            </a:endParaRPr>
          </a:p>
          <a:p>
            <a:pPr marL="914400" lvl="1" indent="-266700" algn="l" rtl="0">
              <a:spcBef>
                <a:spcPts val="0"/>
              </a:spcBef>
              <a:spcAft>
                <a:spcPts val="0"/>
              </a:spcAft>
              <a:buClr>
                <a:schemeClr val="dk1"/>
              </a:buClr>
              <a:buSzPts val="600"/>
              <a:buChar char="○"/>
            </a:pPr>
            <a:r>
              <a:rPr lang="en" sz="1600">
                <a:solidFill>
                  <a:schemeClr val="dk1"/>
                </a:solidFill>
                <a:latin typeface="Calibri"/>
                <a:ea typeface="Calibri"/>
                <a:cs typeface="Calibri"/>
                <a:sym typeface="Calibri"/>
              </a:rPr>
              <a:t>Rare Processes and Precision: </a:t>
            </a:r>
            <a:r>
              <a:rPr lang="en" sz="1600" u="sng">
                <a:solidFill>
                  <a:schemeClr val="dk1"/>
                </a:solidFill>
                <a:latin typeface="Calibri"/>
                <a:ea typeface="Calibri"/>
                <a:cs typeface="Calibri"/>
                <a:sym typeface="Calibri"/>
              </a:rPr>
              <a:t>Angelo di Canto</a:t>
            </a:r>
            <a:r>
              <a:rPr lang="en" sz="1600">
                <a:solidFill>
                  <a:schemeClr val="dk1"/>
                </a:solidFill>
                <a:latin typeface="Calibri"/>
                <a:ea typeface="Calibri"/>
                <a:cs typeface="Calibri"/>
                <a:sym typeface="Calibri"/>
              </a:rPr>
              <a:t> (BNL)</a:t>
            </a:r>
            <a:endParaRPr sz="1600">
              <a:solidFill>
                <a:schemeClr val="dk1"/>
              </a:solidFill>
              <a:latin typeface="Calibri"/>
              <a:ea typeface="Calibri"/>
              <a:cs typeface="Calibri"/>
              <a:sym typeface="Calibri"/>
            </a:endParaRPr>
          </a:p>
          <a:p>
            <a:pPr marL="914400" lvl="1" indent="-266700" algn="l" rtl="0">
              <a:spcBef>
                <a:spcPts val="0"/>
              </a:spcBef>
              <a:spcAft>
                <a:spcPts val="0"/>
              </a:spcAft>
              <a:buClr>
                <a:schemeClr val="dk1"/>
              </a:buClr>
              <a:buSzPts val="600"/>
              <a:buChar char="○"/>
            </a:pPr>
            <a:r>
              <a:rPr lang="en" sz="1600">
                <a:solidFill>
                  <a:schemeClr val="dk1"/>
                </a:solidFill>
                <a:latin typeface="Calibri"/>
                <a:ea typeface="Calibri"/>
                <a:cs typeface="Calibri"/>
                <a:sym typeface="Calibri"/>
              </a:rPr>
              <a:t>Cosmic Frontier: </a:t>
            </a:r>
            <a:r>
              <a:rPr lang="en" sz="1600" u="sng">
                <a:solidFill>
                  <a:schemeClr val="dk1"/>
                </a:solidFill>
                <a:latin typeface="Calibri"/>
                <a:ea typeface="Calibri"/>
                <a:cs typeface="Calibri"/>
                <a:sym typeface="Calibri"/>
              </a:rPr>
              <a:t>Caterina Doglioni </a:t>
            </a:r>
            <a:r>
              <a:rPr lang="en" sz="1600">
                <a:solidFill>
                  <a:schemeClr val="dk1"/>
                </a:solidFill>
                <a:latin typeface="Calibri"/>
                <a:ea typeface="Calibri"/>
                <a:cs typeface="Calibri"/>
                <a:sym typeface="Calibri"/>
              </a:rPr>
              <a:t>(Lund)</a:t>
            </a:r>
            <a:endParaRPr sz="1600">
              <a:solidFill>
                <a:schemeClr val="dk1"/>
              </a:solidFill>
              <a:latin typeface="Calibri"/>
              <a:ea typeface="Calibri"/>
              <a:cs typeface="Calibri"/>
              <a:sym typeface="Calibri"/>
            </a:endParaRPr>
          </a:p>
          <a:p>
            <a:pPr marL="914400" lvl="1" indent="-266700" algn="l" rtl="0">
              <a:spcBef>
                <a:spcPts val="0"/>
              </a:spcBef>
              <a:spcAft>
                <a:spcPts val="0"/>
              </a:spcAft>
              <a:buClr>
                <a:schemeClr val="dk1"/>
              </a:buClr>
              <a:buSzPts val="600"/>
              <a:buChar char="○"/>
            </a:pPr>
            <a:r>
              <a:rPr lang="en" sz="1600">
                <a:solidFill>
                  <a:schemeClr val="dk1"/>
                </a:solidFill>
                <a:latin typeface="Calibri"/>
                <a:ea typeface="Calibri"/>
                <a:cs typeface="Calibri"/>
                <a:sym typeface="Calibri"/>
              </a:rPr>
              <a:t>Theory Frontier: </a:t>
            </a:r>
            <a:r>
              <a:rPr lang="en" sz="1600" u="sng">
                <a:solidFill>
                  <a:schemeClr val="dk1"/>
                </a:solidFill>
                <a:latin typeface="Calibri"/>
                <a:ea typeface="Calibri"/>
                <a:cs typeface="Calibri"/>
                <a:sym typeface="Calibri"/>
              </a:rPr>
              <a:t>Laura Reina</a:t>
            </a:r>
            <a:r>
              <a:rPr lang="en" sz="1600">
                <a:solidFill>
                  <a:schemeClr val="dk1"/>
                </a:solidFill>
                <a:latin typeface="Calibri"/>
                <a:ea typeface="Calibri"/>
                <a:cs typeface="Calibri"/>
                <a:sym typeface="Calibri"/>
              </a:rPr>
              <a:t> (FSU)</a:t>
            </a:r>
            <a:endParaRPr sz="1600">
              <a:solidFill>
                <a:schemeClr val="dk1"/>
              </a:solidFill>
              <a:latin typeface="Calibri"/>
              <a:ea typeface="Calibri"/>
              <a:cs typeface="Calibri"/>
              <a:sym typeface="Calibri"/>
            </a:endParaRPr>
          </a:p>
          <a:p>
            <a:pPr marL="914400" lvl="1" indent="-266700" algn="l" rtl="0">
              <a:spcBef>
                <a:spcPts val="0"/>
              </a:spcBef>
              <a:spcAft>
                <a:spcPts val="0"/>
              </a:spcAft>
              <a:buClr>
                <a:schemeClr val="dk1"/>
              </a:buClr>
              <a:buSzPts val="600"/>
              <a:buChar char="○"/>
            </a:pPr>
            <a:r>
              <a:rPr lang="en" sz="1600">
                <a:solidFill>
                  <a:schemeClr val="dk1"/>
                </a:solidFill>
                <a:latin typeface="Calibri"/>
                <a:ea typeface="Calibri"/>
                <a:cs typeface="Calibri"/>
                <a:sym typeface="Calibri"/>
              </a:rPr>
              <a:t>Accelerator Frontier: </a:t>
            </a:r>
            <a:r>
              <a:rPr lang="en" sz="1600" u="sng">
                <a:solidFill>
                  <a:schemeClr val="dk1"/>
                </a:solidFill>
                <a:latin typeface="Calibri"/>
                <a:ea typeface="Calibri"/>
                <a:cs typeface="Calibri"/>
                <a:sym typeface="Calibri"/>
              </a:rPr>
              <a:t>Dmitri Denisov</a:t>
            </a:r>
            <a:r>
              <a:rPr lang="en" sz="1600">
                <a:solidFill>
                  <a:schemeClr val="dk1"/>
                </a:solidFill>
                <a:latin typeface="Calibri"/>
                <a:ea typeface="Calibri"/>
                <a:cs typeface="Calibri"/>
                <a:sym typeface="Calibri"/>
              </a:rPr>
              <a:t> (BNL), </a:t>
            </a:r>
            <a:r>
              <a:rPr lang="en" sz="1600" u="sng">
                <a:solidFill>
                  <a:schemeClr val="dk1"/>
                </a:solidFill>
                <a:latin typeface="Calibri"/>
                <a:ea typeface="Calibri"/>
                <a:cs typeface="Calibri"/>
                <a:sym typeface="Calibri"/>
              </a:rPr>
              <a:t>Meenakshi Narain</a:t>
            </a:r>
            <a:r>
              <a:rPr lang="en" sz="1600">
                <a:solidFill>
                  <a:schemeClr val="dk1"/>
                </a:solidFill>
                <a:latin typeface="Calibri"/>
                <a:ea typeface="Calibri"/>
                <a:cs typeface="Calibri"/>
                <a:sym typeface="Calibri"/>
              </a:rPr>
              <a:t> (Brown) </a:t>
            </a:r>
            <a:endParaRPr sz="1600">
              <a:solidFill>
                <a:schemeClr val="dk1"/>
              </a:solidFill>
              <a:latin typeface="Calibri"/>
              <a:ea typeface="Calibri"/>
              <a:cs typeface="Calibri"/>
              <a:sym typeface="Calibri"/>
            </a:endParaRPr>
          </a:p>
          <a:p>
            <a:pPr marL="914400" lvl="1" indent="-266700" algn="l" rtl="0">
              <a:spcBef>
                <a:spcPts val="0"/>
              </a:spcBef>
              <a:spcAft>
                <a:spcPts val="0"/>
              </a:spcAft>
              <a:buClr>
                <a:schemeClr val="dk1"/>
              </a:buClr>
              <a:buSzPts val="600"/>
              <a:buChar char="○"/>
            </a:pPr>
            <a:r>
              <a:rPr lang="en" sz="1600">
                <a:solidFill>
                  <a:schemeClr val="dk1"/>
                </a:solidFill>
                <a:latin typeface="Calibri"/>
                <a:ea typeface="Calibri"/>
                <a:cs typeface="Calibri"/>
                <a:sym typeface="Calibri"/>
              </a:rPr>
              <a:t>Computational Frontier: </a:t>
            </a:r>
            <a:r>
              <a:rPr lang="en" sz="1600" u="sng">
                <a:solidFill>
                  <a:schemeClr val="dk1"/>
                </a:solidFill>
                <a:latin typeface="Calibri"/>
                <a:ea typeface="Calibri"/>
                <a:cs typeface="Calibri"/>
                <a:sym typeface="Calibri"/>
              </a:rPr>
              <a:t>Daniel Elvira</a:t>
            </a:r>
            <a:r>
              <a:rPr lang="en" sz="1600">
                <a:solidFill>
                  <a:schemeClr val="dk1"/>
                </a:solidFill>
                <a:latin typeface="Calibri"/>
                <a:ea typeface="Calibri"/>
                <a:cs typeface="Calibri"/>
                <a:sym typeface="Calibri"/>
              </a:rPr>
              <a:t> (FNAL)</a:t>
            </a:r>
            <a:endParaRPr sz="1600">
              <a:solidFill>
                <a:schemeClr val="dk1"/>
              </a:solidFill>
              <a:latin typeface="Calibri"/>
              <a:ea typeface="Calibri"/>
              <a:cs typeface="Calibri"/>
              <a:sym typeface="Calibri"/>
            </a:endParaRPr>
          </a:p>
          <a:p>
            <a:pPr marL="914400" lvl="1" indent="-266700" algn="l" rtl="0">
              <a:spcBef>
                <a:spcPts val="0"/>
              </a:spcBef>
              <a:spcAft>
                <a:spcPts val="0"/>
              </a:spcAft>
              <a:buClr>
                <a:schemeClr val="dk1"/>
              </a:buClr>
              <a:buSzPts val="600"/>
              <a:buChar char="○"/>
            </a:pPr>
            <a:r>
              <a:rPr lang="en" sz="1600">
                <a:solidFill>
                  <a:schemeClr val="dk1"/>
                </a:solidFill>
                <a:latin typeface="Calibri"/>
                <a:ea typeface="Calibri"/>
                <a:cs typeface="Calibri"/>
                <a:sym typeface="Calibri"/>
              </a:rPr>
              <a:t>Instrumentation Frontier: TBD</a:t>
            </a:r>
            <a:endParaRPr sz="1600">
              <a:solidFill>
                <a:schemeClr val="dk1"/>
              </a:solidFill>
              <a:latin typeface="Calibri"/>
              <a:ea typeface="Calibri"/>
              <a:cs typeface="Calibri"/>
              <a:sym typeface="Calibri"/>
            </a:endParaRPr>
          </a:p>
          <a:p>
            <a:pPr marL="457200" lvl="0" indent="-342900" algn="l" rtl="0">
              <a:lnSpc>
                <a:spcPct val="80000"/>
              </a:lnSpc>
              <a:spcBef>
                <a:spcPts val="480"/>
              </a:spcBef>
              <a:spcAft>
                <a:spcPts val="0"/>
              </a:spcAft>
              <a:buClr>
                <a:schemeClr val="dk1"/>
              </a:buClr>
              <a:buSzPts val="1800"/>
              <a:buChar char="●"/>
            </a:pPr>
            <a:r>
              <a:rPr lang="en" sz="1800">
                <a:solidFill>
                  <a:schemeClr val="dk1"/>
                </a:solidFill>
                <a:latin typeface="Calibri"/>
                <a:ea typeface="Calibri"/>
                <a:cs typeface="Calibri"/>
                <a:sym typeface="Calibri"/>
              </a:rPr>
              <a:t>In addition to official Liaison we foresee </a:t>
            </a:r>
            <a:r>
              <a:rPr lang="en" sz="1800" b="1">
                <a:solidFill>
                  <a:srgbClr val="FF0000"/>
                </a:solidFill>
                <a:latin typeface="Calibri"/>
                <a:ea typeface="Calibri"/>
                <a:cs typeface="Calibri"/>
                <a:sym typeface="Calibri"/>
              </a:rPr>
              <a:t>unofficial ‘Link People’</a:t>
            </a:r>
            <a:endParaRPr sz="1800" b="1">
              <a:solidFill>
                <a:srgbClr val="FF0000"/>
              </a:solidFill>
              <a:latin typeface="Calibri"/>
              <a:ea typeface="Calibri"/>
              <a:cs typeface="Calibri"/>
              <a:sym typeface="Calibri"/>
            </a:endParaRPr>
          </a:p>
          <a:p>
            <a:pPr marL="914400" lvl="1" indent="-330200" algn="l" rtl="0">
              <a:lnSpc>
                <a:spcPct val="80000"/>
              </a:lnSpc>
              <a:spcBef>
                <a:spcPts val="480"/>
              </a:spcBef>
              <a:spcAft>
                <a:spcPts val="0"/>
              </a:spcAft>
              <a:buClr>
                <a:srgbClr val="000000"/>
              </a:buClr>
              <a:buSzPts val="1600"/>
              <a:buChar char="○"/>
            </a:pPr>
            <a:r>
              <a:rPr lang="en" sz="1600">
                <a:latin typeface="Calibri"/>
                <a:ea typeface="Calibri"/>
                <a:cs typeface="Calibri"/>
                <a:sym typeface="Calibri"/>
              </a:rPr>
              <a:t>Provide a lower-level and more technical link between an EF-TG and a TG in other Frontiers.</a:t>
            </a:r>
            <a:endParaRPr sz="1600">
              <a:latin typeface="Calibri"/>
              <a:ea typeface="Calibri"/>
              <a:cs typeface="Calibri"/>
              <a:sym typeface="Calibri"/>
            </a:endParaRPr>
          </a:p>
          <a:p>
            <a:pPr marL="914400" lvl="1" indent="-330200" algn="l" rtl="0">
              <a:lnSpc>
                <a:spcPct val="80000"/>
              </a:lnSpc>
              <a:spcBef>
                <a:spcPts val="480"/>
              </a:spcBef>
              <a:spcAft>
                <a:spcPts val="0"/>
              </a:spcAft>
              <a:buClr>
                <a:srgbClr val="000000"/>
              </a:buClr>
              <a:buSzPts val="1600"/>
              <a:buChar char="○"/>
            </a:pPr>
            <a:r>
              <a:rPr lang="en" sz="1600">
                <a:latin typeface="Calibri"/>
                <a:ea typeface="Calibri"/>
                <a:cs typeface="Calibri"/>
                <a:sym typeface="Calibri"/>
              </a:rPr>
              <a:t>We expect they will naturally emerge from the community by the November workshop.</a:t>
            </a:r>
            <a:endParaRPr sz="1600">
              <a:latin typeface="Calibri"/>
              <a:ea typeface="Calibri"/>
              <a:cs typeface="Calibri"/>
              <a:sym typeface="Calibri"/>
            </a:endParaRPr>
          </a:p>
          <a:p>
            <a:pPr marL="914400" lvl="1" indent="-330200" algn="l" rtl="0">
              <a:lnSpc>
                <a:spcPct val="80000"/>
              </a:lnSpc>
              <a:spcBef>
                <a:spcPts val="480"/>
              </a:spcBef>
              <a:spcAft>
                <a:spcPts val="0"/>
              </a:spcAft>
              <a:buClr>
                <a:srgbClr val="000000"/>
              </a:buClr>
              <a:buSzPts val="1600"/>
              <a:buChar char="○"/>
            </a:pPr>
            <a:r>
              <a:rPr lang="en" sz="1600">
                <a:latin typeface="Calibri"/>
                <a:ea typeface="Calibri"/>
                <a:cs typeface="Calibri"/>
                <a:sym typeface="Calibri"/>
              </a:rPr>
              <a:t>They will be people who are embedded in both communities based on their personal interests.</a:t>
            </a:r>
            <a:endParaRPr>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285" name="Google Shape;285;p47"/>
          <p:cNvSpPr txBox="1">
            <a:spLocks noGrp="1"/>
          </p:cNvSpPr>
          <p:nvPr>
            <p:ph type="title"/>
          </p:nvPr>
        </p:nvSpPr>
        <p:spPr>
          <a:xfrm>
            <a:off x="311700" y="-1217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a:t>Energy Frontier Planning</a:t>
            </a:r>
            <a:endParaRPr/>
          </a:p>
        </p:txBody>
      </p:sp>
      <p:sp>
        <p:nvSpPr>
          <p:cNvPr id="286" name="Google Shape;286;p47"/>
          <p:cNvSpPr txBox="1"/>
          <p:nvPr/>
        </p:nvSpPr>
        <p:spPr>
          <a:xfrm>
            <a:off x="1770300" y="636725"/>
            <a:ext cx="7440000" cy="1344600"/>
          </a:xfrm>
          <a:prstGeom prst="rect">
            <a:avLst/>
          </a:prstGeom>
          <a:noFill/>
          <a:ln>
            <a:noFill/>
          </a:ln>
        </p:spPr>
        <p:txBody>
          <a:bodyPr spcFirstLastPara="1" wrap="square" lIns="91425" tIns="91425" rIns="91425" bIns="91425" anchor="t" anchorCtr="0">
            <a:noAutofit/>
          </a:bodyPr>
          <a:lstStyle/>
          <a:p>
            <a:pPr marL="457200" lvl="0" indent="-317500" algn="l" rtl="0">
              <a:lnSpc>
                <a:spcPct val="115000"/>
              </a:lnSpc>
              <a:spcBef>
                <a:spcPts val="0"/>
              </a:spcBef>
              <a:spcAft>
                <a:spcPts val="0"/>
              </a:spcAft>
              <a:buSzPts val="1400"/>
              <a:buChar char="●"/>
            </a:pPr>
            <a:r>
              <a:rPr lang="en"/>
              <a:t>Two EF community meetings to be arranged before the LoI deadline and in preparation for the Nov 4-6, 2020  Snowmass Planning Meeting:</a:t>
            </a:r>
            <a:endParaRPr b="1"/>
          </a:p>
          <a:p>
            <a:pPr marL="914400" lvl="1" indent="-317500" algn="l" rtl="0">
              <a:lnSpc>
                <a:spcPct val="115000"/>
              </a:lnSpc>
              <a:spcBef>
                <a:spcPts val="0"/>
              </a:spcBef>
              <a:spcAft>
                <a:spcPts val="0"/>
              </a:spcAft>
              <a:buSzPts val="1400"/>
              <a:buChar char="○"/>
            </a:pPr>
            <a:r>
              <a:rPr lang="en" b="1"/>
              <a:t>EF Kick-off meeting on May 21.</a:t>
            </a:r>
            <a:endParaRPr b="1"/>
          </a:p>
          <a:p>
            <a:pPr marL="914400" lvl="1" indent="-317500" algn="l" rtl="0">
              <a:lnSpc>
                <a:spcPct val="115000"/>
              </a:lnSpc>
              <a:spcBef>
                <a:spcPts val="0"/>
              </a:spcBef>
              <a:spcAft>
                <a:spcPts val="0"/>
              </a:spcAft>
              <a:buSzPts val="1400"/>
              <a:buChar char="○"/>
            </a:pPr>
            <a:r>
              <a:rPr lang="en" b="1"/>
              <a:t>EF workshop July 9-10 with common sessions with other Frontiers.</a:t>
            </a:r>
            <a:endParaRPr/>
          </a:p>
          <a:p>
            <a:pPr marL="457200" lvl="0" indent="-317500" algn="l" rtl="0">
              <a:lnSpc>
                <a:spcPct val="115000"/>
              </a:lnSpc>
              <a:spcBef>
                <a:spcPts val="0"/>
              </a:spcBef>
              <a:spcAft>
                <a:spcPts val="0"/>
              </a:spcAft>
              <a:buSzPts val="1400"/>
              <a:buChar char="●"/>
            </a:pPr>
            <a:r>
              <a:rPr lang="en"/>
              <a:t>More workshops will follows</a:t>
            </a:r>
            <a:endParaRPr/>
          </a:p>
        </p:txBody>
      </p:sp>
      <p:sp>
        <p:nvSpPr>
          <p:cNvPr id="287" name="Google Shape;287;p4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16</a:t>
            </a:fld>
            <a:endParaRPr/>
          </a:p>
        </p:txBody>
      </p:sp>
      <p:pic>
        <p:nvPicPr>
          <p:cNvPr id="288" name="Google Shape;288;p47"/>
          <p:cNvPicPr preferRelativeResize="0"/>
          <p:nvPr/>
        </p:nvPicPr>
        <p:blipFill>
          <a:blip r:embed="rId3">
            <a:alphaModFix/>
          </a:blip>
          <a:stretch>
            <a:fillRect/>
          </a:stretch>
        </p:blipFill>
        <p:spPr>
          <a:xfrm>
            <a:off x="152400" y="1043075"/>
            <a:ext cx="7977324" cy="4024224"/>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93"/>
        <p:cNvGrpSpPr/>
        <p:nvPr/>
      </p:nvGrpSpPr>
      <p:grpSpPr>
        <a:xfrm>
          <a:off x="0" y="0"/>
          <a:ext cx="0" cy="0"/>
          <a:chOff x="0" y="0"/>
          <a:chExt cx="0" cy="0"/>
        </a:xfrm>
      </p:grpSpPr>
      <p:sp>
        <p:nvSpPr>
          <p:cNvPr id="294" name="Google Shape;294;p48"/>
          <p:cNvSpPr txBox="1">
            <a:spLocks noGrp="1"/>
          </p:cNvSpPr>
          <p:nvPr>
            <p:ph type="title"/>
          </p:nvPr>
        </p:nvSpPr>
        <p:spPr>
          <a:xfrm>
            <a:off x="0" y="94946"/>
            <a:ext cx="9144000" cy="4680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800"/>
              <a:buNone/>
            </a:pPr>
            <a:r>
              <a:rPr lang="en" sz="4000" b="1"/>
              <a:t>Future Collider Scenarios</a:t>
            </a:r>
            <a:endParaRPr sz="4000" b="1"/>
          </a:p>
        </p:txBody>
      </p:sp>
      <p:sp>
        <p:nvSpPr>
          <p:cNvPr id="295" name="Google Shape;295;p48"/>
          <p:cNvSpPr txBox="1">
            <a:spLocks noGrp="1"/>
          </p:cNvSpPr>
          <p:nvPr>
            <p:ph type="body" idx="1"/>
          </p:nvPr>
        </p:nvSpPr>
        <p:spPr>
          <a:xfrm>
            <a:off x="50850" y="715763"/>
            <a:ext cx="8890800" cy="3880800"/>
          </a:xfrm>
          <a:prstGeom prst="rect">
            <a:avLst/>
          </a:prstGeom>
          <a:noFill/>
          <a:ln>
            <a:noFill/>
          </a:ln>
        </p:spPr>
        <p:txBody>
          <a:bodyPr spcFirstLastPara="1" wrap="square" lIns="91425" tIns="45700" rIns="91425" bIns="45700" anchor="t" anchorCtr="0">
            <a:noAutofit/>
          </a:bodyPr>
          <a:lstStyle/>
          <a:p>
            <a:pPr marL="457200" lvl="0" indent="-342900" algn="l" rtl="0">
              <a:lnSpc>
                <a:spcPct val="100000"/>
              </a:lnSpc>
              <a:spcBef>
                <a:spcPts val="360"/>
              </a:spcBef>
              <a:spcAft>
                <a:spcPts val="0"/>
              </a:spcAft>
              <a:buClr>
                <a:srgbClr val="000000"/>
              </a:buClr>
              <a:buSzPts val="1800"/>
              <a:buChar char="•"/>
            </a:pPr>
            <a:r>
              <a:rPr lang="en" u="sng">
                <a:solidFill>
                  <a:srgbClr val="000000"/>
                </a:solidFill>
              </a:rPr>
              <a:t>ESG studies,</a:t>
            </a:r>
            <a:r>
              <a:rPr lang="en">
                <a:solidFill>
                  <a:srgbClr val="000000"/>
                </a:solidFill>
              </a:rPr>
              <a:t> comparing various options, are detailed in the </a:t>
            </a:r>
            <a:r>
              <a:rPr lang="en" u="sng">
                <a:solidFill>
                  <a:schemeClr val="hlink"/>
                </a:solidFill>
                <a:hlinkClick r:id="rId3"/>
              </a:rPr>
              <a:t>briefing book</a:t>
            </a:r>
            <a:r>
              <a:rPr lang="en">
                <a:solidFill>
                  <a:srgbClr val="000000"/>
                </a:solidFill>
              </a:rPr>
              <a:t>: </a:t>
            </a:r>
            <a:endParaRPr u="sng">
              <a:solidFill>
                <a:srgbClr val="000000"/>
              </a:solidFill>
            </a:endParaRPr>
          </a:p>
          <a:p>
            <a:pPr marL="457200" lvl="0" indent="-342900" algn="l" rtl="0">
              <a:lnSpc>
                <a:spcPct val="100000"/>
              </a:lnSpc>
              <a:spcBef>
                <a:spcPts val="0"/>
              </a:spcBef>
              <a:spcAft>
                <a:spcPts val="0"/>
              </a:spcAft>
              <a:buClr>
                <a:srgbClr val="000000"/>
              </a:buClr>
              <a:buSzPts val="1800"/>
              <a:buChar char="•"/>
            </a:pPr>
            <a:r>
              <a:rPr lang="en">
                <a:solidFill>
                  <a:srgbClr val="000000"/>
                </a:solidFill>
              </a:rPr>
              <a:t>We will expand on these studies and add other collider scenarios e.g. muon collider, Electron-Ion Collider, and other c.o.m. (if needed).</a:t>
            </a:r>
            <a:endParaRPr>
              <a:solidFill>
                <a:srgbClr val="000000"/>
              </a:solidFill>
            </a:endParaRPr>
          </a:p>
          <a:p>
            <a:pPr marL="457200" lvl="0" indent="-342900" algn="l" rtl="0">
              <a:lnSpc>
                <a:spcPct val="100000"/>
              </a:lnSpc>
              <a:spcBef>
                <a:spcPts val="0"/>
              </a:spcBef>
              <a:spcAft>
                <a:spcPts val="0"/>
              </a:spcAft>
              <a:buClr>
                <a:srgbClr val="000000"/>
              </a:buClr>
              <a:buSzPts val="1800"/>
              <a:buChar char="•"/>
            </a:pPr>
            <a:r>
              <a:rPr lang="en">
                <a:solidFill>
                  <a:srgbClr val="000000"/>
                </a:solidFill>
              </a:rPr>
              <a:t>Our goal is to:</a:t>
            </a:r>
            <a:endParaRPr>
              <a:solidFill>
                <a:srgbClr val="000000"/>
              </a:solidFill>
            </a:endParaRPr>
          </a:p>
          <a:p>
            <a:pPr marL="914400" lvl="1" indent="-355600" algn="l" rtl="0">
              <a:lnSpc>
                <a:spcPct val="100000"/>
              </a:lnSpc>
              <a:spcBef>
                <a:spcPts val="0"/>
              </a:spcBef>
              <a:spcAft>
                <a:spcPts val="0"/>
              </a:spcAft>
              <a:buClr>
                <a:srgbClr val="000000"/>
              </a:buClr>
              <a:buSzPts val="2000"/>
              <a:buChar char="–"/>
            </a:pPr>
            <a:r>
              <a:rPr lang="en" sz="1300">
                <a:solidFill>
                  <a:srgbClr val="000000"/>
                </a:solidFill>
              </a:rPr>
              <a:t>Focus on a </a:t>
            </a:r>
            <a:r>
              <a:rPr lang="en" sz="1300" b="1">
                <a:solidFill>
                  <a:srgbClr val="000000"/>
                </a:solidFill>
              </a:rPr>
              <a:t>“set of Questions”</a:t>
            </a:r>
            <a:r>
              <a:rPr lang="en" sz="1300">
                <a:solidFill>
                  <a:srgbClr val="000000"/>
                </a:solidFill>
              </a:rPr>
              <a:t> and the “</a:t>
            </a:r>
            <a:r>
              <a:rPr lang="en" sz="1300" b="1">
                <a:solidFill>
                  <a:srgbClr val="000000"/>
                </a:solidFill>
              </a:rPr>
              <a:t>scientific merits”</a:t>
            </a:r>
            <a:r>
              <a:rPr lang="en" sz="1300">
                <a:solidFill>
                  <a:srgbClr val="000000"/>
                </a:solidFill>
              </a:rPr>
              <a:t> of the various collider options and proposals.</a:t>
            </a:r>
            <a:endParaRPr sz="1300">
              <a:solidFill>
                <a:srgbClr val="000000"/>
              </a:solidFill>
            </a:endParaRPr>
          </a:p>
          <a:p>
            <a:pPr marL="914400" lvl="1" indent="-355600" algn="l" rtl="0">
              <a:lnSpc>
                <a:spcPct val="100000"/>
              </a:lnSpc>
              <a:spcBef>
                <a:spcPts val="0"/>
              </a:spcBef>
              <a:spcAft>
                <a:spcPts val="0"/>
              </a:spcAft>
              <a:buClr>
                <a:srgbClr val="000000"/>
              </a:buClr>
              <a:buSzPts val="2000"/>
              <a:buChar char="–"/>
            </a:pPr>
            <a:r>
              <a:rPr lang="en" sz="1300">
                <a:solidFill>
                  <a:srgbClr val="000000"/>
                </a:solidFill>
              </a:rPr>
              <a:t>Develop a global picture and a future roadmap.</a:t>
            </a:r>
            <a:endParaRPr sz="1300">
              <a:solidFill>
                <a:srgbClr val="000000"/>
              </a:solidFill>
            </a:endParaRPr>
          </a:p>
          <a:p>
            <a:pPr marL="914400" lvl="1" indent="-355600" algn="l" rtl="0">
              <a:lnSpc>
                <a:spcPct val="100000"/>
              </a:lnSpc>
              <a:spcBef>
                <a:spcPts val="0"/>
              </a:spcBef>
              <a:spcAft>
                <a:spcPts val="0"/>
              </a:spcAft>
              <a:buClr>
                <a:srgbClr val="000000"/>
              </a:buClr>
              <a:buSzPts val="2000"/>
              <a:buChar char="–"/>
            </a:pPr>
            <a:r>
              <a:rPr lang="en" sz="1300">
                <a:solidFill>
                  <a:srgbClr val="000000"/>
                </a:solidFill>
              </a:rPr>
              <a:t>Compile existing studies [start from ESG briefing book].</a:t>
            </a:r>
            <a:endParaRPr sz="1300">
              <a:solidFill>
                <a:srgbClr val="000000"/>
              </a:solidFill>
            </a:endParaRPr>
          </a:p>
          <a:p>
            <a:pPr marL="914400" lvl="1" indent="-374650" algn="l" rtl="0">
              <a:lnSpc>
                <a:spcPct val="100000"/>
              </a:lnSpc>
              <a:spcBef>
                <a:spcPts val="0"/>
              </a:spcBef>
              <a:spcAft>
                <a:spcPts val="0"/>
              </a:spcAft>
              <a:buClr>
                <a:srgbClr val="000000"/>
              </a:buClr>
              <a:buSzPts val="2300"/>
              <a:buChar char="–"/>
            </a:pPr>
            <a:r>
              <a:rPr lang="en" sz="1300">
                <a:solidFill>
                  <a:srgbClr val="000000"/>
                </a:solidFill>
              </a:rPr>
              <a:t>Use machine parameters as used for ESG. We will confirm with the Accelerator Frontier.</a:t>
            </a:r>
            <a:endParaRPr sz="1300">
              <a:solidFill>
                <a:srgbClr val="000000"/>
              </a:solidFill>
            </a:endParaRPr>
          </a:p>
          <a:p>
            <a:pPr marL="914400" lvl="1" indent="-374650" algn="l" rtl="0">
              <a:lnSpc>
                <a:spcPct val="100000"/>
              </a:lnSpc>
              <a:spcBef>
                <a:spcPts val="0"/>
              </a:spcBef>
              <a:spcAft>
                <a:spcPts val="0"/>
              </a:spcAft>
              <a:buClr>
                <a:srgbClr val="000000"/>
              </a:buClr>
              <a:buSzPts val="2300"/>
              <a:buChar char="–"/>
            </a:pPr>
            <a:r>
              <a:rPr lang="en" sz="1300">
                <a:solidFill>
                  <a:srgbClr val="000000"/>
                </a:solidFill>
              </a:rPr>
              <a:t>Add new studies and information.</a:t>
            </a:r>
            <a:endParaRPr sz="1300">
              <a:solidFill>
                <a:srgbClr val="000000"/>
              </a:solidFill>
            </a:endParaRPr>
          </a:p>
          <a:p>
            <a:pPr marL="914400" lvl="1" indent="-374650" algn="l" rtl="0">
              <a:lnSpc>
                <a:spcPct val="100000"/>
              </a:lnSpc>
              <a:spcBef>
                <a:spcPts val="0"/>
              </a:spcBef>
              <a:spcAft>
                <a:spcPts val="0"/>
              </a:spcAft>
              <a:buClr>
                <a:srgbClr val="000000"/>
              </a:buClr>
              <a:buSzPts val="2300"/>
              <a:buChar char="–"/>
            </a:pPr>
            <a:r>
              <a:rPr lang="en" sz="1300">
                <a:solidFill>
                  <a:srgbClr val="000000"/>
                </a:solidFill>
              </a:rPr>
              <a:t>For pp future colliders, HL-LHC will serve as a critical baseline. HL-LHC results may be revisited if deemed necessary.</a:t>
            </a:r>
            <a:endParaRPr sz="1300">
              <a:solidFill>
                <a:srgbClr val="000000"/>
              </a:solidFill>
            </a:endParaRPr>
          </a:p>
          <a:p>
            <a:pPr marL="0" lvl="0" indent="0" algn="l" rtl="0">
              <a:lnSpc>
                <a:spcPct val="100000"/>
              </a:lnSpc>
              <a:spcBef>
                <a:spcPts val="0"/>
              </a:spcBef>
              <a:spcAft>
                <a:spcPts val="0"/>
              </a:spcAft>
              <a:buNone/>
            </a:pPr>
            <a:endParaRPr sz="1400">
              <a:solidFill>
                <a:srgbClr val="000000"/>
              </a:solidFill>
            </a:endParaRPr>
          </a:p>
          <a:p>
            <a:pPr marL="0" lvl="0" indent="0" algn="l" rtl="0">
              <a:lnSpc>
                <a:spcPct val="100000"/>
              </a:lnSpc>
              <a:spcBef>
                <a:spcPts val="0"/>
              </a:spcBef>
              <a:spcAft>
                <a:spcPts val="0"/>
              </a:spcAft>
              <a:buNone/>
            </a:pPr>
            <a:r>
              <a:rPr lang="en" sz="1600" i="1">
                <a:solidFill>
                  <a:srgbClr val="000000"/>
                </a:solidFill>
              </a:rPr>
              <a:t>Note: Updating existing projections with yet another simulation should be avoided, unless indications are that it will lead to significant improvements.</a:t>
            </a:r>
            <a:endParaRPr sz="1600" i="1">
              <a:solidFill>
                <a:srgbClr val="000000"/>
              </a:solidFill>
            </a:endParaRPr>
          </a:p>
        </p:txBody>
      </p:sp>
      <p:sp>
        <p:nvSpPr>
          <p:cNvPr id="296" name="Google Shape;296;p48"/>
          <p:cNvSpPr txBox="1">
            <a:spLocks noGrp="1"/>
          </p:cNvSpPr>
          <p:nvPr>
            <p:ph type="sldNum" idx="12"/>
          </p:nvPr>
        </p:nvSpPr>
        <p:spPr>
          <a:xfrm>
            <a:off x="6726900" y="4829972"/>
            <a:ext cx="2133600" cy="2055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
              <a:t>17</a:t>
            </a:fld>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1" name="Google Shape;301;p49"/>
          <p:cNvSpPr txBox="1">
            <a:spLocks noGrp="1"/>
          </p:cNvSpPr>
          <p:nvPr>
            <p:ph type="title"/>
          </p:nvPr>
        </p:nvSpPr>
        <p:spPr>
          <a:xfrm>
            <a:off x="311700" y="-1217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a:t>MC Production</a:t>
            </a:r>
            <a:endParaRPr/>
          </a:p>
        </p:txBody>
      </p:sp>
      <p:sp>
        <p:nvSpPr>
          <p:cNvPr id="302" name="Google Shape;302;p49"/>
          <p:cNvSpPr txBox="1"/>
          <p:nvPr/>
        </p:nvSpPr>
        <p:spPr>
          <a:xfrm>
            <a:off x="0" y="781650"/>
            <a:ext cx="9046500" cy="4095000"/>
          </a:xfrm>
          <a:prstGeom prst="rect">
            <a:avLst/>
          </a:prstGeom>
          <a:noFill/>
          <a:ln>
            <a:noFill/>
          </a:ln>
        </p:spPr>
        <p:txBody>
          <a:bodyPr spcFirstLastPara="1" wrap="square" lIns="91425" tIns="91425" rIns="91425" bIns="91425" anchor="t" anchorCtr="0">
            <a:noAutofit/>
          </a:bodyPr>
          <a:lstStyle/>
          <a:p>
            <a:pPr marL="457200" lvl="0" indent="-368300" algn="l" rtl="0">
              <a:spcBef>
                <a:spcPts val="360"/>
              </a:spcBef>
              <a:spcAft>
                <a:spcPts val="0"/>
              </a:spcAft>
              <a:buClr>
                <a:srgbClr val="0000FF"/>
              </a:buClr>
              <a:buSzPts val="2200"/>
              <a:buFont typeface="Calibri"/>
              <a:buChar char="•"/>
            </a:pPr>
            <a:r>
              <a:rPr lang="en" sz="2200">
                <a:solidFill>
                  <a:srgbClr val="0000FF"/>
                </a:solidFill>
                <a:latin typeface="Calibri"/>
                <a:ea typeface="Calibri"/>
                <a:cs typeface="Calibri"/>
                <a:sym typeface="Calibri"/>
              </a:rPr>
              <a:t>Since Snowmass 2013, the landscape for simulations for future colliders have changed. </a:t>
            </a:r>
            <a:endParaRPr sz="2200">
              <a:solidFill>
                <a:srgbClr val="0000FF"/>
              </a:solidFill>
              <a:latin typeface="Calibri"/>
              <a:ea typeface="Calibri"/>
              <a:cs typeface="Calibri"/>
              <a:sym typeface="Calibri"/>
            </a:endParaRPr>
          </a:p>
          <a:p>
            <a:pPr marL="914400" lvl="1" indent="-368300" algn="l" rtl="0">
              <a:spcBef>
                <a:spcPts val="0"/>
              </a:spcBef>
              <a:spcAft>
                <a:spcPts val="0"/>
              </a:spcAft>
              <a:buClr>
                <a:schemeClr val="dk1"/>
              </a:buClr>
              <a:buSzPts val="2200"/>
              <a:buFont typeface="Calibri"/>
              <a:buChar char="–"/>
            </a:pPr>
            <a:r>
              <a:rPr lang="en" sz="2200">
                <a:solidFill>
                  <a:schemeClr val="dk1"/>
                </a:solidFill>
                <a:latin typeface="Calibri"/>
                <a:ea typeface="Calibri"/>
                <a:cs typeface="Calibri"/>
                <a:sym typeface="Calibri"/>
              </a:rPr>
              <a:t>Both future e+e- circular colliders (FCC-ee, CepC) and pp colliders (FCC-hh, CppC) have developed simulation and analysis frameworks, and generated MC samples for their studies. </a:t>
            </a:r>
            <a:endParaRPr sz="2200">
              <a:solidFill>
                <a:schemeClr val="dk1"/>
              </a:solidFill>
              <a:latin typeface="Calibri"/>
              <a:ea typeface="Calibri"/>
              <a:cs typeface="Calibri"/>
              <a:sym typeface="Calibri"/>
            </a:endParaRPr>
          </a:p>
          <a:p>
            <a:pPr marL="457200" lvl="0" indent="-368300" algn="l" rtl="0">
              <a:spcBef>
                <a:spcPts val="0"/>
              </a:spcBef>
              <a:spcAft>
                <a:spcPts val="0"/>
              </a:spcAft>
              <a:buClr>
                <a:srgbClr val="980000"/>
              </a:buClr>
              <a:buSzPts val="2200"/>
              <a:buFont typeface="Calibri"/>
              <a:buChar char="•"/>
            </a:pPr>
            <a:r>
              <a:rPr lang="en" sz="2200">
                <a:solidFill>
                  <a:srgbClr val="980000"/>
                </a:solidFill>
                <a:latin typeface="Calibri"/>
                <a:ea typeface="Calibri"/>
                <a:cs typeface="Calibri"/>
                <a:sym typeface="Calibri"/>
              </a:rPr>
              <a:t>Thus, we have a two-step plan:</a:t>
            </a:r>
            <a:endParaRPr sz="2200">
              <a:solidFill>
                <a:srgbClr val="980000"/>
              </a:solidFill>
              <a:latin typeface="Calibri"/>
              <a:ea typeface="Calibri"/>
              <a:cs typeface="Calibri"/>
              <a:sym typeface="Calibri"/>
            </a:endParaRPr>
          </a:p>
          <a:p>
            <a:pPr marL="914400" lvl="1" indent="-361950" algn="l" rtl="0">
              <a:spcBef>
                <a:spcPts val="0"/>
              </a:spcBef>
              <a:spcAft>
                <a:spcPts val="0"/>
              </a:spcAft>
              <a:buClr>
                <a:srgbClr val="980000"/>
              </a:buClr>
              <a:buSzPts val="2100"/>
              <a:buFont typeface="Calibri"/>
              <a:buChar char="–"/>
            </a:pPr>
            <a:r>
              <a:rPr lang="en" sz="2100" b="1">
                <a:solidFill>
                  <a:srgbClr val="980000"/>
                </a:solidFill>
                <a:latin typeface="Calibri"/>
                <a:ea typeface="Calibri"/>
                <a:cs typeface="Calibri"/>
                <a:sym typeface="Calibri"/>
              </a:rPr>
              <a:t>Assess the MC needs </a:t>
            </a:r>
            <a:r>
              <a:rPr lang="en" sz="2100">
                <a:solidFill>
                  <a:srgbClr val="980000"/>
                </a:solidFill>
                <a:latin typeface="Calibri"/>
                <a:ea typeface="Calibri"/>
                <a:cs typeface="Calibri"/>
                <a:sym typeface="Calibri"/>
              </a:rPr>
              <a:t>for EF (exp+th) and formulate a plan. We have formed a “</a:t>
            </a:r>
            <a:r>
              <a:rPr lang="en" sz="2100" b="1">
                <a:solidFill>
                  <a:srgbClr val="980000"/>
                </a:solidFill>
                <a:latin typeface="Calibri"/>
                <a:ea typeface="Calibri"/>
                <a:cs typeface="Calibri"/>
                <a:sym typeface="Calibri"/>
              </a:rPr>
              <a:t>Task force</a:t>
            </a:r>
            <a:r>
              <a:rPr lang="en" sz="2100">
                <a:solidFill>
                  <a:srgbClr val="980000"/>
                </a:solidFill>
                <a:latin typeface="Calibri"/>
                <a:ea typeface="Calibri"/>
                <a:cs typeface="Calibri"/>
                <a:sym typeface="Calibri"/>
              </a:rPr>
              <a:t>” for this purpose.</a:t>
            </a:r>
            <a:endParaRPr sz="2100">
              <a:solidFill>
                <a:srgbClr val="980000"/>
              </a:solidFill>
              <a:latin typeface="Calibri"/>
              <a:ea typeface="Calibri"/>
              <a:cs typeface="Calibri"/>
              <a:sym typeface="Calibri"/>
            </a:endParaRPr>
          </a:p>
          <a:p>
            <a:pPr marL="914400" lvl="1" indent="-361950" algn="l" rtl="0">
              <a:spcBef>
                <a:spcPts val="0"/>
              </a:spcBef>
              <a:spcAft>
                <a:spcPts val="0"/>
              </a:spcAft>
              <a:buClr>
                <a:srgbClr val="980000"/>
              </a:buClr>
              <a:buSzPts val="2100"/>
              <a:buFont typeface="Calibri"/>
              <a:buChar char="–"/>
            </a:pPr>
            <a:r>
              <a:rPr lang="en" sz="2100" b="1">
                <a:solidFill>
                  <a:srgbClr val="980000"/>
                </a:solidFill>
                <a:latin typeface="Calibri"/>
                <a:ea typeface="Calibri"/>
                <a:cs typeface="Calibri"/>
                <a:sym typeface="Calibri"/>
              </a:rPr>
              <a:t>Produce the “needed” MC samples </a:t>
            </a:r>
            <a:r>
              <a:rPr lang="en" sz="2100">
                <a:solidFill>
                  <a:srgbClr val="980000"/>
                </a:solidFill>
                <a:latin typeface="Calibri"/>
                <a:ea typeface="Calibri"/>
                <a:cs typeface="Calibri"/>
                <a:sym typeface="Calibri"/>
              </a:rPr>
              <a:t>by the community to carry of the necessary studies for EF.</a:t>
            </a:r>
            <a:endParaRPr sz="2100">
              <a:solidFill>
                <a:srgbClr val="980000"/>
              </a:solidFill>
              <a:latin typeface="Calibri"/>
              <a:ea typeface="Calibri"/>
              <a:cs typeface="Calibri"/>
              <a:sym typeface="Calibri"/>
            </a:endParaRPr>
          </a:p>
          <a:p>
            <a:pPr marL="1371600" lvl="2" indent="-342900" algn="l" rtl="0">
              <a:spcBef>
                <a:spcPts val="0"/>
              </a:spcBef>
              <a:spcAft>
                <a:spcPts val="0"/>
              </a:spcAft>
              <a:buClr>
                <a:schemeClr val="dk1"/>
              </a:buClr>
              <a:buSzPts val="1800"/>
              <a:buFont typeface="Calibri"/>
              <a:buChar char="•"/>
            </a:pPr>
            <a:r>
              <a:rPr lang="en" sz="1800">
                <a:solidFill>
                  <a:schemeClr val="dk1"/>
                </a:solidFill>
                <a:latin typeface="Calibri"/>
                <a:ea typeface="Calibri"/>
                <a:cs typeface="Calibri"/>
                <a:sym typeface="Calibri"/>
              </a:rPr>
              <a:t>“needed” ⇒ some reasonable level, as well as prioritized.</a:t>
            </a:r>
            <a:endParaRPr sz="1800">
              <a:solidFill>
                <a:schemeClr val="dk1"/>
              </a:solidFill>
              <a:latin typeface="Calibri"/>
              <a:ea typeface="Calibri"/>
              <a:cs typeface="Calibri"/>
              <a:sym typeface="Calibri"/>
            </a:endParaRPr>
          </a:p>
        </p:txBody>
      </p:sp>
      <p:sp>
        <p:nvSpPr>
          <p:cNvPr id="303" name="Google Shape;303;p4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18</a:t>
            </a:fld>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08"/>
        <p:cNvGrpSpPr/>
        <p:nvPr/>
      </p:nvGrpSpPr>
      <p:grpSpPr>
        <a:xfrm>
          <a:off x="0" y="0"/>
          <a:ext cx="0" cy="0"/>
          <a:chOff x="0" y="0"/>
          <a:chExt cx="0" cy="0"/>
        </a:xfrm>
      </p:grpSpPr>
      <p:sp>
        <p:nvSpPr>
          <p:cNvPr id="309" name="Google Shape;309;p50"/>
          <p:cNvSpPr txBox="1">
            <a:spLocks noGrp="1"/>
          </p:cNvSpPr>
          <p:nvPr>
            <p:ph type="body" idx="1"/>
          </p:nvPr>
        </p:nvSpPr>
        <p:spPr>
          <a:xfrm>
            <a:off x="53600" y="750750"/>
            <a:ext cx="8945100" cy="3880800"/>
          </a:xfrm>
          <a:prstGeom prst="rect">
            <a:avLst/>
          </a:prstGeom>
          <a:noFill/>
          <a:ln>
            <a:noFill/>
          </a:ln>
        </p:spPr>
        <p:txBody>
          <a:bodyPr spcFirstLastPara="1" wrap="square" lIns="91425" tIns="45700" rIns="91425" bIns="45700" anchor="t" anchorCtr="0">
            <a:noAutofit/>
          </a:bodyPr>
          <a:lstStyle/>
          <a:p>
            <a:pPr marL="457200" lvl="0" indent="-311150" algn="l" rtl="0">
              <a:spcBef>
                <a:spcPts val="360"/>
              </a:spcBef>
              <a:spcAft>
                <a:spcPts val="0"/>
              </a:spcAft>
              <a:buClr>
                <a:srgbClr val="980000"/>
              </a:buClr>
              <a:buSzPts val="1300"/>
              <a:buChar char="●"/>
            </a:pPr>
            <a:r>
              <a:rPr lang="en" sz="2300">
                <a:solidFill>
                  <a:srgbClr val="980000"/>
                </a:solidFill>
              </a:rPr>
              <a:t>Charge of the task force:</a:t>
            </a:r>
            <a:endParaRPr sz="2300">
              <a:solidFill>
                <a:srgbClr val="980000"/>
              </a:solidFill>
            </a:endParaRPr>
          </a:p>
          <a:p>
            <a:pPr marL="914400" lvl="1" indent="-311150" algn="l" rtl="0">
              <a:spcBef>
                <a:spcPts val="0"/>
              </a:spcBef>
              <a:spcAft>
                <a:spcPts val="0"/>
              </a:spcAft>
              <a:buSzPts val="1300"/>
              <a:buChar char="○"/>
            </a:pPr>
            <a:r>
              <a:rPr lang="en" sz="1900" u="sng"/>
              <a:t>Assess</a:t>
            </a:r>
            <a:r>
              <a:rPr lang="en" sz="1900"/>
              <a:t> the </a:t>
            </a:r>
            <a:r>
              <a:rPr lang="en" sz="1900" u="sng"/>
              <a:t>needs for MC samples</a:t>
            </a:r>
            <a:r>
              <a:rPr lang="en" sz="1900"/>
              <a:t> for studies by each TG.</a:t>
            </a:r>
            <a:endParaRPr sz="1900"/>
          </a:p>
          <a:p>
            <a:pPr marL="914400" lvl="1" indent="-311150" algn="l" rtl="0">
              <a:spcBef>
                <a:spcPts val="0"/>
              </a:spcBef>
              <a:spcAft>
                <a:spcPts val="0"/>
              </a:spcAft>
              <a:buSzPts val="1300"/>
              <a:buChar char="○"/>
            </a:pPr>
            <a:r>
              <a:rPr lang="en" sz="1900"/>
              <a:t>Assume ILC, and CLIC studies will use their MC/framework.</a:t>
            </a:r>
            <a:endParaRPr sz="1900"/>
          </a:p>
          <a:p>
            <a:pPr marL="914400" lvl="1" indent="-311150" algn="l" rtl="0">
              <a:spcBef>
                <a:spcPts val="0"/>
              </a:spcBef>
              <a:spcAft>
                <a:spcPts val="0"/>
              </a:spcAft>
              <a:buSzPts val="1300"/>
              <a:buChar char="○"/>
            </a:pPr>
            <a:r>
              <a:rPr lang="en" sz="1900" u="sng"/>
              <a:t>Survey  existing frameworks</a:t>
            </a:r>
            <a:r>
              <a:rPr lang="en" sz="1900"/>
              <a:t> for MC generation and analysis for  circular colliders (FCC-ee, FCC-hh, CepC, CppC):</a:t>
            </a:r>
            <a:endParaRPr sz="1900"/>
          </a:p>
          <a:p>
            <a:pPr marL="1371600" lvl="2" indent="-311150" algn="l" rtl="0">
              <a:spcBef>
                <a:spcPts val="0"/>
              </a:spcBef>
              <a:spcAft>
                <a:spcPts val="0"/>
              </a:spcAft>
              <a:buSzPts val="1300"/>
              <a:buChar char="■"/>
            </a:pPr>
            <a:r>
              <a:rPr lang="en" sz="1900"/>
              <a:t>are there existing samples generated by these collaborations which we can request to use?</a:t>
            </a:r>
            <a:endParaRPr sz="1900"/>
          </a:p>
          <a:p>
            <a:pPr marL="1371600" lvl="2" indent="-311150" algn="l" rtl="0">
              <a:spcBef>
                <a:spcPts val="0"/>
              </a:spcBef>
              <a:spcAft>
                <a:spcPts val="0"/>
              </a:spcAft>
              <a:buSzPts val="1300"/>
              <a:buChar char="■"/>
            </a:pPr>
            <a:r>
              <a:rPr lang="en" sz="1900"/>
              <a:t>if so, can we use these samples and their framework?</a:t>
            </a:r>
            <a:endParaRPr sz="1900"/>
          </a:p>
          <a:p>
            <a:pPr marL="914400" lvl="1" indent="-311150" algn="l" rtl="0">
              <a:spcBef>
                <a:spcPts val="0"/>
              </a:spcBef>
              <a:spcAft>
                <a:spcPts val="0"/>
              </a:spcAft>
              <a:buSzPts val="1300"/>
              <a:buChar char="○"/>
            </a:pPr>
            <a:r>
              <a:rPr lang="en" sz="1900"/>
              <a:t>In case we have to generate a large set of MC samples ourselves, then </a:t>
            </a:r>
            <a:r>
              <a:rPr lang="en" sz="1900" u="sng"/>
              <a:t>develop a plan</a:t>
            </a:r>
            <a:r>
              <a:rPr lang="en" sz="1900"/>
              <a:t> , addressing also the needed resources for generation, and sample storage.</a:t>
            </a:r>
            <a:endParaRPr sz="1900"/>
          </a:p>
          <a:p>
            <a:pPr marL="914400" lvl="1" indent="-311150" algn="l" rtl="0">
              <a:spcBef>
                <a:spcPts val="0"/>
              </a:spcBef>
              <a:spcAft>
                <a:spcPts val="0"/>
              </a:spcAft>
              <a:buSzPts val="1300"/>
              <a:buChar char="○"/>
            </a:pPr>
            <a:r>
              <a:rPr lang="en" sz="1900"/>
              <a:t>Finalize the plans by July 2020 EF Workshop.</a:t>
            </a:r>
            <a:endParaRPr sz="1900"/>
          </a:p>
        </p:txBody>
      </p:sp>
      <p:sp>
        <p:nvSpPr>
          <p:cNvPr id="310" name="Google Shape;310;p50"/>
          <p:cNvSpPr txBox="1">
            <a:spLocks noGrp="1"/>
          </p:cNvSpPr>
          <p:nvPr>
            <p:ph type="sldNum" idx="12"/>
          </p:nvPr>
        </p:nvSpPr>
        <p:spPr>
          <a:xfrm>
            <a:off x="6553200" y="4767263"/>
            <a:ext cx="2133600" cy="2739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
              <a:t>19</a:t>
            </a:fld>
            <a:endParaRPr/>
          </a:p>
        </p:txBody>
      </p:sp>
      <p:sp>
        <p:nvSpPr>
          <p:cNvPr id="311" name="Google Shape;311;p50"/>
          <p:cNvSpPr txBox="1">
            <a:spLocks noGrp="1"/>
          </p:cNvSpPr>
          <p:nvPr>
            <p:ph type="dt" idx="10"/>
          </p:nvPr>
        </p:nvSpPr>
        <p:spPr>
          <a:xfrm>
            <a:off x="457200" y="4767263"/>
            <a:ext cx="2133600" cy="2739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
              <a:t>4/8/20</a:t>
            </a:r>
            <a:endParaRPr/>
          </a:p>
        </p:txBody>
      </p:sp>
      <p:sp>
        <p:nvSpPr>
          <p:cNvPr id="312" name="Google Shape;312;p50"/>
          <p:cNvSpPr txBox="1"/>
          <p:nvPr/>
        </p:nvSpPr>
        <p:spPr>
          <a:xfrm>
            <a:off x="311700" y="-12175"/>
            <a:ext cx="8520600" cy="572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4000" b="1">
                <a:solidFill>
                  <a:srgbClr val="000000"/>
                </a:solidFill>
              </a:rPr>
              <a:t>MC Task Force</a:t>
            </a:r>
            <a:endParaRPr sz="2800">
              <a:solidFill>
                <a:srgbClr val="00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Google Shape;160;p31"/>
          <p:cNvSpPr txBox="1">
            <a:spLocks noGrp="1"/>
          </p:cNvSpPr>
          <p:nvPr>
            <p:ph type="title"/>
          </p:nvPr>
        </p:nvSpPr>
        <p:spPr>
          <a:xfrm>
            <a:off x="311700" y="-1217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a:t>The future of HEP</a:t>
            </a:r>
            <a:endParaRPr/>
          </a:p>
        </p:txBody>
      </p:sp>
      <p:sp>
        <p:nvSpPr>
          <p:cNvPr id="161" name="Google Shape;161;p31"/>
          <p:cNvSpPr txBox="1">
            <a:spLocks noGrp="1"/>
          </p:cNvSpPr>
          <p:nvPr>
            <p:ph type="body" idx="1"/>
          </p:nvPr>
        </p:nvSpPr>
        <p:spPr>
          <a:xfrm>
            <a:off x="136750" y="808850"/>
            <a:ext cx="8814300" cy="41637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Clr>
                <a:srgbClr val="000000"/>
              </a:buClr>
              <a:buSzPts val="1800"/>
              <a:buChar char="●"/>
            </a:pPr>
            <a:r>
              <a:rPr lang="en">
                <a:solidFill>
                  <a:srgbClr val="000000"/>
                </a:solidFill>
              </a:rPr>
              <a:t>The international HEP community is planning for future projects. Several regional communities are going through processes to build vision and agree on a strategy for future projects.</a:t>
            </a:r>
            <a:endParaRPr>
              <a:solidFill>
                <a:srgbClr val="000000"/>
              </a:solidFill>
            </a:endParaRPr>
          </a:p>
          <a:p>
            <a:pPr marL="457200" lvl="0" indent="-342900" algn="l" rtl="0">
              <a:spcBef>
                <a:spcPts val="0"/>
              </a:spcBef>
              <a:spcAft>
                <a:spcPts val="0"/>
              </a:spcAft>
              <a:buClr>
                <a:srgbClr val="000000"/>
              </a:buClr>
              <a:buSzPts val="1800"/>
              <a:buChar char="●"/>
            </a:pPr>
            <a:r>
              <a:rPr lang="en">
                <a:solidFill>
                  <a:srgbClr val="000000"/>
                </a:solidFill>
              </a:rPr>
              <a:t>All of us together have to develop an approach to how to suggest “what projects to do next”.</a:t>
            </a:r>
            <a:endParaRPr>
              <a:solidFill>
                <a:srgbClr val="000000"/>
              </a:solidFill>
            </a:endParaRPr>
          </a:p>
          <a:p>
            <a:pPr marL="457200" lvl="0" indent="-342900" algn="l" rtl="0">
              <a:spcBef>
                <a:spcPts val="0"/>
              </a:spcBef>
              <a:spcAft>
                <a:spcPts val="0"/>
              </a:spcAft>
              <a:buClr>
                <a:srgbClr val="000000"/>
              </a:buClr>
              <a:buSzPts val="1800"/>
              <a:buChar char="●"/>
            </a:pPr>
            <a:r>
              <a:rPr lang="en">
                <a:solidFill>
                  <a:srgbClr val="000000"/>
                </a:solidFill>
              </a:rPr>
              <a:t>Final decision belongs to funding agencies. They need input from us to decide how to spend money!</a:t>
            </a:r>
            <a:endParaRPr>
              <a:solidFill>
                <a:srgbClr val="000000"/>
              </a:solidFill>
            </a:endParaRPr>
          </a:p>
          <a:p>
            <a:pPr marL="457200" lvl="0" indent="-342900" algn="l" rtl="0">
              <a:spcBef>
                <a:spcPts val="0"/>
              </a:spcBef>
              <a:spcAft>
                <a:spcPts val="0"/>
              </a:spcAft>
              <a:buClr>
                <a:srgbClr val="000000"/>
              </a:buClr>
              <a:buSzPts val="1800"/>
              <a:buChar char="●"/>
            </a:pPr>
            <a:r>
              <a:rPr lang="en">
                <a:solidFill>
                  <a:srgbClr val="000000"/>
                </a:solidFill>
              </a:rPr>
              <a:t>Important points in providing recommendations:</a:t>
            </a:r>
            <a:endParaRPr>
              <a:solidFill>
                <a:srgbClr val="000000"/>
              </a:solidFill>
            </a:endParaRPr>
          </a:p>
          <a:p>
            <a:pPr marL="914400" lvl="1" indent="-342900" algn="l" rtl="0">
              <a:spcBef>
                <a:spcPts val="0"/>
              </a:spcBef>
              <a:spcAft>
                <a:spcPts val="0"/>
              </a:spcAft>
              <a:buClr>
                <a:srgbClr val="000000"/>
              </a:buClr>
              <a:buSzPts val="1800"/>
              <a:buChar char="○"/>
            </a:pPr>
            <a:r>
              <a:rPr lang="en" sz="1800">
                <a:solidFill>
                  <a:srgbClr val="000000"/>
                </a:solidFill>
              </a:rPr>
              <a:t>The science has to be excellent.</a:t>
            </a:r>
            <a:endParaRPr sz="1800">
              <a:solidFill>
                <a:srgbClr val="000000"/>
              </a:solidFill>
            </a:endParaRPr>
          </a:p>
          <a:p>
            <a:pPr marL="914400" lvl="1" indent="-342900" algn="l" rtl="0">
              <a:spcBef>
                <a:spcPts val="0"/>
              </a:spcBef>
              <a:spcAft>
                <a:spcPts val="0"/>
              </a:spcAft>
              <a:buClr>
                <a:srgbClr val="000000"/>
              </a:buClr>
              <a:buSzPts val="1800"/>
              <a:buChar char="○"/>
            </a:pPr>
            <a:r>
              <a:rPr lang="en" sz="1800">
                <a:solidFill>
                  <a:srgbClr val="000000"/>
                </a:solidFill>
              </a:rPr>
              <a:t>The selection process has to be community wide.</a:t>
            </a:r>
            <a:endParaRPr sz="1800">
              <a:solidFill>
                <a:srgbClr val="000000"/>
              </a:solidFill>
            </a:endParaRPr>
          </a:p>
          <a:p>
            <a:pPr marL="914400" lvl="1" indent="-342900" algn="l" rtl="0">
              <a:spcBef>
                <a:spcPts val="0"/>
              </a:spcBef>
              <a:spcAft>
                <a:spcPts val="0"/>
              </a:spcAft>
              <a:buClr>
                <a:srgbClr val="000000"/>
              </a:buClr>
              <a:buSzPts val="1800"/>
              <a:buChar char="○"/>
            </a:pPr>
            <a:r>
              <a:rPr lang="en" sz="1800">
                <a:solidFill>
                  <a:srgbClr val="000000"/>
                </a:solidFill>
              </a:rPr>
              <a:t>We all have to agree to the process and support the outcome.</a:t>
            </a:r>
            <a:endParaRPr sz="1800">
              <a:solidFill>
                <a:srgbClr val="000000"/>
              </a:solidFill>
            </a:endParaRPr>
          </a:p>
          <a:p>
            <a:pPr marL="0" lvl="0" indent="0" algn="l" rtl="0">
              <a:spcBef>
                <a:spcPts val="0"/>
              </a:spcBef>
              <a:spcAft>
                <a:spcPts val="1600"/>
              </a:spcAft>
              <a:buNone/>
            </a:pPr>
            <a:r>
              <a:rPr lang="en" sz="2000"/>
              <a:t> </a:t>
            </a:r>
            <a:endParaRPr sz="2000"/>
          </a:p>
        </p:txBody>
      </p:sp>
      <p:sp>
        <p:nvSpPr>
          <p:cNvPr id="162" name="Google Shape;162;p3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16"/>
        <p:cNvGrpSpPr/>
        <p:nvPr/>
      </p:nvGrpSpPr>
      <p:grpSpPr>
        <a:xfrm>
          <a:off x="0" y="0"/>
          <a:ext cx="0" cy="0"/>
          <a:chOff x="0" y="0"/>
          <a:chExt cx="0" cy="0"/>
        </a:xfrm>
      </p:grpSpPr>
      <p:sp>
        <p:nvSpPr>
          <p:cNvPr id="317" name="Google Shape;317;p51"/>
          <p:cNvSpPr txBox="1">
            <a:spLocks noGrp="1"/>
          </p:cNvSpPr>
          <p:nvPr>
            <p:ph type="title"/>
          </p:nvPr>
        </p:nvSpPr>
        <p:spPr>
          <a:xfrm>
            <a:off x="311700" y="-1217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a:t>MC Task Force Composition</a:t>
            </a:r>
            <a:endParaRPr/>
          </a:p>
        </p:txBody>
      </p:sp>
      <p:sp>
        <p:nvSpPr>
          <p:cNvPr id="318" name="Google Shape;318;p51"/>
          <p:cNvSpPr txBox="1"/>
          <p:nvPr/>
        </p:nvSpPr>
        <p:spPr>
          <a:xfrm>
            <a:off x="0" y="781650"/>
            <a:ext cx="9046500" cy="4095000"/>
          </a:xfrm>
          <a:prstGeom prst="rect">
            <a:avLst/>
          </a:prstGeom>
          <a:noFill/>
          <a:ln>
            <a:noFill/>
          </a:ln>
        </p:spPr>
        <p:txBody>
          <a:bodyPr spcFirstLastPara="1" wrap="square" lIns="91425" tIns="91425" rIns="91425" bIns="91425" anchor="t" anchorCtr="0">
            <a:noAutofit/>
          </a:bodyPr>
          <a:lstStyle/>
          <a:p>
            <a:pPr marL="457200" lvl="0" indent="-349250" algn="l" rtl="0">
              <a:lnSpc>
                <a:spcPct val="115000"/>
              </a:lnSpc>
              <a:spcBef>
                <a:spcPts val="0"/>
              </a:spcBef>
              <a:spcAft>
                <a:spcPts val="0"/>
              </a:spcAft>
              <a:buClr>
                <a:schemeClr val="dk1"/>
              </a:buClr>
              <a:buSzPts val="1900"/>
              <a:buChar char="•"/>
            </a:pPr>
            <a:r>
              <a:rPr lang="en" sz="1900">
                <a:solidFill>
                  <a:schemeClr val="dk1"/>
                </a:solidFill>
                <a:latin typeface="Calibri"/>
                <a:ea typeface="Calibri"/>
                <a:cs typeface="Calibri"/>
                <a:sym typeface="Calibri"/>
              </a:rPr>
              <a:t>Membership includes representatives from EW, QCD and BSM TGs as well as other people with past Snowmass experience &amp; technical expertise.</a:t>
            </a:r>
            <a:endParaRPr sz="1900">
              <a:solidFill>
                <a:schemeClr val="dk1"/>
              </a:solidFill>
              <a:latin typeface="Calibri"/>
              <a:ea typeface="Calibri"/>
              <a:cs typeface="Calibri"/>
              <a:sym typeface="Calibri"/>
            </a:endParaRPr>
          </a:p>
          <a:p>
            <a:pPr marL="457200" lvl="0" indent="-349250" algn="l" rtl="0">
              <a:lnSpc>
                <a:spcPct val="115000"/>
              </a:lnSpc>
              <a:spcBef>
                <a:spcPts val="0"/>
              </a:spcBef>
              <a:spcAft>
                <a:spcPts val="0"/>
              </a:spcAft>
              <a:buClr>
                <a:schemeClr val="dk1"/>
              </a:buClr>
              <a:buSzPts val="1900"/>
              <a:buChar char="•"/>
            </a:pPr>
            <a:r>
              <a:rPr lang="en" sz="1900" b="1">
                <a:solidFill>
                  <a:schemeClr val="dk1"/>
                </a:solidFill>
                <a:latin typeface="Calibri"/>
                <a:ea typeface="Calibri"/>
                <a:cs typeface="Calibri"/>
                <a:sym typeface="Calibri"/>
              </a:rPr>
              <a:t>Composition of the EF MC task force:</a:t>
            </a:r>
            <a:endParaRPr sz="1900" b="1">
              <a:solidFill>
                <a:schemeClr val="dk1"/>
              </a:solidFill>
              <a:latin typeface="Calibri"/>
              <a:ea typeface="Calibri"/>
              <a:cs typeface="Calibri"/>
              <a:sym typeface="Calibri"/>
            </a:endParaRPr>
          </a:p>
          <a:p>
            <a:pPr marL="914400" lvl="1" indent="-342900" algn="l" rtl="0">
              <a:lnSpc>
                <a:spcPct val="115000"/>
              </a:lnSpc>
              <a:spcBef>
                <a:spcPts val="0"/>
              </a:spcBef>
              <a:spcAft>
                <a:spcPts val="0"/>
              </a:spcAft>
              <a:buClr>
                <a:schemeClr val="dk1"/>
              </a:buClr>
              <a:buSzPts val="1800"/>
              <a:buChar char="–"/>
            </a:pPr>
            <a:r>
              <a:rPr lang="en" sz="1800">
                <a:solidFill>
                  <a:schemeClr val="dk1"/>
                </a:solidFill>
                <a:latin typeface="Calibri"/>
                <a:ea typeface="Calibri"/>
                <a:cs typeface="Calibri"/>
                <a:sym typeface="Calibri"/>
              </a:rPr>
              <a:t>member of the Snowmass 2013 team -</a:t>
            </a:r>
            <a:r>
              <a:rPr lang="en" sz="1800" b="1">
                <a:solidFill>
                  <a:srgbClr val="0000FF"/>
                </a:solidFill>
                <a:latin typeface="Calibri"/>
                <a:ea typeface="Calibri"/>
                <a:cs typeface="Calibri"/>
                <a:sym typeface="Calibri"/>
              </a:rPr>
              <a:t> John Stupak (Chair)</a:t>
            </a:r>
            <a:endParaRPr sz="1800" b="1">
              <a:solidFill>
                <a:srgbClr val="0000FF"/>
              </a:solidFill>
              <a:latin typeface="Calibri"/>
              <a:ea typeface="Calibri"/>
              <a:cs typeface="Calibri"/>
              <a:sym typeface="Calibri"/>
            </a:endParaRPr>
          </a:p>
          <a:p>
            <a:pPr marL="914400" lvl="1" indent="-342900" algn="l" rtl="0">
              <a:lnSpc>
                <a:spcPct val="115000"/>
              </a:lnSpc>
              <a:spcBef>
                <a:spcPts val="0"/>
              </a:spcBef>
              <a:spcAft>
                <a:spcPts val="0"/>
              </a:spcAft>
              <a:buClr>
                <a:schemeClr val="dk1"/>
              </a:buClr>
              <a:buSzPts val="1800"/>
              <a:buChar char="–"/>
            </a:pPr>
            <a:r>
              <a:rPr lang="en" sz="1800">
                <a:solidFill>
                  <a:schemeClr val="dk1"/>
                </a:solidFill>
                <a:latin typeface="Calibri"/>
                <a:ea typeface="Calibri"/>
                <a:cs typeface="Calibri"/>
                <a:sym typeface="Calibri"/>
              </a:rPr>
              <a:t>Energy Frontier  (EF) Topical Group  conveners:</a:t>
            </a:r>
            <a:endParaRPr sz="1800">
              <a:solidFill>
                <a:schemeClr val="dk1"/>
              </a:solidFill>
              <a:latin typeface="Calibri"/>
              <a:ea typeface="Calibri"/>
              <a:cs typeface="Calibri"/>
              <a:sym typeface="Calibri"/>
            </a:endParaRPr>
          </a:p>
          <a:p>
            <a:pPr marL="1371600" lvl="2" indent="-342900" algn="l" rtl="0">
              <a:lnSpc>
                <a:spcPct val="115000"/>
              </a:lnSpc>
              <a:spcBef>
                <a:spcPts val="0"/>
              </a:spcBef>
              <a:spcAft>
                <a:spcPts val="0"/>
              </a:spcAft>
              <a:buClr>
                <a:schemeClr val="dk1"/>
              </a:buClr>
              <a:buSzPts val="1800"/>
              <a:buChar char="•"/>
            </a:pPr>
            <a:r>
              <a:rPr lang="en" sz="1800">
                <a:solidFill>
                  <a:schemeClr val="dk1"/>
                </a:solidFill>
                <a:latin typeface="Calibri"/>
                <a:ea typeface="Calibri"/>
                <a:cs typeface="Calibri"/>
                <a:sym typeface="Calibri"/>
              </a:rPr>
              <a:t>EWK: </a:t>
            </a:r>
            <a:r>
              <a:rPr lang="en" sz="1800">
                <a:solidFill>
                  <a:srgbClr val="0000FF"/>
                </a:solidFill>
                <a:latin typeface="Calibri"/>
                <a:ea typeface="Calibri"/>
                <a:cs typeface="Calibri"/>
                <a:sym typeface="Calibri"/>
              </a:rPr>
              <a:t>Isobel Ojalvo</a:t>
            </a:r>
            <a:endParaRPr sz="1800">
              <a:solidFill>
                <a:srgbClr val="0000FF"/>
              </a:solidFill>
              <a:latin typeface="Calibri"/>
              <a:ea typeface="Calibri"/>
              <a:cs typeface="Calibri"/>
              <a:sym typeface="Calibri"/>
            </a:endParaRPr>
          </a:p>
          <a:p>
            <a:pPr marL="1371600" lvl="2" indent="-342900" algn="l" rtl="0">
              <a:lnSpc>
                <a:spcPct val="115000"/>
              </a:lnSpc>
              <a:spcBef>
                <a:spcPts val="0"/>
              </a:spcBef>
              <a:spcAft>
                <a:spcPts val="0"/>
              </a:spcAft>
              <a:buClr>
                <a:schemeClr val="dk1"/>
              </a:buClr>
              <a:buSzPts val="1800"/>
              <a:buChar char="•"/>
            </a:pPr>
            <a:r>
              <a:rPr lang="en" sz="1800">
                <a:solidFill>
                  <a:schemeClr val="dk1"/>
                </a:solidFill>
                <a:latin typeface="Calibri"/>
                <a:ea typeface="Calibri"/>
                <a:cs typeface="Calibri"/>
                <a:sym typeface="Calibri"/>
              </a:rPr>
              <a:t>QCD: </a:t>
            </a:r>
            <a:r>
              <a:rPr lang="en" sz="1800">
                <a:solidFill>
                  <a:srgbClr val="0000FF"/>
                </a:solidFill>
                <a:latin typeface="Calibri"/>
                <a:ea typeface="Calibri"/>
                <a:cs typeface="Calibri"/>
                <a:sym typeface="Calibri"/>
              </a:rPr>
              <a:t>Michael Schmitt</a:t>
            </a:r>
            <a:endParaRPr sz="1800">
              <a:solidFill>
                <a:srgbClr val="0000FF"/>
              </a:solidFill>
              <a:latin typeface="Calibri"/>
              <a:ea typeface="Calibri"/>
              <a:cs typeface="Calibri"/>
              <a:sym typeface="Calibri"/>
            </a:endParaRPr>
          </a:p>
          <a:p>
            <a:pPr marL="1371600" lvl="2" indent="-342900" algn="l" rtl="0">
              <a:lnSpc>
                <a:spcPct val="115000"/>
              </a:lnSpc>
              <a:spcBef>
                <a:spcPts val="0"/>
              </a:spcBef>
              <a:spcAft>
                <a:spcPts val="0"/>
              </a:spcAft>
              <a:buClr>
                <a:schemeClr val="dk1"/>
              </a:buClr>
              <a:buSzPts val="1800"/>
              <a:buChar char="•"/>
            </a:pPr>
            <a:r>
              <a:rPr lang="en" sz="1800">
                <a:solidFill>
                  <a:schemeClr val="dk1"/>
                </a:solidFill>
                <a:latin typeface="Calibri"/>
                <a:ea typeface="Calibri"/>
                <a:cs typeface="Calibri"/>
                <a:sym typeface="Calibri"/>
              </a:rPr>
              <a:t>BSM: </a:t>
            </a:r>
            <a:r>
              <a:rPr lang="en" sz="1800">
                <a:solidFill>
                  <a:srgbClr val="0000FF"/>
                </a:solidFill>
                <a:latin typeface="Calibri"/>
                <a:ea typeface="Calibri"/>
                <a:cs typeface="Calibri"/>
                <a:sym typeface="Calibri"/>
              </a:rPr>
              <a:t>Simone Pagan Griso</a:t>
            </a:r>
            <a:endParaRPr sz="1800">
              <a:solidFill>
                <a:srgbClr val="0000FF"/>
              </a:solidFill>
              <a:latin typeface="Calibri"/>
              <a:ea typeface="Calibri"/>
              <a:cs typeface="Calibri"/>
              <a:sym typeface="Calibri"/>
            </a:endParaRPr>
          </a:p>
          <a:p>
            <a:pPr marL="914400" lvl="1" indent="-342900" algn="l" rtl="0">
              <a:lnSpc>
                <a:spcPct val="115000"/>
              </a:lnSpc>
              <a:spcBef>
                <a:spcPts val="0"/>
              </a:spcBef>
              <a:spcAft>
                <a:spcPts val="0"/>
              </a:spcAft>
              <a:buClr>
                <a:schemeClr val="dk1"/>
              </a:buClr>
              <a:buSzPts val="1800"/>
              <a:buChar char="–"/>
            </a:pPr>
            <a:r>
              <a:rPr lang="en" sz="1800">
                <a:solidFill>
                  <a:schemeClr val="dk1"/>
                </a:solidFill>
                <a:latin typeface="Calibri"/>
                <a:ea typeface="Calibri"/>
                <a:cs typeface="Calibri"/>
                <a:sym typeface="Calibri"/>
              </a:rPr>
              <a:t>Theorists with MC expertise: </a:t>
            </a:r>
            <a:r>
              <a:rPr lang="en" sz="1800">
                <a:solidFill>
                  <a:srgbClr val="0000FF"/>
                </a:solidFill>
                <a:latin typeface="Calibri"/>
                <a:ea typeface="Calibri"/>
                <a:cs typeface="Calibri"/>
                <a:sym typeface="Calibri"/>
              </a:rPr>
              <a:t>Fabio Maltoni </a:t>
            </a:r>
            <a:r>
              <a:rPr lang="en" sz="1800">
                <a:solidFill>
                  <a:schemeClr val="dk1"/>
                </a:solidFill>
                <a:latin typeface="Calibri"/>
                <a:ea typeface="Calibri"/>
                <a:cs typeface="Calibri"/>
                <a:sym typeface="Calibri"/>
              </a:rPr>
              <a:t>(convener of TF07: Collider Phenomenology)</a:t>
            </a:r>
            <a:r>
              <a:rPr lang="en" sz="1800">
                <a:solidFill>
                  <a:srgbClr val="0000FF"/>
                </a:solidFill>
                <a:latin typeface="Calibri"/>
                <a:ea typeface="Calibri"/>
                <a:cs typeface="Calibri"/>
                <a:sym typeface="Calibri"/>
              </a:rPr>
              <a:t> &amp; Stefan Hoeche</a:t>
            </a:r>
            <a:r>
              <a:rPr lang="en" sz="1800">
                <a:solidFill>
                  <a:schemeClr val="dk1"/>
                </a:solidFill>
                <a:latin typeface="Calibri"/>
                <a:ea typeface="Calibri"/>
                <a:cs typeface="Calibri"/>
                <a:sym typeface="Calibri"/>
              </a:rPr>
              <a:t> (convener of EF05: Precision QCD)</a:t>
            </a:r>
            <a:endParaRPr sz="1800">
              <a:solidFill>
                <a:schemeClr val="dk1"/>
              </a:solidFill>
              <a:latin typeface="Calibri"/>
              <a:ea typeface="Calibri"/>
              <a:cs typeface="Calibri"/>
              <a:sym typeface="Calibri"/>
            </a:endParaRPr>
          </a:p>
          <a:p>
            <a:pPr marL="914400" lvl="1" indent="-342900" algn="l" rtl="0">
              <a:lnSpc>
                <a:spcPct val="115000"/>
              </a:lnSpc>
              <a:spcBef>
                <a:spcPts val="0"/>
              </a:spcBef>
              <a:spcAft>
                <a:spcPts val="0"/>
              </a:spcAft>
              <a:buClr>
                <a:schemeClr val="dk1"/>
              </a:buClr>
              <a:buSzPts val="1800"/>
              <a:buChar char="–"/>
            </a:pPr>
            <a:r>
              <a:rPr lang="en" sz="1800">
                <a:solidFill>
                  <a:schemeClr val="dk1"/>
                </a:solidFill>
                <a:latin typeface="Calibri"/>
                <a:ea typeface="Calibri"/>
                <a:cs typeface="Calibri"/>
                <a:sym typeface="Calibri"/>
              </a:rPr>
              <a:t>member of OSG for technical input &amp; resource support: </a:t>
            </a:r>
            <a:r>
              <a:rPr lang="en" sz="1800">
                <a:solidFill>
                  <a:srgbClr val="0000FF"/>
                </a:solidFill>
                <a:latin typeface="Calibri"/>
                <a:ea typeface="Calibri"/>
                <a:cs typeface="Calibri"/>
                <a:sym typeface="Calibri"/>
              </a:rPr>
              <a:t>Robert Gardner (or designee)</a:t>
            </a:r>
            <a:endParaRPr sz="1800">
              <a:latin typeface="Calibri"/>
              <a:ea typeface="Calibri"/>
              <a:cs typeface="Calibri"/>
              <a:sym typeface="Calibri"/>
            </a:endParaRPr>
          </a:p>
          <a:p>
            <a:pPr marL="914400" lvl="1" indent="-342900" algn="l" rtl="0">
              <a:lnSpc>
                <a:spcPct val="115000"/>
              </a:lnSpc>
              <a:spcBef>
                <a:spcPts val="0"/>
              </a:spcBef>
              <a:spcAft>
                <a:spcPts val="0"/>
              </a:spcAft>
              <a:buClr>
                <a:schemeClr val="dk1"/>
              </a:buClr>
              <a:buSzPts val="1800"/>
              <a:buChar char="–"/>
            </a:pPr>
            <a:r>
              <a:rPr lang="en" sz="1800">
                <a:solidFill>
                  <a:schemeClr val="dk1"/>
                </a:solidFill>
                <a:latin typeface="Calibri"/>
                <a:ea typeface="Calibri"/>
                <a:cs typeface="Calibri"/>
                <a:sym typeface="Calibri"/>
              </a:rPr>
              <a:t>EF conveners</a:t>
            </a:r>
            <a:endParaRPr sz="2100">
              <a:solidFill>
                <a:srgbClr val="0000FF"/>
              </a:solidFill>
              <a:latin typeface="Calibri"/>
              <a:ea typeface="Calibri"/>
              <a:cs typeface="Calibri"/>
              <a:sym typeface="Calibri"/>
            </a:endParaRPr>
          </a:p>
        </p:txBody>
      </p:sp>
      <p:sp>
        <p:nvSpPr>
          <p:cNvPr id="319" name="Google Shape;319;p5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20</a:t>
            </a:fld>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23"/>
        <p:cNvGrpSpPr/>
        <p:nvPr/>
      </p:nvGrpSpPr>
      <p:grpSpPr>
        <a:xfrm>
          <a:off x="0" y="0"/>
          <a:ext cx="0" cy="0"/>
          <a:chOff x="0" y="0"/>
          <a:chExt cx="0" cy="0"/>
        </a:xfrm>
      </p:grpSpPr>
      <p:sp>
        <p:nvSpPr>
          <p:cNvPr id="324" name="Google Shape;324;p52"/>
          <p:cNvSpPr txBox="1">
            <a:spLocks noGrp="1"/>
          </p:cNvSpPr>
          <p:nvPr>
            <p:ph type="title"/>
          </p:nvPr>
        </p:nvSpPr>
        <p:spPr>
          <a:xfrm>
            <a:off x="311700" y="-1217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a:t>Upcoming EF Meetings</a:t>
            </a:r>
            <a:endParaRPr/>
          </a:p>
        </p:txBody>
      </p:sp>
      <p:sp>
        <p:nvSpPr>
          <p:cNvPr id="325" name="Google Shape;325;p52"/>
          <p:cNvSpPr txBox="1"/>
          <p:nvPr/>
        </p:nvSpPr>
        <p:spPr>
          <a:xfrm>
            <a:off x="0" y="764925"/>
            <a:ext cx="8911500" cy="4161900"/>
          </a:xfrm>
          <a:prstGeom prst="rect">
            <a:avLst/>
          </a:prstGeom>
          <a:noFill/>
          <a:ln>
            <a:noFill/>
          </a:ln>
        </p:spPr>
        <p:txBody>
          <a:bodyPr spcFirstLastPara="1" wrap="square" lIns="91425" tIns="91425" rIns="91425" bIns="91425" anchor="t" anchorCtr="0">
            <a:noAutofit/>
          </a:bodyPr>
          <a:lstStyle/>
          <a:p>
            <a:pPr marL="457200" lvl="0" indent="-368300" algn="l" rtl="0">
              <a:lnSpc>
                <a:spcPct val="80000"/>
              </a:lnSpc>
              <a:spcBef>
                <a:spcPts val="480"/>
              </a:spcBef>
              <a:spcAft>
                <a:spcPts val="0"/>
              </a:spcAft>
              <a:buClr>
                <a:schemeClr val="dk1"/>
              </a:buClr>
              <a:buSzPts val="2200"/>
              <a:buFont typeface="Calibri"/>
              <a:buChar char="•"/>
            </a:pPr>
            <a:r>
              <a:rPr lang="en" sz="2200">
                <a:solidFill>
                  <a:schemeClr val="dk1"/>
                </a:solidFill>
                <a:latin typeface="Calibri"/>
                <a:ea typeface="Calibri"/>
                <a:cs typeface="Calibri"/>
                <a:sym typeface="Calibri"/>
              </a:rPr>
              <a:t>Kick-off Meeting: </a:t>
            </a:r>
            <a:r>
              <a:rPr lang="en" sz="2200" u="sng">
                <a:solidFill>
                  <a:schemeClr val="hlink"/>
                </a:solidFill>
                <a:latin typeface="Calibri"/>
                <a:ea typeface="Calibri"/>
                <a:cs typeface="Calibri"/>
                <a:sym typeface="Calibri"/>
                <a:hlinkClick r:id="rId3"/>
              </a:rPr>
              <a:t>Thursday May 21, 2020</a:t>
            </a:r>
            <a:r>
              <a:rPr lang="en" sz="2200">
                <a:solidFill>
                  <a:schemeClr val="dk1"/>
                </a:solidFill>
                <a:latin typeface="Calibri"/>
                <a:ea typeface="Calibri"/>
                <a:cs typeface="Calibri"/>
                <a:sym typeface="Calibri"/>
              </a:rPr>
              <a:t> (full day).</a:t>
            </a:r>
            <a:endParaRPr sz="2200">
              <a:solidFill>
                <a:schemeClr val="dk1"/>
              </a:solidFill>
              <a:latin typeface="Calibri"/>
              <a:ea typeface="Calibri"/>
              <a:cs typeface="Calibri"/>
              <a:sym typeface="Calibri"/>
            </a:endParaRPr>
          </a:p>
          <a:p>
            <a:pPr marL="914400" lvl="1" indent="-342900" algn="l" rtl="0">
              <a:lnSpc>
                <a:spcPct val="80000"/>
              </a:lnSpc>
              <a:spcBef>
                <a:spcPts val="480"/>
              </a:spcBef>
              <a:spcAft>
                <a:spcPts val="0"/>
              </a:spcAft>
              <a:buClr>
                <a:srgbClr val="980000"/>
              </a:buClr>
              <a:buSzPts val="1800"/>
              <a:buChar char="–"/>
            </a:pPr>
            <a:r>
              <a:rPr lang="en" sz="1800">
                <a:solidFill>
                  <a:srgbClr val="980000"/>
                </a:solidFill>
                <a:latin typeface="Calibri"/>
                <a:ea typeface="Calibri"/>
                <a:cs typeface="Calibri"/>
                <a:sym typeface="Calibri"/>
              </a:rPr>
              <a:t>Review of existing studies, and plans to engage communities.</a:t>
            </a:r>
            <a:endParaRPr sz="1800">
              <a:solidFill>
                <a:srgbClr val="FF0000"/>
              </a:solidFill>
              <a:latin typeface="Calibri"/>
              <a:ea typeface="Calibri"/>
              <a:cs typeface="Calibri"/>
              <a:sym typeface="Calibri"/>
            </a:endParaRPr>
          </a:p>
          <a:p>
            <a:pPr marL="1371600" lvl="2" indent="-323850" algn="l" rtl="0">
              <a:lnSpc>
                <a:spcPct val="115000"/>
              </a:lnSpc>
              <a:spcBef>
                <a:spcPts val="0"/>
              </a:spcBef>
              <a:spcAft>
                <a:spcPts val="0"/>
              </a:spcAft>
              <a:buClr>
                <a:schemeClr val="dk1"/>
              </a:buClr>
              <a:buSzPts val="1500"/>
              <a:buChar char="•"/>
            </a:pPr>
            <a:r>
              <a:rPr lang="en" sz="1500" i="1">
                <a:solidFill>
                  <a:schemeClr val="dk1"/>
                </a:solidFill>
              </a:rPr>
              <a:t>Goal is to lay out our plans, strategy, activities, discuss the organisation of the EF group and TGs, how to communicate within the community.</a:t>
            </a:r>
            <a:endParaRPr sz="1500" i="1">
              <a:solidFill>
                <a:schemeClr val="dk1"/>
              </a:solidFill>
            </a:endParaRPr>
          </a:p>
          <a:p>
            <a:pPr marL="1371600" lvl="2" indent="-323850" algn="l" rtl="0">
              <a:lnSpc>
                <a:spcPct val="115000"/>
              </a:lnSpc>
              <a:spcBef>
                <a:spcPts val="0"/>
              </a:spcBef>
              <a:spcAft>
                <a:spcPts val="0"/>
              </a:spcAft>
              <a:buClr>
                <a:schemeClr val="dk1"/>
              </a:buClr>
              <a:buSzPts val="1500"/>
              <a:buChar char="•"/>
            </a:pPr>
            <a:r>
              <a:rPr lang="en" sz="1500" i="1">
                <a:solidFill>
                  <a:schemeClr val="dk1"/>
                </a:solidFill>
              </a:rPr>
              <a:t>Summaries of studies that can be considered as stepping stones for TG activities (e.g. surveys of previous or international studies, e.g. ESG results, Yellow Reports etc.) as well as overviews of ideas for studies that can be carried out for Snowmass 2021. </a:t>
            </a:r>
            <a:endParaRPr sz="1500" i="1">
              <a:solidFill>
                <a:schemeClr val="dk1"/>
              </a:solidFill>
            </a:endParaRPr>
          </a:p>
          <a:p>
            <a:pPr marL="1371600" lvl="2" indent="-323850" algn="l" rtl="0">
              <a:lnSpc>
                <a:spcPct val="115000"/>
              </a:lnSpc>
              <a:spcBef>
                <a:spcPts val="0"/>
              </a:spcBef>
              <a:spcAft>
                <a:spcPts val="0"/>
              </a:spcAft>
              <a:buClr>
                <a:schemeClr val="dk1"/>
              </a:buClr>
              <a:buSzPts val="1500"/>
              <a:buChar char="•"/>
            </a:pPr>
            <a:r>
              <a:rPr lang="en" sz="1500" i="1">
                <a:solidFill>
                  <a:schemeClr val="dk1"/>
                </a:solidFill>
              </a:rPr>
              <a:t>Present plans for and use of letters of intents and contributed papers within the EF group, and the strategy for MC production. </a:t>
            </a:r>
            <a:endParaRPr sz="1500" i="1">
              <a:solidFill>
                <a:schemeClr val="dk1"/>
              </a:solidFill>
            </a:endParaRPr>
          </a:p>
          <a:p>
            <a:pPr marL="457200" lvl="0" indent="-368300" algn="l" rtl="0">
              <a:lnSpc>
                <a:spcPct val="80000"/>
              </a:lnSpc>
              <a:spcBef>
                <a:spcPts val="480"/>
              </a:spcBef>
              <a:spcAft>
                <a:spcPts val="0"/>
              </a:spcAft>
              <a:buClr>
                <a:schemeClr val="dk1"/>
              </a:buClr>
              <a:buSzPts val="2200"/>
              <a:buChar char="•"/>
            </a:pPr>
            <a:r>
              <a:rPr lang="en" sz="2200">
                <a:solidFill>
                  <a:schemeClr val="dk1"/>
                </a:solidFill>
                <a:latin typeface="Calibri"/>
                <a:ea typeface="Calibri"/>
                <a:cs typeface="Calibri"/>
                <a:sym typeface="Calibri"/>
              </a:rPr>
              <a:t>EF Workshop: July 9-10, 2020 (two full days)</a:t>
            </a:r>
            <a:endParaRPr sz="2200">
              <a:solidFill>
                <a:schemeClr val="dk1"/>
              </a:solidFill>
              <a:latin typeface="Calibri"/>
              <a:ea typeface="Calibri"/>
              <a:cs typeface="Calibri"/>
              <a:sym typeface="Calibri"/>
            </a:endParaRPr>
          </a:p>
          <a:p>
            <a:pPr marL="914400" lvl="1" indent="-342900" algn="l" rtl="0">
              <a:lnSpc>
                <a:spcPct val="80000"/>
              </a:lnSpc>
              <a:spcBef>
                <a:spcPts val="480"/>
              </a:spcBef>
              <a:spcAft>
                <a:spcPts val="0"/>
              </a:spcAft>
              <a:buClr>
                <a:schemeClr val="dk1"/>
              </a:buClr>
              <a:buSzPts val="1800"/>
              <a:buChar char="–"/>
            </a:pPr>
            <a:r>
              <a:rPr lang="en" sz="1800">
                <a:solidFill>
                  <a:srgbClr val="980000"/>
                </a:solidFill>
                <a:latin typeface="Calibri"/>
                <a:ea typeface="Calibri"/>
                <a:cs typeface="Calibri"/>
                <a:sym typeface="Calibri"/>
              </a:rPr>
              <a:t>First opportunity for the community to present ideas, plans, and results if already available.</a:t>
            </a:r>
            <a:endParaRPr sz="1800">
              <a:solidFill>
                <a:srgbClr val="980000"/>
              </a:solidFill>
              <a:latin typeface="Calibri"/>
              <a:ea typeface="Calibri"/>
              <a:cs typeface="Calibri"/>
              <a:sym typeface="Calibri"/>
            </a:endParaRPr>
          </a:p>
          <a:p>
            <a:pPr marL="914400" lvl="1" indent="-342900" algn="l" rtl="0">
              <a:lnSpc>
                <a:spcPct val="80000"/>
              </a:lnSpc>
              <a:spcBef>
                <a:spcPts val="480"/>
              </a:spcBef>
              <a:spcAft>
                <a:spcPts val="0"/>
              </a:spcAft>
              <a:buClr>
                <a:schemeClr val="dk1"/>
              </a:buClr>
              <a:buSzPts val="1800"/>
              <a:buChar char="–"/>
            </a:pPr>
            <a:r>
              <a:rPr lang="en" sz="1800">
                <a:solidFill>
                  <a:srgbClr val="980000"/>
                </a:solidFill>
                <a:latin typeface="Calibri"/>
                <a:ea typeface="Calibri"/>
                <a:cs typeface="Calibri"/>
                <a:sym typeface="Calibri"/>
              </a:rPr>
              <a:t>Plans to have dedicated joint sessions with other Frontiers, and common session between TGs.</a:t>
            </a:r>
            <a:endParaRPr sz="1800"/>
          </a:p>
        </p:txBody>
      </p:sp>
      <p:sp>
        <p:nvSpPr>
          <p:cNvPr id="326" name="Google Shape;326;p5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21</a:t>
            </a:fld>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30"/>
        <p:cNvGrpSpPr/>
        <p:nvPr/>
      </p:nvGrpSpPr>
      <p:grpSpPr>
        <a:xfrm>
          <a:off x="0" y="0"/>
          <a:ext cx="0" cy="0"/>
          <a:chOff x="0" y="0"/>
          <a:chExt cx="0" cy="0"/>
        </a:xfrm>
      </p:grpSpPr>
      <p:sp>
        <p:nvSpPr>
          <p:cNvPr id="331" name="Google Shape;331;p53"/>
          <p:cNvSpPr txBox="1">
            <a:spLocks noGrp="1"/>
          </p:cNvSpPr>
          <p:nvPr>
            <p:ph type="title"/>
          </p:nvPr>
        </p:nvSpPr>
        <p:spPr>
          <a:xfrm>
            <a:off x="311700" y="-1217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a:t>Communication - Email and Slack</a:t>
            </a:r>
            <a:endParaRPr/>
          </a:p>
        </p:txBody>
      </p:sp>
      <p:sp>
        <p:nvSpPr>
          <p:cNvPr id="332" name="Google Shape;332;p53"/>
          <p:cNvSpPr txBox="1"/>
          <p:nvPr/>
        </p:nvSpPr>
        <p:spPr>
          <a:xfrm>
            <a:off x="79650" y="833275"/>
            <a:ext cx="8984700" cy="4110900"/>
          </a:xfrm>
          <a:prstGeom prst="rect">
            <a:avLst/>
          </a:prstGeom>
          <a:noFill/>
          <a:ln>
            <a:noFill/>
          </a:ln>
        </p:spPr>
        <p:txBody>
          <a:bodyPr spcFirstLastPara="1" wrap="square" lIns="91425" tIns="45700" rIns="91425" bIns="45700" anchor="t" anchorCtr="0">
            <a:noAutofit/>
          </a:bodyPr>
          <a:lstStyle/>
          <a:p>
            <a:pPr marL="457200" lvl="0" indent="-355600" algn="l" rtl="0">
              <a:lnSpc>
                <a:spcPct val="90000"/>
              </a:lnSpc>
              <a:spcBef>
                <a:spcPts val="0"/>
              </a:spcBef>
              <a:spcAft>
                <a:spcPts val="0"/>
              </a:spcAft>
              <a:buClr>
                <a:srgbClr val="000000"/>
              </a:buClr>
              <a:buSzPts val="2000"/>
              <a:buChar char="●"/>
            </a:pPr>
            <a:r>
              <a:rPr lang="en" sz="2000" b="1">
                <a:solidFill>
                  <a:srgbClr val="000000"/>
                </a:solidFill>
                <a:latin typeface="Calibri"/>
                <a:ea typeface="Calibri"/>
                <a:cs typeface="Calibri"/>
                <a:sym typeface="Calibri"/>
              </a:rPr>
              <a:t>Email lists</a:t>
            </a:r>
            <a:r>
              <a:rPr lang="en" sz="2000">
                <a:solidFill>
                  <a:srgbClr val="000000"/>
                </a:solidFill>
                <a:latin typeface="Calibri"/>
                <a:ea typeface="Calibri"/>
                <a:cs typeface="Calibri"/>
                <a:sym typeface="Calibri"/>
              </a:rPr>
              <a:t>: </a:t>
            </a:r>
            <a:r>
              <a:rPr lang="en" sz="2000" i="1">
                <a:solidFill>
                  <a:srgbClr val="000000"/>
                </a:solidFill>
                <a:latin typeface="Calibri"/>
                <a:ea typeface="Calibri"/>
                <a:cs typeface="Calibri"/>
                <a:sym typeface="Calibri"/>
              </a:rPr>
              <a:t>primary mode for important physics communication within TGs as well as announcements of meetings, and workshops. </a:t>
            </a:r>
            <a:endParaRPr sz="2000" i="1">
              <a:solidFill>
                <a:srgbClr val="000000"/>
              </a:solidFill>
              <a:latin typeface="Calibri"/>
              <a:ea typeface="Calibri"/>
              <a:cs typeface="Calibri"/>
              <a:sym typeface="Calibri"/>
            </a:endParaRPr>
          </a:p>
          <a:p>
            <a:pPr marL="457200" lvl="0" indent="-355600" algn="l" rtl="0">
              <a:lnSpc>
                <a:spcPct val="90000"/>
              </a:lnSpc>
              <a:spcBef>
                <a:spcPts val="0"/>
              </a:spcBef>
              <a:spcAft>
                <a:spcPts val="0"/>
              </a:spcAft>
              <a:buClr>
                <a:srgbClr val="000000"/>
              </a:buClr>
              <a:buSzPts val="2000"/>
              <a:buChar char="●"/>
            </a:pPr>
            <a:r>
              <a:rPr lang="en" sz="2000" b="1" u="sng">
                <a:solidFill>
                  <a:srgbClr val="0000FF"/>
                </a:solidFill>
                <a:latin typeface="Calibri"/>
                <a:ea typeface="Calibri"/>
                <a:cs typeface="Calibri"/>
                <a:sym typeface="Calibri"/>
                <a:hlinkClick r:id="rId3"/>
              </a:rPr>
              <a:t>Slack</a:t>
            </a:r>
            <a:r>
              <a:rPr lang="en" sz="2000">
                <a:solidFill>
                  <a:srgbClr val="000000"/>
                </a:solidFill>
                <a:latin typeface="Calibri"/>
                <a:ea typeface="Calibri"/>
                <a:cs typeface="Calibri"/>
                <a:sym typeface="Calibri"/>
              </a:rPr>
              <a:t>: </a:t>
            </a:r>
            <a:r>
              <a:rPr lang="en" sz="2000" i="1">
                <a:solidFill>
                  <a:srgbClr val="000000"/>
                </a:solidFill>
                <a:latin typeface="Calibri"/>
                <a:ea typeface="Calibri"/>
                <a:cs typeface="Calibri"/>
                <a:sym typeface="Calibri"/>
              </a:rPr>
              <a:t>informal brainstorming and discussions as well as announcements of meetings, and workshops.</a:t>
            </a:r>
            <a:endParaRPr sz="2000" i="1">
              <a:solidFill>
                <a:srgbClr val="000000"/>
              </a:solidFill>
              <a:latin typeface="Calibri"/>
              <a:ea typeface="Calibri"/>
              <a:cs typeface="Calibri"/>
              <a:sym typeface="Calibri"/>
            </a:endParaRPr>
          </a:p>
          <a:p>
            <a:pPr marL="914400" lvl="1" indent="-355600" algn="l" rtl="0">
              <a:lnSpc>
                <a:spcPct val="90000"/>
              </a:lnSpc>
              <a:spcBef>
                <a:spcPts val="0"/>
              </a:spcBef>
              <a:spcAft>
                <a:spcPts val="0"/>
              </a:spcAft>
              <a:buClr>
                <a:srgbClr val="000000"/>
              </a:buClr>
              <a:buSzPts val="2000"/>
              <a:buChar char="○"/>
            </a:pPr>
            <a:r>
              <a:rPr lang="en" sz="1800">
                <a:solidFill>
                  <a:srgbClr val="000000"/>
                </a:solidFill>
                <a:latin typeface="Calibri"/>
                <a:ea typeface="Calibri"/>
                <a:cs typeface="Calibri"/>
                <a:sym typeface="Calibri"/>
              </a:rPr>
              <a:t>Use dedicated Slack channel for calling EF Meetings </a:t>
            </a:r>
            <a:r>
              <a:rPr lang="en" sz="1300" u="sng">
                <a:solidFill>
                  <a:srgbClr val="1155CC"/>
                </a:solidFill>
                <a:hlinkClick r:id="rId4"/>
              </a:rPr>
              <a:t>energy_frontier_meetings</a:t>
            </a:r>
            <a:endParaRPr sz="1300">
              <a:solidFill>
                <a:srgbClr val="000000"/>
              </a:solidFill>
              <a:latin typeface="Calibri"/>
              <a:ea typeface="Calibri"/>
              <a:cs typeface="Calibri"/>
              <a:sym typeface="Calibri"/>
            </a:endParaRPr>
          </a:p>
          <a:p>
            <a:pPr marL="914400" lvl="1" indent="-342900" algn="l" rtl="0">
              <a:lnSpc>
                <a:spcPct val="80000"/>
              </a:lnSpc>
              <a:spcBef>
                <a:spcPts val="480"/>
              </a:spcBef>
              <a:spcAft>
                <a:spcPts val="0"/>
              </a:spcAft>
              <a:buClr>
                <a:srgbClr val="000000"/>
              </a:buClr>
              <a:buSzPts val="1800"/>
              <a:buChar char="○"/>
            </a:pPr>
            <a:r>
              <a:rPr lang="en" sz="1800" b="1">
                <a:solidFill>
                  <a:srgbClr val="000000"/>
                </a:solidFill>
                <a:latin typeface="Calibri"/>
                <a:ea typeface="Calibri"/>
                <a:cs typeface="Calibri"/>
                <a:sym typeface="Calibri"/>
              </a:rPr>
              <a:t>EF Slack Channels</a:t>
            </a:r>
            <a:r>
              <a:rPr lang="en" sz="1800">
                <a:solidFill>
                  <a:srgbClr val="000000"/>
                </a:solidFill>
                <a:latin typeface="Calibri"/>
                <a:ea typeface="Calibri"/>
                <a:cs typeface="Calibri"/>
                <a:sym typeface="Calibri"/>
              </a:rPr>
              <a:t>:</a:t>
            </a:r>
            <a:endParaRPr sz="1800">
              <a:solidFill>
                <a:srgbClr val="000000"/>
              </a:solidFill>
              <a:latin typeface="Calibri"/>
              <a:ea typeface="Calibri"/>
              <a:cs typeface="Calibri"/>
              <a:sym typeface="Calibri"/>
            </a:endParaRPr>
          </a:p>
          <a:p>
            <a:pPr marL="1371600" lvl="2" indent="-330200" algn="l" rtl="0">
              <a:spcBef>
                <a:spcPts val="0"/>
              </a:spcBef>
              <a:spcAft>
                <a:spcPts val="0"/>
              </a:spcAft>
              <a:buClr>
                <a:srgbClr val="000000"/>
              </a:buClr>
              <a:buSzPts val="1600"/>
              <a:buChar char="■"/>
            </a:pPr>
            <a:r>
              <a:rPr lang="en">
                <a:solidFill>
                  <a:srgbClr val="000000"/>
                </a:solidFill>
              </a:rPr>
              <a:t>Common to the entire Energy Frontier: </a:t>
            </a:r>
            <a:r>
              <a:rPr lang="en" sz="1300" u="sng">
                <a:solidFill>
                  <a:srgbClr val="1155CC"/>
                </a:solidFill>
                <a:hlinkClick r:id="rId5"/>
              </a:rPr>
              <a:t>energy_frontier_topics</a:t>
            </a:r>
            <a:r>
              <a:rPr lang="en" sz="1300">
                <a:solidFill>
                  <a:srgbClr val="000000"/>
                </a:solidFill>
              </a:rPr>
              <a:t>, </a:t>
            </a:r>
            <a:endParaRPr>
              <a:solidFill>
                <a:srgbClr val="000000"/>
              </a:solidFill>
            </a:endParaRPr>
          </a:p>
          <a:p>
            <a:pPr marL="1371600" lvl="2" indent="-317500" algn="l" rtl="0">
              <a:spcBef>
                <a:spcPts val="0"/>
              </a:spcBef>
              <a:spcAft>
                <a:spcPts val="0"/>
              </a:spcAft>
              <a:buClr>
                <a:srgbClr val="000000"/>
              </a:buClr>
              <a:buSzPts val="1400"/>
              <a:buChar char="■"/>
            </a:pPr>
            <a:r>
              <a:rPr lang="en">
                <a:solidFill>
                  <a:srgbClr val="000000"/>
                </a:solidFill>
              </a:rPr>
              <a:t>Specifics to the individual EF Topic Groups:</a:t>
            </a:r>
            <a:endParaRPr>
              <a:solidFill>
                <a:srgbClr val="000000"/>
              </a:solidFill>
            </a:endParaRPr>
          </a:p>
          <a:p>
            <a:pPr marL="1828800" lvl="3" indent="-311150" algn="l" rtl="0">
              <a:spcBef>
                <a:spcPts val="0"/>
              </a:spcBef>
              <a:spcAft>
                <a:spcPts val="0"/>
              </a:spcAft>
              <a:buClr>
                <a:srgbClr val="000000"/>
              </a:buClr>
              <a:buSzPts val="1300"/>
              <a:buChar char="●"/>
            </a:pPr>
            <a:r>
              <a:rPr lang="en" sz="1300">
                <a:solidFill>
                  <a:srgbClr val="000000"/>
                </a:solidFill>
              </a:rPr>
              <a:t>EW: </a:t>
            </a:r>
            <a:endParaRPr sz="1300">
              <a:solidFill>
                <a:srgbClr val="000000"/>
              </a:solidFill>
            </a:endParaRPr>
          </a:p>
          <a:p>
            <a:pPr marL="2286000" lvl="4" indent="-323850" algn="l" rtl="0">
              <a:spcBef>
                <a:spcPts val="0"/>
              </a:spcBef>
              <a:spcAft>
                <a:spcPts val="0"/>
              </a:spcAft>
              <a:buClr>
                <a:srgbClr val="000000"/>
              </a:buClr>
              <a:buSzPts val="1500"/>
              <a:buChar char="○"/>
            </a:pPr>
            <a:r>
              <a:rPr lang="en" sz="1200" u="sng">
                <a:solidFill>
                  <a:srgbClr val="1155CC"/>
                </a:solidFill>
                <a:hlinkClick r:id="rId6"/>
              </a:rPr>
              <a:t>ef01-higgs_properties</a:t>
            </a:r>
            <a:r>
              <a:rPr lang="en" sz="2100">
                <a:solidFill>
                  <a:srgbClr val="000000"/>
                </a:solidFill>
                <a:latin typeface="Calibri"/>
                <a:ea typeface="Calibri"/>
                <a:cs typeface="Calibri"/>
                <a:sym typeface="Calibri"/>
              </a:rPr>
              <a:t>, </a:t>
            </a:r>
            <a:r>
              <a:rPr lang="en" sz="1200" u="sng">
                <a:solidFill>
                  <a:srgbClr val="1155CC"/>
                </a:solidFill>
                <a:hlinkClick r:id="rId7"/>
              </a:rPr>
              <a:t>ef02-bsm_higgs</a:t>
            </a:r>
            <a:r>
              <a:rPr lang="en" sz="2100">
                <a:solidFill>
                  <a:srgbClr val="000000"/>
                </a:solidFill>
                <a:latin typeface="Calibri"/>
                <a:ea typeface="Calibri"/>
                <a:cs typeface="Calibri"/>
                <a:sym typeface="Calibri"/>
              </a:rPr>
              <a:t>, </a:t>
            </a:r>
            <a:r>
              <a:rPr lang="en" sz="1200" u="sng">
                <a:solidFill>
                  <a:srgbClr val="1155CC"/>
                </a:solidFill>
                <a:hlinkClick r:id="rId8"/>
              </a:rPr>
              <a:t>ef03-top_heavy_flavors</a:t>
            </a:r>
            <a:r>
              <a:rPr lang="en" sz="2100">
                <a:solidFill>
                  <a:srgbClr val="000000"/>
                </a:solidFill>
                <a:latin typeface="Calibri"/>
                <a:ea typeface="Calibri"/>
                <a:cs typeface="Calibri"/>
                <a:sym typeface="Calibri"/>
              </a:rPr>
              <a:t>, </a:t>
            </a:r>
            <a:r>
              <a:rPr lang="en" sz="1200" u="sng">
                <a:solidFill>
                  <a:srgbClr val="1155CC"/>
                </a:solidFill>
                <a:hlinkClick r:id="rId9"/>
              </a:rPr>
              <a:t>ef04-ewk_constraints</a:t>
            </a:r>
            <a:endParaRPr sz="1200" u="sng">
              <a:solidFill>
                <a:srgbClr val="1155CC"/>
              </a:solidFill>
            </a:endParaRPr>
          </a:p>
          <a:p>
            <a:pPr marL="1828800" lvl="3" indent="-311150" algn="l" rtl="0">
              <a:spcBef>
                <a:spcPts val="0"/>
              </a:spcBef>
              <a:spcAft>
                <a:spcPts val="0"/>
              </a:spcAft>
              <a:buClr>
                <a:srgbClr val="000000"/>
              </a:buClr>
              <a:buSzPts val="1300"/>
              <a:buChar char="●"/>
            </a:pPr>
            <a:r>
              <a:rPr lang="en" sz="1300">
                <a:solidFill>
                  <a:srgbClr val="000000"/>
                </a:solidFill>
              </a:rPr>
              <a:t>QCD: </a:t>
            </a:r>
            <a:endParaRPr sz="1300">
              <a:solidFill>
                <a:srgbClr val="000000"/>
              </a:solidFill>
            </a:endParaRPr>
          </a:p>
          <a:p>
            <a:pPr marL="2286000" lvl="4" indent="-323850" algn="l" rtl="0">
              <a:spcBef>
                <a:spcPts val="0"/>
              </a:spcBef>
              <a:spcAft>
                <a:spcPts val="0"/>
              </a:spcAft>
              <a:buClr>
                <a:srgbClr val="000000"/>
              </a:buClr>
              <a:buSzPts val="1500"/>
              <a:buChar char="○"/>
            </a:pPr>
            <a:r>
              <a:rPr lang="en" sz="1200" u="sng">
                <a:solidFill>
                  <a:srgbClr val="1155CC"/>
                </a:solidFill>
                <a:hlinkClick r:id="rId10"/>
              </a:rPr>
              <a:t>ef05-precision_qcd</a:t>
            </a:r>
            <a:r>
              <a:rPr lang="en" sz="2100">
                <a:solidFill>
                  <a:srgbClr val="000000"/>
                </a:solidFill>
                <a:latin typeface="Calibri"/>
                <a:ea typeface="Calibri"/>
                <a:cs typeface="Calibri"/>
                <a:sym typeface="Calibri"/>
              </a:rPr>
              <a:t>, </a:t>
            </a:r>
            <a:r>
              <a:rPr lang="en" sz="1200" u="sng">
                <a:solidFill>
                  <a:srgbClr val="1155CC"/>
                </a:solidFill>
                <a:hlinkClick r:id="rId11"/>
              </a:rPr>
              <a:t>ef06-had_fwd_qcd</a:t>
            </a:r>
            <a:r>
              <a:rPr lang="en" sz="2100">
                <a:solidFill>
                  <a:srgbClr val="000000"/>
                </a:solidFill>
                <a:latin typeface="Calibri"/>
                <a:ea typeface="Calibri"/>
                <a:cs typeface="Calibri"/>
                <a:sym typeface="Calibri"/>
              </a:rPr>
              <a:t>, </a:t>
            </a:r>
            <a:r>
              <a:rPr lang="en" sz="1200" u="sng">
                <a:solidFill>
                  <a:srgbClr val="1155CC"/>
                </a:solidFill>
                <a:hlinkClick r:id="rId12"/>
              </a:rPr>
              <a:t>ef07-heavy_ions</a:t>
            </a:r>
            <a:endParaRPr sz="1200" u="sng">
              <a:solidFill>
                <a:srgbClr val="1155CC"/>
              </a:solidFill>
            </a:endParaRPr>
          </a:p>
          <a:p>
            <a:pPr marL="1828800" lvl="3" indent="-311150" algn="l" rtl="0">
              <a:spcBef>
                <a:spcPts val="0"/>
              </a:spcBef>
              <a:spcAft>
                <a:spcPts val="0"/>
              </a:spcAft>
              <a:buClr>
                <a:srgbClr val="000000"/>
              </a:buClr>
              <a:buSzPts val="1300"/>
              <a:buChar char="●"/>
            </a:pPr>
            <a:r>
              <a:rPr lang="en" sz="1300">
                <a:solidFill>
                  <a:srgbClr val="000000"/>
                </a:solidFill>
              </a:rPr>
              <a:t>BSM: </a:t>
            </a:r>
            <a:endParaRPr sz="1300">
              <a:solidFill>
                <a:srgbClr val="000000"/>
              </a:solidFill>
            </a:endParaRPr>
          </a:p>
          <a:p>
            <a:pPr marL="2286000" lvl="4" indent="-323850" algn="l" rtl="0">
              <a:spcBef>
                <a:spcPts val="0"/>
              </a:spcBef>
              <a:spcAft>
                <a:spcPts val="0"/>
              </a:spcAft>
              <a:buClr>
                <a:srgbClr val="000000"/>
              </a:buClr>
              <a:buSzPts val="1500"/>
              <a:buChar char="○"/>
            </a:pPr>
            <a:r>
              <a:rPr lang="en" sz="1200" u="sng">
                <a:solidFill>
                  <a:srgbClr val="1155CC"/>
                </a:solidFill>
                <a:hlinkClick r:id="rId13"/>
              </a:rPr>
              <a:t>ef08-bsm_models</a:t>
            </a:r>
            <a:r>
              <a:rPr lang="en" sz="2100">
                <a:solidFill>
                  <a:srgbClr val="000000"/>
                </a:solidFill>
                <a:latin typeface="Calibri"/>
                <a:ea typeface="Calibri"/>
                <a:cs typeface="Calibri"/>
                <a:sym typeface="Calibri"/>
              </a:rPr>
              <a:t>, </a:t>
            </a:r>
            <a:r>
              <a:rPr lang="en" sz="1200" u="sng">
                <a:solidFill>
                  <a:srgbClr val="1155CC"/>
                </a:solidFill>
                <a:hlinkClick r:id="rId14"/>
              </a:rPr>
              <a:t>ef09-bsm_generic</a:t>
            </a:r>
            <a:r>
              <a:rPr lang="en" sz="2100">
                <a:solidFill>
                  <a:srgbClr val="000000"/>
                </a:solidFill>
                <a:latin typeface="Calibri"/>
                <a:ea typeface="Calibri"/>
                <a:cs typeface="Calibri"/>
                <a:sym typeface="Calibri"/>
              </a:rPr>
              <a:t>, </a:t>
            </a:r>
            <a:r>
              <a:rPr lang="en" sz="1200" u="sng">
                <a:solidFill>
                  <a:srgbClr val="1155CC"/>
                </a:solidFill>
                <a:hlinkClick r:id="rId15"/>
              </a:rPr>
              <a:t>ef10-dark_matter</a:t>
            </a:r>
            <a:endParaRPr sz="2000">
              <a:solidFill>
                <a:srgbClr val="000000"/>
              </a:solidFill>
              <a:latin typeface="Calibri"/>
              <a:ea typeface="Calibri"/>
              <a:cs typeface="Calibri"/>
              <a:sym typeface="Calibri"/>
            </a:endParaRPr>
          </a:p>
        </p:txBody>
      </p:sp>
      <p:sp>
        <p:nvSpPr>
          <p:cNvPr id="333" name="Google Shape;333;p5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22</a:t>
            </a:fld>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37"/>
        <p:cNvGrpSpPr/>
        <p:nvPr/>
      </p:nvGrpSpPr>
      <p:grpSpPr>
        <a:xfrm>
          <a:off x="0" y="0"/>
          <a:ext cx="0" cy="0"/>
          <a:chOff x="0" y="0"/>
          <a:chExt cx="0" cy="0"/>
        </a:xfrm>
      </p:grpSpPr>
      <p:sp>
        <p:nvSpPr>
          <p:cNvPr id="338" name="Google Shape;338;p54"/>
          <p:cNvSpPr txBox="1">
            <a:spLocks noGrp="1"/>
          </p:cNvSpPr>
          <p:nvPr>
            <p:ph type="title"/>
          </p:nvPr>
        </p:nvSpPr>
        <p:spPr>
          <a:xfrm>
            <a:off x="311700" y="-1217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a:t>Communication - mailing lists</a:t>
            </a:r>
            <a:endParaRPr/>
          </a:p>
        </p:txBody>
      </p:sp>
      <p:sp>
        <p:nvSpPr>
          <p:cNvPr id="339" name="Google Shape;339;p54"/>
          <p:cNvSpPr txBox="1"/>
          <p:nvPr/>
        </p:nvSpPr>
        <p:spPr>
          <a:xfrm>
            <a:off x="34350" y="882975"/>
            <a:ext cx="9075300" cy="4131300"/>
          </a:xfrm>
          <a:prstGeom prst="rect">
            <a:avLst/>
          </a:prstGeom>
          <a:noFill/>
          <a:ln>
            <a:noFill/>
          </a:ln>
        </p:spPr>
        <p:txBody>
          <a:bodyPr spcFirstLastPara="1" wrap="square" lIns="91425" tIns="45700" rIns="91425" bIns="45700" anchor="t" anchorCtr="0">
            <a:noAutofit/>
          </a:bodyPr>
          <a:lstStyle/>
          <a:p>
            <a:pPr marL="457200" lvl="0" indent="-342900" algn="l" rtl="0">
              <a:lnSpc>
                <a:spcPct val="90000"/>
              </a:lnSpc>
              <a:spcBef>
                <a:spcPts val="0"/>
              </a:spcBef>
              <a:spcAft>
                <a:spcPts val="0"/>
              </a:spcAft>
              <a:buClr>
                <a:srgbClr val="000000"/>
              </a:buClr>
              <a:buSzPts val="1800"/>
              <a:buChar char="●"/>
            </a:pPr>
            <a:r>
              <a:rPr lang="en" sz="1800">
                <a:solidFill>
                  <a:srgbClr val="000000"/>
                </a:solidFill>
                <a:latin typeface="Calibri"/>
                <a:ea typeface="Calibri"/>
                <a:cs typeface="Calibri"/>
                <a:sym typeface="Calibri"/>
              </a:rPr>
              <a:t>Email lists for communication  [archived]</a:t>
            </a:r>
            <a:endParaRPr sz="1800">
              <a:solidFill>
                <a:srgbClr val="000000"/>
              </a:solidFill>
              <a:latin typeface="Calibri"/>
              <a:ea typeface="Calibri"/>
              <a:cs typeface="Calibri"/>
              <a:sym typeface="Calibri"/>
            </a:endParaRPr>
          </a:p>
          <a:p>
            <a:pPr marL="914400" lvl="1" indent="-355600" algn="l" rtl="0">
              <a:lnSpc>
                <a:spcPct val="90000"/>
              </a:lnSpc>
              <a:spcBef>
                <a:spcPts val="0"/>
              </a:spcBef>
              <a:spcAft>
                <a:spcPts val="0"/>
              </a:spcAft>
              <a:buClr>
                <a:srgbClr val="000000"/>
              </a:buClr>
              <a:buSzPts val="2000"/>
              <a:buChar char="○"/>
            </a:pPr>
            <a:r>
              <a:rPr lang="en" sz="1800">
                <a:solidFill>
                  <a:srgbClr val="000000"/>
                </a:solidFill>
                <a:latin typeface="Calibri"/>
                <a:ea typeface="Calibri"/>
                <a:cs typeface="Calibri"/>
                <a:sym typeface="Calibri"/>
              </a:rPr>
              <a:t>EF conveners by anyone: </a:t>
            </a:r>
            <a:r>
              <a:rPr lang="en" u="sng">
                <a:solidFill>
                  <a:srgbClr val="0000FF"/>
                </a:solidFill>
                <a:latin typeface="Calibri"/>
                <a:ea typeface="Calibri"/>
                <a:cs typeface="Calibri"/>
                <a:sym typeface="Calibri"/>
                <a:hlinkClick r:id="rId3"/>
              </a:rPr>
              <a:t>SNOWMASS-EF-CONVENERS@fnal.gov</a:t>
            </a:r>
            <a:endParaRPr>
              <a:solidFill>
                <a:srgbClr val="000000"/>
              </a:solidFill>
              <a:latin typeface="Calibri"/>
              <a:ea typeface="Calibri"/>
              <a:cs typeface="Calibri"/>
              <a:sym typeface="Calibri"/>
            </a:endParaRPr>
          </a:p>
          <a:p>
            <a:pPr marL="1257300" lvl="2" indent="-292100" algn="l" rtl="0">
              <a:lnSpc>
                <a:spcPct val="90000"/>
              </a:lnSpc>
              <a:spcBef>
                <a:spcPts val="0"/>
              </a:spcBef>
              <a:spcAft>
                <a:spcPts val="0"/>
              </a:spcAft>
              <a:buClr>
                <a:srgbClr val="000000"/>
              </a:buClr>
              <a:buSzPts val="2000"/>
              <a:buChar char="■"/>
            </a:pPr>
            <a:r>
              <a:rPr lang="en" sz="1800">
                <a:solidFill>
                  <a:srgbClr val="000000"/>
                </a:solidFill>
                <a:latin typeface="Calibri"/>
                <a:ea typeface="Calibri"/>
                <a:cs typeface="Calibri"/>
                <a:sym typeface="Calibri"/>
              </a:rPr>
              <a:t>with topical group conveners by anyone: </a:t>
            </a:r>
            <a:r>
              <a:rPr lang="en" u="sng">
                <a:solidFill>
                  <a:srgbClr val="0000FF"/>
                </a:solidFill>
                <a:latin typeface="Calibri"/>
                <a:ea typeface="Calibri"/>
                <a:cs typeface="Calibri"/>
                <a:sym typeface="Calibri"/>
                <a:hlinkClick r:id="rId4"/>
              </a:rPr>
              <a:t>SNOWMASS-EF-TOPICAL-GP-CONVENERS@fnal.gov</a:t>
            </a:r>
            <a:endParaRPr>
              <a:solidFill>
                <a:srgbClr val="000000"/>
              </a:solidFill>
              <a:latin typeface="Calibri"/>
              <a:ea typeface="Calibri"/>
              <a:cs typeface="Calibri"/>
              <a:sym typeface="Calibri"/>
            </a:endParaRPr>
          </a:p>
          <a:p>
            <a:pPr marL="1257300" lvl="2" indent="-292100" algn="l" rtl="0">
              <a:lnSpc>
                <a:spcPct val="90000"/>
              </a:lnSpc>
              <a:spcBef>
                <a:spcPts val="0"/>
              </a:spcBef>
              <a:spcAft>
                <a:spcPts val="0"/>
              </a:spcAft>
              <a:buClr>
                <a:srgbClr val="000000"/>
              </a:buClr>
              <a:buSzPts val="2000"/>
              <a:buChar char="■"/>
            </a:pPr>
            <a:r>
              <a:rPr lang="en" sz="1800">
                <a:solidFill>
                  <a:srgbClr val="000000"/>
                </a:solidFill>
                <a:latin typeface="Calibri"/>
                <a:ea typeface="Calibri"/>
                <a:cs typeface="Calibri"/>
                <a:sym typeface="Calibri"/>
              </a:rPr>
              <a:t>with the EF community by EF conveners: </a:t>
            </a:r>
            <a:r>
              <a:rPr lang="en" u="sng">
                <a:solidFill>
                  <a:srgbClr val="0000FF"/>
                </a:solidFill>
                <a:latin typeface="Calibri"/>
                <a:ea typeface="Calibri"/>
                <a:cs typeface="Calibri"/>
                <a:sym typeface="Calibri"/>
                <a:hlinkClick r:id="rId5"/>
              </a:rPr>
              <a:t>SNOWMASS-ENERGY-FRONTIER-GROUP@fnal.gov</a:t>
            </a:r>
            <a:endParaRPr>
              <a:solidFill>
                <a:srgbClr val="000000"/>
              </a:solidFill>
              <a:latin typeface="Calibri"/>
              <a:ea typeface="Calibri"/>
              <a:cs typeface="Calibri"/>
              <a:sym typeface="Calibri"/>
            </a:endParaRPr>
          </a:p>
          <a:p>
            <a:pPr marL="2286000" lvl="4" indent="-336550" algn="l" rtl="0">
              <a:lnSpc>
                <a:spcPct val="90000"/>
              </a:lnSpc>
              <a:spcBef>
                <a:spcPts val="0"/>
              </a:spcBef>
              <a:spcAft>
                <a:spcPts val="0"/>
              </a:spcAft>
              <a:buClr>
                <a:srgbClr val="000000"/>
              </a:buClr>
              <a:buSzPts val="1700"/>
              <a:buChar char="○"/>
            </a:pPr>
            <a:r>
              <a:rPr lang="en" sz="1700">
                <a:solidFill>
                  <a:srgbClr val="000000"/>
                </a:solidFill>
                <a:latin typeface="Calibri"/>
                <a:ea typeface="Calibri"/>
                <a:cs typeface="Calibri"/>
                <a:sym typeface="Calibri"/>
              </a:rPr>
              <a:t>post all announcements relevant to EF.</a:t>
            </a:r>
            <a:endParaRPr sz="1700">
              <a:solidFill>
                <a:srgbClr val="000000"/>
              </a:solidFill>
              <a:latin typeface="Calibri"/>
              <a:ea typeface="Calibri"/>
              <a:cs typeface="Calibri"/>
              <a:sym typeface="Calibri"/>
            </a:endParaRPr>
          </a:p>
          <a:p>
            <a:pPr marL="2286000" lvl="4" indent="-336550" algn="l" rtl="0">
              <a:lnSpc>
                <a:spcPct val="90000"/>
              </a:lnSpc>
              <a:spcBef>
                <a:spcPts val="0"/>
              </a:spcBef>
              <a:spcAft>
                <a:spcPts val="0"/>
              </a:spcAft>
              <a:buClr>
                <a:srgbClr val="000000"/>
              </a:buClr>
              <a:buSzPts val="1700"/>
              <a:buChar char="○"/>
            </a:pPr>
            <a:r>
              <a:rPr lang="en" sz="1700">
                <a:solidFill>
                  <a:srgbClr val="000000"/>
                </a:solidFill>
                <a:latin typeface="Calibri"/>
                <a:ea typeface="Calibri"/>
                <a:cs typeface="Calibri"/>
                <a:sym typeface="Calibri"/>
              </a:rPr>
              <a:t>community members can contact us via this email list</a:t>
            </a:r>
            <a:endParaRPr sz="1700">
              <a:solidFill>
                <a:srgbClr val="000000"/>
              </a:solidFill>
              <a:latin typeface="Calibri"/>
              <a:ea typeface="Calibri"/>
              <a:cs typeface="Calibri"/>
              <a:sym typeface="Calibri"/>
            </a:endParaRPr>
          </a:p>
          <a:p>
            <a:pPr marL="1371600" lvl="2" indent="-342900" algn="l" rtl="0">
              <a:lnSpc>
                <a:spcPct val="80000"/>
              </a:lnSpc>
              <a:spcBef>
                <a:spcPts val="480"/>
              </a:spcBef>
              <a:spcAft>
                <a:spcPts val="0"/>
              </a:spcAft>
              <a:buClr>
                <a:srgbClr val="000000"/>
              </a:buClr>
              <a:buSzPts val="1800"/>
              <a:buChar char="■"/>
            </a:pPr>
            <a:r>
              <a:rPr lang="en" sz="1800" b="1">
                <a:solidFill>
                  <a:srgbClr val="000000"/>
                </a:solidFill>
                <a:latin typeface="Calibri"/>
                <a:ea typeface="Calibri"/>
                <a:cs typeface="Calibri"/>
                <a:sym typeface="Calibri"/>
              </a:rPr>
              <a:t>Email List</a:t>
            </a:r>
            <a:r>
              <a:rPr lang="en" sz="1800">
                <a:solidFill>
                  <a:srgbClr val="000000"/>
                </a:solidFill>
                <a:latin typeface="Calibri"/>
                <a:ea typeface="Calibri"/>
                <a:cs typeface="Calibri"/>
                <a:sym typeface="Calibri"/>
              </a:rPr>
              <a:t> for all TGs (for instructions how to join see </a:t>
            </a:r>
            <a:r>
              <a:rPr lang="en" sz="1800" u="sng">
                <a:solidFill>
                  <a:srgbClr val="0000FF"/>
                </a:solidFill>
                <a:latin typeface="Calibri"/>
                <a:ea typeface="Calibri"/>
                <a:cs typeface="Calibri"/>
                <a:sym typeface="Calibri"/>
                <a:hlinkClick r:id="rId6"/>
              </a:rPr>
              <a:t>TWiki</a:t>
            </a:r>
            <a:r>
              <a:rPr lang="en" sz="1800">
                <a:solidFill>
                  <a:srgbClr val="000000"/>
                </a:solidFill>
                <a:latin typeface="Calibri"/>
                <a:ea typeface="Calibri"/>
                <a:cs typeface="Calibri"/>
                <a:sym typeface="Calibri"/>
              </a:rPr>
              <a:t>):</a:t>
            </a:r>
            <a:endParaRPr sz="1800">
              <a:solidFill>
                <a:srgbClr val="000000"/>
              </a:solidFill>
              <a:latin typeface="Calibri"/>
              <a:ea typeface="Calibri"/>
              <a:cs typeface="Calibri"/>
              <a:sym typeface="Calibri"/>
            </a:endParaRPr>
          </a:p>
          <a:p>
            <a:pPr marL="1828800" lvl="3" indent="-247650" algn="l" rtl="0">
              <a:spcBef>
                <a:spcPts val="0"/>
              </a:spcBef>
              <a:spcAft>
                <a:spcPts val="0"/>
              </a:spcAft>
              <a:buClr>
                <a:srgbClr val="000000"/>
              </a:buClr>
              <a:buSzPts val="300"/>
              <a:buChar char="●"/>
            </a:pPr>
            <a:r>
              <a:rPr lang="en">
                <a:solidFill>
                  <a:srgbClr val="000000"/>
                </a:solidFill>
                <a:latin typeface="Calibri"/>
                <a:ea typeface="Calibri"/>
                <a:cs typeface="Calibri"/>
                <a:sym typeface="Calibri"/>
              </a:rPr>
              <a:t>SNOWMASS-EF-01-HIGGS_PROPERTIES[at]FNAL.GOV</a:t>
            </a:r>
            <a:endParaRPr>
              <a:solidFill>
                <a:srgbClr val="000000"/>
              </a:solidFill>
              <a:latin typeface="Calibri"/>
              <a:ea typeface="Calibri"/>
              <a:cs typeface="Calibri"/>
              <a:sym typeface="Calibri"/>
            </a:endParaRPr>
          </a:p>
          <a:p>
            <a:pPr marL="1828800" lvl="3" indent="-247650" algn="l" rtl="0">
              <a:spcBef>
                <a:spcPts val="0"/>
              </a:spcBef>
              <a:spcAft>
                <a:spcPts val="0"/>
              </a:spcAft>
              <a:buClr>
                <a:srgbClr val="000000"/>
              </a:buClr>
              <a:buSzPts val="300"/>
              <a:buChar char="●"/>
            </a:pPr>
            <a:r>
              <a:rPr lang="en">
                <a:solidFill>
                  <a:srgbClr val="000000"/>
                </a:solidFill>
                <a:latin typeface="Calibri"/>
                <a:ea typeface="Calibri"/>
                <a:cs typeface="Calibri"/>
                <a:sym typeface="Calibri"/>
              </a:rPr>
              <a:t>SNOWMASS-EF-02-BSM_HIGGS[at]FNAL.GOV</a:t>
            </a:r>
            <a:endParaRPr>
              <a:solidFill>
                <a:srgbClr val="000000"/>
              </a:solidFill>
              <a:latin typeface="Calibri"/>
              <a:ea typeface="Calibri"/>
              <a:cs typeface="Calibri"/>
              <a:sym typeface="Calibri"/>
            </a:endParaRPr>
          </a:p>
          <a:p>
            <a:pPr marL="1828800" lvl="3" indent="-247650" algn="l" rtl="0">
              <a:spcBef>
                <a:spcPts val="0"/>
              </a:spcBef>
              <a:spcAft>
                <a:spcPts val="0"/>
              </a:spcAft>
              <a:buClr>
                <a:srgbClr val="000000"/>
              </a:buClr>
              <a:buSzPts val="300"/>
              <a:buChar char="●"/>
            </a:pPr>
            <a:r>
              <a:rPr lang="en">
                <a:solidFill>
                  <a:srgbClr val="000000"/>
                </a:solidFill>
                <a:latin typeface="Calibri"/>
                <a:ea typeface="Calibri"/>
                <a:cs typeface="Calibri"/>
                <a:sym typeface="Calibri"/>
              </a:rPr>
              <a:t>SNOWMASS-EF-03-TOP_HEAVY-FLAVOR[at]FNAL.GOV</a:t>
            </a:r>
            <a:endParaRPr>
              <a:solidFill>
                <a:srgbClr val="000000"/>
              </a:solidFill>
              <a:latin typeface="Calibri"/>
              <a:ea typeface="Calibri"/>
              <a:cs typeface="Calibri"/>
              <a:sym typeface="Calibri"/>
            </a:endParaRPr>
          </a:p>
          <a:p>
            <a:pPr marL="1828800" lvl="3" indent="-247650" algn="l" rtl="0">
              <a:spcBef>
                <a:spcPts val="0"/>
              </a:spcBef>
              <a:spcAft>
                <a:spcPts val="0"/>
              </a:spcAft>
              <a:buClr>
                <a:srgbClr val="000000"/>
              </a:buClr>
              <a:buSzPts val="300"/>
              <a:buChar char="●"/>
            </a:pPr>
            <a:r>
              <a:rPr lang="en">
                <a:solidFill>
                  <a:srgbClr val="000000"/>
                </a:solidFill>
                <a:latin typeface="Calibri"/>
                <a:ea typeface="Calibri"/>
                <a:cs typeface="Calibri"/>
                <a:sym typeface="Calibri"/>
              </a:rPr>
              <a:t>SNOWMASS-EF-04-EWK_CONSTRAINTS[at]FNAL.GOV</a:t>
            </a:r>
            <a:endParaRPr>
              <a:solidFill>
                <a:srgbClr val="000000"/>
              </a:solidFill>
              <a:latin typeface="Calibri"/>
              <a:ea typeface="Calibri"/>
              <a:cs typeface="Calibri"/>
              <a:sym typeface="Calibri"/>
            </a:endParaRPr>
          </a:p>
          <a:p>
            <a:pPr marL="1828800" lvl="3" indent="-247650" algn="l" rtl="0">
              <a:spcBef>
                <a:spcPts val="0"/>
              </a:spcBef>
              <a:spcAft>
                <a:spcPts val="0"/>
              </a:spcAft>
              <a:buClr>
                <a:srgbClr val="000000"/>
              </a:buClr>
              <a:buSzPts val="300"/>
              <a:buChar char="●"/>
            </a:pPr>
            <a:r>
              <a:rPr lang="en">
                <a:solidFill>
                  <a:srgbClr val="000000"/>
                </a:solidFill>
                <a:latin typeface="Calibri"/>
                <a:ea typeface="Calibri"/>
                <a:cs typeface="Calibri"/>
                <a:sym typeface="Calibri"/>
              </a:rPr>
              <a:t>SNOWMASS-EF-05-PRECISION_QCD[at]FNAL.GOV</a:t>
            </a:r>
            <a:endParaRPr>
              <a:solidFill>
                <a:srgbClr val="000000"/>
              </a:solidFill>
              <a:latin typeface="Calibri"/>
              <a:ea typeface="Calibri"/>
              <a:cs typeface="Calibri"/>
              <a:sym typeface="Calibri"/>
            </a:endParaRPr>
          </a:p>
          <a:p>
            <a:pPr marL="1828800" lvl="3" indent="-247650" algn="l" rtl="0">
              <a:spcBef>
                <a:spcPts val="0"/>
              </a:spcBef>
              <a:spcAft>
                <a:spcPts val="0"/>
              </a:spcAft>
              <a:buClr>
                <a:srgbClr val="000000"/>
              </a:buClr>
              <a:buSzPts val="300"/>
              <a:buChar char="●"/>
            </a:pPr>
            <a:r>
              <a:rPr lang="en">
                <a:solidFill>
                  <a:srgbClr val="000000"/>
                </a:solidFill>
                <a:latin typeface="Calibri"/>
                <a:ea typeface="Calibri"/>
                <a:cs typeface="Calibri"/>
                <a:sym typeface="Calibri"/>
              </a:rPr>
              <a:t>SNOWMASS-EF-06-HAD_FWD_QCD[at]FNAL.GOV</a:t>
            </a:r>
            <a:endParaRPr>
              <a:solidFill>
                <a:srgbClr val="000000"/>
              </a:solidFill>
              <a:latin typeface="Calibri"/>
              <a:ea typeface="Calibri"/>
              <a:cs typeface="Calibri"/>
              <a:sym typeface="Calibri"/>
            </a:endParaRPr>
          </a:p>
          <a:p>
            <a:pPr marL="1828800" lvl="3" indent="-247650" algn="l" rtl="0">
              <a:spcBef>
                <a:spcPts val="0"/>
              </a:spcBef>
              <a:spcAft>
                <a:spcPts val="0"/>
              </a:spcAft>
              <a:buClr>
                <a:srgbClr val="000000"/>
              </a:buClr>
              <a:buSzPts val="300"/>
              <a:buChar char="●"/>
            </a:pPr>
            <a:r>
              <a:rPr lang="en">
                <a:solidFill>
                  <a:srgbClr val="000000"/>
                </a:solidFill>
                <a:latin typeface="Calibri"/>
                <a:ea typeface="Calibri"/>
                <a:cs typeface="Calibri"/>
                <a:sym typeface="Calibri"/>
              </a:rPr>
              <a:t>SNOWMASS-EF-07-HEAVY-IONS[at]FNAL.GOV</a:t>
            </a:r>
            <a:endParaRPr>
              <a:solidFill>
                <a:srgbClr val="000000"/>
              </a:solidFill>
              <a:latin typeface="Calibri"/>
              <a:ea typeface="Calibri"/>
              <a:cs typeface="Calibri"/>
              <a:sym typeface="Calibri"/>
            </a:endParaRPr>
          </a:p>
          <a:p>
            <a:pPr marL="1828800" lvl="3" indent="-247650" algn="l" rtl="0">
              <a:spcBef>
                <a:spcPts val="0"/>
              </a:spcBef>
              <a:spcAft>
                <a:spcPts val="0"/>
              </a:spcAft>
              <a:buClr>
                <a:srgbClr val="000000"/>
              </a:buClr>
              <a:buSzPts val="300"/>
              <a:buChar char="●"/>
            </a:pPr>
            <a:r>
              <a:rPr lang="en">
                <a:solidFill>
                  <a:srgbClr val="000000"/>
                </a:solidFill>
                <a:latin typeface="Calibri"/>
                <a:ea typeface="Calibri"/>
                <a:cs typeface="Calibri"/>
                <a:sym typeface="Calibri"/>
              </a:rPr>
              <a:t>SNOWMASS-EF-08-BSM_MODELS[at]FNAL.GOV</a:t>
            </a:r>
            <a:endParaRPr>
              <a:solidFill>
                <a:srgbClr val="000000"/>
              </a:solidFill>
              <a:latin typeface="Calibri"/>
              <a:ea typeface="Calibri"/>
              <a:cs typeface="Calibri"/>
              <a:sym typeface="Calibri"/>
            </a:endParaRPr>
          </a:p>
          <a:p>
            <a:pPr marL="1828800" lvl="3" indent="-247650" algn="l" rtl="0">
              <a:spcBef>
                <a:spcPts val="0"/>
              </a:spcBef>
              <a:spcAft>
                <a:spcPts val="0"/>
              </a:spcAft>
              <a:buClr>
                <a:srgbClr val="000000"/>
              </a:buClr>
              <a:buSzPts val="300"/>
              <a:buChar char="●"/>
            </a:pPr>
            <a:r>
              <a:rPr lang="en">
                <a:solidFill>
                  <a:srgbClr val="000000"/>
                </a:solidFill>
                <a:latin typeface="Calibri"/>
                <a:ea typeface="Calibri"/>
                <a:cs typeface="Calibri"/>
                <a:sym typeface="Calibri"/>
              </a:rPr>
              <a:t>SNOWMASS-EF-09-BSM_GENERIC[at]FNAL.GOV</a:t>
            </a:r>
            <a:endParaRPr>
              <a:solidFill>
                <a:srgbClr val="000000"/>
              </a:solidFill>
              <a:latin typeface="Calibri"/>
              <a:ea typeface="Calibri"/>
              <a:cs typeface="Calibri"/>
              <a:sym typeface="Calibri"/>
            </a:endParaRPr>
          </a:p>
          <a:p>
            <a:pPr marL="1828800" lvl="3" indent="-260350" algn="l" rtl="0">
              <a:spcBef>
                <a:spcPts val="0"/>
              </a:spcBef>
              <a:spcAft>
                <a:spcPts val="0"/>
              </a:spcAft>
              <a:buClr>
                <a:srgbClr val="000000"/>
              </a:buClr>
              <a:buSzPts val="500"/>
              <a:buChar char="●"/>
            </a:pPr>
            <a:r>
              <a:rPr lang="en">
                <a:solidFill>
                  <a:srgbClr val="000000"/>
                </a:solidFill>
                <a:latin typeface="Calibri"/>
                <a:ea typeface="Calibri"/>
                <a:cs typeface="Calibri"/>
                <a:sym typeface="Calibri"/>
              </a:rPr>
              <a:t>SNOWMASS-EF-10-DARK_MATTER[at]FNAL.GOV</a:t>
            </a:r>
            <a:endParaRPr sz="1800">
              <a:solidFill>
                <a:srgbClr val="FF0000"/>
              </a:solidFill>
              <a:latin typeface="Calibri"/>
              <a:ea typeface="Calibri"/>
              <a:cs typeface="Calibri"/>
              <a:sym typeface="Calibri"/>
            </a:endParaRPr>
          </a:p>
          <a:p>
            <a:pPr marL="457200" lvl="0" indent="0" algn="l" rtl="0">
              <a:lnSpc>
                <a:spcPct val="90000"/>
              </a:lnSpc>
              <a:spcBef>
                <a:spcPts val="1200"/>
              </a:spcBef>
              <a:spcAft>
                <a:spcPts val="0"/>
              </a:spcAft>
              <a:buNone/>
            </a:pPr>
            <a:endParaRPr sz="2000">
              <a:solidFill>
                <a:srgbClr val="000000"/>
              </a:solidFill>
              <a:latin typeface="Calibri"/>
              <a:ea typeface="Calibri"/>
              <a:cs typeface="Calibri"/>
              <a:sym typeface="Calibri"/>
            </a:endParaRPr>
          </a:p>
          <a:p>
            <a:pPr marL="914400" lvl="0" indent="0" algn="l" rtl="0">
              <a:lnSpc>
                <a:spcPct val="90000"/>
              </a:lnSpc>
              <a:spcBef>
                <a:spcPts val="0"/>
              </a:spcBef>
              <a:spcAft>
                <a:spcPts val="0"/>
              </a:spcAft>
              <a:buNone/>
            </a:pPr>
            <a:endParaRPr sz="2000">
              <a:solidFill>
                <a:srgbClr val="000000"/>
              </a:solidFill>
              <a:latin typeface="Calibri"/>
              <a:ea typeface="Calibri"/>
              <a:cs typeface="Calibri"/>
              <a:sym typeface="Calibri"/>
            </a:endParaRPr>
          </a:p>
        </p:txBody>
      </p:sp>
      <p:sp>
        <p:nvSpPr>
          <p:cNvPr id="340" name="Google Shape;340;p5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23</a:t>
            </a:fld>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44"/>
        <p:cNvGrpSpPr/>
        <p:nvPr/>
      </p:nvGrpSpPr>
      <p:grpSpPr>
        <a:xfrm>
          <a:off x="0" y="0"/>
          <a:ext cx="0" cy="0"/>
          <a:chOff x="0" y="0"/>
          <a:chExt cx="0" cy="0"/>
        </a:xfrm>
      </p:grpSpPr>
      <p:sp>
        <p:nvSpPr>
          <p:cNvPr id="345" name="Google Shape;345;p55"/>
          <p:cNvSpPr txBox="1">
            <a:spLocks noGrp="1"/>
          </p:cNvSpPr>
          <p:nvPr>
            <p:ph type="title"/>
          </p:nvPr>
        </p:nvSpPr>
        <p:spPr>
          <a:xfrm>
            <a:off x="311700" y="-1217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a:t>Useful Links</a:t>
            </a:r>
            <a:endParaRPr/>
          </a:p>
        </p:txBody>
      </p:sp>
      <p:sp>
        <p:nvSpPr>
          <p:cNvPr id="346" name="Google Shape;346;p55"/>
          <p:cNvSpPr txBox="1"/>
          <p:nvPr/>
        </p:nvSpPr>
        <p:spPr>
          <a:xfrm>
            <a:off x="197325" y="857675"/>
            <a:ext cx="8858700" cy="31506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1000"/>
              </a:spcBef>
              <a:spcAft>
                <a:spcPts val="0"/>
              </a:spcAft>
              <a:buSzPts val="1800"/>
              <a:buChar char="●"/>
            </a:pPr>
            <a:r>
              <a:rPr lang="en" sz="1800" b="1" u="sng">
                <a:hlinkClick r:id="rId3"/>
              </a:rPr>
              <a:t>Snowmass APS / DPF webpage</a:t>
            </a:r>
            <a:endParaRPr sz="1800" b="1" u="sng"/>
          </a:p>
          <a:p>
            <a:pPr marL="457200" lvl="0" indent="-342900" algn="l" rtl="0">
              <a:lnSpc>
                <a:spcPct val="115000"/>
              </a:lnSpc>
              <a:spcBef>
                <a:spcPts val="0"/>
              </a:spcBef>
              <a:spcAft>
                <a:spcPts val="0"/>
              </a:spcAft>
              <a:buSzPts val="1800"/>
              <a:buChar char="●"/>
            </a:pPr>
            <a:r>
              <a:rPr lang="en" sz="1800" b="1" u="sng">
                <a:hlinkClick r:id="rId4"/>
              </a:rPr>
              <a:t>Snowmass Twiki pag</a:t>
            </a:r>
            <a:r>
              <a:rPr lang="en" sz="1800" b="1" u="sng">
                <a:hlinkClick r:id="rId4"/>
              </a:rPr>
              <a:t>e</a:t>
            </a:r>
            <a:r>
              <a:rPr lang="en" sz="1800" b="1" u="sng"/>
              <a:t> </a:t>
            </a:r>
            <a:endParaRPr sz="1800" b="1"/>
          </a:p>
          <a:p>
            <a:pPr marL="457200" lvl="0" indent="-342900" algn="l" rtl="0">
              <a:lnSpc>
                <a:spcPct val="115000"/>
              </a:lnSpc>
              <a:spcBef>
                <a:spcPts val="0"/>
              </a:spcBef>
              <a:spcAft>
                <a:spcPts val="0"/>
              </a:spcAft>
              <a:buSzPts val="1800"/>
              <a:buChar char="●"/>
            </a:pPr>
            <a:r>
              <a:rPr lang="en" sz="1800" b="1" u="sng">
                <a:hlinkClick r:id="rId5"/>
              </a:rPr>
              <a:t>EF Twiki</a:t>
            </a:r>
            <a:endParaRPr sz="1800" b="1" u="sng"/>
          </a:p>
          <a:p>
            <a:pPr marL="914400" lvl="1" indent="-342900" algn="l" rtl="0">
              <a:lnSpc>
                <a:spcPct val="115000"/>
              </a:lnSpc>
              <a:spcBef>
                <a:spcPts val="0"/>
              </a:spcBef>
              <a:spcAft>
                <a:spcPts val="0"/>
              </a:spcAft>
              <a:buClr>
                <a:schemeClr val="dk1"/>
              </a:buClr>
              <a:buSzPts val="1800"/>
              <a:buChar char="○"/>
            </a:pPr>
            <a:r>
              <a:rPr lang="en" sz="1800">
                <a:solidFill>
                  <a:schemeClr val="dk1"/>
                </a:solidFill>
              </a:rPr>
              <a:t>with instructions how to join mailing lists</a:t>
            </a:r>
            <a:endParaRPr sz="1800">
              <a:solidFill>
                <a:schemeClr val="dk1"/>
              </a:solidFill>
            </a:endParaRPr>
          </a:p>
          <a:p>
            <a:pPr marL="914400" lvl="1" indent="-342900" algn="l" rtl="0">
              <a:lnSpc>
                <a:spcPct val="115000"/>
              </a:lnSpc>
              <a:spcBef>
                <a:spcPts val="0"/>
              </a:spcBef>
              <a:spcAft>
                <a:spcPts val="0"/>
              </a:spcAft>
              <a:buClr>
                <a:schemeClr val="dk1"/>
              </a:buClr>
              <a:buSzPts val="1800"/>
              <a:buChar char="○"/>
            </a:pPr>
            <a:r>
              <a:rPr lang="en" sz="1800">
                <a:solidFill>
                  <a:schemeClr val="dk1"/>
                </a:solidFill>
              </a:rPr>
              <a:t>with up-to-date calendar of meetings which you can subscribe to</a:t>
            </a:r>
            <a:endParaRPr sz="1800">
              <a:solidFill>
                <a:schemeClr val="dk1"/>
              </a:solidFill>
            </a:endParaRPr>
          </a:p>
          <a:p>
            <a:pPr marL="914400" lvl="1" indent="-342900" algn="l" rtl="0">
              <a:lnSpc>
                <a:spcPct val="115000"/>
              </a:lnSpc>
              <a:spcBef>
                <a:spcPts val="0"/>
              </a:spcBef>
              <a:spcAft>
                <a:spcPts val="0"/>
              </a:spcAft>
              <a:buClr>
                <a:schemeClr val="dk1"/>
              </a:buClr>
              <a:buSzPts val="1800"/>
              <a:buChar char="○"/>
            </a:pPr>
            <a:r>
              <a:rPr lang="en" sz="1800">
                <a:solidFill>
                  <a:schemeClr val="dk1"/>
                </a:solidFill>
              </a:rPr>
              <a:t>other useful info...</a:t>
            </a:r>
            <a:endParaRPr sz="1800">
              <a:solidFill>
                <a:schemeClr val="dk1"/>
              </a:solidFill>
            </a:endParaRPr>
          </a:p>
          <a:p>
            <a:pPr marL="457200" lvl="0" indent="-342900" algn="l" rtl="0">
              <a:lnSpc>
                <a:spcPct val="115000"/>
              </a:lnSpc>
              <a:spcBef>
                <a:spcPts val="0"/>
              </a:spcBef>
              <a:spcAft>
                <a:spcPts val="0"/>
              </a:spcAft>
              <a:buSzPts val="1800"/>
              <a:buChar char="●"/>
            </a:pPr>
            <a:r>
              <a:rPr lang="en" sz="1800" b="1" u="sng">
                <a:hlinkClick r:id="rId6"/>
              </a:rPr>
              <a:t>SLACK</a:t>
            </a:r>
            <a:r>
              <a:rPr lang="en" sz="1800" b="1" u="sng"/>
              <a:t> channels</a:t>
            </a:r>
            <a:endParaRPr sz="1800" b="1" u="sng"/>
          </a:p>
          <a:p>
            <a:pPr marL="914400" lvl="1" indent="-342900" algn="l" rtl="0">
              <a:lnSpc>
                <a:spcPct val="115000"/>
              </a:lnSpc>
              <a:spcBef>
                <a:spcPts val="0"/>
              </a:spcBef>
              <a:spcAft>
                <a:spcPts val="0"/>
              </a:spcAft>
              <a:buSzPts val="1800"/>
              <a:buChar char="○"/>
            </a:pPr>
            <a:r>
              <a:rPr lang="en" sz="1800"/>
              <a:t>See info</a:t>
            </a:r>
            <a:r>
              <a:rPr lang="en" sz="1800">
                <a:uFill>
                  <a:noFill/>
                </a:uFill>
                <a:hlinkClick r:id="rId4"/>
              </a:rPr>
              <a:t> </a:t>
            </a:r>
            <a:r>
              <a:rPr lang="en" sz="1800" u="sng">
                <a:hlinkClick r:id="rId4"/>
              </a:rPr>
              <a:t>here</a:t>
            </a:r>
            <a:r>
              <a:rPr lang="en" sz="1800"/>
              <a:t> how to join</a:t>
            </a:r>
            <a:endParaRPr sz="1800"/>
          </a:p>
          <a:p>
            <a:pPr marL="457200" lvl="0" indent="-342900" algn="l" rtl="0">
              <a:lnSpc>
                <a:spcPct val="115000"/>
              </a:lnSpc>
              <a:spcBef>
                <a:spcPts val="0"/>
              </a:spcBef>
              <a:spcAft>
                <a:spcPts val="0"/>
              </a:spcAft>
              <a:buSzPts val="1800"/>
              <a:buChar char="●"/>
            </a:pPr>
            <a:r>
              <a:rPr lang="en" sz="1800" b="1" u="sng">
                <a:hlinkClick r:id="rId7"/>
              </a:rPr>
              <a:t>Snowmass Indico</a:t>
            </a:r>
            <a:endParaRPr/>
          </a:p>
          <a:p>
            <a:pPr marL="457200" lvl="0" indent="-342900" algn="l" rtl="0">
              <a:lnSpc>
                <a:spcPct val="115000"/>
              </a:lnSpc>
              <a:spcBef>
                <a:spcPts val="0"/>
              </a:spcBef>
              <a:spcAft>
                <a:spcPts val="0"/>
              </a:spcAft>
              <a:buSzPts val="1800"/>
              <a:buChar char="●"/>
            </a:pPr>
            <a:r>
              <a:rPr lang="en" sz="1800" b="1" u="sng">
                <a:hlinkClick r:id="rId7"/>
              </a:rPr>
              <a:t>EF indico</a:t>
            </a:r>
            <a:endParaRPr sz="1800" b="1" u="sng">
              <a:solidFill>
                <a:schemeClr val="hlink"/>
              </a:solidFill>
            </a:endParaRPr>
          </a:p>
        </p:txBody>
      </p:sp>
      <p:sp>
        <p:nvSpPr>
          <p:cNvPr id="347" name="Google Shape;347;p5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24</a:t>
            </a:fld>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sp>
        <p:nvSpPr>
          <p:cNvPr id="352" name="Google Shape;352;p56"/>
          <p:cNvSpPr txBox="1">
            <a:spLocks noGrp="1"/>
          </p:cNvSpPr>
          <p:nvPr>
            <p:ph type="title"/>
          </p:nvPr>
        </p:nvSpPr>
        <p:spPr>
          <a:xfrm>
            <a:off x="311700" y="-1217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a:t>Inputs from Collaborations</a:t>
            </a:r>
            <a:endParaRPr/>
          </a:p>
        </p:txBody>
      </p:sp>
      <p:sp>
        <p:nvSpPr>
          <p:cNvPr id="353" name="Google Shape;353;p56"/>
          <p:cNvSpPr txBox="1"/>
          <p:nvPr/>
        </p:nvSpPr>
        <p:spPr>
          <a:xfrm>
            <a:off x="34350" y="882975"/>
            <a:ext cx="9075300" cy="4131300"/>
          </a:xfrm>
          <a:prstGeom prst="rect">
            <a:avLst/>
          </a:prstGeom>
          <a:noFill/>
          <a:ln>
            <a:noFill/>
          </a:ln>
        </p:spPr>
        <p:txBody>
          <a:bodyPr spcFirstLastPara="1" wrap="square" lIns="91425" tIns="45700" rIns="91425" bIns="45700" anchor="t" anchorCtr="0">
            <a:noAutofit/>
          </a:bodyPr>
          <a:lstStyle/>
          <a:p>
            <a:pPr marL="457200" lvl="0" indent="-342900" algn="l" rtl="0">
              <a:lnSpc>
                <a:spcPct val="90000"/>
              </a:lnSpc>
              <a:spcBef>
                <a:spcPts val="0"/>
              </a:spcBef>
              <a:spcAft>
                <a:spcPts val="0"/>
              </a:spcAft>
              <a:buClr>
                <a:srgbClr val="000000"/>
              </a:buClr>
              <a:buSzPts val="1800"/>
              <a:buChar char="●"/>
            </a:pPr>
            <a:r>
              <a:rPr lang="en" sz="1800" b="1">
                <a:latin typeface="Calibri"/>
                <a:ea typeface="Calibri"/>
                <a:cs typeface="Calibri"/>
                <a:sym typeface="Calibri"/>
              </a:rPr>
              <a:t>We have started receiving inputs from International Collaborations</a:t>
            </a:r>
            <a:endParaRPr sz="1800" b="1">
              <a:latin typeface="Calibri"/>
              <a:ea typeface="Calibri"/>
              <a:cs typeface="Calibri"/>
              <a:sym typeface="Calibri"/>
            </a:endParaRPr>
          </a:p>
          <a:p>
            <a:pPr marL="914400" lvl="1" indent="-342900" algn="l" rtl="0">
              <a:lnSpc>
                <a:spcPct val="90000"/>
              </a:lnSpc>
              <a:spcBef>
                <a:spcPts val="0"/>
              </a:spcBef>
              <a:spcAft>
                <a:spcPts val="0"/>
              </a:spcAft>
              <a:buClr>
                <a:srgbClr val="000000"/>
              </a:buClr>
              <a:buSzPts val="1800"/>
              <a:buFont typeface="Calibri"/>
              <a:buChar char="○"/>
            </a:pPr>
            <a:r>
              <a:rPr lang="en" sz="1800">
                <a:latin typeface="Calibri"/>
                <a:ea typeface="Calibri"/>
                <a:cs typeface="Calibri"/>
                <a:sym typeface="Calibri"/>
              </a:rPr>
              <a:t>Plans for analyses, MC samples, framework availability and how to share them with the Snowmass community, contact people etc.</a:t>
            </a:r>
            <a:endParaRPr sz="1800">
              <a:latin typeface="Calibri"/>
              <a:ea typeface="Calibri"/>
              <a:cs typeface="Calibri"/>
              <a:sym typeface="Calibri"/>
            </a:endParaRPr>
          </a:p>
          <a:p>
            <a:pPr marL="914400" lvl="1" indent="-342900" algn="l" rtl="0">
              <a:lnSpc>
                <a:spcPct val="90000"/>
              </a:lnSpc>
              <a:spcBef>
                <a:spcPts val="0"/>
              </a:spcBef>
              <a:spcAft>
                <a:spcPts val="0"/>
              </a:spcAft>
              <a:buClr>
                <a:srgbClr val="000000"/>
              </a:buClr>
              <a:buSzPts val="1800"/>
              <a:buFont typeface="Calibri"/>
              <a:buChar char="○"/>
            </a:pPr>
            <a:r>
              <a:rPr lang="en" sz="1800">
                <a:latin typeface="Calibri"/>
                <a:ea typeface="Calibri"/>
                <a:cs typeface="Calibri"/>
                <a:sym typeface="Calibri"/>
              </a:rPr>
              <a:t>Letters of Interests </a:t>
            </a:r>
            <a:endParaRPr sz="1800">
              <a:latin typeface="Calibri"/>
              <a:ea typeface="Calibri"/>
              <a:cs typeface="Calibri"/>
              <a:sym typeface="Calibri"/>
            </a:endParaRPr>
          </a:p>
          <a:p>
            <a:pPr marL="457200" lvl="0" indent="-342900" algn="l" rtl="0">
              <a:lnSpc>
                <a:spcPct val="90000"/>
              </a:lnSpc>
              <a:spcBef>
                <a:spcPts val="0"/>
              </a:spcBef>
              <a:spcAft>
                <a:spcPts val="0"/>
              </a:spcAft>
              <a:buClr>
                <a:srgbClr val="000000"/>
              </a:buClr>
              <a:buSzPts val="1800"/>
              <a:buFont typeface="Calibri"/>
              <a:buChar char="●"/>
            </a:pPr>
            <a:r>
              <a:rPr lang="en" sz="1800" b="1">
                <a:latin typeface="Calibri"/>
                <a:ea typeface="Calibri"/>
                <a:cs typeface="Calibri"/>
                <a:sym typeface="Calibri"/>
              </a:rPr>
              <a:t>Following slides show two contributions received so far, more are expected from other collaborations</a:t>
            </a:r>
            <a:endParaRPr sz="1800" b="1">
              <a:latin typeface="Calibri"/>
              <a:ea typeface="Calibri"/>
              <a:cs typeface="Calibri"/>
              <a:sym typeface="Calibri"/>
            </a:endParaRPr>
          </a:p>
          <a:p>
            <a:pPr marL="457200" lvl="0" indent="-342900" algn="l" rtl="0">
              <a:lnSpc>
                <a:spcPct val="90000"/>
              </a:lnSpc>
              <a:spcBef>
                <a:spcPts val="0"/>
              </a:spcBef>
              <a:spcAft>
                <a:spcPts val="0"/>
              </a:spcAft>
              <a:buClr>
                <a:srgbClr val="000000"/>
              </a:buClr>
              <a:buSzPts val="1800"/>
              <a:buFont typeface="Calibri"/>
              <a:buChar char="●"/>
            </a:pPr>
            <a:r>
              <a:rPr lang="en" sz="1800">
                <a:latin typeface="Calibri"/>
                <a:ea typeface="Calibri"/>
                <a:cs typeface="Calibri"/>
                <a:sym typeface="Calibri"/>
              </a:rPr>
              <a:t>Those contributions will be made available to the whole Snowmass community soon </a:t>
            </a:r>
            <a:endParaRPr sz="1800">
              <a:latin typeface="Calibri"/>
              <a:ea typeface="Calibri"/>
              <a:cs typeface="Calibri"/>
              <a:sym typeface="Calibri"/>
            </a:endParaRPr>
          </a:p>
          <a:p>
            <a:pPr marL="457200" lvl="0" indent="0" algn="l" rtl="0">
              <a:lnSpc>
                <a:spcPct val="90000"/>
              </a:lnSpc>
              <a:spcBef>
                <a:spcPts val="0"/>
              </a:spcBef>
              <a:spcAft>
                <a:spcPts val="0"/>
              </a:spcAft>
              <a:buNone/>
            </a:pPr>
            <a:endParaRPr sz="2000">
              <a:solidFill>
                <a:srgbClr val="000000"/>
              </a:solidFill>
              <a:latin typeface="Calibri"/>
              <a:ea typeface="Calibri"/>
              <a:cs typeface="Calibri"/>
              <a:sym typeface="Calibri"/>
            </a:endParaRPr>
          </a:p>
          <a:p>
            <a:pPr marL="914400" lvl="0" indent="0" algn="l" rtl="0">
              <a:lnSpc>
                <a:spcPct val="90000"/>
              </a:lnSpc>
              <a:spcBef>
                <a:spcPts val="0"/>
              </a:spcBef>
              <a:spcAft>
                <a:spcPts val="0"/>
              </a:spcAft>
              <a:buNone/>
            </a:pPr>
            <a:endParaRPr sz="2000">
              <a:solidFill>
                <a:srgbClr val="000000"/>
              </a:solidFill>
              <a:latin typeface="Calibri"/>
              <a:ea typeface="Calibri"/>
              <a:cs typeface="Calibri"/>
              <a:sym typeface="Calibri"/>
            </a:endParaRPr>
          </a:p>
        </p:txBody>
      </p:sp>
      <p:sp>
        <p:nvSpPr>
          <p:cNvPr id="354" name="Google Shape;354;p5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25</a:t>
            </a:fld>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58"/>
        <p:cNvGrpSpPr/>
        <p:nvPr/>
      </p:nvGrpSpPr>
      <p:grpSpPr>
        <a:xfrm>
          <a:off x="0" y="0"/>
          <a:ext cx="0" cy="0"/>
          <a:chOff x="0" y="0"/>
          <a:chExt cx="0" cy="0"/>
        </a:xfrm>
      </p:grpSpPr>
      <p:sp>
        <p:nvSpPr>
          <p:cNvPr id="359" name="Google Shape;359;p57"/>
          <p:cNvSpPr txBox="1">
            <a:spLocks noGrp="1"/>
          </p:cNvSpPr>
          <p:nvPr>
            <p:ph type="title"/>
          </p:nvPr>
        </p:nvSpPr>
        <p:spPr>
          <a:xfrm>
            <a:off x="311700" y="-1217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300" b="1"/>
              <a:t>Inputs from Collaborations: </a:t>
            </a:r>
            <a:r>
              <a:rPr lang="en" sz="3300" b="1">
                <a:solidFill>
                  <a:srgbClr val="FF0000"/>
                </a:solidFill>
              </a:rPr>
              <a:t>ILC</a:t>
            </a:r>
            <a:endParaRPr sz="2100">
              <a:solidFill>
                <a:srgbClr val="FF0000"/>
              </a:solidFill>
            </a:endParaRPr>
          </a:p>
        </p:txBody>
      </p:sp>
      <p:sp>
        <p:nvSpPr>
          <p:cNvPr id="360" name="Google Shape;360;p5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26</a:t>
            </a:fld>
            <a:endParaRPr/>
          </a:p>
        </p:txBody>
      </p:sp>
      <p:pic>
        <p:nvPicPr>
          <p:cNvPr id="361" name="Google Shape;361;p57"/>
          <p:cNvPicPr preferRelativeResize="0"/>
          <p:nvPr/>
        </p:nvPicPr>
        <p:blipFill>
          <a:blip r:embed="rId3">
            <a:alphaModFix/>
          </a:blip>
          <a:stretch>
            <a:fillRect/>
          </a:stretch>
        </p:blipFill>
        <p:spPr>
          <a:xfrm>
            <a:off x="1387100" y="560525"/>
            <a:ext cx="5994146" cy="449630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65"/>
        <p:cNvGrpSpPr/>
        <p:nvPr/>
      </p:nvGrpSpPr>
      <p:grpSpPr>
        <a:xfrm>
          <a:off x="0" y="0"/>
          <a:ext cx="0" cy="0"/>
          <a:chOff x="0" y="0"/>
          <a:chExt cx="0" cy="0"/>
        </a:xfrm>
      </p:grpSpPr>
      <p:sp>
        <p:nvSpPr>
          <p:cNvPr id="366" name="Google Shape;366;p58"/>
          <p:cNvSpPr txBox="1">
            <a:spLocks noGrp="1"/>
          </p:cNvSpPr>
          <p:nvPr>
            <p:ph type="title"/>
          </p:nvPr>
        </p:nvSpPr>
        <p:spPr>
          <a:xfrm>
            <a:off x="311700" y="-1217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300" b="1"/>
              <a:t>Inputs from Collaborations: </a:t>
            </a:r>
            <a:r>
              <a:rPr lang="en" sz="3300" b="1">
                <a:solidFill>
                  <a:srgbClr val="FF0000"/>
                </a:solidFill>
              </a:rPr>
              <a:t>ILC</a:t>
            </a:r>
            <a:endParaRPr sz="2100">
              <a:solidFill>
                <a:srgbClr val="FF0000"/>
              </a:solidFill>
            </a:endParaRPr>
          </a:p>
        </p:txBody>
      </p:sp>
      <p:sp>
        <p:nvSpPr>
          <p:cNvPr id="367" name="Google Shape;367;p5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27</a:t>
            </a:fld>
            <a:endParaRPr/>
          </a:p>
        </p:txBody>
      </p:sp>
      <p:pic>
        <p:nvPicPr>
          <p:cNvPr id="368" name="Google Shape;368;p58"/>
          <p:cNvPicPr preferRelativeResize="0"/>
          <p:nvPr/>
        </p:nvPicPr>
        <p:blipFill>
          <a:blip r:embed="rId3">
            <a:alphaModFix/>
          </a:blip>
          <a:stretch>
            <a:fillRect/>
          </a:stretch>
        </p:blipFill>
        <p:spPr>
          <a:xfrm>
            <a:off x="1667475" y="626075"/>
            <a:ext cx="5906752" cy="4430752"/>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72"/>
        <p:cNvGrpSpPr/>
        <p:nvPr/>
      </p:nvGrpSpPr>
      <p:grpSpPr>
        <a:xfrm>
          <a:off x="0" y="0"/>
          <a:ext cx="0" cy="0"/>
          <a:chOff x="0" y="0"/>
          <a:chExt cx="0" cy="0"/>
        </a:xfrm>
      </p:grpSpPr>
      <p:sp>
        <p:nvSpPr>
          <p:cNvPr id="373" name="Google Shape;373;p59"/>
          <p:cNvSpPr txBox="1">
            <a:spLocks noGrp="1"/>
          </p:cNvSpPr>
          <p:nvPr>
            <p:ph type="title"/>
          </p:nvPr>
        </p:nvSpPr>
        <p:spPr>
          <a:xfrm>
            <a:off x="311700" y="-1217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300" b="1"/>
              <a:t>Inputs from Collaborations: </a:t>
            </a:r>
            <a:r>
              <a:rPr lang="en" sz="3300" b="1">
                <a:solidFill>
                  <a:srgbClr val="FF0000"/>
                </a:solidFill>
              </a:rPr>
              <a:t>ILC</a:t>
            </a:r>
            <a:endParaRPr sz="2100">
              <a:solidFill>
                <a:srgbClr val="FF0000"/>
              </a:solidFill>
            </a:endParaRPr>
          </a:p>
        </p:txBody>
      </p:sp>
      <p:sp>
        <p:nvSpPr>
          <p:cNvPr id="374" name="Google Shape;374;p5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28</a:t>
            </a:fld>
            <a:endParaRPr/>
          </a:p>
        </p:txBody>
      </p:sp>
      <p:pic>
        <p:nvPicPr>
          <p:cNvPr id="375" name="Google Shape;375;p59"/>
          <p:cNvPicPr preferRelativeResize="0"/>
          <p:nvPr/>
        </p:nvPicPr>
        <p:blipFill>
          <a:blip r:embed="rId3">
            <a:alphaModFix/>
          </a:blip>
          <a:stretch>
            <a:fillRect/>
          </a:stretch>
        </p:blipFill>
        <p:spPr>
          <a:xfrm>
            <a:off x="1292800" y="604275"/>
            <a:ext cx="5935824" cy="4452548"/>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79"/>
        <p:cNvGrpSpPr/>
        <p:nvPr/>
      </p:nvGrpSpPr>
      <p:grpSpPr>
        <a:xfrm>
          <a:off x="0" y="0"/>
          <a:ext cx="0" cy="0"/>
          <a:chOff x="0" y="0"/>
          <a:chExt cx="0" cy="0"/>
        </a:xfrm>
      </p:grpSpPr>
      <p:sp>
        <p:nvSpPr>
          <p:cNvPr id="380" name="Google Shape;380;p60"/>
          <p:cNvSpPr txBox="1">
            <a:spLocks noGrp="1"/>
          </p:cNvSpPr>
          <p:nvPr>
            <p:ph type="title"/>
          </p:nvPr>
        </p:nvSpPr>
        <p:spPr>
          <a:xfrm>
            <a:off x="311700" y="-1217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300" b="1"/>
              <a:t>Inputs from Collaborations: </a:t>
            </a:r>
            <a:r>
              <a:rPr lang="en" sz="3300" b="1">
                <a:solidFill>
                  <a:srgbClr val="FF0000"/>
                </a:solidFill>
              </a:rPr>
              <a:t>ILC</a:t>
            </a:r>
            <a:endParaRPr sz="2100">
              <a:solidFill>
                <a:srgbClr val="FF0000"/>
              </a:solidFill>
            </a:endParaRPr>
          </a:p>
        </p:txBody>
      </p:sp>
      <p:sp>
        <p:nvSpPr>
          <p:cNvPr id="381" name="Google Shape;381;p6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29</a:t>
            </a:fld>
            <a:endParaRPr/>
          </a:p>
        </p:txBody>
      </p:sp>
      <p:pic>
        <p:nvPicPr>
          <p:cNvPr id="382" name="Google Shape;382;p60"/>
          <p:cNvPicPr preferRelativeResize="0"/>
          <p:nvPr/>
        </p:nvPicPr>
        <p:blipFill>
          <a:blip r:embed="rId3">
            <a:alphaModFix/>
          </a:blip>
          <a:stretch>
            <a:fillRect/>
          </a:stretch>
        </p:blipFill>
        <p:spPr>
          <a:xfrm>
            <a:off x="1263825" y="560525"/>
            <a:ext cx="6049849" cy="45381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p33"/>
          <p:cNvSpPr txBox="1">
            <a:spLocks noGrp="1"/>
          </p:cNvSpPr>
          <p:nvPr>
            <p:ph type="title"/>
          </p:nvPr>
        </p:nvSpPr>
        <p:spPr>
          <a:xfrm>
            <a:off x="311700" y="-1217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4000" b="1"/>
              <a:t>International Timeline</a:t>
            </a:r>
            <a:endParaRPr/>
          </a:p>
        </p:txBody>
      </p:sp>
      <p:sp>
        <p:nvSpPr>
          <p:cNvPr id="175" name="Google Shape;175;p3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3</a:t>
            </a:fld>
            <a:endParaRPr/>
          </a:p>
        </p:txBody>
      </p:sp>
      <p:pic>
        <p:nvPicPr>
          <p:cNvPr id="176" name="Google Shape;176;p33"/>
          <p:cNvPicPr preferRelativeResize="0"/>
          <p:nvPr/>
        </p:nvPicPr>
        <p:blipFill>
          <a:blip r:embed="rId3">
            <a:alphaModFix/>
          </a:blip>
          <a:stretch>
            <a:fillRect/>
          </a:stretch>
        </p:blipFill>
        <p:spPr>
          <a:xfrm>
            <a:off x="1029700" y="1132748"/>
            <a:ext cx="6709706" cy="2326889"/>
          </a:xfrm>
          <a:prstGeom prst="rect">
            <a:avLst/>
          </a:prstGeom>
          <a:noFill/>
          <a:ln>
            <a:noFill/>
          </a:ln>
        </p:spPr>
      </p:pic>
      <p:sp>
        <p:nvSpPr>
          <p:cNvPr id="2" name="Rectangle 1"/>
          <p:cNvSpPr/>
          <p:nvPr/>
        </p:nvSpPr>
        <p:spPr>
          <a:xfrm>
            <a:off x="1029700" y="4031860"/>
            <a:ext cx="7442757" cy="523220"/>
          </a:xfrm>
          <a:prstGeom prst="rect">
            <a:avLst/>
          </a:prstGeom>
        </p:spPr>
        <p:txBody>
          <a:bodyPr wrap="square">
            <a:spAutoFit/>
          </a:bodyPr>
          <a:lstStyle/>
          <a:p>
            <a:pPr algn="ctr"/>
            <a:r>
              <a:rPr lang="en-US" smtClean="0">
                <a:solidFill>
                  <a:srgbClr val="0432FF"/>
                </a:solidFill>
              </a:rPr>
              <a:t>Snowmass </a:t>
            </a:r>
            <a:r>
              <a:rPr lang="en-US" dirty="0">
                <a:solidFill>
                  <a:srgbClr val="0432FF"/>
                </a:solidFill>
              </a:rPr>
              <a:t>Final Report: Fall 2021</a:t>
            </a:r>
          </a:p>
          <a:p>
            <a:pPr algn="ctr"/>
            <a:r>
              <a:rPr lang="en-US" dirty="0">
                <a:solidFill>
                  <a:srgbClr val="0432FF"/>
                </a:solidFill>
              </a:rPr>
              <a:t>NAS (National Academy of Sciences) Decadal Survey Report: end 2020 or very early 2022</a:t>
            </a:r>
            <a:endParaRPr lang="en-US" dirty="0">
              <a:solidFill>
                <a:srgbClr val="0432FF"/>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86"/>
        <p:cNvGrpSpPr/>
        <p:nvPr/>
      </p:nvGrpSpPr>
      <p:grpSpPr>
        <a:xfrm>
          <a:off x="0" y="0"/>
          <a:ext cx="0" cy="0"/>
          <a:chOff x="0" y="0"/>
          <a:chExt cx="0" cy="0"/>
        </a:xfrm>
      </p:grpSpPr>
      <p:sp>
        <p:nvSpPr>
          <p:cNvPr id="387" name="Google Shape;387;p61"/>
          <p:cNvSpPr txBox="1">
            <a:spLocks noGrp="1"/>
          </p:cNvSpPr>
          <p:nvPr>
            <p:ph type="title"/>
          </p:nvPr>
        </p:nvSpPr>
        <p:spPr>
          <a:xfrm>
            <a:off x="311700" y="-1217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300" b="1"/>
              <a:t>Inputs from Collaborations: </a:t>
            </a:r>
            <a:r>
              <a:rPr lang="en" sz="3300" b="1">
                <a:solidFill>
                  <a:srgbClr val="FF0000"/>
                </a:solidFill>
              </a:rPr>
              <a:t>FCC</a:t>
            </a:r>
            <a:endParaRPr sz="2100">
              <a:solidFill>
                <a:srgbClr val="FF0000"/>
              </a:solidFill>
            </a:endParaRPr>
          </a:p>
        </p:txBody>
      </p:sp>
      <p:sp>
        <p:nvSpPr>
          <p:cNvPr id="388" name="Google Shape;388;p6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30</a:t>
            </a:fld>
            <a:endParaRPr/>
          </a:p>
        </p:txBody>
      </p:sp>
      <p:pic>
        <p:nvPicPr>
          <p:cNvPr id="389" name="Google Shape;389;p61"/>
          <p:cNvPicPr preferRelativeResize="0"/>
          <p:nvPr/>
        </p:nvPicPr>
        <p:blipFill rotWithShape="1">
          <a:blip r:embed="rId3">
            <a:alphaModFix/>
          </a:blip>
          <a:srcRect t="6422" b="82299"/>
          <a:stretch/>
        </p:blipFill>
        <p:spPr>
          <a:xfrm>
            <a:off x="362625" y="737775"/>
            <a:ext cx="8520600" cy="1360473"/>
          </a:xfrm>
          <a:prstGeom prst="rect">
            <a:avLst/>
          </a:prstGeom>
          <a:noFill/>
          <a:ln>
            <a:noFill/>
          </a:ln>
        </p:spPr>
      </p:pic>
      <p:pic>
        <p:nvPicPr>
          <p:cNvPr id="390" name="Google Shape;390;p61"/>
          <p:cNvPicPr preferRelativeResize="0"/>
          <p:nvPr/>
        </p:nvPicPr>
        <p:blipFill rotWithShape="1">
          <a:blip r:embed="rId3">
            <a:alphaModFix/>
          </a:blip>
          <a:srcRect t="63312" b="8585"/>
          <a:stretch/>
        </p:blipFill>
        <p:spPr>
          <a:xfrm>
            <a:off x="789218" y="2203600"/>
            <a:ext cx="7172057" cy="2853223"/>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94"/>
        <p:cNvGrpSpPr/>
        <p:nvPr/>
      </p:nvGrpSpPr>
      <p:grpSpPr>
        <a:xfrm>
          <a:off x="0" y="0"/>
          <a:ext cx="0" cy="0"/>
          <a:chOff x="0" y="0"/>
          <a:chExt cx="0" cy="0"/>
        </a:xfrm>
      </p:grpSpPr>
      <p:sp>
        <p:nvSpPr>
          <p:cNvPr id="395" name="Google Shape;395;p62"/>
          <p:cNvSpPr txBox="1">
            <a:spLocks noGrp="1"/>
          </p:cNvSpPr>
          <p:nvPr>
            <p:ph type="title"/>
          </p:nvPr>
        </p:nvSpPr>
        <p:spPr>
          <a:xfrm>
            <a:off x="311700" y="-1217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300" b="1"/>
              <a:t>Inputs from Collaborations: </a:t>
            </a:r>
            <a:r>
              <a:rPr lang="en" sz="3300" b="1">
                <a:solidFill>
                  <a:srgbClr val="FF0000"/>
                </a:solidFill>
              </a:rPr>
              <a:t>FCC-hh</a:t>
            </a:r>
            <a:endParaRPr sz="2100">
              <a:solidFill>
                <a:srgbClr val="FF0000"/>
              </a:solidFill>
            </a:endParaRPr>
          </a:p>
        </p:txBody>
      </p:sp>
      <p:sp>
        <p:nvSpPr>
          <p:cNvPr id="396" name="Google Shape;396;p6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31</a:t>
            </a:fld>
            <a:endParaRPr/>
          </a:p>
        </p:txBody>
      </p:sp>
      <p:pic>
        <p:nvPicPr>
          <p:cNvPr id="397" name="Google Shape;397;p62"/>
          <p:cNvPicPr preferRelativeResize="0"/>
          <p:nvPr/>
        </p:nvPicPr>
        <p:blipFill rotWithShape="1">
          <a:blip r:embed="rId3">
            <a:alphaModFix/>
          </a:blip>
          <a:srcRect t="79177"/>
          <a:stretch/>
        </p:blipFill>
        <p:spPr>
          <a:xfrm>
            <a:off x="615275" y="3900825"/>
            <a:ext cx="3434626" cy="1011025"/>
          </a:xfrm>
          <a:prstGeom prst="rect">
            <a:avLst/>
          </a:prstGeom>
          <a:noFill/>
          <a:ln>
            <a:noFill/>
          </a:ln>
        </p:spPr>
      </p:pic>
      <p:pic>
        <p:nvPicPr>
          <p:cNvPr id="398" name="Google Shape;398;p62"/>
          <p:cNvPicPr preferRelativeResize="0"/>
          <p:nvPr/>
        </p:nvPicPr>
        <p:blipFill rotWithShape="1">
          <a:blip r:embed="rId4">
            <a:alphaModFix/>
          </a:blip>
          <a:srcRect b="66057"/>
          <a:stretch/>
        </p:blipFill>
        <p:spPr>
          <a:xfrm>
            <a:off x="4257626" y="1478911"/>
            <a:ext cx="4722326" cy="2265923"/>
          </a:xfrm>
          <a:prstGeom prst="rect">
            <a:avLst/>
          </a:prstGeom>
          <a:noFill/>
          <a:ln>
            <a:noFill/>
          </a:ln>
        </p:spPr>
      </p:pic>
      <p:pic>
        <p:nvPicPr>
          <p:cNvPr id="399" name="Google Shape;399;p62"/>
          <p:cNvPicPr preferRelativeResize="0"/>
          <p:nvPr/>
        </p:nvPicPr>
        <p:blipFill rotWithShape="1">
          <a:blip r:embed="rId3">
            <a:alphaModFix/>
          </a:blip>
          <a:srcRect t="9176" b="44287"/>
          <a:stretch/>
        </p:blipFill>
        <p:spPr>
          <a:xfrm>
            <a:off x="0" y="715637"/>
            <a:ext cx="4605974" cy="3030100"/>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403"/>
        <p:cNvGrpSpPr/>
        <p:nvPr/>
      </p:nvGrpSpPr>
      <p:grpSpPr>
        <a:xfrm>
          <a:off x="0" y="0"/>
          <a:ext cx="0" cy="0"/>
          <a:chOff x="0" y="0"/>
          <a:chExt cx="0" cy="0"/>
        </a:xfrm>
      </p:grpSpPr>
      <p:sp>
        <p:nvSpPr>
          <p:cNvPr id="404" name="Google Shape;404;p63"/>
          <p:cNvSpPr txBox="1">
            <a:spLocks noGrp="1"/>
          </p:cNvSpPr>
          <p:nvPr>
            <p:ph type="title"/>
          </p:nvPr>
        </p:nvSpPr>
        <p:spPr>
          <a:xfrm>
            <a:off x="311700" y="-1217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a:t>Back-up</a:t>
            </a:r>
            <a:endParaRPr/>
          </a:p>
        </p:txBody>
      </p:sp>
      <p:sp>
        <p:nvSpPr>
          <p:cNvPr id="405" name="Google Shape;405;p6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32</a:t>
            </a:fld>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409"/>
        <p:cNvGrpSpPr/>
        <p:nvPr/>
      </p:nvGrpSpPr>
      <p:grpSpPr>
        <a:xfrm>
          <a:off x="0" y="0"/>
          <a:ext cx="0" cy="0"/>
          <a:chOff x="0" y="0"/>
          <a:chExt cx="0" cy="0"/>
        </a:xfrm>
      </p:grpSpPr>
      <p:sp>
        <p:nvSpPr>
          <p:cNvPr id="410" name="Google Shape;410;p64"/>
          <p:cNvSpPr txBox="1">
            <a:spLocks noGrp="1"/>
          </p:cNvSpPr>
          <p:nvPr>
            <p:ph type="title"/>
          </p:nvPr>
        </p:nvSpPr>
        <p:spPr>
          <a:xfrm>
            <a:off x="0" y="94946"/>
            <a:ext cx="9144000" cy="4680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Clr>
                <a:srgbClr val="938953"/>
              </a:buClr>
              <a:buSzPts val="3400"/>
              <a:buFont typeface="Calibri"/>
              <a:buNone/>
            </a:pPr>
            <a:r>
              <a:rPr lang="en"/>
              <a:t>“Letters of Interest” and “Contributed Papers”</a:t>
            </a:r>
            <a:endParaRPr/>
          </a:p>
        </p:txBody>
      </p:sp>
      <p:sp>
        <p:nvSpPr>
          <p:cNvPr id="411" name="Google Shape;411;p64"/>
          <p:cNvSpPr txBox="1">
            <a:spLocks noGrp="1"/>
          </p:cNvSpPr>
          <p:nvPr>
            <p:ph type="body" idx="1"/>
          </p:nvPr>
        </p:nvSpPr>
        <p:spPr>
          <a:xfrm>
            <a:off x="81550" y="664850"/>
            <a:ext cx="8926200" cy="2910600"/>
          </a:xfrm>
          <a:prstGeom prst="rect">
            <a:avLst/>
          </a:prstGeom>
          <a:noFill/>
          <a:ln>
            <a:noFill/>
          </a:ln>
        </p:spPr>
        <p:txBody>
          <a:bodyPr spcFirstLastPara="1" wrap="square" lIns="91425" tIns="45700" rIns="91425" bIns="45700" anchor="t" anchorCtr="0">
            <a:noAutofit/>
          </a:bodyPr>
          <a:lstStyle/>
          <a:p>
            <a:pPr marL="457200" lvl="0" indent="-342900" algn="l" rtl="0">
              <a:lnSpc>
                <a:spcPct val="115000"/>
              </a:lnSpc>
              <a:spcBef>
                <a:spcPts val="0"/>
              </a:spcBef>
              <a:spcAft>
                <a:spcPts val="0"/>
              </a:spcAft>
              <a:buClr>
                <a:srgbClr val="FF0000"/>
              </a:buClr>
              <a:buSzPts val="1800"/>
              <a:buChar char="•"/>
            </a:pPr>
            <a:r>
              <a:rPr lang="en" b="1">
                <a:solidFill>
                  <a:srgbClr val="FF0000"/>
                </a:solidFill>
              </a:rPr>
              <a:t>Letters of Interest (LOI)</a:t>
            </a:r>
            <a:endParaRPr b="1">
              <a:solidFill>
                <a:srgbClr val="FF0000"/>
              </a:solidFill>
            </a:endParaRPr>
          </a:p>
          <a:p>
            <a:pPr marL="457200" lvl="0" indent="0" algn="l" rtl="0">
              <a:lnSpc>
                <a:spcPct val="115000"/>
              </a:lnSpc>
              <a:spcBef>
                <a:spcPts val="0"/>
              </a:spcBef>
              <a:spcAft>
                <a:spcPts val="0"/>
              </a:spcAft>
              <a:buNone/>
            </a:pPr>
            <a:r>
              <a:rPr lang="en" sz="1450" b="1">
                <a:solidFill>
                  <a:srgbClr val="201F1E"/>
                </a:solidFill>
                <a:latin typeface="Roboto"/>
                <a:ea typeface="Roboto"/>
                <a:cs typeface="Roboto"/>
                <a:sym typeface="Roboto"/>
              </a:rPr>
              <a:t> </a:t>
            </a:r>
            <a:r>
              <a:rPr lang="en" sz="1650" b="1">
                <a:solidFill>
                  <a:srgbClr val="201F1E"/>
                </a:solidFill>
                <a:latin typeface="Roboto"/>
                <a:ea typeface="Roboto"/>
                <a:cs typeface="Roboto"/>
                <a:sym typeface="Roboto"/>
              </a:rPr>
              <a:t> (submission period: April 1, 2020 – August 31, 2020)</a:t>
            </a:r>
            <a:endParaRPr sz="1650" b="1">
              <a:solidFill>
                <a:srgbClr val="201F1E"/>
              </a:solidFill>
              <a:latin typeface="Roboto"/>
              <a:ea typeface="Roboto"/>
              <a:cs typeface="Roboto"/>
              <a:sym typeface="Roboto"/>
            </a:endParaRPr>
          </a:p>
          <a:p>
            <a:pPr marL="457200" lvl="0" indent="0" algn="l" rtl="0">
              <a:lnSpc>
                <a:spcPct val="115000"/>
              </a:lnSpc>
              <a:spcBef>
                <a:spcPts val="0"/>
              </a:spcBef>
              <a:spcAft>
                <a:spcPts val="0"/>
              </a:spcAft>
              <a:buNone/>
            </a:pPr>
            <a:endParaRPr sz="950" b="1">
              <a:solidFill>
                <a:srgbClr val="201F1E"/>
              </a:solidFill>
              <a:latin typeface="Roboto"/>
              <a:ea typeface="Roboto"/>
              <a:cs typeface="Roboto"/>
              <a:sym typeface="Roboto"/>
            </a:endParaRPr>
          </a:p>
          <a:p>
            <a:pPr marL="457200" lvl="0" indent="0" algn="l" rtl="0">
              <a:lnSpc>
                <a:spcPct val="100000"/>
              </a:lnSpc>
              <a:spcBef>
                <a:spcPts val="0"/>
              </a:spcBef>
              <a:spcAft>
                <a:spcPts val="0"/>
              </a:spcAft>
              <a:buNone/>
            </a:pPr>
            <a:r>
              <a:rPr lang="en" sz="1350" i="1">
                <a:solidFill>
                  <a:srgbClr val="201F1E"/>
                </a:solidFill>
                <a:latin typeface="Roboto"/>
                <a:ea typeface="Roboto"/>
                <a:cs typeface="Roboto"/>
                <a:sym typeface="Roboto"/>
              </a:rPr>
              <a:t>“They allow Snowmass conveners to see what proposals to expect and to encourage the community to begin studying them. They will help conveners to prepare the Snowmass Planning Meeting that will take place on November 4 - 6, 2020 at Fermilab. Letters should give brief descriptions of the proposal  and cite the relevant papers to study. Instructions for submitting letters are available at</a:t>
            </a:r>
            <a:endParaRPr sz="1350" i="1">
              <a:uFill>
                <a:noFill/>
              </a:uFill>
              <a:latin typeface="Roboto"/>
              <a:ea typeface="Roboto"/>
              <a:cs typeface="Roboto"/>
              <a:sym typeface="Roboto"/>
              <a:hlinkClick r:id="rId3"/>
            </a:endParaRPr>
          </a:p>
          <a:p>
            <a:pPr marL="457200" lvl="0" indent="0" algn="l" rtl="0">
              <a:lnSpc>
                <a:spcPct val="100000"/>
              </a:lnSpc>
              <a:spcBef>
                <a:spcPts val="0"/>
              </a:spcBef>
              <a:spcAft>
                <a:spcPts val="0"/>
              </a:spcAft>
              <a:buNone/>
            </a:pPr>
            <a:r>
              <a:rPr lang="en" sz="1350" i="1" u="sng">
                <a:solidFill>
                  <a:srgbClr val="1155CC"/>
                </a:solidFill>
                <a:latin typeface="Roboto"/>
                <a:ea typeface="Roboto"/>
                <a:cs typeface="Roboto"/>
                <a:sym typeface="Roboto"/>
                <a:hlinkClick r:id="rId4"/>
              </a:rPr>
              <a:t>https://snowmass21.org/loi</a:t>
            </a:r>
            <a:r>
              <a:rPr lang="en" sz="1350" i="1">
                <a:solidFill>
                  <a:srgbClr val="201F1E"/>
                </a:solidFill>
                <a:latin typeface="Roboto"/>
                <a:ea typeface="Roboto"/>
                <a:cs typeface="Roboto"/>
                <a:sym typeface="Roboto"/>
              </a:rPr>
              <a:t>.</a:t>
            </a:r>
            <a:endParaRPr sz="1350" i="1">
              <a:solidFill>
                <a:srgbClr val="201F1E"/>
              </a:solidFill>
              <a:latin typeface="Roboto"/>
              <a:ea typeface="Roboto"/>
              <a:cs typeface="Roboto"/>
              <a:sym typeface="Roboto"/>
            </a:endParaRPr>
          </a:p>
          <a:p>
            <a:pPr marL="457200" lvl="0" indent="0" algn="l" rtl="0">
              <a:lnSpc>
                <a:spcPct val="200000"/>
              </a:lnSpc>
              <a:spcBef>
                <a:spcPts val="0"/>
              </a:spcBef>
              <a:spcAft>
                <a:spcPts val="0"/>
              </a:spcAft>
              <a:buNone/>
            </a:pPr>
            <a:r>
              <a:rPr lang="en" sz="1350" i="1">
                <a:solidFill>
                  <a:srgbClr val="201F1E"/>
                </a:solidFill>
                <a:latin typeface="Roboto"/>
                <a:ea typeface="Roboto"/>
                <a:cs typeface="Roboto"/>
                <a:sym typeface="Roboto"/>
              </a:rPr>
              <a:t>Authors of the letters are encouraged to submit a full write-up for their work as a contributed paper.”</a:t>
            </a:r>
            <a:endParaRPr sz="1350" i="1">
              <a:solidFill>
                <a:srgbClr val="201F1E"/>
              </a:solidFill>
              <a:latin typeface="Roboto"/>
              <a:ea typeface="Roboto"/>
              <a:cs typeface="Roboto"/>
              <a:sym typeface="Roboto"/>
            </a:endParaRPr>
          </a:p>
          <a:p>
            <a:pPr marL="914400" lvl="0" indent="-327025" algn="l" rtl="0">
              <a:lnSpc>
                <a:spcPct val="115000"/>
              </a:lnSpc>
              <a:spcBef>
                <a:spcPts val="0"/>
              </a:spcBef>
              <a:spcAft>
                <a:spcPts val="0"/>
              </a:spcAft>
              <a:buClr>
                <a:srgbClr val="201F1E"/>
              </a:buClr>
              <a:buSzPts val="1550"/>
              <a:buFont typeface="Roboto"/>
              <a:buChar char="➔"/>
            </a:pPr>
            <a:r>
              <a:rPr lang="en" sz="1550">
                <a:solidFill>
                  <a:srgbClr val="201F1E"/>
                </a:solidFill>
                <a:latin typeface="Roboto"/>
                <a:ea typeface="Roboto"/>
                <a:cs typeface="Roboto"/>
                <a:sym typeface="Roboto"/>
              </a:rPr>
              <a:t>Very brief (two pages).</a:t>
            </a:r>
            <a:endParaRPr sz="1550">
              <a:solidFill>
                <a:srgbClr val="201F1E"/>
              </a:solidFill>
              <a:latin typeface="Roboto"/>
              <a:ea typeface="Roboto"/>
              <a:cs typeface="Roboto"/>
              <a:sym typeface="Roboto"/>
            </a:endParaRPr>
          </a:p>
          <a:p>
            <a:pPr marL="914400" lvl="0" indent="-327025" algn="l" rtl="0">
              <a:lnSpc>
                <a:spcPct val="115000"/>
              </a:lnSpc>
              <a:spcBef>
                <a:spcPts val="0"/>
              </a:spcBef>
              <a:spcAft>
                <a:spcPts val="0"/>
              </a:spcAft>
              <a:buClr>
                <a:srgbClr val="201F1E"/>
              </a:buClr>
              <a:buSzPts val="1550"/>
              <a:buFont typeface="Roboto"/>
              <a:buChar char="➔"/>
            </a:pPr>
            <a:r>
              <a:rPr lang="en" sz="1550">
                <a:solidFill>
                  <a:srgbClr val="201F1E"/>
                </a:solidFill>
                <a:latin typeface="Roboto"/>
                <a:ea typeface="Roboto"/>
                <a:cs typeface="Roboto"/>
                <a:sym typeface="Roboto"/>
              </a:rPr>
              <a:t>Uploaded by Authors through Snowmass 2021 Wiki.</a:t>
            </a:r>
            <a:endParaRPr sz="1550">
              <a:solidFill>
                <a:srgbClr val="201F1E"/>
              </a:solidFill>
              <a:latin typeface="Roboto"/>
              <a:ea typeface="Roboto"/>
              <a:cs typeface="Roboto"/>
              <a:sym typeface="Roboto"/>
            </a:endParaRPr>
          </a:p>
          <a:p>
            <a:pPr marL="914400" lvl="0" indent="-327025" algn="l" rtl="0">
              <a:lnSpc>
                <a:spcPct val="115000"/>
              </a:lnSpc>
              <a:spcBef>
                <a:spcPts val="0"/>
              </a:spcBef>
              <a:spcAft>
                <a:spcPts val="0"/>
              </a:spcAft>
              <a:buClr>
                <a:srgbClr val="201F1E"/>
              </a:buClr>
              <a:buSzPts val="1550"/>
              <a:buFont typeface="Roboto"/>
              <a:buChar char="➔"/>
            </a:pPr>
            <a:r>
              <a:rPr lang="en" sz="1550">
                <a:solidFill>
                  <a:srgbClr val="201F1E"/>
                </a:solidFill>
                <a:latin typeface="Roboto"/>
                <a:ea typeface="Roboto"/>
                <a:cs typeface="Roboto"/>
                <a:sym typeface="Roboto"/>
              </a:rPr>
              <a:t>Index of submitted LOI available on the Snowmass 2021 Wiki.</a:t>
            </a:r>
            <a:endParaRPr sz="1550">
              <a:solidFill>
                <a:srgbClr val="201F1E"/>
              </a:solidFill>
              <a:latin typeface="Roboto"/>
              <a:ea typeface="Roboto"/>
              <a:cs typeface="Roboto"/>
              <a:sym typeface="Roboto"/>
            </a:endParaRPr>
          </a:p>
          <a:p>
            <a:pPr marL="914400" lvl="0" indent="-327025" algn="l" rtl="0">
              <a:lnSpc>
                <a:spcPct val="115000"/>
              </a:lnSpc>
              <a:spcBef>
                <a:spcPts val="0"/>
              </a:spcBef>
              <a:spcAft>
                <a:spcPts val="0"/>
              </a:spcAft>
              <a:buClr>
                <a:srgbClr val="201F1E"/>
              </a:buClr>
              <a:buSzPts val="1550"/>
              <a:buFont typeface="Roboto"/>
              <a:buChar char="➔"/>
            </a:pPr>
            <a:r>
              <a:rPr lang="en" sz="1550">
                <a:solidFill>
                  <a:srgbClr val="201F1E"/>
                </a:solidFill>
                <a:latin typeface="Roboto"/>
                <a:ea typeface="Roboto"/>
                <a:cs typeface="Roboto"/>
                <a:sym typeface="Roboto"/>
              </a:rPr>
              <a:t>Could represent existing work (cite) or new ideas.</a:t>
            </a:r>
            <a:endParaRPr sz="1550">
              <a:solidFill>
                <a:srgbClr val="201F1E"/>
              </a:solidFill>
              <a:latin typeface="Roboto"/>
              <a:ea typeface="Roboto"/>
              <a:cs typeface="Roboto"/>
              <a:sym typeface="Roboto"/>
            </a:endParaRPr>
          </a:p>
          <a:p>
            <a:pPr marL="914400" lvl="0" indent="-327025" algn="l" rtl="0">
              <a:lnSpc>
                <a:spcPct val="115000"/>
              </a:lnSpc>
              <a:spcBef>
                <a:spcPts val="0"/>
              </a:spcBef>
              <a:spcAft>
                <a:spcPts val="0"/>
              </a:spcAft>
              <a:buClr>
                <a:srgbClr val="201F1E"/>
              </a:buClr>
              <a:buSzPts val="1550"/>
              <a:buFont typeface="Roboto"/>
              <a:buChar char="➔"/>
            </a:pPr>
            <a:r>
              <a:rPr lang="en" sz="1550">
                <a:solidFill>
                  <a:srgbClr val="201F1E"/>
                </a:solidFill>
                <a:latin typeface="Roboto"/>
                <a:ea typeface="Roboto"/>
                <a:cs typeface="Roboto"/>
                <a:sym typeface="Roboto"/>
              </a:rPr>
              <a:t>Will help the EF conveners plan the work of the Frontier (including liaisons with other Frontiers: avoid duplication/build synergy).</a:t>
            </a:r>
            <a:endParaRPr sz="1550">
              <a:solidFill>
                <a:srgbClr val="201F1E"/>
              </a:solidFill>
              <a:latin typeface="Roboto"/>
              <a:ea typeface="Roboto"/>
              <a:cs typeface="Roboto"/>
              <a:sym typeface="Roboto"/>
            </a:endParaRPr>
          </a:p>
          <a:p>
            <a:pPr marL="914400" lvl="0" indent="-327025" algn="l" rtl="0">
              <a:lnSpc>
                <a:spcPct val="115000"/>
              </a:lnSpc>
              <a:spcBef>
                <a:spcPts val="0"/>
              </a:spcBef>
              <a:spcAft>
                <a:spcPts val="0"/>
              </a:spcAft>
              <a:buClr>
                <a:srgbClr val="201F1E"/>
              </a:buClr>
              <a:buSzPts val="1550"/>
              <a:buFont typeface="Roboto"/>
              <a:buChar char="➔"/>
            </a:pPr>
            <a:r>
              <a:rPr lang="en" sz="1550">
                <a:solidFill>
                  <a:srgbClr val="201F1E"/>
                </a:solidFill>
                <a:latin typeface="Roboto"/>
                <a:ea typeface="Roboto"/>
                <a:cs typeface="Roboto"/>
                <a:sym typeface="Roboto"/>
              </a:rPr>
              <a:t>If further developed in the context of the Snowmass 2021 exercise could lead to a Contributed Paper.</a:t>
            </a:r>
            <a:endParaRPr sz="1550">
              <a:solidFill>
                <a:srgbClr val="201F1E"/>
              </a:solidFill>
              <a:latin typeface="Roboto"/>
              <a:ea typeface="Roboto"/>
              <a:cs typeface="Roboto"/>
              <a:sym typeface="Roboto"/>
            </a:endParaRPr>
          </a:p>
          <a:p>
            <a:pPr marL="0" lvl="0" indent="0" algn="l" rtl="0">
              <a:lnSpc>
                <a:spcPct val="115000"/>
              </a:lnSpc>
              <a:spcBef>
                <a:spcPts val="0"/>
              </a:spcBef>
              <a:spcAft>
                <a:spcPts val="0"/>
              </a:spcAft>
              <a:buNone/>
            </a:pPr>
            <a:endParaRPr sz="1450">
              <a:solidFill>
                <a:srgbClr val="201F1E"/>
              </a:solidFill>
              <a:latin typeface="Roboto"/>
              <a:ea typeface="Roboto"/>
              <a:cs typeface="Roboto"/>
              <a:sym typeface="Roboto"/>
            </a:endParaRPr>
          </a:p>
          <a:p>
            <a:pPr marL="0" lvl="0" indent="0" algn="l" rtl="0">
              <a:lnSpc>
                <a:spcPct val="100000"/>
              </a:lnSpc>
              <a:spcBef>
                <a:spcPts val="0"/>
              </a:spcBef>
              <a:spcAft>
                <a:spcPts val="0"/>
              </a:spcAft>
              <a:buNone/>
            </a:pPr>
            <a:endParaRPr sz="950" i="1">
              <a:solidFill>
                <a:srgbClr val="201F1E"/>
              </a:solidFill>
              <a:latin typeface="Roboto"/>
              <a:ea typeface="Roboto"/>
              <a:cs typeface="Roboto"/>
              <a:sym typeface="Roboto"/>
            </a:endParaRPr>
          </a:p>
        </p:txBody>
      </p:sp>
      <p:sp>
        <p:nvSpPr>
          <p:cNvPr id="412" name="Google Shape;412;p64"/>
          <p:cNvSpPr txBox="1">
            <a:spLocks noGrp="1"/>
          </p:cNvSpPr>
          <p:nvPr>
            <p:ph type="sldNum" idx="12"/>
          </p:nvPr>
        </p:nvSpPr>
        <p:spPr>
          <a:xfrm>
            <a:off x="6707600" y="4868572"/>
            <a:ext cx="2133600" cy="2055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
              <a:t>33</a:t>
            </a:fld>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417"/>
        <p:cNvGrpSpPr/>
        <p:nvPr/>
      </p:nvGrpSpPr>
      <p:grpSpPr>
        <a:xfrm>
          <a:off x="0" y="0"/>
          <a:ext cx="0" cy="0"/>
          <a:chOff x="0" y="0"/>
          <a:chExt cx="0" cy="0"/>
        </a:xfrm>
      </p:grpSpPr>
      <p:sp>
        <p:nvSpPr>
          <p:cNvPr id="418" name="Google Shape;418;p65"/>
          <p:cNvSpPr txBox="1">
            <a:spLocks noGrp="1"/>
          </p:cNvSpPr>
          <p:nvPr>
            <p:ph type="title"/>
          </p:nvPr>
        </p:nvSpPr>
        <p:spPr>
          <a:xfrm>
            <a:off x="0" y="94946"/>
            <a:ext cx="9144000" cy="4680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
              <a:t>“Letters of Interest” and “Contributed Papers” </a:t>
            </a:r>
            <a:endParaRPr/>
          </a:p>
        </p:txBody>
      </p:sp>
      <p:sp>
        <p:nvSpPr>
          <p:cNvPr id="419" name="Google Shape;419;p65"/>
          <p:cNvSpPr txBox="1">
            <a:spLocks noGrp="1"/>
          </p:cNvSpPr>
          <p:nvPr>
            <p:ph type="body" idx="1"/>
          </p:nvPr>
        </p:nvSpPr>
        <p:spPr>
          <a:xfrm>
            <a:off x="457200" y="664851"/>
            <a:ext cx="8229600" cy="2910600"/>
          </a:xfrm>
          <a:prstGeom prst="rect">
            <a:avLst/>
          </a:prstGeom>
        </p:spPr>
        <p:txBody>
          <a:bodyPr spcFirstLastPara="1" wrap="square" lIns="91425" tIns="45700" rIns="91425" bIns="45700" anchor="t" anchorCtr="0">
            <a:noAutofit/>
          </a:bodyPr>
          <a:lstStyle/>
          <a:p>
            <a:pPr marL="457200" lvl="0" indent="-342900" algn="l" rtl="0">
              <a:lnSpc>
                <a:spcPct val="115000"/>
              </a:lnSpc>
              <a:spcBef>
                <a:spcPts val="0"/>
              </a:spcBef>
              <a:spcAft>
                <a:spcPts val="0"/>
              </a:spcAft>
              <a:buClr>
                <a:srgbClr val="FF0000"/>
              </a:buClr>
              <a:buSzPts val="1800"/>
              <a:buChar char="•"/>
            </a:pPr>
            <a:r>
              <a:rPr lang="en" b="1">
                <a:solidFill>
                  <a:srgbClr val="FF0000"/>
                </a:solidFill>
              </a:rPr>
              <a:t>Contributed Papers</a:t>
            </a:r>
            <a:endParaRPr b="1">
              <a:solidFill>
                <a:srgbClr val="FF0000"/>
              </a:solidFill>
            </a:endParaRPr>
          </a:p>
          <a:p>
            <a:pPr marL="457200" lvl="0" indent="0" algn="l" rtl="0">
              <a:lnSpc>
                <a:spcPct val="200000"/>
              </a:lnSpc>
              <a:spcBef>
                <a:spcPts val="0"/>
              </a:spcBef>
              <a:spcAft>
                <a:spcPts val="0"/>
              </a:spcAft>
              <a:buNone/>
            </a:pPr>
            <a:r>
              <a:rPr lang="en" sz="1650" b="1">
                <a:solidFill>
                  <a:srgbClr val="201F1E"/>
                </a:solidFill>
                <a:latin typeface="Roboto"/>
                <a:ea typeface="Roboto"/>
                <a:cs typeface="Roboto"/>
                <a:sym typeface="Roboto"/>
              </a:rPr>
              <a:t>(submission period: April 1, 2020 – July 31, 2021)</a:t>
            </a:r>
            <a:endParaRPr b="1"/>
          </a:p>
          <a:p>
            <a:pPr marL="457200" lvl="0" indent="0" algn="l" rtl="0">
              <a:spcBef>
                <a:spcPts val="0"/>
              </a:spcBef>
              <a:spcAft>
                <a:spcPts val="0"/>
              </a:spcAft>
              <a:buNone/>
            </a:pPr>
            <a:r>
              <a:rPr lang="en" sz="1350" i="1">
                <a:solidFill>
                  <a:srgbClr val="201F1E"/>
                </a:solidFill>
                <a:latin typeface="Roboto"/>
                <a:ea typeface="Roboto"/>
                <a:cs typeface="Roboto"/>
                <a:sym typeface="Roboto"/>
              </a:rPr>
              <a:t>“</a:t>
            </a:r>
            <a:r>
              <a:rPr lang="en" sz="1150" i="1">
                <a:solidFill>
                  <a:srgbClr val="201F1E"/>
                </a:solidFill>
                <a:latin typeface="Roboto"/>
                <a:ea typeface="Roboto"/>
                <a:cs typeface="Roboto"/>
                <a:sym typeface="Roboto"/>
              </a:rPr>
              <a:t>Contributed papers will be part of the Snowmass proceedings.  They may include white papers on specific scientific areas, technical articles presenting new results on relevant physics topics, and reasoned expressions of physics priorities, including those related to community involvement. These papers and discussions throughout the Snowmass process will help shape the long-term strategy of particle physics in the U.S. Contributed papers will remain part of the permanent record of Snowmass 2021. Instructions for submitting contributed papers are available at</a:t>
            </a:r>
            <a:endParaRPr sz="1150" i="1">
              <a:uFill>
                <a:noFill/>
              </a:uFill>
              <a:latin typeface="Roboto"/>
              <a:ea typeface="Roboto"/>
              <a:cs typeface="Roboto"/>
              <a:sym typeface="Roboto"/>
              <a:hlinkClick r:id="rId3"/>
            </a:endParaRPr>
          </a:p>
          <a:p>
            <a:pPr marL="457200" lvl="0" indent="0" algn="l" rtl="0">
              <a:spcBef>
                <a:spcPts val="0"/>
              </a:spcBef>
              <a:spcAft>
                <a:spcPts val="0"/>
              </a:spcAft>
              <a:buNone/>
            </a:pPr>
            <a:r>
              <a:rPr lang="en" sz="1150" i="1" u="sng">
                <a:solidFill>
                  <a:srgbClr val="1155CC"/>
                </a:solidFill>
                <a:latin typeface="Roboto"/>
                <a:ea typeface="Roboto"/>
                <a:cs typeface="Roboto"/>
                <a:sym typeface="Roboto"/>
                <a:hlinkClick r:id="rId4"/>
              </a:rPr>
              <a:t>https://snowmass21.org/submissions/</a:t>
            </a:r>
            <a:r>
              <a:rPr lang="en" sz="1350" i="1">
                <a:solidFill>
                  <a:srgbClr val="201F1E"/>
                </a:solidFill>
                <a:latin typeface="Roboto"/>
                <a:ea typeface="Roboto"/>
                <a:cs typeface="Roboto"/>
                <a:sym typeface="Roboto"/>
              </a:rPr>
              <a:t>”</a:t>
            </a:r>
            <a:endParaRPr sz="1350" i="1">
              <a:solidFill>
                <a:srgbClr val="201F1E"/>
              </a:solidFill>
              <a:latin typeface="Roboto"/>
              <a:ea typeface="Roboto"/>
              <a:cs typeface="Roboto"/>
              <a:sym typeface="Roboto"/>
            </a:endParaRPr>
          </a:p>
          <a:p>
            <a:pPr marL="457200" lvl="0" indent="0" algn="l" rtl="0">
              <a:spcBef>
                <a:spcPts val="0"/>
              </a:spcBef>
              <a:spcAft>
                <a:spcPts val="0"/>
              </a:spcAft>
              <a:buNone/>
            </a:pPr>
            <a:endParaRPr sz="1150" i="1">
              <a:solidFill>
                <a:srgbClr val="201F1E"/>
              </a:solidFill>
              <a:latin typeface="Roboto"/>
              <a:ea typeface="Roboto"/>
              <a:cs typeface="Roboto"/>
              <a:sym typeface="Roboto"/>
            </a:endParaRPr>
          </a:p>
          <a:p>
            <a:pPr marL="914400" lvl="0" indent="-327025" algn="l" rtl="0">
              <a:lnSpc>
                <a:spcPct val="115000"/>
              </a:lnSpc>
              <a:spcBef>
                <a:spcPts val="0"/>
              </a:spcBef>
              <a:spcAft>
                <a:spcPts val="0"/>
              </a:spcAft>
              <a:buClr>
                <a:srgbClr val="201F1E"/>
              </a:buClr>
              <a:buSzPts val="1550"/>
              <a:buFont typeface="Roboto"/>
              <a:buChar char="➔"/>
            </a:pPr>
            <a:r>
              <a:rPr lang="en" sz="1550">
                <a:solidFill>
                  <a:srgbClr val="201F1E"/>
                </a:solidFill>
                <a:latin typeface="Roboto"/>
                <a:ea typeface="Roboto"/>
                <a:cs typeface="Roboto"/>
                <a:sym typeface="Roboto"/>
              </a:rPr>
              <a:t>More extensive studies. </a:t>
            </a:r>
            <a:endParaRPr sz="1550">
              <a:solidFill>
                <a:srgbClr val="201F1E"/>
              </a:solidFill>
              <a:latin typeface="Roboto"/>
              <a:ea typeface="Roboto"/>
              <a:cs typeface="Roboto"/>
              <a:sym typeface="Roboto"/>
            </a:endParaRPr>
          </a:p>
          <a:p>
            <a:pPr marL="914400" lvl="0" indent="-327025" algn="l" rtl="0">
              <a:lnSpc>
                <a:spcPct val="115000"/>
              </a:lnSpc>
              <a:spcBef>
                <a:spcPts val="0"/>
              </a:spcBef>
              <a:spcAft>
                <a:spcPts val="0"/>
              </a:spcAft>
              <a:buClr>
                <a:srgbClr val="201F1E"/>
              </a:buClr>
              <a:buSzPts val="1550"/>
              <a:buFont typeface="Roboto"/>
              <a:buChar char="➔"/>
            </a:pPr>
            <a:r>
              <a:rPr lang="en" sz="1550">
                <a:solidFill>
                  <a:srgbClr val="201F1E"/>
                </a:solidFill>
                <a:latin typeface="Roboto"/>
                <a:ea typeface="Roboto"/>
                <a:cs typeface="Roboto"/>
                <a:sym typeface="Roboto"/>
              </a:rPr>
              <a:t>May include white papers, scientific/technical articles, etc.</a:t>
            </a:r>
            <a:endParaRPr sz="1550">
              <a:solidFill>
                <a:srgbClr val="201F1E"/>
              </a:solidFill>
              <a:latin typeface="Roboto"/>
              <a:ea typeface="Roboto"/>
              <a:cs typeface="Roboto"/>
              <a:sym typeface="Roboto"/>
            </a:endParaRPr>
          </a:p>
          <a:p>
            <a:pPr marL="914400" lvl="0" indent="-327025" algn="l" rtl="0">
              <a:lnSpc>
                <a:spcPct val="115000"/>
              </a:lnSpc>
              <a:spcBef>
                <a:spcPts val="0"/>
              </a:spcBef>
              <a:spcAft>
                <a:spcPts val="0"/>
              </a:spcAft>
              <a:buClr>
                <a:srgbClr val="201F1E"/>
              </a:buClr>
              <a:buSzPts val="1550"/>
              <a:buFont typeface="Roboto"/>
              <a:buChar char="➔"/>
            </a:pPr>
            <a:r>
              <a:rPr lang="en" sz="1550">
                <a:solidFill>
                  <a:srgbClr val="201F1E"/>
                </a:solidFill>
                <a:latin typeface="Roboto"/>
                <a:ea typeface="Roboto"/>
                <a:cs typeface="Roboto"/>
                <a:sym typeface="Roboto"/>
              </a:rPr>
              <a:t>Can but do not have to be related to a given LOI.</a:t>
            </a:r>
            <a:endParaRPr sz="1550">
              <a:solidFill>
                <a:srgbClr val="201F1E"/>
              </a:solidFill>
              <a:latin typeface="Roboto"/>
              <a:ea typeface="Roboto"/>
              <a:cs typeface="Roboto"/>
              <a:sym typeface="Roboto"/>
            </a:endParaRPr>
          </a:p>
          <a:p>
            <a:pPr marL="914400" lvl="0" indent="-327025" algn="l" rtl="0">
              <a:lnSpc>
                <a:spcPct val="115000"/>
              </a:lnSpc>
              <a:spcBef>
                <a:spcPts val="0"/>
              </a:spcBef>
              <a:spcAft>
                <a:spcPts val="0"/>
              </a:spcAft>
              <a:buClr>
                <a:srgbClr val="201F1E"/>
              </a:buClr>
              <a:buSzPts val="1550"/>
              <a:buFont typeface="Roboto"/>
              <a:buChar char="➔"/>
            </a:pPr>
            <a:r>
              <a:rPr lang="en" sz="1550">
                <a:solidFill>
                  <a:srgbClr val="201F1E"/>
                </a:solidFill>
                <a:latin typeface="Roboto"/>
                <a:ea typeface="Roboto"/>
                <a:cs typeface="Roboto"/>
                <a:sym typeface="Roboto"/>
              </a:rPr>
              <a:t>Submitted by Authors following instructions given on Snowmass 2021 Wiki page (submit to arXiv, send email to M. Peskin with subject “Contribution to Snowmass 2021”, etc.)</a:t>
            </a:r>
            <a:endParaRPr sz="1550">
              <a:solidFill>
                <a:srgbClr val="201F1E"/>
              </a:solidFill>
              <a:latin typeface="Roboto"/>
              <a:ea typeface="Roboto"/>
              <a:cs typeface="Roboto"/>
              <a:sym typeface="Roboto"/>
            </a:endParaRPr>
          </a:p>
          <a:p>
            <a:pPr marL="914400" lvl="0" indent="-327025" algn="l" rtl="0">
              <a:lnSpc>
                <a:spcPct val="115000"/>
              </a:lnSpc>
              <a:spcBef>
                <a:spcPts val="0"/>
              </a:spcBef>
              <a:spcAft>
                <a:spcPts val="0"/>
              </a:spcAft>
              <a:buClr>
                <a:srgbClr val="201F1E"/>
              </a:buClr>
              <a:buSzPts val="1550"/>
              <a:buFont typeface="Roboto"/>
              <a:buChar char="➔"/>
            </a:pPr>
            <a:r>
              <a:rPr lang="en" sz="1550">
                <a:solidFill>
                  <a:srgbClr val="201F1E"/>
                </a:solidFill>
                <a:latin typeface="Roboto"/>
                <a:ea typeface="Roboto"/>
                <a:cs typeface="Roboto"/>
                <a:sym typeface="Roboto"/>
              </a:rPr>
              <a:t>Will be part of the official Snowmass 2021 records..</a:t>
            </a:r>
            <a:endParaRPr sz="1550">
              <a:solidFill>
                <a:srgbClr val="201F1E"/>
              </a:solidFill>
              <a:latin typeface="Roboto"/>
              <a:ea typeface="Roboto"/>
              <a:cs typeface="Roboto"/>
              <a:sym typeface="Roboto"/>
            </a:endParaRPr>
          </a:p>
          <a:p>
            <a:pPr marL="0" lvl="0" indent="0" algn="l" rtl="0">
              <a:spcBef>
                <a:spcPts val="360"/>
              </a:spcBef>
              <a:spcAft>
                <a:spcPts val="0"/>
              </a:spcAft>
              <a:buNone/>
            </a:pPr>
            <a:endParaRPr/>
          </a:p>
        </p:txBody>
      </p:sp>
      <p:sp>
        <p:nvSpPr>
          <p:cNvPr id="420" name="Google Shape;420;p65"/>
          <p:cNvSpPr txBox="1">
            <a:spLocks noGrp="1"/>
          </p:cNvSpPr>
          <p:nvPr>
            <p:ph type="sldNum" idx="12"/>
          </p:nvPr>
        </p:nvSpPr>
        <p:spPr>
          <a:xfrm>
            <a:off x="6794450" y="4820322"/>
            <a:ext cx="2133600" cy="2055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
              <a:t>34</a:t>
            </a:fld>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425"/>
        <p:cNvGrpSpPr/>
        <p:nvPr/>
      </p:nvGrpSpPr>
      <p:grpSpPr>
        <a:xfrm>
          <a:off x="0" y="0"/>
          <a:ext cx="0" cy="0"/>
          <a:chOff x="0" y="0"/>
          <a:chExt cx="0" cy="0"/>
        </a:xfrm>
      </p:grpSpPr>
      <p:sp>
        <p:nvSpPr>
          <p:cNvPr id="426" name="Google Shape;426;p66"/>
          <p:cNvSpPr txBox="1">
            <a:spLocks noGrp="1"/>
          </p:cNvSpPr>
          <p:nvPr>
            <p:ph type="title"/>
          </p:nvPr>
        </p:nvSpPr>
        <p:spPr>
          <a:xfrm>
            <a:off x="0" y="126594"/>
            <a:ext cx="9144000" cy="6240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1800"/>
              <a:buFont typeface="Arial"/>
              <a:buNone/>
            </a:pPr>
            <a:r>
              <a:rPr lang="en"/>
              <a:t>Charge of the EF MC Task Force (I) </a:t>
            </a:r>
            <a:endParaRPr/>
          </a:p>
        </p:txBody>
      </p:sp>
      <p:sp>
        <p:nvSpPr>
          <p:cNvPr id="427" name="Google Shape;427;p66"/>
          <p:cNvSpPr txBox="1">
            <a:spLocks noGrp="1"/>
          </p:cNvSpPr>
          <p:nvPr>
            <p:ph type="body" idx="1"/>
          </p:nvPr>
        </p:nvSpPr>
        <p:spPr>
          <a:xfrm>
            <a:off x="186000" y="818525"/>
            <a:ext cx="8500800" cy="3880800"/>
          </a:xfrm>
          <a:prstGeom prst="rect">
            <a:avLst/>
          </a:prstGeom>
        </p:spPr>
        <p:txBody>
          <a:bodyPr spcFirstLastPara="1" wrap="square" lIns="91425" tIns="45700" rIns="91425" bIns="45700" anchor="t" anchorCtr="0">
            <a:noAutofit/>
          </a:bodyPr>
          <a:lstStyle/>
          <a:p>
            <a:pPr marL="457200" lvl="0" indent="0" algn="l" rtl="0">
              <a:lnSpc>
                <a:spcPct val="115000"/>
              </a:lnSpc>
              <a:spcBef>
                <a:spcPts val="0"/>
              </a:spcBef>
              <a:spcAft>
                <a:spcPts val="0"/>
              </a:spcAft>
              <a:buNone/>
            </a:pPr>
            <a:endParaRPr sz="800" b="1">
              <a:solidFill>
                <a:srgbClr val="980000"/>
              </a:solidFill>
              <a:latin typeface="Arial"/>
              <a:ea typeface="Arial"/>
              <a:cs typeface="Arial"/>
              <a:sym typeface="Arial"/>
            </a:endParaRPr>
          </a:p>
          <a:p>
            <a:pPr marL="457200" lvl="0" indent="-317500" algn="l" rtl="0">
              <a:lnSpc>
                <a:spcPct val="115000"/>
              </a:lnSpc>
              <a:spcBef>
                <a:spcPts val="0"/>
              </a:spcBef>
              <a:spcAft>
                <a:spcPts val="0"/>
              </a:spcAft>
              <a:buClr>
                <a:srgbClr val="0000FF"/>
              </a:buClr>
              <a:buSzPts val="1400"/>
              <a:buAutoNum type="arabicPeriod"/>
            </a:pPr>
            <a:r>
              <a:rPr lang="en" sz="1400" u="sng">
                <a:solidFill>
                  <a:srgbClr val="0000FF"/>
                </a:solidFill>
                <a:latin typeface="Arial"/>
                <a:ea typeface="Arial"/>
                <a:cs typeface="Arial"/>
                <a:sym typeface="Arial"/>
              </a:rPr>
              <a:t>Assess the MC needs for studies by each Energy Frontier Topical Group. </a:t>
            </a:r>
            <a:endParaRPr sz="1400" u="sng">
              <a:solidFill>
                <a:srgbClr val="0000FF"/>
              </a:solidFill>
              <a:latin typeface="Arial"/>
              <a:ea typeface="Arial"/>
              <a:cs typeface="Arial"/>
              <a:sym typeface="Arial"/>
            </a:endParaRPr>
          </a:p>
          <a:p>
            <a:pPr marL="914400" lvl="1" indent="-317500" algn="l" rtl="0">
              <a:lnSpc>
                <a:spcPct val="115000"/>
              </a:lnSpc>
              <a:spcBef>
                <a:spcPts val="0"/>
              </a:spcBef>
              <a:spcAft>
                <a:spcPts val="0"/>
              </a:spcAft>
              <a:buSzPts val="1400"/>
              <a:buAutoNum type="alphaLcPeriod"/>
            </a:pPr>
            <a:r>
              <a:rPr lang="en" sz="1400">
                <a:latin typeface="Arial"/>
                <a:ea typeface="Arial"/>
                <a:cs typeface="Arial"/>
                <a:sym typeface="Arial"/>
              </a:rPr>
              <a:t>This should include the processes, the MC generators, the accelerator configurations (c.o.m, integrated  luminosity, pileup scenarios, if any), detector configurations, and number of events for each process type.</a:t>
            </a:r>
            <a:endParaRPr sz="1400">
              <a:latin typeface="Arial"/>
              <a:ea typeface="Arial"/>
              <a:cs typeface="Arial"/>
              <a:sym typeface="Arial"/>
            </a:endParaRPr>
          </a:p>
          <a:p>
            <a:pPr marL="457200" lvl="0" indent="-317500" algn="l" rtl="0">
              <a:lnSpc>
                <a:spcPct val="115000"/>
              </a:lnSpc>
              <a:spcBef>
                <a:spcPts val="0"/>
              </a:spcBef>
              <a:spcAft>
                <a:spcPts val="0"/>
              </a:spcAft>
              <a:buSzPts val="1400"/>
              <a:buAutoNum type="arabicPeriod"/>
            </a:pPr>
            <a:r>
              <a:rPr lang="en" sz="1400" u="sng">
                <a:solidFill>
                  <a:srgbClr val="0000FF"/>
                </a:solidFill>
                <a:latin typeface="Arial"/>
                <a:ea typeface="Arial"/>
                <a:cs typeface="Arial"/>
                <a:sym typeface="Arial"/>
              </a:rPr>
              <a:t>Survey  existing frameworks </a:t>
            </a:r>
            <a:r>
              <a:rPr lang="en" sz="1400">
                <a:latin typeface="Arial"/>
                <a:ea typeface="Arial"/>
                <a:cs typeface="Arial"/>
                <a:sym typeface="Arial"/>
              </a:rPr>
              <a:t>for MC generation and analysis for  future circular colliders (FCC-ee, FCC-hh, CepC, CppC, LHeC, EIC...etc...). </a:t>
            </a:r>
            <a:endParaRPr sz="1400">
              <a:latin typeface="Arial"/>
              <a:ea typeface="Arial"/>
              <a:cs typeface="Arial"/>
              <a:sym typeface="Arial"/>
            </a:endParaRPr>
          </a:p>
          <a:p>
            <a:pPr marL="914400" lvl="1" indent="-317500" algn="l" rtl="0">
              <a:lnSpc>
                <a:spcPct val="115000"/>
              </a:lnSpc>
              <a:spcBef>
                <a:spcPts val="0"/>
              </a:spcBef>
              <a:spcAft>
                <a:spcPts val="0"/>
              </a:spcAft>
              <a:buSzPts val="1400"/>
              <a:buAutoNum type="alphaLcPeriod"/>
            </a:pPr>
            <a:r>
              <a:rPr lang="en" sz="1400">
                <a:latin typeface="Arial"/>
                <a:ea typeface="Arial"/>
                <a:cs typeface="Arial"/>
                <a:sym typeface="Arial"/>
              </a:rPr>
              <a:t>Are the existing samples and framework sufficient for our  studies?</a:t>
            </a:r>
            <a:endParaRPr sz="1400">
              <a:latin typeface="Arial"/>
              <a:ea typeface="Arial"/>
              <a:cs typeface="Arial"/>
              <a:sym typeface="Arial"/>
            </a:endParaRPr>
          </a:p>
          <a:p>
            <a:pPr marL="914400" lvl="1" indent="-317500" algn="l" rtl="0">
              <a:lnSpc>
                <a:spcPct val="115000"/>
              </a:lnSpc>
              <a:spcBef>
                <a:spcPts val="0"/>
              </a:spcBef>
              <a:spcAft>
                <a:spcPts val="0"/>
              </a:spcAft>
              <a:buSzPts val="1400"/>
              <a:buAutoNum type="alphaLcPeriod"/>
            </a:pPr>
            <a:r>
              <a:rPr lang="en" sz="1400">
                <a:latin typeface="Arial"/>
                <a:ea typeface="Arial"/>
                <a:cs typeface="Arial"/>
                <a:sym typeface="Arial"/>
              </a:rPr>
              <a:t>Need to request permission to use the existing samples?</a:t>
            </a:r>
            <a:endParaRPr sz="1400">
              <a:latin typeface="Arial"/>
              <a:ea typeface="Arial"/>
              <a:cs typeface="Arial"/>
              <a:sym typeface="Arial"/>
            </a:endParaRPr>
          </a:p>
          <a:p>
            <a:pPr marL="457200" lvl="0" indent="-317500" algn="l" rtl="0">
              <a:lnSpc>
                <a:spcPct val="115000"/>
              </a:lnSpc>
              <a:spcBef>
                <a:spcPts val="0"/>
              </a:spcBef>
              <a:spcAft>
                <a:spcPts val="0"/>
              </a:spcAft>
              <a:buSzPts val="1400"/>
              <a:buAutoNum type="arabicPeriod"/>
            </a:pPr>
            <a:r>
              <a:rPr lang="en" sz="1400">
                <a:latin typeface="Arial"/>
                <a:ea typeface="Arial"/>
                <a:cs typeface="Arial"/>
                <a:sym typeface="Arial"/>
              </a:rPr>
              <a:t>Check/confirm that ILC, CLIC, Muon collider studies will use their frameworks, and no MC generation by EF group needs to be planned.</a:t>
            </a:r>
            <a:endParaRPr sz="1400">
              <a:latin typeface="Arial"/>
              <a:ea typeface="Arial"/>
              <a:cs typeface="Arial"/>
              <a:sym typeface="Arial"/>
            </a:endParaRPr>
          </a:p>
          <a:p>
            <a:pPr marL="457200" lvl="0" indent="-317500" algn="l" rtl="0">
              <a:lnSpc>
                <a:spcPct val="115000"/>
              </a:lnSpc>
              <a:spcBef>
                <a:spcPts val="0"/>
              </a:spcBef>
              <a:spcAft>
                <a:spcPts val="0"/>
              </a:spcAft>
              <a:buSzPts val="1400"/>
              <a:buAutoNum type="arabicPeriod"/>
            </a:pPr>
            <a:r>
              <a:rPr lang="en" sz="1400">
                <a:latin typeface="Arial"/>
                <a:ea typeface="Arial"/>
                <a:cs typeface="Arial"/>
                <a:sym typeface="Arial"/>
              </a:rPr>
              <a:t>Finalize the plans and submit the recommendations by the end of June 2020 to the EF conveners. </a:t>
            </a:r>
            <a:endParaRPr sz="1400">
              <a:latin typeface="Arial"/>
              <a:ea typeface="Arial"/>
              <a:cs typeface="Arial"/>
              <a:sym typeface="Arial"/>
            </a:endParaRPr>
          </a:p>
          <a:p>
            <a:pPr marL="457200" lvl="0" indent="-317500" algn="l" rtl="0">
              <a:lnSpc>
                <a:spcPct val="115000"/>
              </a:lnSpc>
              <a:spcBef>
                <a:spcPts val="0"/>
              </a:spcBef>
              <a:spcAft>
                <a:spcPts val="0"/>
              </a:spcAft>
              <a:buClr>
                <a:srgbClr val="980000"/>
              </a:buClr>
              <a:buSzPts val="1400"/>
              <a:buAutoNum type="arabicPeriod"/>
            </a:pPr>
            <a:r>
              <a:rPr lang="en" sz="1400">
                <a:solidFill>
                  <a:srgbClr val="980000"/>
                </a:solidFill>
                <a:latin typeface="Arial"/>
                <a:ea typeface="Arial"/>
                <a:cs typeface="Arial"/>
                <a:sym typeface="Arial"/>
              </a:rPr>
              <a:t>The plan and recommendations will be presented to the EF community and discussed during the July 2020 EF Workshop.</a:t>
            </a:r>
            <a:endParaRPr sz="1400">
              <a:solidFill>
                <a:srgbClr val="980000"/>
              </a:solidFill>
              <a:latin typeface="Arial"/>
              <a:ea typeface="Arial"/>
              <a:cs typeface="Arial"/>
              <a:sym typeface="Arial"/>
            </a:endParaRPr>
          </a:p>
          <a:p>
            <a:pPr marL="457200" lvl="0" indent="-342900" algn="l" rtl="0">
              <a:lnSpc>
                <a:spcPct val="115000"/>
              </a:lnSpc>
              <a:spcBef>
                <a:spcPts val="0"/>
              </a:spcBef>
              <a:spcAft>
                <a:spcPts val="0"/>
              </a:spcAft>
              <a:buClr>
                <a:srgbClr val="0000FF"/>
              </a:buClr>
              <a:buSzPts val="1800"/>
              <a:buAutoNum type="arabicPeriod"/>
            </a:pPr>
            <a:r>
              <a:rPr lang="en" sz="1300">
                <a:solidFill>
                  <a:srgbClr val="0000FF"/>
                </a:solidFill>
                <a:latin typeface="Arial"/>
                <a:ea typeface="Arial"/>
                <a:cs typeface="Arial"/>
                <a:sym typeface="Arial"/>
              </a:rPr>
              <a:t>The OSG has  kindly agreed to support the MC generation for EF, and will provide both compute resources and storage on the OSG Data Federation</a:t>
            </a:r>
            <a:r>
              <a:rPr lang="en" sz="1400">
                <a:solidFill>
                  <a:srgbClr val="0000FF"/>
                </a:solidFill>
                <a:latin typeface="Arial"/>
                <a:ea typeface="Arial"/>
                <a:cs typeface="Arial"/>
                <a:sym typeface="Arial"/>
              </a:rPr>
              <a:t>.</a:t>
            </a:r>
            <a:endParaRPr sz="1400">
              <a:solidFill>
                <a:srgbClr val="0000FF"/>
              </a:solidFill>
              <a:latin typeface="Arial"/>
              <a:ea typeface="Arial"/>
              <a:cs typeface="Arial"/>
              <a:sym typeface="Arial"/>
            </a:endParaRPr>
          </a:p>
          <a:p>
            <a:pPr marL="0" lvl="0" indent="0" algn="l" rtl="0">
              <a:lnSpc>
                <a:spcPct val="115000"/>
              </a:lnSpc>
              <a:spcBef>
                <a:spcPts val="0"/>
              </a:spcBef>
              <a:spcAft>
                <a:spcPts val="0"/>
              </a:spcAft>
              <a:buNone/>
            </a:pPr>
            <a:endParaRPr sz="1400">
              <a:latin typeface="Arial"/>
              <a:ea typeface="Arial"/>
              <a:cs typeface="Arial"/>
              <a:sym typeface="Arial"/>
            </a:endParaRPr>
          </a:p>
          <a:p>
            <a:pPr marL="914400" lvl="0" indent="0" algn="l" rtl="0">
              <a:lnSpc>
                <a:spcPct val="115000"/>
              </a:lnSpc>
              <a:spcBef>
                <a:spcPts val="0"/>
              </a:spcBef>
              <a:spcAft>
                <a:spcPts val="0"/>
              </a:spcAft>
              <a:buNone/>
            </a:pPr>
            <a:endParaRPr sz="1000">
              <a:latin typeface="Arial"/>
              <a:ea typeface="Arial"/>
              <a:cs typeface="Arial"/>
              <a:sym typeface="Arial"/>
            </a:endParaRPr>
          </a:p>
          <a:p>
            <a:pPr marL="0" lvl="0" indent="0" algn="l" rtl="0">
              <a:lnSpc>
                <a:spcPct val="115000"/>
              </a:lnSpc>
              <a:spcBef>
                <a:spcPts val="0"/>
              </a:spcBef>
              <a:spcAft>
                <a:spcPts val="0"/>
              </a:spcAft>
              <a:buNone/>
            </a:pPr>
            <a:endParaRPr sz="1000"/>
          </a:p>
        </p:txBody>
      </p:sp>
      <p:sp>
        <p:nvSpPr>
          <p:cNvPr id="428" name="Google Shape;428;p66"/>
          <p:cNvSpPr txBox="1">
            <a:spLocks noGrp="1"/>
          </p:cNvSpPr>
          <p:nvPr>
            <p:ph type="sldNum" idx="12"/>
          </p:nvPr>
        </p:nvSpPr>
        <p:spPr>
          <a:xfrm>
            <a:off x="6553200" y="4767263"/>
            <a:ext cx="2133600" cy="2739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
              <a:t>35</a:t>
            </a:fld>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433"/>
        <p:cNvGrpSpPr/>
        <p:nvPr/>
      </p:nvGrpSpPr>
      <p:grpSpPr>
        <a:xfrm>
          <a:off x="0" y="0"/>
          <a:ext cx="0" cy="0"/>
          <a:chOff x="0" y="0"/>
          <a:chExt cx="0" cy="0"/>
        </a:xfrm>
      </p:grpSpPr>
      <p:sp>
        <p:nvSpPr>
          <p:cNvPr id="434" name="Google Shape;434;p67"/>
          <p:cNvSpPr txBox="1">
            <a:spLocks noGrp="1"/>
          </p:cNvSpPr>
          <p:nvPr>
            <p:ph type="title"/>
          </p:nvPr>
        </p:nvSpPr>
        <p:spPr>
          <a:xfrm>
            <a:off x="0" y="126594"/>
            <a:ext cx="9144000" cy="6240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
              <a:t>Charge of the EF MC Task Force (II) </a:t>
            </a:r>
            <a:endParaRPr/>
          </a:p>
        </p:txBody>
      </p:sp>
      <p:sp>
        <p:nvSpPr>
          <p:cNvPr id="435" name="Google Shape;435;p67"/>
          <p:cNvSpPr txBox="1">
            <a:spLocks noGrp="1"/>
          </p:cNvSpPr>
          <p:nvPr>
            <p:ph type="body" idx="1"/>
          </p:nvPr>
        </p:nvSpPr>
        <p:spPr>
          <a:xfrm>
            <a:off x="173050" y="682763"/>
            <a:ext cx="8513700" cy="3880800"/>
          </a:xfrm>
          <a:prstGeom prst="rect">
            <a:avLst/>
          </a:prstGeom>
        </p:spPr>
        <p:txBody>
          <a:bodyPr spcFirstLastPara="1" wrap="square" lIns="91425" tIns="45700" rIns="91425" bIns="45700" anchor="t" anchorCtr="0">
            <a:noAutofit/>
          </a:bodyPr>
          <a:lstStyle/>
          <a:p>
            <a:pPr marL="0" lvl="0" indent="0" algn="l" rtl="0">
              <a:lnSpc>
                <a:spcPct val="115000"/>
              </a:lnSpc>
              <a:spcBef>
                <a:spcPts val="0"/>
              </a:spcBef>
              <a:spcAft>
                <a:spcPts val="0"/>
              </a:spcAft>
              <a:buNone/>
            </a:pPr>
            <a:endParaRPr sz="1600">
              <a:latin typeface="Arial"/>
              <a:ea typeface="Arial"/>
              <a:cs typeface="Arial"/>
              <a:sym typeface="Arial"/>
            </a:endParaRPr>
          </a:p>
          <a:p>
            <a:pPr marL="457200" lvl="0" indent="-330200" algn="l" rtl="0">
              <a:lnSpc>
                <a:spcPct val="115000"/>
              </a:lnSpc>
              <a:spcBef>
                <a:spcPts val="0"/>
              </a:spcBef>
              <a:spcAft>
                <a:spcPts val="0"/>
              </a:spcAft>
              <a:buSzPts val="1600"/>
              <a:buAutoNum type="arabicPeriod" startAt="7"/>
            </a:pPr>
            <a:r>
              <a:rPr lang="en" sz="1600" b="1" u="sng">
                <a:solidFill>
                  <a:srgbClr val="0000FF"/>
                </a:solidFill>
                <a:latin typeface="Arial"/>
                <a:ea typeface="Arial"/>
                <a:cs typeface="Arial"/>
                <a:sym typeface="Arial"/>
              </a:rPr>
              <a:t>Develop a plan, </a:t>
            </a:r>
            <a:r>
              <a:rPr lang="en" sz="1600">
                <a:latin typeface="Arial"/>
                <a:ea typeface="Arial"/>
                <a:cs typeface="Arial"/>
                <a:sym typeface="Arial"/>
              </a:rPr>
              <a:t>in the event the EF group has to mount a production of a large set of samples for Standard Model backgrounds. The plan should address the following questions:</a:t>
            </a:r>
            <a:endParaRPr sz="1600">
              <a:latin typeface="Arial"/>
              <a:ea typeface="Arial"/>
              <a:cs typeface="Arial"/>
              <a:sym typeface="Arial"/>
            </a:endParaRPr>
          </a:p>
          <a:p>
            <a:pPr marL="914400" lvl="1" indent="-330200" algn="l" rtl="0">
              <a:lnSpc>
                <a:spcPct val="115000"/>
              </a:lnSpc>
              <a:spcBef>
                <a:spcPts val="0"/>
              </a:spcBef>
              <a:spcAft>
                <a:spcPts val="0"/>
              </a:spcAft>
              <a:buSzPts val="1600"/>
              <a:buAutoNum type="alphaLcPeriod"/>
            </a:pPr>
            <a:r>
              <a:rPr lang="en" sz="1600">
                <a:latin typeface="Arial"/>
                <a:ea typeface="Arial"/>
                <a:cs typeface="Arial"/>
                <a:sym typeface="Arial"/>
              </a:rPr>
              <a:t>Shall we adopt a “common framework” both for generation &amp; analysis of the various samples, if so, which one(s)?</a:t>
            </a:r>
            <a:endParaRPr sz="1600">
              <a:latin typeface="Arial"/>
              <a:ea typeface="Arial"/>
              <a:cs typeface="Arial"/>
              <a:sym typeface="Arial"/>
            </a:endParaRPr>
          </a:p>
          <a:p>
            <a:pPr marL="914400" lvl="1" indent="-330200" algn="l" rtl="0">
              <a:lnSpc>
                <a:spcPct val="115000"/>
              </a:lnSpc>
              <a:spcBef>
                <a:spcPts val="0"/>
              </a:spcBef>
              <a:spcAft>
                <a:spcPts val="0"/>
              </a:spcAft>
              <a:buSzPts val="1600"/>
              <a:buAutoNum type="alphaLcPeriod"/>
            </a:pPr>
            <a:r>
              <a:rPr lang="en" sz="1600">
                <a:latin typeface="Arial"/>
                <a:ea typeface="Arial"/>
                <a:cs typeface="Arial"/>
                <a:sym typeface="Arial"/>
              </a:rPr>
              <a:t>Which samples are needed to be produced as a central production?</a:t>
            </a:r>
            <a:endParaRPr sz="1600">
              <a:latin typeface="Arial"/>
              <a:ea typeface="Arial"/>
              <a:cs typeface="Arial"/>
              <a:sym typeface="Arial"/>
            </a:endParaRPr>
          </a:p>
          <a:p>
            <a:pPr marL="1371600" lvl="2" indent="-330200" algn="l" rtl="0">
              <a:lnSpc>
                <a:spcPct val="115000"/>
              </a:lnSpc>
              <a:spcBef>
                <a:spcPts val="0"/>
              </a:spcBef>
              <a:spcAft>
                <a:spcPts val="0"/>
              </a:spcAft>
              <a:buSzPts val="1600"/>
              <a:buAutoNum type="romanLcPeriod"/>
            </a:pPr>
            <a:r>
              <a:rPr lang="en" sz="1600">
                <a:latin typeface="Arial"/>
                <a:ea typeface="Arial"/>
                <a:cs typeface="Arial"/>
                <a:sym typeface="Arial"/>
              </a:rPr>
              <a:t>Include detailed information about the samples (as listed in 1.a above).</a:t>
            </a:r>
            <a:endParaRPr sz="1600">
              <a:latin typeface="Arial"/>
              <a:ea typeface="Arial"/>
              <a:cs typeface="Arial"/>
              <a:sym typeface="Arial"/>
            </a:endParaRPr>
          </a:p>
          <a:p>
            <a:pPr marL="1371600" lvl="2" indent="-330200" algn="l" rtl="0">
              <a:lnSpc>
                <a:spcPct val="115000"/>
              </a:lnSpc>
              <a:spcBef>
                <a:spcPts val="0"/>
              </a:spcBef>
              <a:spcAft>
                <a:spcPts val="0"/>
              </a:spcAft>
              <a:buSzPts val="1600"/>
              <a:buAutoNum type="romanLcPeriod"/>
            </a:pPr>
            <a:r>
              <a:rPr lang="en" sz="1600">
                <a:latin typeface="Arial"/>
                <a:ea typeface="Arial"/>
                <a:cs typeface="Arial"/>
                <a:sym typeface="Arial"/>
              </a:rPr>
              <a:t>Should signal samples be produced by the proponents and only large SM background samples be produced centrally?</a:t>
            </a:r>
            <a:endParaRPr sz="1600">
              <a:latin typeface="Arial"/>
              <a:ea typeface="Arial"/>
              <a:cs typeface="Arial"/>
              <a:sym typeface="Arial"/>
            </a:endParaRPr>
          </a:p>
          <a:p>
            <a:pPr marL="914400" lvl="1" indent="-330200" algn="l" rtl="0">
              <a:lnSpc>
                <a:spcPct val="115000"/>
              </a:lnSpc>
              <a:spcBef>
                <a:spcPts val="0"/>
              </a:spcBef>
              <a:spcAft>
                <a:spcPts val="0"/>
              </a:spcAft>
              <a:buSzPts val="1600"/>
              <a:buAutoNum type="alphaLcPeriod"/>
            </a:pPr>
            <a:r>
              <a:rPr lang="en" sz="1600">
                <a:latin typeface="Arial"/>
                <a:ea typeface="Arial"/>
                <a:cs typeface="Arial"/>
                <a:sym typeface="Arial"/>
              </a:rPr>
              <a:t>What scale of CPU resources are needed  for sample generation?</a:t>
            </a:r>
            <a:endParaRPr sz="1600">
              <a:latin typeface="Arial"/>
              <a:ea typeface="Arial"/>
              <a:cs typeface="Arial"/>
              <a:sym typeface="Arial"/>
            </a:endParaRPr>
          </a:p>
          <a:p>
            <a:pPr marL="914400" lvl="1" indent="-330200" algn="l" rtl="0">
              <a:lnSpc>
                <a:spcPct val="115000"/>
              </a:lnSpc>
              <a:spcBef>
                <a:spcPts val="0"/>
              </a:spcBef>
              <a:spcAft>
                <a:spcPts val="0"/>
              </a:spcAft>
              <a:buSzPts val="1600"/>
              <a:buAutoNum type="alphaLcPeriod"/>
            </a:pPr>
            <a:r>
              <a:rPr lang="en" sz="1600">
                <a:latin typeface="Arial"/>
                <a:ea typeface="Arial"/>
                <a:cs typeface="Arial"/>
                <a:sym typeface="Arial"/>
              </a:rPr>
              <a:t>What projected size of storage is required for production and long term storage of the samples?</a:t>
            </a:r>
            <a:endParaRPr sz="1600">
              <a:latin typeface="Arial"/>
              <a:ea typeface="Arial"/>
              <a:cs typeface="Arial"/>
              <a:sym typeface="Arial"/>
            </a:endParaRPr>
          </a:p>
          <a:p>
            <a:pPr marL="914400" lvl="1" indent="-330200" algn="l" rtl="0">
              <a:lnSpc>
                <a:spcPct val="115000"/>
              </a:lnSpc>
              <a:spcBef>
                <a:spcPts val="0"/>
              </a:spcBef>
              <a:spcAft>
                <a:spcPts val="0"/>
              </a:spcAft>
              <a:buSzPts val="1600"/>
              <a:buAutoNum type="alphaLcPeriod"/>
            </a:pPr>
            <a:r>
              <a:rPr lang="en" sz="1600">
                <a:latin typeface="Arial"/>
                <a:ea typeface="Arial"/>
                <a:cs typeface="Arial"/>
                <a:sym typeface="Arial"/>
              </a:rPr>
              <a:t>Recommendation on the formation and activities of the “EF Monte Carlo Production team”.</a:t>
            </a:r>
            <a:endParaRPr sz="1600">
              <a:latin typeface="Arial"/>
              <a:ea typeface="Arial"/>
              <a:cs typeface="Arial"/>
              <a:sym typeface="Arial"/>
            </a:endParaRPr>
          </a:p>
          <a:p>
            <a:pPr marL="0" lvl="0" indent="0" algn="l" rtl="0">
              <a:spcBef>
                <a:spcPts val="360"/>
              </a:spcBef>
              <a:spcAft>
                <a:spcPts val="0"/>
              </a:spcAft>
              <a:buNone/>
            </a:pPr>
            <a:endParaRPr sz="1600"/>
          </a:p>
        </p:txBody>
      </p:sp>
      <p:sp>
        <p:nvSpPr>
          <p:cNvPr id="436" name="Google Shape;436;p67"/>
          <p:cNvSpPr txBox="1">
            <a:spLocks noGrp="1"/>
          </p:cNvSpPr>
          <p:nvPr>
            <p:ph type="sldNum" idx="12"/>
          </p:nvPr>
        </p:nvSpPr>
        <p:spPr>
          <a:xfrm>
            <a:off x="6553200" y="4767263"/>
            <a:ext cx="2133600" cy="2739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
              <a:t>36</a:t>
            </a:fld>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441"/>
        <p:cNvGrpSpPr/>
        <p:nvPr/>
      </p:nvGrpSpPr>
      <p:grpSpPr>
        <a:xfrm>
          <a:off x="0" y="0"/>
          <a:ext cx="0" cy="0"/>
          <a:chOff x="0" y="0"/>
          <a:chExt cx="0" cy="0"/>
        </a:xfrm>
      </p:grpSpPr>
      <p:sp>
        <p:nvSpPr>
          <p:cNvPr id="442" name="Google Shape;442;p68"/>
          <p:cNvSpPr txBox="1">
            <a:spLocks noGrp="1"/>
          </p:cNvSpPr>
          <p:nvPr>
            <p:ph type="title"/>
          </p:nvPr>
        </p:nvSpPr>
        <p:spPr>
          <a:xfrm>
            <a:off x="0" y="126594"/>
            <a:ext cx="9144000" cy="6240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
              <a:t>Interactions with Community</a:t>
            </a:r>
            <a:endParaRPr/>
          </a:p>
        </p:txBody>
      </p:sp>
      <p:sp>
        <p:nvSpPr>
          <p:cNvPr id="443" name="Google Shape;443;p68"/>
          <p:cNvSpPr txBox="1">
            <a:spLocks noGrp="1"/>
          </p:cNvSpPr>
          <p:nvPr>
            <p:ph type="body" idx="1"/>
          </p:nvPr>
        </p:nvSpPr>
        <p:spPr>
          <a:xfrm>
            <a:off x="83000" y="829313"/>
            <a:ext cx="9006600" cy="3880800"/>
          </a:xfrm>
          <a:prstGeom prst="rect">
            <a:avLst/>
          </a:prstGeom>
        </p:spPr>
        <p:txBody>
          <a:bodyPr spcFirstLastPara="1" wrap="square" lIns="91425" tIns="45700" rIns="91425" bIns="45700" anchor="t" anchorCtr="0">
            <a:noAutofit/>
          </a:bodyPr>
          <a:lstStyle/>
          <a:p>
            <a:pPr marL="457200" lvl="0" indent="-336550" algn="l" rtl="0">
              <a:lnSpc>
                <a:spcPct val="115000"/>
              </a:lnSpc>
              <a:spcBef>
                <a:spcPts val="0"/>
              </a:spcBef>
              <a:spcAft>
                <a:spcPts val="0"/>
              </a:spcAft>
              <a:buSzPts val="1700"/>
              <a:buChar char="•"/>
            </a:pPr>
            <a:r>
              <a:rPr lang="en" sz="1700" b="1"/>
              <a:t>Input to Task Force from members of the community will be facilitated by each of the EF Topical Groups. </a:t>
            </a:r>
            <a:endParaRPr sz="1700" b="1"/>
          </a:p>
          <a:p>
            <a:pPr marL="457200" lvl="0" indent="-336550" algn="l" rtl="0">
              <a:lnSpc>
                <a:spcPct val="115000"/>
              </a:lnSpc>
              <a:spcBef>
                <a:spcPts val="0"/>
              </a:spcBef>
              <a:spcAft>
                <a:spcPts val="0"/>
              </a:spcAft>
              <a:buSzPts val="1700"/>
              <a:buChar char="•"/>
            </a:pPr>
            <a:r>
              <a:rPr lang="en" sz="1700" b="1"/>
              <a:t>EF Topical group conveners will interact with the community</a:t>
            </a:r>
            <a:endParaRPr sz="1700" b="1"/>
          </a:p>
          <a:p>
            <a:pPr marL="914400" lvl="1" indent="-330200" algn="l" rtl="0">
              <a:lnSpc>
                <a:spcPct val="115000"/>
              </a:lnSpc>
              <a:spcBef>
                <a:spcPts val="0"/>
              </a:spcBef>
              <a:spcAft>
                <a:spcPts val="0"/>
              </a:spcAft>
              <a:buSzPts val="1600"/>
              <a:buChar char="–"/>
            </a:pPr>
            <a:r>
              <a:rPr lang="en" sz="1600"/>
              <a:t>to gather the needed MC requests - large samples for background and systematic studies</a:t>
            </a:r>
            <a:endParaRPr sz="1600"/>
          </a:p>
          <a:p>
            <a:pPr marL="1371600" lvl="2" indent="-323850" algn="l" rtl="0">
              <a:lnSpc>
                <a:spcPct val="115000"/>
              </a:lnSpc>
              <a:spcBef>
                <a:spcPts val="0"/>
              </a:spcBef>
              <a:spcAft>
                <a:spcPts val="0"/>
              </a:spcAft>
              <a:buSzPts val="1500"/>
              <a:buChar char="•"/>
            </a:pPr>
            <a:r>
              <a:rPr lang="en" sz="1500"/>
              <a:t>Please note that  for Snowmass 2013 signal samples were generated by the proponents of the studies, though this is an open question for the TF!</a:t>
            </a:r>
            <a:endParaRPr sz="1500"/>
          </a:p>
          <a:p>
            <a:pPr marL="914400" lvl="1" indent="-330200" algn="l" rtl="0">
              <a:lnSpc>
                <a:spcPct val="115000"/>
              </a:lnSpc>
              <a:spcBef>
                <a:spcPts val="0"/>
              </a:spcBef>
              <a:spcAft>
                <a:spcPts val="0"/>
              </a:spcAft>
              <a:buSzPts val="1600"/>
              <a:buChar char="–"/>
            </a:pPr>
            <a:r>
              <a:rPr lang="en" sz="1600"/>
              <a:t>to ensure that there is a (/are) group(s) which will use the samples!</a:t>
            </a:r>
            <a:endParaRPr sz="1600"/>
          </a:p>
          <a:p>
            <a:pPr marL="914400" lvl="1" indent="-330200" algn="l" rtl="0">
              <a:lnSpc>
                <a:spcPct val="115000"/>
              </a:lnSpc>
              <a:spcBef>
                <a:spcPts val="0"/>
              </a:spcBef>
              <a:spcAft>
                <a:spcPts val="0"/>
              </a:spcAft>
              <a:buSzPts val="1600"/>
              <a:buChar char="–"/>
            </a:pPr>
            <a:r>
              <a:rPr lang="en" sz="1600"/>
              <a:t>The theory co-convenors in each TG own the responsibility to provide guidance to their TG community on theory predictions and how to assess theory uncertainties.</a:t>
            </a:r>
            <a:endParaRPr sz="1600"/>
          </a:p>
          <a:p>
            <a:pPr marL="457200" lvl="0" indent="-336550" algn="l" rtl="0">
              <a:lnSpc>
                <a:spcPct val="115000"/>
              </a:lnSpc>
              <a:spcBef>
                <a:spcPts val="0"/>
              </a:spcBef>
              <a:spcAft>
                <a:spcPts val="0"/>
              </a:spcAft>
              <a:buSzPts val="1700"/>
              <a:buChar char="•"/>
            </a:pPr>
            <a:r>
              <a:rPr lang="en" sz="1700" b="1"/>
              <a:t>EF Topical Group conveners will interact with the MC TF </a:t>
            </a:r>
            <a:endParaRPr sz="1700" b="1"/>
          </a:p>
          <a:p>
            <a:pPr marL="914400" lvl="1" indent="-330200" algn="l" rtl="0">
              <a:lnSpc>
                <a:spcPct val="115000"/>
              </a:lnSpc>
              <a:spcBef>
                <a:spcPts val="0"/>
              </a:spcBef>
              <a:spcAft>
                <a:spcPts val="0"/>
              </a:spcAft>
              <a:buSzPts val="1600"/>
              <a:buChar char="–"/>
            </a:pPr>
            <a:r>
              <a:rPr lang="en" sz="1600"/>
              <a:t>to provide guidance on (or negotiate?) priorities  (if needed to constrain the insatiable needs of the community):</a:t>
            </a:r>
            <a:endParaRPr sz="1600"/>
          </a:p>
          <a:p>
            <a:pPr marL="1371600" lvl="2" indent="-323850" algn="l" rtl="0">
              <a:lnSpc>
                <a:spcPct val="115000"/>
              </a:lnSpc>
              <a:spcBef>
                <a:spcPts val="0"/>
              </a:spcBef>
              <a:spcAft>
                <a:spcPts val="0"/>
              </a:spcAft>
              <a:buSzPts val="1500"/>
              <a:buChar char="•"/>
            </a:pPr>
            <a:r>
              <a:rPr lang="en" sz="1500"/>
              <a:t>they have the knowledge and expertise to prioritize and advise if the requests are reasonable.</a:t>
            </a:r>
            <a:endParaRPr sz="1500"/>
          </a:p>
        </p:txBody>
      </p:sp>
      <p:sp>
        <p:nvSpPr>
          <p:cNvPr id="444" name="Google Shape;444;p68"/>
          <p:cNvSpPr txBox="1">
            <a:spLocks noGrp="1"/>
          </p:cNvSpPr>
          <p:nvPr>
            <p:ph type="sldNum" idx="12"/>
          </p:nvPr>
        </p:nvSpPr>
        <p:spPr>
          <a:xfrm>
            <a:off x="6553200" y="4767263"/>
            <a:ext cx="2133600" cy="2739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
              <a:t>37</a:t>
            </a:fld>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449"/>
        <p:cNvGrpSpPr/>
        <p:nvPr/>
      </p:nvGrpSpPr>
      <p:grpSpPr>
        <a:xfrm>
          <a:off x="0" y="0"/>
          <a:ext cx="0" cy="0"/>
          <a:chOff x="0" y="0"/>
          <a:chExt cx="0" cy="0"/>
        </a:xfrm>
      </p:grpSpPr>
      <p:sp>
        <p:nvSpPr>
          <p:cNvPr id="450" name="Google Shape;450;p69"/>
          <p:cNvSpPr txBox="1">
            <a:spLocks noGrp="1"/>
          </p:cNvSpPr>
          <p:nvPr>
            <p:ph type="title"/>
          </p:nvPr>
        </p:nvSpPr>
        <p:spPr>
          <a:xfrm>
            <a:off x="0" y="94946"/>
            <a:ext cx="9144000" cy="4680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
              <a:t>Snowmass 2021 EF Monte Carlo Production Team</a:t>
            </a:r>
            <a:endParaRPr/>
          </a:p>
        </p:txBody>
      </p:sp>
      <p:sp>
        <p:nvSpPr>
          <p:cNvPr id="451" name="Google Shape;451;p69"/>
          <p:cNvSpPr txBox="1">
            <a:spLocks noGrp="1"/>
          </p:cNvSpPr>
          <p:nvPr>
            <p:ph type="body" idx="1"/>
          </p:nvPr>
        </p:nvSpPr>
        <p:spPr>
          <a:xfrm>
            <a:off x="147325" y="734063"/>
            <a:ext cx="8866500" cy="3880800"/>
          </a:xfrm>
          <a:prstGeom prst="rect">
            <a:avLst/>
          </a:prstGeom>
        </p:spPr>
        <p:txBody>
          <a:bodyPr spcFirstLastPara="1" wrap="square" lIns="91425" tIns="45700" rIns="91425" bIns="45700" anchor="t" anchorCtr="0">
            <a:noAutofit/>
          </a:bodyPr>
          <a:lstStyle/>
          <a:p>
            <a:pPr marL="457200" lvl="0" indent="-355600" algn="l" rtl="0">
              <a:spcBef>
                <a:spcPts val="360"/>
              </a:spcBef>
              <a:spcAft>
                <a:spcPts val="0"/>
              </a:spcAft>
              <a:buSzPts val="2000"/>
              <a:buChar char="•"/>
            </a:pPr>
            <a:r>
              <a:rPr lang="en" sz="2000"/>
              <a:t>We envision that the </a:t>
            </a:r>
            <a:r>
              <a:rPr lang="en" sz="2000" b="1"/>
              <a:t>MC production team</a:t>
            </a:r>
            <a:r>
              <a:rPr lang="en" sz="2000"/>
              <a:t> will take charge of executing the plan developed by the “MC task force”. </a:t>
            </a:r>
            <a:endParaRPr sz="2000"/>
          </a:p>
          <a:p>
            <a:pPr marL="457200" lvl="0" indent="-355600" algn="l" rtl="0">
              <a:spcBef>
                <a:spcPts val="0"/>
              </a:spcBef>
              <a:spcAft>
                <a:spcPts val="0"/>
              </a:spcAft>
              <a:buSzPts val="2000"/>
              <a:buChar char="•"/>
            </a:pPr>
            <a:r>
              <a:rPr lang="en" sz="2000"/>
              <a:t>This group will be </a:t>
            </a:r>
            <a:r>
              <a:rPr lang="en" sz="2000" u="sng"/>
              <a:t>formed around July</a:t>
            </a:r>
            <a:r>
              <a:rPr lang="en" sz="2000"/>
              <a:t> and we will recruit volunteers with technical expertise from the community.</a:t>
            </a:r>
            <a:endParaRPr sz="2000"/>
          </a:p>
          <a:p>
            <a:pPr marL="457200" lvl="0" indent="-355600" algn="l" rtl="0">
              <a:spcBef>
                <a:spcPts val="0"/>
              </a:spcBef>
              <a:spcAft>
                <a:spcPts val="0"/>
              </a:spcAft>
              <a:buSzPts val="2000"/>
              <a:buChar char="•"/>
            </a:pPr>
            <a:r>
              <a:rPr lang="en" sz="2000"/>
              <a:t>The main activities of the team are:</a:t>
            </a:r>
            <a:endParaRPr sz="2000"/>
          </a:p>
          <a:p>
            <a:pPr marL="914400" lvl="1" indent="-330200" algn="l" rtl="0">
              <a:spcBef>
                <a:spcPts val="0"/>
              </a:spcBef>
              <a:spcAft>
                <a:spcPts val="0"/>
              </a:spcAft>
              <a:buSzPts val="1600"/>
              <a:buChar char="–"/>
            </a:pPr>
            <a:r>
              <a:rPr lang="en" sz="1600"/>
              <a:t>Set up the technical infrastructure for the central MC production. This will also involve working with the OSG team for compute and storage resources.</a:t>
            </a:r>
            <a:endParaRPr sz="1600"/>
          </a:p>
          <a:p>
            <a:pPr marL="914400" lvl="1" indent="-330200" algn="l" rtl="0">
              <a:spcBef>
                <a:spcPts val="0"/>
              </a:spcBef>
              <a:spcAft>
                <a:spcPts val="0"/>
              </a:spcAft>
              <a:buSzPts val="1600"/>
              <a:buChar char="–"/>
            </a:pPr>
            <a:r>
              <a:rPr lang="en" sz="1600"/>
              <a:t>Recruit members from the community to help with the production.</a:t>
            </a:r>
            <a:endParaRPr sz="1600"/>
          </a:p>
          <a:p>
            <a:pPr marL="914400" lvl="1" indent="-330200" algn="l" rtl="0">
              <a:spcBef>
                <a:spcPts val="0"/>
              </a:spcBef>
              <a:spcAft>
                <a:spcPts val="0"/>
              </a:spcAft>
              <a:buSzPts val="1600"/>
              <a:buChar char="–"/>
            </a:pPr>
            <a:r>
              <a:rPr lang="en" sz="1600"/>
              <a:t>Produce the samples and make them available to the EF community.</a:t>
            </a:r>
            <a:endParaRPr sz="1600"/>
          </a:p>
          <a:p>
            <a:pPr marL="914400" lvl="1" indent="-330200" algn="l" rtl="0">
              <a:spcBef>
                <a:spcPts val="0"/>
              </a:spcBef>
              <a:spcAft>
                <a:spcPts val="0"/>
              </a:spcAft>
              <a:buSzPts val="1600"/>
              <a:buChar char="–"/>
            </a:pPr>
            <a:r>
              <a:rPr lang="en" sz="1600"/>
              <a:t>Provide documentation for use by the EF community for generation of signal and other smaller samples which will  not be centrally produced.</a:t>
            </a:r>
            <a:endParaRPr sz="1600"/>
          </a:p>
          <a:p>
            <a:pPr marL="914400" lvl="1" indent="-330200" algn="l" rtl="0">
              <a:spcBef>
                <a:spcPts val="0"/>
              </a:spcBef>
              <a:spcAft>
                <a:spcPts val="0"/>
              </a:spcAft>
              <a:buSzPts val="1600"/>
              <a:buChar char="–"/>
            </a:pPr>
            <a:r>
              <a:rPr lang="en" sz="1600"/>
              <a:t>The chair of this team will help the EF conveners in any future requests for central production, if any, from the community.</a:t>
            </a:r>
            <a:endParaRPr sz="1600"/>
          </a:p>
          <a:p>
            <a:pPr marL="914400" lvl="1" indent="-330200" algn="l" rtl="0">
              <a:spcBef>
                <a:spcPts val="0"/>
              </a:spcBef>
              <a:spcAft>
                <a:spcPts val="0"/>
              </a:spcAft>
              <a:buSzPts val="1600"/>
              <a:buChar char="–"/>
            </a:pPr>
            <a:r>
              <a:rPr lang="en" sz="1600"/>
              <a:t>Document the efforts of this team as “snowmass contributed papers”.</a:t>
            </a:r>
            <a:endParaRPr sz="1600"/>
          </a:p>
          <a:p>
            <a:pPr marL="0" lvl="0" indent="0" algn="l" rtl="0">
              <a:spcBef>
                <a:spcPts val="360"/>
              </a:spcBef>
              <a:spcAft>
                <a:spcPts val="0"/>
              </a:spcAft>
              <a:buClr>
                <a:schemeClr val="dk1"/>
              </a:buClr>
              <a:buSzPts val="1100"/>
              <a:buFont typeface="Arial"/>
              <a:buNone/>
            </a:pPr>
            <a:endParaRPr sz="1600"/>
          </a:p>
          <a:p>
            <a:pPr marL="0" lvl="0" indent="0" algn="l" rtl="0">
              <a:spcBef>
                <a:spcPts val="360"/>
              </a:spcBef>
              <a:spcAft>
                <a:spcPts val="0"/>
              </a:spcAft>
              <a:buClr>
                <a:schemeClr val="dk1"/>
              </a:buClr>
              <a:buSzPts val="1100"/>
              <a:buFont typeface="Arial"/>
              <a:buNone/>
            </a:pPr>
            <a:endParaRPr sz="2000"/>
          </a:p>
          <a:p>
            <a:pPr marL="0" lvl="0" indent="0" algn="l" rtl="0">
              <a:spcBef>
                <a:spcPts val="360"/>
              </a:spcBef>
              <a:spcAft>
                <a:spcPts val="0"/>
              </a:spcAft>
              <a:buClr>
                <a:schemeClr val="dk1"/>
              </a:buClr>
              <a:buSzPts val="1100"/>
              <a:buFont typeface="Arial"/>
              <a:buNone/>
            </a:pPr>
            <a:endParaRPr sz="2000"/>
          </a:p>
          <a:p>
            <a:pPr marL="0" lvl="0" indent="0" algn="l" rtl="0">
              <a:spcBef>
                <a:spcPts val="360"/>
              </a:spcBef>
              <a:spcAft>
                <a:spcPts val="0"/>
              </a:spcAft>
              <a:buNone/>
            </a:pPr>
            <a:endParaRPr sz="2000"/>
          </a:p>
        </p:txBody>
      </p:sp>
      <p:sp>
        <p:nvSpPr>
          <p:cNvPr id="452" name="Google Shape;452;p69"/>
          <p:cNvSpPr txBox="1">
            <a:spLocks noGrp="1"/>
          </p:cNvSpPr>
          <p:nvPr>
            <p:ph type="sldNum" idx="12"/>
          </p:nvPr>
        </p:nvSpPr>
        <p:spPr>
          <a:xfrm>
            <a:off x="6765500" y="4839622"/>
            <a:ext cx="2133600" cy="2055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
              <a:t>38</a:t>
            </a:fld>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457"/>
        <p:cNvGrpSpPr/>
        <p:nvPr/>
      </p:nvGrpSpPr>
      <p:grpSpPr>
        <a:xfrm>
          <a:off x="0" y="0"/>
          <a:ext cx="0" cy="0"/>
          <a:chOff x="0" y="0"/>
          <a:chExt cx="0" cy="0"/>
        </a:xfrm>
      </p:grpSpPr>
      <p:sp>
        <p:nvSpPr>
          <p:cNvPr id="458" name="Google Shape;458;p70"/>
          <p:cNvSpPr txBox="1">
            <a:spLocks noGrp="1"/>
          </p:cNvSpPr>
          <p:nvPr>
            <p:ph type="sldNum" idx="12"/>
          </p:nvPr>
        </p:nvSpPr>
        <p:spPr>
          <a:xfrm>
            <a:off x="6794450" y="4829972"/>
            <a:ext cx="2133600" cy="2055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
              <a:t>39</a:t>
            </a:fld>
            <a:endParaRPr/>
          </a:p>
        </p:txBody>
      </p:sp>
      <p:pic>
        <p:nvPicPr>
          <p:cNvPr id="459" name="Google Shape;459;p70"/>
          <p:cNvPicPr preferRelativeResize="0"/>
          <p:nvPr/>
        </p:nvPicPr>
        <p:blipFill>
          <a:blip r:embed="rId3">
            <a:alphaModFix/>
          </a:blip>
          <a:stretch>
            <a:fillRect/>
          </a:stretch>
        </p:blipFill>
        <p:spPr>
          <a:xfrm>
            <a:off x="152400" y="114300"/>
            <a:ext cx="6086228" cy="4538661"/>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34"/>
          <p:cNvSpPr txBox="1">
            <a:spLocks noGrp="1"/>
          </p:cNvSpPr>
          <p:nvPr>
            <p:ph type="title"/>
          </p:nvPr>
        </p:nvSpPr>
        <p:spPr>
          <a:xfrm>
            <a:off x="311700" y="-1217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a:t>The Snowmass Process</a:t>
            </a:r>
            <a:endParaRPr/>
          </a:p>
        </p:txBody>
      </p:sp>
      <p:sp>
        <p:nvSpPr>
          <p:cNvPr id="182" name="Google Shape;182;p34"/>
          <p:cNvSpPr txBox="1">
            <a:spLocks noGrp="1"/>
          </p:cNvSpPr>
          <p:nvPr>
            <p:ph type="body" idx="1"/>
          </p:nvPr>
        </p:nvSpPr>
        <p:spPr>
          <a:xfrm>
            <a:off x="40400" y="695050"/>
            <a:ext cx="9027300" cy="4163700"/>
          </a:xfrm>
          <a:prstGeom prst="rect">
            <a:avLst/>
          </a:prstGeom>
        </p:spPr>
        <p:txBody>
          <a:bodyPr spcFirstLastPara="1" wrap="square" lIns="91425" tIns="91425" rIns="91425" bIns="91425" anchor="t" anchorCtr="0">
            <a:noAutofit/>
          </a:bodyPr>
          <a:lstStyle/>
          <a:p>
            <a:pPr marL="457200" lvl="0" indent="-323850" algn="l" rtl="0">
              <a:spcBef>
                <a:spcPts val="1000"/>
              </a:spcBef>
              <a:spcAft>
                <a:spcPts val="0"/>
              </a:spcAft>
              <a:buClr>
                <a:srgbClr val="0000FF"/>
              </a:buClr>
              <a:buSzPts val="1500"/>
              <a:buChar char="●"/>
            </a:pPr>
            <a:r>
              <a:rPr lang="en" sz="1500">
                <a:solidFill>
                  <a:srgbClr val="0000FF"/>
                </a:solidFill>
              </a:rPr>
              <a:t>Why this Snowmass?</a:t>
            </a:r>
            <a:endParaRPr sz="1500">
              <a:solidFill>
                <a:srgbClr val="0000FF"/>
              </a:solidFill>
            </a:endParaRPr>
          </a:p>
          <a:p>
            <a:pPr marL="914400" lvl="1" indent="-298450" algn="l" rtl="0">
              <a:spcBef>
                <a:spcPts val="0"/>
              </a:spcBef>
              <a:spcAft>
                <a:spcPts val="0"/>
              </a:spcAft>
              <a:buClr>
                <a:srgbClr val="000000"/>
              </a:buClr>
              <a:buSzPts val="1100"/>
              <a:buChar char="○"/>
            </a:pPr>
            <a:r>
              <a:rPr lang="en" sz="1200">
                <a:solidFill>
                  <a:srgbClr val="000000"/>
                </a:solidFill>
              </a:rPr>
              <a:t>New science and technological developments accumulated over past ~8 years.</a:t>
            </a:r>
            <a:endParaRPr sz="1200">
              <a:solidFill>
                <a:srgbClr val="000000"/>
              </a:solidFill>
            </a:endParaRPr>
          </a:p>
          <a:p>
            <a:pPr marL="914400" lvl="1" indent="-298450" algn="l" rtl="0">
              <a:spcBef>
                <a:spcPts val="0"/>
              </a:spcBef>
              <a:spcAft>
                <a:spcPts val="0"/>
              </a:spcAft>
              <a:buClr>
                <a:srgbClr val="000000"/>
              </a:buClr>
              <a:buSzPts val="1100"/>
              <a:buChar char="○"/>
            </a:pPr>
            <a:r>
              <a:rPr lang="en" sz="1200">
                <a:solidFill>
                  <a:srgbClr val="000000"/>
                </a:solidFill>
              </a:rPr>
              <a:t>Beyond 2026 funding in HEP is expected to become available for “next large/medium projects”.</a:t>
            </a:r>
            <a:endParaRPr sz="1200">
              <a:solidFill>
                <a:srgbClr val="000000"/>
              </a:solidFill>
            </a:endParaRPr>
          </a:p>
          <a:p>
            <a:pPr marL="914400" lvl="1" indent="-298450" algn="l" rtl="0">
              <a:spcBef>
                <a:spcPts val="0"/>
              </a:spcBef>
              <a:spcAft>
                <a:spcPts val="0"/>
              </a:spcAft>
              <a:buClr>
                <a:srgbClr val="000000"/>
              </a:buClr>
              <a:buSzPts val="1100"/>
              <a:buChar char="○"/>
            </a:pPr>
            <a:r>
              <a:rPr lang="en" sz="1200">
                <a:solidFill>
                  <a:srgbClr val="000000"/>
                </a:solidFill>
              </a:rPr>
              <a:t>New proposals have to be developed in advance.</a:t>
            </a:r>
            <a:endParaRPr sz="1200">
              <a:solidFill>
                <a:srgbClr val="000000"/>
              </a:solidFill>
            </a:endParaRPr>
          </a:p>
          <a:p>
            <a:pPr marL="457200" lvl="0" indent="-323850" algn="l" rtl="0">
              <a:spcBef>
                <a:spcPts val="0"/>
              </a:spcBef>
              <a:spcAft>
                <a:spcPts val="0"/>
              </a:spcAft>
              <a:buClr>
                <a:srgbClr val="0000FF"/>
              </a:buClr>
              <a:buSzPts val="1500"/>
              <a:buChar char="●"/>
            </a:pPr>
            <a:r>
              <a:rPr lang="en" sz="1500">
                <a:solidFill>
                  <a:srgbClr val="0000FF"/>
                </a:solidFill>
              </a:rPr>
              <a:t>Good proposal includes: </a:t>
            </a:r>
            <a:endParaRPr sz="1500">
              <a:solidFill>
                <a:srgbClr val="0000FF"/>
              </a:solidFill>
            </a:endParaRPr>
          </a:p>
          <a:p>
            <a:pPr marL="914400" lvl="1" indent="-298450" algn="l" rtl="0">
              <a:spcBef>
                <a:spcPts val="0"/>
              </a:spcBef>
              <a:spcAft>
                <a:spcPts val="0"/>
              </a:spcAft>
              <a:buClr>
                <a:srgbClr val="000000"/>
              </a:buClr>
              <a:buSzPts val="1100"/>
              <a:buChar char="○"/>
            </a:pPr>
            <a:r>
              <a:rPr lang="en" sz="1200">
                <a:solidFill>
                  <a:srgbClr val="000000"/>
                </a:solidFill>
              </a:rPr>
              <a:t>Excellent physics goals.</a:t>
            </a:r>
            <a:endParaRPr sz="1200">
              <a:solidFill>
                <a:srgbClr val="000000"/>
              </a:solidFill>
            </a:endParaRPr>
          </a:p>
          <a:p>
            <a:pPr marL="914400" lvl="1" indent="-298450" algn="l" rtl="0">
              <a:spcBef>
                <a:spcPts val="0"/>
              </a:spcBef>
              <a:spcAft>
                <a:spcPts val="0"/>
              </a:spcAft>
              <a:buClr>
                <a:srgbClr val="000000"/>
              </a:buClr>
              <a:buSzPts val="1100"/>
              <a:buChar char="○"/>
            </a:pPr>
            <a:r>
              <a:rPr lang="en" sz="1200">
                <a:solidFill>
                  <a:srgbClr val="000000"/>
                </a:solidFill>
              </a:rPr>
              <a:t>Technical implementation description.</a:t>
            </a:r>
            <a:endParaRPr sz="1200">
              <a:solidFill>
                <a:srgbClr val="000000"/>
              </a:solidFill>
            </a:endParaRPr>
          </a:p>
          <a:p>
            <a:pPr marL="914400" lvl="1" indent="-298450" algn="l" rtl="0">
              <a:spcBef>
                <a:spcPts val="0"/>
              </a:spcBef>
              <a:spcAft>
                <a:spcPts val="0"/>
              </a:spcAft>
              <a:buClr>
                <a:srgbClr val="000000"/>
              </a:buClr>
              <a:buSzPts val="1100"/>
              <a:buChar char="○"/>
            </a:pPr>
            <a:r>
              <a:rPr lang="en" sz="1200">
                <a:solidFill>
                  <a:srgbClr val="000000"/>
                </a:solidFill>
              </a:rPr>
              <a:t>Feasibility in terms of cost and schedule.</a:t>
            </a:r>
            <a:endParaRPr sz="1200">
              <a:solidFill>
                <a:srgbClr val="000000"/>
              </a:solidFill>
            </a:endParaRPr>
          </a:p>
          <a:p>
            <a:pPr marL="457200" lvl="0" indent="-323850" algn="l" rtl="0">
              <a:spcBef>
                <a:spcPts val="0"/>
              </a:spcBef>
              <a:spcAft>
                <a:spcPts val="0"/>
              </a:spcAft>
              <a:buClr>
                <a:srgbClr val="0000FF"/>
              </a:buClr>
              <a:buSzPts val="1500"/>
              <a:buChar char="●"/>
            </a:pPr>
            <a:r>
              <a:rPr lang="en" sz="1500">
                <a:solidFill>
                  <a:srgbClr val="0000FF"/>
                </a:solidFill>
              </a:rPr>
              <a:t>To develop a proposal at least a year of concentrated efforts is required.</a:t>
            </a:r>
            <a:endParaRPr sz="1500">
              <a:solidFill>
                <a:srgbClr val="0000FF"/>
              </a:solidFill>
            </a:endParaRPr>
          </a:p>
          <a:p>
            <a:pPr marL="914400" lvl="1" indent="-304800" algn="l" rtl="0">
              <a:spcBef>
                <a:spcPts val="0"/>
              </a:spcBef>
              <a:spcAft>
                <a:spcPts val="0"/>
              </a:spcAft>
              <a:buClr>
                <a:srgbClr val="000000"/>
              </a:buClr>
              <a:buSzPts val="1200"/>
              <a:buChar char="○"/>
            </a:pPr>
            <a:r>
              <a:rPr lang="en" sz="1200">
                <a:solidFill>
                  <a:srgbClr val="000000"/>
                </a:solidFill>
              </a:rPr>
              <a:t>Preparations of the new proposals have to start now.</a:t>
            </a:r>
            <a:endParaRPr sz="1200">
              <a:solidFill>
                <a:srgbClr val="000000"/>
              </a:solidFill>
            </a:endParaRPr>
          </a:p>
          <a:p>
            <a:pPr marL="457200" lvl="0" indent="-323850" algn="l" rtl="0">
              <a:spcBef>
                <a:spcPts val="0"/>
              </a:spcBef>
              <a:spcAft>
                <a:spcPts val="0"/>
              </a:spcAft>
              <a:buClr>
                <a:srgbClr val="0000FF"/>
              </a:buClr>
              <a:buSzPts val="1500"/>
              <a:buChar char="●"/>
            </a:pPr>
            <a:r>
              <a:rPr lang="en" sz="1500">
                <a:solidFill>
                  <a:srgbClr val="0000FF"/>
                </a:solidFill>
              </a:rPr>
              <a:t>Projects already listed in previous P5 plan and under execution are </a:t>
            </a:r>
            <a:r>
              <a:rPr lang="en" sz="1500" b="1">
                <a:solidFill>
                  <a:srgbClr val="0000FF"/>
                </a:solidFill>
              </a:rPr>
              <a:t>not</a:t>
            </a:r>
            <a:r>
              <a:rPr lang="en" sz="1500">
                <a:solidFill>
                  <a:srgbClr val="0000FF"/>
                </a:solidFill>
              </a:rPr>
              <a:t> expected to be the focus of the discussion, unless projections need updating.</a:t>
            </a:r>
            <a:endParaRPr sz="1500">
              <a:solidFill>
                <a:srgbClr val="0000FF"/>
              </a:solidFill>
            </a:endParaRPr>
          </a:p>
          <a:p>
            <a:pPr marL="457200" lvl="0" indent="-323850" algn="l" rtl="0">
              <a:spcBef>
                <a:spcPts val="0"/>
              </a:spcBef>
              <a:spcAft>
                <a:spcPts val="0"/>
              </a:spcAft>
              <a:buClr>
                <a:srgbClr val="0000FF"/>
              </a:buClr>
              <a:buSzPts val="1500"/>
              <a:buChar char="●"/>
            </a:pPr>
            <a:r>
              <a:rPr lang="en" sz="1500">
                <a:solidFill>
                  <a:srgbClr val="0000FF"/>
                </a:solidFill>
              </a:rPr>
              <a:t>Examples:</a:t>
            </a:r>
            <a:endParaRPr sz="1500">
              <a:solidFill>
                <a:srgbClr val="0000FF"/>
              </a:solidFill>
            </a:endParaRPr>
          </a:p>
          <a:p>
            <a:pPr marL="914400" lvl="1" indent="-298450" algn="l" rtl="0">
              <a:spcBef>
                <a:spcPts val="0"/>
              </a:spcBef>
              <a:spcAft>
                <a:spcPts val="0"/>
              </a:spcAft>
              <a:buClr>
                <a:srgbClr val="000000"/>
              </a:buClr>
              <a:buSzPts val="1100"/>
              <a:buChar char="○"/>
            </a:pPr>
            <a:r>
              <a:rPr lang="en" sz="1200">
                <a:solidFill>
                  <a:srgbClr val="000000"/>
                </a:solidFill>
              </a:rPr>
              <a:t>Detector upgrades beyond HL-LHC, but we must stress that HL-LHC is a critical stepping stone to any future exp.</a:t>
            </a:r>
            <a:endParaRPr sz="1200">
              <a:solidFill>
                <a:srgbClr val="000000"/>
              </a:solidFill>
            </a:endParaRPr>
          </a:p>
          <a:p>
            <a:pPr marL="914400" lvl="1" indent="-298450" algn="l" rtl="0">
              <a:spcBef>
                <a:spcPts val="0"/>
              </a:spcBef>
              <a:spcAft>
                <a:spcPts val="0"/>
              </a:spcAft>
              <a:buClr>
                <a:srgbClr val="000000"/>
              </a:buClr>
              <a:buSzPts val="1100"/>
              <a:buChar char="○"/>
            </a:pPr>
            <a:r>
              <a:rPr lang="en" sz="1200">
                <a:solidFill>
                  <a:srgbClr val="000000"/>
                </a:solidFill>
              </a:rPr>
              <a:t>FCC, ILC, CLIC, muon collider, and colliders in China.</a:t>
            </a:r>
            <a:endParaRPr sz="1200">
              <a:solidFill>
                <a:srgbClr val="000000"/>
              </a:solidFill>
            </a:endParaRPr>
          </a:p>
          <a:p>
            <a:pPr marL="914400" lvl="1" indent="-304800" algn="l" rtl="0">
              <a:spcBef>
                <a:spcPts val="0"/>
              </a:spcBef>
              <a:spcAft>
                <a:spcPts val="0"/>
              </a:spcAft>
              <a:buClr>
                <a:srgbClr val="000000"/>
              </a:buClr>
              <a:buSzPts val="1200"/>
              <a:buChar char="○"/>
            </a:pPr>
            <a:r>
              <a:rPr lang="en" sz="1200">
                <a:solidFill>
                  <a:schemeClr val="dk1"/>
                </a:solidFill>
              </a:rPr>
              <a:t>Various cosmic and dark matter experiments.</a:t>
            </a:r>
            <a:endParaRPr sz="1200">
              <a:solidFill>
                <a:srgbClr val="000000"/>
              </a:solidFill>
            </a:endParaRPr>
          </a:p>
          <a:p>
            <a:pPr marL="457200" lvl="0" indent="-342900" algn="l" rtl="0">
              <a:spcBef>
                <a:spcPts val="0"/>
              </a:spcBef>
              <a:spcAft>
                <a:spcPts val="0"/>
              </a:spcAft>
              <a:buClr>
                <a:srgbClr val="0000FF"/>
              </a:buClr>
              <a:buSzPts val="1800"/>
              <a:buChar char="●"/>
            </a:pPr>
            <a:r>
              <a:rPr lang="en" sz="1500">
                <a:solidFill>
                  <a:srgbClr val="0000FF"/>
                </a:solidFill>
              </a:rPr>
              <a:t>Joint efforts between labs and universities and in close cooperation with </a:t>
            </a:r>
            <a:r>
              <a:rPr lang="en" sz="1500" b="1">
                <a:solidFill>
                  <a:srgbClr val="0000FF"/>
                </a:solidFill>
              </a:rPr>
              <a:t>international community</a:t>
            </a:r>
            <a:endParaRPr sz="1500" b="1">
              <a:solidFill>
                <a:srgbClr val="0000FF"/>
              </a:solidFill>
            </a:endParaRPr>
          </a:p>
          <a:p>
            <a:pPr marL="0" lvl="0" indent="0" algn="l" rtl="0">
              <a:spcBef>
                <a:spcPts val="400"/>
              </a:spcBef>
              <a:spcAft>
                <a:spcPts val="0"/>
              </a:spcAft>
              <a:buNone/>
            </a:pPr>
            <a:endParaRPr sz="1300">
              <a:solidFill>
                <a:srgbClr val="000000"/>
              </a:solidFill>
            </a:endParaRPr>
          </a:p>
        </p:txBody>
      </p:sp>
      <p:sp>
        <p:nvSpPr>
          <p:cNvPr id="183" name="Google Shape;183;p3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4</a:t>
            </a:fld>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464"/>
        <p:cNvGrpSpPr/>
        <p:nvPr/>
      </p:nvGrpSpPr>
      <p:grpSpPr>
        <a:xfrm>
          <a:off x="0" y="0"/>
          <a:ext cx="0" cy="0"/>
          <a:chOff x="0" y="0"/>
          <a:chExt cx="0" cy="0"/>
        </a:xfrm>
      </p:grpSpPr>
      <p:sp>
        <p:nvSpPr>
          <p:cNvPr id="465" name="Google Shape;465;p71"/>
          <p:cNvSpPr txBox="1">
            <a:spLocks noGrp="1"/>
          </p:cNvSpPr>
          <p:nvPr>
            <p:ph type="sldNum" idx="12"/>
          </p:nvPr>
        </p:nvSpPr>
        <p:spPr>
          <a:xfrm>
            <a:off x="6823400" y="4801022"/>
            <a:ext cx="2133600" cy="2055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
              <a:t>40</a:t>
            </a:fld>
            <a:endParaRPr/>
          </a:p>
        </p:txBody>
      </p:sp>
      <p:pic>
        <p:nvPicPr>
          <p:cNvPr id="466" name="Google Shape;466;p71"/>
          <p:cNvPicPr preferRelativeResize="0"/>
          <p:nvPr/>
        </p:nvPicPr>
        <p:blipFill>
          <a:blip r:embed="rId3">
            <a:alphaModFix/>
          </a:blip>
          <a:stretch>
            <a:fillRect/>
          </a:stretch>
        </p:blipFill>
        <p:spPr>
          <a:xfrm>
            <a:off x="424000" y="302419"/>
            <a:ext cx="6105740" cy="4538665"/>
          </a:xfrm>
          <a:prstGeom prst="rect">
            <a:avLst/>
          </a:prstGeom>
          <a:noFill/>
          <a:ln>
            <a:noFill/>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32"/>
          <p:cNvSpPr txBox="1">
            <a:spLocks noGrp="1"/>
          </p:cNvSpPr>
          <p:nvPr>
            <p:ph type="title"/>
          </p:nvPr>
        </p:nvSpPr>
        <p:spPr>
          <a:xfrm>
            <a:off x="311700" y="-1217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a:t>USA Decision Process</a:t>
            </a:r>
            <a:endParaRPr/>
          </a:p>
        </p:txBody>
      </p:sp>
      <p:sp>
        <p:nvSpPr>
          <p:cNvPr id="168" name="Google Shape;168;p32"/>
          <p:cNvSpPr txBox="1">
            <a:spLocks noGrp="1"/>
          </p:cNvSpPr>
          <p:nvPr>
            <p:ph type="body" idx="1"/>
          </p:nvPr>
        </p:nvSpPr>
        <p:spPr>
          <a:xfrm>
            <a:off x="116600" y="847450"/>
            <a:ext cx="8814300" cy="4163700"/>
          </a:xfrm>
          <a:prstGeom prst="rect">
            <a:avLst/>
          </a:prstGeom>
        </p:spPr>
        <p:txBody>
          <a:bodyPr spcFirstLastPara="1" wrap="square" lIns="91425" tIns="91425" rIns="91425" bIns="91425" anchor="t" anchorCtr="0">
            <a:noAutofit/>
          </a:bodyPr>
          <a:lstStyle/>
          <a:p>
            <a:pPr marL="457200" lvl="0" indent="-330200" algn="l" rtl="0">
              <a:spcBef>
                <a:spcPts val="400"/>
              </a:spcBef>
              <a:spcAft>
                <a:spcPts val="0"/>
              </a:spcAft>
              <a:buClr>
                <a:srgbClr val="000000"/>
              </a:buClr>
              <a:buSzPts val="1600"/>
              <a:buAutoNum type="arabicPeriod"/>
            </a:pPr>
            <a:r>
              <a:rPr lang="en" sz="1600">
                <a:solidFill>
                  <a:srgbClr val="000000"/>
                </a:solidFill>
              </a:rPr>
              <a:t>Groups of scientists develop proposals for future projects/experiments.</a:t>
            </a:r>
            <a:endParaRPr sz="1600">
              <a:solidFill>
                <a:srgbClr val="000000"/>
              </a:solidFill>
            </a:endParaRPr>
          </a:p>
          <a:p>
            <a:pPr marL="457200" lvl="0" indent="-330200" algn="l" rtl="0">
              <a:spcBef>
                <a:spcPts val="0"/>
              </a:spcBef>
              <a:spcAft>
                <a:spcPts val="0"/>
              </a:spcAft>
              <a:buClr>
                <a:srgbClr val="000000"/>
              </a:buClr>
              <a:buSzPts val="1600"/>
              <a:buAutoNum type="arabicPeriod"/>
            </a:pPr>
            <a:r>
              <a:rPr lang="en" sz="1600" b="1">
                <a:solidFill>
                  <a:srgbClr val="000000"/>
                </a:solidFill>
              </a:rPr>
              <a:t>“Snowmass”</a:t>
            </a:r>
            <a:r>
              <a:rPr lang="en" sz="1600">
                <a:solidFill>
                  <a:srgbClr val="000000"/>
                </a:solidFill>
              </a:rPr>
              <a:t> is a community-wide process that discusses proposals, evaluates strong and weak points, physics reach and summarizes outcome in a written form.</a:t>
            </a:r>
            <a:endParaRPr sz="1600">
              <a:solidFill>
                <a:srgbClr val="000000"/>
              </a:solidFill>
            </a:endParaRPr>
          </a:p>
          <a:p>
            <a:pPr marL="914400" lvl="1" indent="-330200" algn="l" rtl="0">
              <a:spcBef>
                <a:spcPts val="0"/>
              </a:spcBef>
              <a:spcAft>
                <a:spcPts val="0"/>
              </a:spcAft>
              <a:buClr>
                <a:srgbClr val="000000"/>
              </a:buClr>
              <a:buSzPts val="1600"/>
              <a:buAutoNum type="alphaLcPeriod"/>
            </a:pPr>
            <a:r>
              <a:rPr lang="en" sz="1600">
                <a:solidFill>
                  <a:srgbClr val="000000"/>
                </a:solidFill>
              </a:rPr>
              <a:t>Organized by APS’s Division of Particles and Fields (DPF) – professional organization, not laboratories or funding agencies.</a:t>
            </a:r>
            <a:endParaRPr sz="1600">
              <a:solidFill>
                <a:srgbClr val="000000"/>
              </a:solidFill>
            </a:endParaRPr>
          </a:p>
          <a:p>
            <a:pPr marL="457200" lvl="0" indent="-330200" algn="l" rtl="0">
              <a:spcBef>
                <a:spcPts val="0"/>
              </a:spcBef>
              <a:spcAft>
                <a:spcPts val="0"/>
              </a:spcAft>
              <a:buClr>
                <a:srgbClr val="000000"/>
              </a:buClr>
              <a:buSzPts val="1600"/>
              <a:buAutoNum type="arabicPeriod"/>
            </a:pPr>
            <a:r>
              <a:rPr lang="en" sz="1600">
                <a:solidFill>
                  <a:srgbClr val="000000"/>
                </a:solidFill>
              </a:rPr>
              <a:t>P5 committee (Particle Physics Projects Prioritization Panel) is formed (by NSF and DOE) consisting of ~25 scientists representing all areas of particle physics.</a:t>
            </a:r>
            <a:endParaRPr sz="1600">
              <a:solidFill>
                <a:srgbClr val="000000"/>
              </a:solidFill>
            </a:endParaRPr>
          </a:p>
          <a:p>
            <a:pPr marL="914400" lvl="1" indent="-330200" algn="l" rtl="0">
              <a:spcBef>
                <a:spcPts val="0"/>
              </a:spcBef>
              <a:spcAft>
                <a:spcPts val="0"/>
              </a:spcAft>
              <a:buClr>
                <a:srgbClr val="000000"/>
              </a:buClr>
              <a:buSzPts val="1600"/>
              <a:buAutoNum type="alphaLcPeriod"/>
            </a:pPr>
            <a:r>
              <a:rPr lang="en" sz="1600">
                <a:solidFill>
                  <a:srgbClr val="000000"/>
                </a:solidFill>
              </a:rPr>
              <a:t>The committee, within about 6-12 months, have to recommend priorities based on available funding and on the expected cost of the projects.</a:t>
            </a:r>
            <a:endParaRPr sz="1600">
              <a:solidFill>
                <a:srgbClr val="000000"/>
              </a:solidFill>
            </a:endParaRPr>
          </a:p>
          <a:p>
            <a:pPr marL="914400" lvl="1" indent="-330200" algn="l" rtl="0">
              <a:spcBef>
                <a:spcPts val="0"/>
              </a:spcBef>
              <a:spcAft>
                <a:spcPts val="0"/>
              </a:spcAft>
              <a:buClr>
                <a:srgbClr val="000000"/>
              </a:buClr>
              <a:buSzPts val="1600"/>
              <a:buAutoNum type="alphaLcPeriod"/>
            </a:pPr>
            <a:r>
              <a:rPr lang="en" sz="1600">
                <a:solidFill>
                  <a:srgbClr val="000000"/>
                </a:solidFill>
              </a:rPr>
              <a:t>Recommendations  covers ~10 years time span.</a:t>
            </a:r>
            <a:endParaRPr sz="1600">
              <a:solidFill>
                <a:srgbClr val="000000"/>
              </a:solidFill>
            </a:endParaRPr>
          </a:p>
          <a:p>
            <a:pPr marL="457200" lvl="0" indent="-330200" algn="l" rtl="0">
              <a:spcBef>
                <a:spcPts val="0"/>
              </a:spcBef>
              <a:spcAft>
                <a:spcPts val="0"/>
              </a:spcAft>
              <a:buClr>
                <a:srgbClr val="000000"/>
              </a:buClr>
              <a:buSzPts val="1600"/>
              <a:buAutoNum type="arabicPeriod"/>
            </a:pPr>
            <a:r>
              <a:rPr lang="en" sz="1600">
                <a:solidFill>
                  <a:srgbClr val="000000"/>
                </a:solidFill>
              </a:rPr>
              <a:t>HEPAP (High Energy Physics Advisory Panel) appointed by NSF/DOE reviews the proposal and provides advice to funding agencies.</a:t>
            </a:r>
            <a:endParaRPr sz="1600">
              <a:solidFill>
                <a:srgbClr val="000000"/>
              </a:solidFill>
            </a:endParaRPr>
          </a:p>
          <a:p>
            <a:pPr marL="457200" lvl="0" indent="-330200" algn="l" rtl="0">
              <a:spcBef>
                <a:spcPts val="0"/>
              </a:spcBef>
              <a:spcAft>
                <a:spcPts val="0"/>
              </a:spcAft>
              <a:buClr>
                <a:srgbClr val="000000"/>
              </a:buClr>
              <a:buSzPts val="1600"/>
              <a:buAutoNum type="arabicPeriod"/>
            </a:pPr>
            <a:r>
              <a:rPr lang="en" sz="1600">
                <a:solidFill>
                  <a:srgbClr val="000000"/>
                </a:solidFill>
              </a:rPr>
              <a:t>NSF/DOE fund recommended projects (assuming funds are available).</a:t>
            </a:r>
            <a:endParaRPr>
              <a:solidFill>
                <a:srgbClr val="000000"/>
              </a:solidFill>
            </a:endParaRPr>
          </a:p>
        </p:txBody>
      </p:sp>
      <p:sp>
        <p:nvSpPr>
          <p:cNvPr id="169" name="Google Shape;169;p3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fld id="{00000000-1234-1234-1234-123412341234}" type="slidenum">
              <a:rPr lang="en">
                <a:solidFill>
                  <a:srgbClr val="595959"/>
                </a:solidFill>
              </a:rPr>
              <a:pPr/>
              <a:t>41</a:t>
            </a:fld>
            <a:endParaRPr>
              <a:solidFill>
                <a:srgbClr val="595959"/>
              </a:solidFill>
            </a:endParaRPr>
          </a:p>
        </p:txBody>
      </p:sp>
    </p:spTree>
    <p:extLst>
      <p:ext uri="{BB962C8B-B14F-4D97-AF65-F5344CB8AC3E}">
        <p14:creationId xmlns:p14="http://schemas.microsoft.com/office/powerpoint/2010/main" val="128010631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p35"/>
          <p:cNvSpPr txBox="1">
            <a:spLocks noGrp="1"/>
          </p:cNvSpPr>
          <p:nvPr>
            <p:ph type="title"/>
          </p:nvPr>
        </p:nvSpPr>
        <p:spPr>
          <a:xfrm>
            <a:off x="311700" y="-1217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a:t>Community Involvement</a:t>
            </a:r>
            <a:endParaRPr/>
          </a:p>
        </p:txBody>
      </p:sp>
      <p:sp>
        <p:nvSpPr>
          <p:cNvPr id="189" name="Google Shape;189;p35"/>
          <p:cNvSpPr txBox="1">
            <a:spLocks noGrp="1"/>
          </p:cNvSpPr>
          <p:nvPr>
            <p:ph type="body" idx="1"/>
          </p:nvPr>
        </p:nvSpPr>
        <p:spPr>
          <a:xfrm>
            <a:off x="111900" y="648800"/>
            <a:ext cx="8920200" cy="4163700"/>
          </a:xfrm>
          <a:prstGeom prst="rect">
            <a:avLst/>
          </a:prstGeom>
        </p:spPr>
        <p:txBody>
          <a:bodyPr spcFirstLastPara="1" wrap="square" lIns="91425" tIns="91425" rIns="91425" bIns="91425" anchor="t" anchorCtr="0">
            <a:noAutofit/>
          </a:bodyPr>
          <a:lstStyle/>
          <a:p>
            <a:pPr marL="457200" lvl="0" indent="-336550" algn="l" rtl="0">
              <a:spcBef>
                <a:spcPts val="1000"/>
              </a:spcBef>
              <a:spcAft>
                <a:spcPts val="0"/>
              </a:spcAft>
              <a:buClr>
                <a:srgbClr val="000000"/>
              </a:buClr>
              <a:buSzPts val="1700"/>
              <a:buChar char="●"/>
            </a:pPr>
            <a:r>
              <a:rPr lang="en" sz="1700" b="1">
                <a:solidFill>
                  <a:srgbClr val="000000"/>
                </a:solidFill>
              </a:rPr>
              <a:t>Particle physics is global: long-term strategy study done in the global context.</a:t>
            </a:r>
            <a:endParaRPr sz="1700" b="1">
              <a:solidFill>
                <a:srgbClr val="000000"/>
              </a:solidFill>
            </a:endParaRPr>
          </a:p>
          <a:p>
            <a:pPr marL="457200" lvl="0" indent="-336550" algn="l" rtl="0">
              <a:spcBef>
                <a:spcPts val="0"/>
              </a:spcBef>
              <a:spcAft>
                <a:spcPts val="0"/>
              </a:spcAft>
              <a:buClr>
                <a:srgbClr val="000000"/>
              </a:buClr>
              <a:buSzPts val="1700"/>
              <a:buChar char="●"/>
            </a:pPr>
            <a:r>
              <a:rPr lang="en" sz="1700">
                <a:solidFill>
                  <a:srgbClr val="000000"/>
                </a:solidFill>
              </a:rPr>
              <a:t>Europe, Japan, other countries/regions are developing plans which U.S. is monitoring closely and in many cases is active participant.</a:t>
            </a:r>
            <a:endParaRPr sz="1700">
              <a:solidFill>
                <a:srgbClr val="000000"/>
              </a:solidFill>
            </a:endParaRPr>
          </a:p>
          <a:p>
            <a:pPr marL="457200" lvl="0" indent="-336550" algn="l" rtl="0">
              <a:spcBef>
                <a:spcPts val="0"/>
              </a:spcBef>
              <a:spcAft>
                <a:spcPts val="0"/>
              </a:spcAft>
              <a:buClr>
                <a:srgbClr val="000000"/>
              </a:buClr>
              <a:buSzPts val="1700"/>
              <a:buChar char="●"/>
            </a:pPr>
            <a:r>
              <a:rPr lang="en" sz="1700" b="1">
                <a:solidFill>
                  <a:srgbClr val="000000"/>
                </a:solidFill>
              </a:rPr>
              <a:t>European / U.S. Process:</a:t>
            </a:r>
            <a:endParaRPr sz="1700" b="1">
              <a:solidFill>
                <a:srgbClr val="000000"/>
              </a:solidFill>
            </a:endParaRPr>
          </a:p>
          <a:p>
            <a:pPr marL="914400" lvl="1" indent="-317500" algn="l" rtl="0">
              <a:spcBef>
                <a:spcPts val="0"/>
              </a:spcBef>
              <a:spcAft>
                <a:spcPts val="0"/>
              </a:spcAft>
              <a:buClr>
                <a:srgbClr val="000000"/>
              </a:buClr>
              <a:buSzPts val="1400"/>
              <a:buChar char="○"/>
            </a:pPr>
            <a:r>
              <a:rPr lang="en">
                <a:solidFill>
                  <a:srgbClr val="000000"/>
                </a:solidFill>
              </a:rPr>
              <a:t>European Physics Preparatory Group (PPG) ~ U.S. Snowmass</a:t>
            </a:r>
            <a:endParaRPr>
              <a:solidFill>
                <a:srgbClr val="000000"/>
              </a:solidFill>
            </a:endParaRPr>
          </a:p>
          <a:p>
            <a:pPr marL="914400" lvl="1" indent="-317500" algn="l" rtl="0">
              <a:spcBef>
                <a:spcPts val="0"/>
              </a:spcBef>
              <a:spcAft>
                <a:spcPts val="0"/>
              </a:spcAft>
              <a:buClr>
                <a:srgbClr val="000000"/>
              </a:buClr>
              <a:buSzPts val="1400"/>
              <a:buChar char="○"/>
            </a:pPr>
            <a:r>
              <a:rPr lang="en">
                <a:solidFill>
                  <a:srgbClr val="000000"/>
                </a:solidFill>
              </a:rPr>
              <a:t>European Strategy Group (ESG) ~ U.S. P5</a:t>
            </a:r>
            <a:endParaRPr>
              <a:solidFill>
                <a:srgbClr val="000000"/>
              </a:solidFill>
            </a:endParaRPr>
          </a:p>
          <a:p>
            <a:pPr marL="457200" lvl="0" indent="-336550" algn="l" rtl="0">
              <a:spcBef>
                <a:spcPts val="0"/>
              </a:spcBef>
              <a:spcAft>
                <a:spcPts val="0"/>
              </a:spcAft>
              <a:buClr>
                <a:srgbClr val="000000"/>
              </a:buClr>
              <a:buSzPts val="1700"/>
              <a:buChar char="●"/>
            </a:pPr>
            <a:r>
              <a:rPr lang="en" sz="1700" b="1">
                <a:solidFill>
                  <a:srgbClr val="000000"/>
                </a:solidFill>
              </a:rPr>
              <a:t>European Physics Preparatory Group (PPG)</a:t>
            </a:r>
            <a:r>
              <a:rPr lang="en" sz="1700">
                <a:solidFill>
                  <a:srgbClr val="000000"/>
                </a:solidFill>
              </a:rPr>
              <a:t> 2018-2019:</a:t>
            </a:r>
            <a:endParaRPr sz="1700">
              <a:solidFill>
                <a:srgbClr val="000000"/>
              </a:solidFill>
            </a:endParaRPr>
          </a:p>
          <a:p>
            <a:pPr marL="914400" lvl="1" indent="-336550" algn="l" rtl="0">
              <a:spcBef>
                <a:spcPts val="0"/>
              </a:spcBef>
              <a:spcAft>
                <a:spcPts val="0"/>
              </a:spcAft>
              <a:buClr>
                <a:srgbClr val="000000"/>
              </a:buClr>
              <a:buSzPts val="1700"/>
              <a:buChar char="○"/>
            </a:pPr>
            <a:r>
              <a:rPr lang="en">
                <a:solidFill>
                  <a:srgbClr val="000000"/>
                </a:solidFill>
              </a:rPr>
              <a:t>17 PPG Members, including 4 members from Americas and Asia.</a:t>
            </a:r>
            <a:endParaRPr>
              <a:solidFill>
                <a:srgbClr val="000000"/>
              </a:solidFill>
            </a:endParaRPr>
          </a:p>
          <a:p>
            <a:pPr marL="914400" lvl="1" indent="-317500" algn="l" rtl="0">
              <a:spcBef>
                <a:spcPts val="0"/>
              </a:spcBef>
              <a:spcAft>
                <a:spcPts val="0"/>
              </a:spcAft>
              <a:buClr>
                <a:srgbClr val="000000"/>
              </a:buClr>
              <a:buSzPts val="1400"/>
              <a:buChar char="○"/>
            </a:pPr>
            <a:r>
              <a:rPr lang="en">
                <a:solidFill>
                  <a:srgbClr val="000000"/>
                </a:solidFill>
              </a:rPr>
              <a:t>16 Conveners (8 groups), including 4 conveners from Americas and Asia.</a:t>
            </a:r>
            <a:endParaRPr>
              <a:solidFill>
                <a:srgbClr val="000000"/>
              </a:solidFill>
            </a:endParaRPr>
          </a:p>
          <a:p>
            <a:pPr marL="914400" lvl="1" indent="-317500" algn="l" rtl="0">
              <a:spcBef>
                <a:spcPts val="0"/>
              </a:spcBef>
              <a:spcAft>
                <a:spcPts val="0"/>
              </a:spcAft>
              <a:buClr>
                <a:srgbClr val="000000"/>
              </a:buClr>
              <a:buSzPts val="1400"/>
              <a:buChar char="○"/>
            </a:pPr>
            <a:r>
              <a:rPr lang="en">
                <a:solidFill>
                  <a:srgbClr val="000000"/>
                </a:solidFill>
              </a:rPr>
              <a:t>ESG report expected soon.</a:t>
            </a:r>
            <a:endParaRPr>
              <a:solidFill>
                <a:srgbClr val="000000"/>
              </a:solidFill>
            </a:endParaRPr>
          </a:p>
          <a:p>
            <a:pPr marL="457200" lvl="0" indent="-336550" algn="l" rtl="0">
              <a:spcBef>
                <a:spcPts val="0"/>
              </a:spcBef>
              <a:spcAft>
                <a:spcPts val="0"/>
              </a:spcAft>
              <a:buClr>
                <a:srgbClr val="000000"/>
              </a:buClr>
              <a:buSzPts val="1700"/>
              <a:buChar char="●"/>
            </a:pPr>
            <a:r>
              <a:rPr lang="en" sz="1700" b="1">
                <a:solidFill>
                  <a:srgbClr val="000000"/>
                </a:solidFill>
              </a:rPr>
              <a:t>U.S. P5 2014:</a:t>
            </a:r>
            <a:endParaRPr sz="1700" b="1">
              <a:solidFill>
                <a:srgbClr val="000000"/>
              </a:solidFill>
            </a:endParaRPr>
          </a:p>
          <a:p>
            <a:pPr marL="914400" lvl="1" indent="-317500" algn="l" rtl="0">
              <a:spcBef>
                <a:spcPts val="0"/>
              </a:spcBef>
              <a:spcAft>
                <a:spcPts val="0"/>
              </a:spcAft>
              <a:buClr>
                <a:srgbClr val="000000"/>
              </a:buClr>
              <a:buSzPts val="1400"/>
              <a:buChar char="○"/>
            </a:pPr>
            <a:r>
              <a:rPr lang="en">
                <a:solidFill>
                  <a:srgbClr val="000000"/>
                </a:solidFill>
              </a:rPr>
              <a:t>25 members, including 5 members from Europe and Asia.</a:t>
            </a:r>
            <a:endParaRPr>
              <a:solidFill>
                <a:srgbClr val="000000"/>
              </a:solidFill>
            </a:endParaRPr>
          </a:p>
          <a:p>
            <a:pPr marL="457200" lvl="0" indent="-336550" algn="l" rtl="0">
              <a:spcBef>
                <a:spcPts val="0"/>
              </a:spcBef>
              <a:spcAft>
                <a:spcPts val="0"/>
              </a:spcAft>
              <a:buClr>
                <a:srgbClr val="FF0000"/>
              </a:buClr>
              <a:buSzPts val="1700"/>
              <a:buChar char="●"/>
            </a:pPr>
            <a:r>
              <a:rPr lang="en" sz="1700" b="1">
                <a:solidFill>
                  <a:srgbClr val="FF0000"/>
                </a:solidFill>
              </a:rPr>
              <a:t>U.S. Snowmass 2020-2021:</a:t>
            </a:r>
            <a:endParaRPr sz="1700" b="1">
              <a:solidFill>
                <a:srgbClr val="FF0000"/>
              </a:solidFill>
            </a:endParaRPr>
          </a:p>
          <a:p>
            <a:pPr marL="914400" lvl="1" indent="-317500" algn="l" rtl="0">
              <a:spcBef>
                <a:spcPts val="0"/>
              </a:spcBef>
              <a:spcAft>
                <a:spcPts val="0"/>
              </a:spcAft>
              <a:buClr>
                <a:srgbClr val="FF0000"/>
              </a:buClr>
              <a:buSzPts val="1400"/>
              <a:buChar char="○"/>
            </a:pPr>
            <a:r>
              <a:rPr lang="en" b="1">
                <a:solidFill>
                  <a:srgbClr val="FF0000"/>
                </a:solidFill>
              </a:rPr>
              <a:t>Expected and encouraged representation of foreign institutions.</a:t>
            </a:r>
            <a:endParaRPr b="1">
              <a:solidFill>
                <a:srgbClr val="FF0000"/>
              </a:solidFill>
            </a:endParaRPr>
          </a:p>
        </p:txBody>
      </p:sp>
      <p:sp>
        <p:nvSpPr>
          <p:cNvPr id="190" name="Google Shape;190;p3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42</a:t>
            </a:fld>
            <a:endParaRPr/>
          </a:p>
        </p:txBody>
      </p:sp>
    </p:spTree>
    <p:extLst>
      <p:ext uri="{BB962C8B-B14F-4D97-AF65-F5344CB8AC3E}">
        <p14:creationId xmlns:p14="http://schemas.microsoft.com/office/powerpoint/2010/main" val="3073296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Google Shape;195;p36"/>
          <p:cNvSpPr txBox="1">
            <a:spLocks noGrp="1"/>
          </p:cNvSpPr>
          <p:nvPr>
            <p:ph type="title"/>
          </p:nvPr>
        </p:nvSpPr>
        <p:spPr>
          <a:xfrm>
            <a:off x="311700" y="-1217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a:t>The Snowmass Organisation</a:t>
            </a:r>
            <a:endParaRPr/>
          </a:p>
        </p:txBody>
      </p:sp>
      <p:sp>
        <p:nvSpPr>
          <p:cNvPr id="196" name="Google Shape;196;p36"/>
          <p:cNvSpPr txBox="1">
            <a:spLocks noGrp="1"/>
          </p:cNvSpPr>
          <p:nvPr>
            <p:ph type="body" idx="1"/>
          </p:nvPr>
        </p:nvSpPr>
        <p:spPr>
          <a:xfrm>
            <a:off x="111900" y="733650"/>
            <a:ext cx="8920200" cy="4163700"/>
          </a:xfrm>
          <a:prstGeom prst="rect">
            <a:avLst/>
          </a:prstGeom>
        </p:spPr>
        <p:txBody>
          <a:bodyPr spcFirstLastPara="1" wrap="square" lIns="91425" tIns="91425" rIns="91425" bIns="91425" anchor="t" anchorCtr="0">
            <a:noAutofit/>
          </a:bodyPr>
          <a:lstStyle/>
          <a:p>
            <a:pPr marL="457200" lvl="0" indent="-342900" algn="l" rtl="0">
              <a:spcBef>
                <a:spcPts val="600"/>
              </a:spcBef>
              <a:spcAft>
                <a:spcPts val="0"/>
              </a:spcAft>
              <a:buClr>
                <a:srgbClr val="000000"/>
              </a:buClr>
              <a:buSzPts val="1800"/>
              <a:buChar char="●"/>
            </a:pPr>
            <a:r>
              <a:rPr lang="en">
                <a:solidFill>
                  <a:srgbClr val="000000"/>
                </a:solidFill>
              </a:rPr>
              <a:t>Snowmass Process is organized by the DPF of the APS.</a:t>
            </a:r>
            <a:endParaRPr>
              <a:solidFill>
                <a:srgbClr val="000000"/>
              </a:solidFill>
            </a:endParaRPr>
          </a:p>
          <a:p>
            <a:pPr marL="457200" lvl="0" indent="-342900" algn="l" rtl="0">
              <a:spcBef>
                <a:spcPts val="0"/>
              </a:spcBef>
              <a:spcAft>
                <a:spcPts val="0"/>
              </a:spcAft>
              <a:buClr>
                <a:srgbClr val="000000"/>
              </a:buClr>
              <a:buSzPts val="1800"/>
              <a:buChar char="●"/>
            </a:pPr>
            <a:r>
              <a:rPr lang="en">
                <a:solidFill>
                  <a:srgbClr val="000000"/>
                </a:solidFill>
              </a:rPr>
              <a:t>Snowmass is an opportunity for the entire HEP community to come together to identify and document a vision for the future of particle physics in the U.S. and its international partners:</a:t>
            </a:r>
            <a:endParaRPr>
              <a:solidFill>
                <a:srgbClr val="000000"/>
              </a:solidFill>
            </a:endParaRPr>
          </a:p>
          <a:p>
            <a:pPr marL="914400" lvl="1" indent="-317500" algn="l" rtl="0">
              <a:spcBef>
                <a:spcPts val="0"/>
              </a:spcBef>
              <a:spcAft>
                <a:spcPts val="0"/>
              </a:spcAft>
              <a:buClr>
                <a:srgbClr val="000000"/>
              </a:buClr>
              <a:buSzPts val="1400"/>
              <a:buChar char="○"/>
            </a:pPr>
            <a:r>
              <a:rPr lang="en" b="1">
                <a:solidFill>
                  <a:schemeClr val="dk1"/>
                </a:solidFill>
              </a:rPr>
              <a:t>It is a year and ½ process</a:t>
            </a:r>
            <a:r>
              <a:rPr lang="en">
                <a:solidFill>
                  <a:schemeClr val="dk1"/>
                </a:solidFill>
              </a:rPr>
              <a:t>.</a:t>
            </a:r>
            <a:endParaRPr>
              <a:solidFill>
                <a:schemeClr val="dk1"/>
              </a:solidFill>
            </a:endParaRPr>
          </a:p>
          <a:p>
            <a:pPr marL="914400" lvl="1" indent="-317500" algn="l" rtl="0">
              <a:spcBef>
                <a:spcPts val="0"/>
              </a:spcBef>
              <a:spcAft>
                <a:spcPts val="0"/>
              </a:spcAft>
              <a:buClr>
                <a:srgbClr val="000000"/>
              </a:buClr>
              <a:buSzPts val="1400"/>
              <a:buChar char="○"/>
            </a:pPr>
            <a:r>
              <a:rPr lang="en" b="1">
                <a:solidFill>
                  <a:schemeClr val="dk1"/>
                </a:solidFill>
              </a:rPr>
              <a:t>10 Frontiers have been created</a:t>
            </a:r>
            <a:r>
              <a:rPr lang="en">
                <a:solidFill>
                  <a:schemeClr val="dk1"/>
                </a:solidFill>
              </a:rPr>
              <a:t>.</a:t>
            </a:r>
            <a:endParaRPr>
              <a:solidFill>
                <a:schemeClr val="dk1"/>
              </a:solidFill>
            </a:endParaRPr>
          </a:p>
          <a:p>
            <a:pPr marL="914400" lvl="1" indent="-317500" algn="l" rtl="0">
              <a:spcBef>
                <a:spcPts val="0"/>
              </a:spcBef>
              <a:spcAft>
                <a:spcPts val="0"/>
              </a:spcAft>
              <a:buClr>
                <a:srgbClr val="000000"/>
              </a:buClr>
              <a:buSzPts val="1400"/>
              <a:buChar char="○"/>
            </a:pPr>
            <a:r>
              <a:rPr lang="en">
                <a:solidFill>
                  <a:schemeClr val="dk1"/>
                </a:solidFill>
              </a:rPr>
              <a:t>We aim for everyone's voice to be heard.</a:t>
            </a:r>
            <a:endParaRPr b="1">
              <a:solidFill>
                <a:schemeClr val="dk1"/>
              </a:solidFill>
            </a:endParaRPr>
          </a:p>
          <a:p>
            <a:pPr marL="914400" lvl="1" indent="-317500" algn="l" rtl="0">
              <a:spcBef>
                <a:spcPts val="0"/>
              </a:spcBef>
              <a:spcAft>
                <a:spcPts val="0"/>
              </a:spcAft>
              <a:buClr>
                <a:srgbClr val="000000"/>
              </a:buClr>
              <a:buSzPts val="1400"/>
              <a:buChar char="○"/>
            </a:pPr>
            <a:r>
              <a:rPr lang="en">
                <a:solidFill>
                  <a:schemeClr val="dk1"/>
                </a:solidFill>
              </a:rPr>
              <a:t>Various </a:t>
            </a:r>
            <a:r>
              <a:rPr lang="en" b="1">
                <a:solidFill>
                  <a:schemeClr val="dk1"/>
                </a:solidFill>
              </a:rPr>
              <a:t>Town Halls and Community planning meetings </a:t>
            </a:r>
            <a:r>
              <a:rPr lang="en">
                <a:solidFill>
                  <a:schemeClr val="dk1"/>
                </a:solidFill>
              </a:rPr>
              <a:t>for communication and feedback.</a:t>
            </a:r>
            <a:endParaRPr b="1">
              <a:solidFill>
                <a:schemeClr val="dk1"/>
              </a:solidFill>
            </a:endParaRPr>
          </a:p>
          <a:p>
            <a:pPr marL="914400" lvl="1" indent="-317500" algn="l" rtl="0">
              <a:spcBef>
                <a:spcPts val="0"/>
              </a:spcBef>
              <a:spcAft>
                <a:spcPts val="0"/>
              </a:spcAft>
              <a:buClr>
                <a:srgbClr val="000000"/>
              </a:buClr>
              <a:buSzPts val="1400"/>
              <a:buChar char="○"/>
            </a:pPr>
            <a:r>
              <a:rPr lang="en">
                <a:solidFill>
                  <a:schemeClr val="dk1"/>
                </a:solidFill>
              </a:rPr>
              <a:t>Various </a:t>
            </a:r>
            <a:r>
              <a:rPr lang="en" b="1">
                <a:solidFill>
                  <a:schemeClr val="dk1"/>
                </a:solidFill>
              </a:rPr>
              <a:t>Workshops</a:t>
            </a:r>
            <a:r>
              <a:rPr lang="en">
                <a:solidFill>
                  <a:schemeClr val="dk1"/>
                </a:solidFill>
              </a:rPr>
              <a:t> will be organized by Frontiers, </a:t>
            </a:r>
            <a:r>
              <a:rPr lang="en" b="1">
                <a:solidFill>
                  <a:schemeClr val="dk1"/>
                </a:solidFill>
              </a:rPr>
              <a:t>bi-weekly meetings of Topics Groups</a:t>
            </a:r>
            <a:r>
              <a:rPr lang="en">
                <a:solidFill>
                  <a:schemeClr val="dk1"/>
                </a:solidFill>
              </a:rPr>
              <a:t>.</a:t>
            </a:r>
            <a:endParaRPr>
              <a:solidFill>
                <a:schemeClr val="dk1"/>
              </a:solidFill>
            </a:endParaRPr>
          </a:p>
          <a:p>
            <a:pPr marL="914400" lvl="1" indent="-317500" algn="l" rtl="0">
              <a:spcBef>
                <a:spcPts val="0"/>
              </a:spcBef>
              <a:spcAft>
                <a:spcPts val="0"/>
              </a:spcAft>
              <a:buClr>
                <a:srgbClr val="000000"/>
              </a:buClr>
              <a:buSzPts val="1400"/>
              <a:buChar char="○"/>
            </a:pPr>
            <a:r>
              <a:rPr lang="en" b="1">
                <a:solidFill>
                  <a:schemeClr val="dk1"/>
                </a:solidFill>
              </a:rPr>
              <a:t>Letters of Interest and Contributed Papers </a:t>
            </a:r>
            <a:r>
              <a:rPr lang="en">
                <a:solidFill>
                  <a:schemeClr val="dk1"/>
                </a:solidFill>
              </a:rPr>
              <a:t>are encouraged.</a:t>
            </a:r>
            <a:endParaRPr>
              <a:solidFill>
                <a:schemeClr val="dk1"/>
              </a:solidFill>
            </a:endParaRPr>
          </a:p>
          <a:p>
            <a:pPr marL="0" lvl="0" indent="0" algn="l" rtl="0">
              <a:spcBef>
                <a:spcPts val="1000"/>
              </a:spcBef>
              <a:spcAft>
                <a:spcPts val="0"/>
              </a:spcAft>
              <a:buNone/>
            </a:pPr>
            <a:endParaRPr sz="1500">
              <a:solidFill>
                <a:srgbClr val="000000"/>
              </a:solidFill>
            </a:endParaRPr>
          </a:p>
          <a:p>
            <a:pPr marL="0" lvl="0" indent="0" algn="l" rtl="0">
              <a:spcBef>
                <a:spcPts val="400"/>
              </a:spcBef>
              <a:spcAft>
                <a:spcPts val="0"/>
              </a:spcAft>
              <a:buNone/>
            </a:pPr>
            <a:endParaRPr sz="1300">
              <a:solidFill>
                <a:srgbClr val="000000"/>
              </a:solidFill>
            </a:endParaRPr>
          </a:p>
        </p:txBody>
      </p:sp>
      <p:sp>
        <p:nvSpPr>
          <p:cNvPr id="197" name="Google Shape;197;p3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5</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Google Shape;202;p37"/>
          <p:cNvSpPr txBox="1">
            <a:spLocks noGrp="1"/>
          </p:cNvSpPr>
          <p:nvPr>
            <p:ph type="title"/>
          </p:nvPr>
        </p:nvSpPr>
        <p:spPr>
          <a:xfrm>
            <a:off x="311700" y="-1217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a:t>USA Strategic Planning Timeline</a:t>
            </a:r>
            <a:endParaRPr/>
          </a:p>
        </p:txBody>
      </p:sp>
      <p:sp>
        <p:nvSpPr>
          <p:cNvPr id="203" name="Google Shape;203;p37"/>
          <p:cNvSpPr txBox="1">
            <a:spLocks noGrp="1"/>
          </p:cNvSpPr>
          <p:nvPr>
            <p:ph type="body" idx="1"/>
          </p:nvPr>
        </p:nvSpPr>
        <p:spPr>
          <a:xfrm>
            <a:off x="111900" y="1179575"/>
            <a:ext cx="8920200" cy="1130100"/>
          </a:xfrm>
          <a:prstGeom prst="rect">
            <a:avLst/>
          </a:prstGeom>
        </p:spPr>
        <p:txBody>
          <a:bodyPr spcFirstLastPara="1" wrap="square" lIns="91425" tIns="91425" rIns="91425" bIns="91425" anchor="t" anchorCtr="0">
            <a:noAutofit/>
          </a:bodyPr>
          <a:lstStyle/>
          <a:p>
            <a:pPr marL="457200" lvl="0" indent="-336550" algn="l" rtl="0">
              <a:spcBef>
                <a:spcPts val="400"/>
              </a:spcBef>
              <a:spcAft>
                <a:spcPts val="0"/>
              </a:spcAft>
              <a:buClr>
                <a:srgbClr val="000000"/>
              </a:buClr>
              <a:buSzPts val="1700"/>
              <a:buChar char="●"/>
            </a:pPr>
            <a:r>
              <a:rPr lang="en" sz="1700">
                <a:solidFill>
                  <a:srgbClr val="000000"/>
                </a:solidFill>
              </a:rPr>
              <a:t>To provide timely input to the next P5 report will be required by March 2023.</a:t>
            </a:r>
            <a:endParaRPr sz="1700">
              <a:solidFill>
                <a:srgbClr val="000000"/>
              </a:solidFill>
            </a:endParaRPr>
          </a:p>
          <a:p>
            <a:pPr marL="457200" lvl="0" indent="-336550" algn="l" rtl="0">
              <a:spcBef>
                <a:spcPts val="0"/>
              </a:spcBef>
              <a:spcAft>
                <a:spcPts val="0"/>
              </a:spcAft>
              <a:buClr>
                <a:srgbClr val="000000"/>
              </a:buClr>
              <a:buSzPts val="1700"/>
              <a:buChar char="●"/>
            </a:pPr>
            <a:r>
              <a:rPr lang="en" sz="1700">
                <a:solidFill>
                  <a:srgbClr val="000000"/>
                </a:solidFill>
              </a:rPr>
              <a:t>U.S. Community Snowmass process with major meeting in Summer 2021.</a:t>
            </a:r>
            <a:endParaRPr sz="1700">
              <a:solidFill>
                <a:srgbClr val="000000"/>
              </a:solidFill>
            </a:endParaRPr>
          </a:p>
          <a:p>
            <a:pPr marL="0" lvl="0" indent="0" algn="l" rtl="0">
              <a:spcBef>
                <a:spcPts val="1000"/>
              </a:spcBef>
              <a:spcAft>
                <a:spcPts val="0"/>
              </a:spcAft>
              <a:buNone/>
            </a:pPr>
            <a:endParaRPr>
              <a:solidFill>
                <a:srgbClr val="000000"/>
              </a:solidFill>
            </a:endParaRPr>
          </a:p>
        </p:txBody>
      </p:sp>
      <p:sp>
        <p:nvSpPr>
          <p:cNvPr id="204" name="Google Shape;204;p3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6</a:t>
            </a:fld>
            <a:endParaRPr/>
          </a:p>
        </p:txBody>
      </p:sp>
      <p:pic>
        <p:nvPicPr>
          <p:cNvPr id="205" name="Google Shape;205;p37"/>
          <p:cNvPicPr preferRelativeResize="0"/>
          <p:nvPr/>
        </p:nvPicPr>
        <p:blipFill>
          <a:blip r:embed="rId3">
            <a:alphaModFix/>
          </a:blip>
          <a:stretch>
            <a:fillRect/>
          </a:stretch>
        </p:blipFill>
        <p:spPr>
          <a:xfrm>
            <a:off x="152400" y="2462075"/>
            <a:ext cx="8839198" cy="847841"/>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p38"/>
          <p:cNvSpPr txBox="1">
            <a:spLocks noGrp="1"/>
          </p:cNvSpPr>
          <p:nvPr>
            <p:ph type="title"/>
          </p:nvPr>
        </p:nvSpPr>
        <p:spPr>
          <a:xfrm>
            <a:off x="311700" y="-1217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a:t>Snowmass Timeline &amp; Milestones</a:t>
            </a:r>
            <a:endParaRPr/>
          </a:p>
        </p:txBody>
      </p:sp>
      <p:sp>
        <p:nvSpPr>
          <p:cNvPr id="211" name="Google Shape;211;p38"/>
          <p:cNvSpPr txBox="1">
            <a:spLocks noGrp="1"/>
          </p:cNvSpPr>
          <p:nvPr>
            <p:ph type="body" idx="1"/>
          </p:nvPr>
        </p:nvSpPr>
        <p:spPr>
          <a:xfrm>
            <a:off x="111900" y="804325"/>
            <a:ext cx="8920200" cy="4246200"/>
          </a:xfrm>
          <a:prstGeom prst="rect">
            <a:avLst/>
          </a:prstGeom>
        </p:spPr>
        <p:txBody>
          <a:bodyPr spcFirstLastPara="1" wrap="square" lIns="91425" tIns="91425" rIns="91425" bIns="91425" anchor="t" anchorCtr="0">
            <a:noAutofit/>
          </a:bodyPr>
          <a:lstStyle/>
          <a:p>
            <a:pPr marL="457200" lvl="0" indent="-330200" algn="l" rtl="0">
              <a:spcBef>
                <a:spcPts val="1000"/>
              </a:spcBef>
              <a:spcAft>
                <a:spcPts val="0"/>
              </a:spcAft>
              <a:buClr>
                <a:srgbClr val="000000"/>
              </a:buClr>
              <a:buSzPts val="1600"/>
              <a:buChar char="●"/>
            </a:pPr>
            <a:r>
              <a:rPr lang="en" sz="1500" b="1">
                <a:solidFill>
                  <a:srgbClr val="000000"/>
                </a:solidFill>
              </a:rPr>
              <a:t>January 2020: </a:t>
            </a:r>
            <a:r>
              <a:rPr lang="en" sz="1500">
                <a:solidFill>
                  <a:srgbClr val="000000"/>
                </a:solidFill>
              </a:rPr>
              <a:t>Announcement of Frontier conveners and 2021 Snowmass site.</a:t>
            </a:r>
            <a:endParaRPr sz="1500">
              <a:solidFill>
                <a:srgbClr val="000000"/>
              </a:solidFill>
            </a:endParaRPr>
          </a:p>
          <a:p>
            <a:pPr marL="457200" lvl="0" indent="-323850" algn="l" rtl="0">
              <a:spcBef>
                <a:spcPts val="0"/>
              </a:spcBef>
              <a:spcAft>
                <a:spcPts val="0"/>
              </a:spcAft>
              <a:buClr>
                <a:srgbClr val="000000"/>
              </a:buClr>
              <a:buSzPts val="1500"/>
              <a:buChar char="●"/>
            </a:pPr>
            <a:r>
              <a:rPr lang="en" sz="1500" b="1">
                <a:solidFill>
                  <a:srgbClr val="000000"/>
                </a:solidFill>
              </a:rPr>
              <a:t>2020 APS April meeting </a:t>
            </a:r>
            <a:r>
              <a:rPr lang="en" sz="1500">
                <a:solidFill>
                  <a:srgbClr val="000000"/>
                </a:solidFill>
              </a:rPr>
              <a:t>(April 18 – 21)</a:t>
            </a:r>
            <a:r>
              <a:rPr lang="en" sz="1400">
                <a:solidFill>
                  <a:srgbClr val="000000"/>
                </a:solidFill>
              </a:rPr>
              <a:t>: </a:t>
            </a:r>
            <a:r>
              <a:rPr lang="en" sz="1400" b="1">
                <a:solidFill>
                  <a:srgbClr val="000000"/>
                </a:solidFill>
              </a:rPr>
              <a:t>Town Hall meeting </a:t>
            </a:r>
            <a:r>
              <a:rPr lang="en" sz="1400">
                <a:solidFill>
                  <a:srgbClr val="000000"/>
                </a:solidFill>
              </a:rPr>
              <a:t>to communicate with the community (attendance of &gt; 800 people).</a:t>
            </a:r>
            <a:endParaRPr sz="1400" b="1">
              <a:solidFill>
                <a:srgbClr val="000000"/>
              </a:solidFill>
            </a:endParaRPr>
          </a:p>
          <a:p>
            <a:pPr marL="457200" lvl="0" indent="-330200" algn="l" rtl="0">
              <a:spcBef>
                <a:spcPts val="0"/>
              </a:spcBef>
              <a:spcAft>
                <a:spcPts val="0"/>
              </a:spcAft>
              <a:buClr>
                <a:srgbClr val="000000"/>
              </a:buClr>
              <a:buSzPts val="1600"/>
              <a:buChar char="●"/>
            </a:pPr>
            <a:r>
              <a:rPr lang="en" sz="1500" b="1">
                <a:solidFill>
                  <a:srgbClr val="000000"/>
                </a:solidFill>
              </a:rPr>
              <a:t>April 2020 - July 2021: </a:t>
            </a:r>
            <a:r>
              <a:rPr lang="en" sz="1500">
                <a:solidFill>
                  <a:srgbClr val="000000"/>
                </a:solidFill>
              </a:rPr>
              <a:t>Developing proposals, workshops, interactions inside the community.</a:t>
            </a:r>
            <a:endParaRPr sz="1500">
              <a:solidFill>
                <a:srgbClr val="000000"/>
              </a:solidFill>
            </a:endParaRPr>
          </a:p>
          <a:p>
            <a:pPr marL="457200" lvl="0" indent="-330200" algn="l" rtl="0">
              <a:spcBef>
                <a:spcPts val="0"/>
              </a:spcBef>
              <a:spcAft>
                <a:spcPts val="0"/>
              </a:spcAft>
              <a:buClr>
                <a:srgbClr val="000000"/>
              </a:buClr>
              <a:buSzPts val="1600"/>
              <a:buChar char="●"/>
            </a:pPr>
            <a:r>
              <a:rPr lang="en" sz="1400" b="1">
                <a:solidFill>
                  <a:srgbClr val="000000"/>
                </a:solidFill>
              </a:rPr>
              <a:t>Paper contributions:</a:t>
            </a:r>
            <a:endParaRPr sz="1400" b="1">
              <a:solidFill>
                <a:srgbClr val="000000"/>
              </a:solidFill>
            </a:endParaRPr>
          </a:p>
          <a:p>
            <a:pPr marL="914400" lvl="1" indent="-330200" algn="l" rtl="0">
              <a:spcBef>
                <a:spcPts val="0"/>
              </a:spcBef>
              <a:spcAft>
                <a:spcPts val="0"/>
              </a:spcAft>
              <a:buClr>
                <a:srgbClr val="000000"/>
              </a:buClr>
              <a:buSzPts val="1600"/>
              <a:buChar char="○"/>
            </a:pPr>
            <a:r>
              <a:rPr lang="en" sz="1300" b="1">
                <a:solidFill>
                  <a:srgbClr val="000000"/>
                </a:solidFill>
              </a:rPr>
              <a:t>August 31, 2020: </a:t>
            </a:r>
            <a:r>
              <a:rPr lang="en" sz="1300">
                <a:solidFill>
                  <a:srgbClr val="000000"/>
                </a:solidFill>
              </a:rPr>
              <a:t>Deadline for submission of “</a:t>
            </a:r>
            <a:r>
              <a:rPr lang="en" sz="1300" u="sng">
                <a:solidFill>
                  <a:srgbClr val="000000"/>
                </a:solidFill>
              </a:rPr>
              <a:t>Letters of Interest</a:t>
            </a:r>
            <a:r>
              <a:rPr lang="en" sz="1300">
                <a:solidFill>
                  <a:srgbClr val="000000"/>
                </a:solidFill>
              </a:rPr>
              <a:t>”:</a:t>
            </a:r>
            <a:endParaRPr sz="1300">
              <a:solidFill>
                <a:srgbClr val="000000"/>
              </a:solidFill>
            </a:endParaRPr>
          </a:p>
          <a:p>
            <a:pPr marL="1371600" lvl="2" indent="-330200" algn="l" rtl="0">
              <a:spcBef>
                <a:spcPts val="0"/>
              </a:spcBef>
              <a:spcAft>
                <a:spcPts val="0"/>
              </a:spcAft>
              <a:buClr>
                <a:srgbClr val="000000"/>
              </a:buClr>
              <a:buSzPts val="1600"/>
              <a:buChar char="■"/>
            </a:pPr>
            <a:r>
              <a:rPr lang="en" sz="1300">
                <a:solidFill>
                  <a:srgbClr val="000000"/>
                </a:solidFill>
              </a:rPr>
              <a:t>2 pages with descriptions of proposal and citation of the relevant papers (</a:t>
            </a:r>
            <a:r>
              <a:rPr lang="en" sz="1300" u="sng">
                <a:solidFill>
                  <a:srgbClr val="000000"/>
                </a:solidFill>
                <a:hlinkClick r:id="rId3"/>
              </a:rPr>
              <a:t>instructions</a:t>
            </a:r>
            <a:r>
              <a:rPr lang="en" sz="1300">
                <a:solidFill>
                  <a:srgbClr val="000000"/>
                </a:solidFill>
              </a:rPr>
              <a:t>) to be eventually turned into contributed papers in preparation for the Community Planning Meeting.</a:t>
            </a:r>
            <a:endParaRPr sz="1300">
              <a:solidFill>
                <a:srgbClr val="000000"/>
              </a:solidFill>
            </a:endParaRPr>
          </a:p>
          <a:p>
            <a:pPr marL="914400" lvl="1" indent="-330200" algn="l" rtl="0">
              <a:spcBef>
                <a:spcPts val="0"/>
              </a:spcBef>
              <a:spcAft>
                <a:spcPts val="0"/>
              </a:spcAft>
              <a:buClr>
                <a:srgbClr val="000000"/>
              </a:buClr>
              <a:buSzPts val="1600"/>
              <a:buChar char="○"/>
            </a:pPr>
            <a:r>
              <a:rPr lang="en" sz="1300" b="1">
                <a:solidFill>
                  <a:srgbClr val="000000"/>
                </a:solidFill>
              </a:rPr>
              <a:t>July 31, 2021: </a:t>
            </a:r>
            <a:r>
              <a:rPr lang="en" sz="1300">
                <a:solidFill>
                  <a:srgbClr val="000000"/>
                </a:solidFill>
              </a:rPr>
              <a:t>Deadline for submission of “</a:t>
            </a:r>
            <a:r>
              <a:rPr lang="en" sz="1300" u="sng">
                <a:solidFill>
                  <a:srgbClr val="000000"/>
                </a:solidFill>
              </a:rPr>
              <a:t>Contributed Papers</a:t>
            </a:r>
            <a:r>
              <a:rPr lang="en" sz="1300">
                <a:solidFill>
                  <a:srgbClr val="000000"/>
                </a:solidFill>
              </a:rPr>
              <a:t>”:</a:t>
            </a:r>
            <a:endParaRPr sz="1300">
              <a:solidFill>
                <a:srgbClr val="000000"/>
              </a:solidFill>
            </a:endParaRPr>
          </a:p>
          <a:p>
            <a:pPr marL="1371600" lvl="2" indent="-330200" algn="l" rtl="0">
              <a:spcBef>
                <a:spcPts val="0"/>
              </a:spcBef>
              <a:spcAft>
                <a:spcPts val="0"/>
              </a:spcAft>
              <a:buClr>
                <a:srgbClr val="000000"/>
              </a:buClr>
              <a:buSzPts val="1600"/>
              <a:buChar char="■"/>
            </a:pPr>
            <a:r>
              <a:rPr lang="en" sz="1300">
                <a:solidFill>
                  <a:srgbClr val="000000"/>
                </a:solidFill>
              </a:rPr>
              <a:t>Contributed papers will be part of Snowmass Proceedings (submission</a:t>
            </a:r>
            <a:r>
              <a:rPr lang="en" sz="1300">
                <a:solidFill>
                  <a:srgbClr val="000000"/>
                </a:solidFill>
                <a:uFill>
                  <a:noFill/>
                </a:uFill>
                <a:hlinkClick r:id="rId4"/>
              </a:rPr>
              <a:t> </a:t>
            </a:r>
            <a:r>
              <a:rPr lang="en" sz="1300" u="sng">
                <a:solidFill>
                  <a:srgbClr val="000000"/>
                </a:solidFill>
                <a:hlinkClick r:id="rId4"/>
              </a:rPr>
              <a:t>instructions</a:t>
            </a:r>
            <a:r>
              <a:rPr lang="en" sz="1300">
                <a:solidFill>
                  <a:srgbClr val="000000"/>
                </a:solidFill>
              </a:rPr>
              <a:t>).</a:t>
            </a:r>
            <a:endParaRPr sz="1300">
              <a:solidFill>
                <a:srgbClr val="000000"/>
              </a:solidFill>
            </a:endParaRPr>
          </a:p>
          <a:p>
            <a:pPr marL="457200" lvl="0" indent="-336550" algn="l" rtl="0">
              <a:spcBef>
                <a:spcPts val="0"/>
              </a:spcBef>
              <a:spcAft>
                <a:spcPts val="0"/>
              </a:spcAft>
              <a:buClr>
                <a:srgbClr val="000000"/>
              </a:buClr>
              <a:buSzPts val="1700"/>
              <a:buChar char="●"/>
            </a:pPr>
            <a:r>
              <a:rPr lang="en" sz="1500" b="1">
                <a:solidFill>
                  <a:srgbClr val="000000"/>
                </a:solidFill>
              </a:rPr>
              <a:t>Community Planning Meeting, at FNAL: November 4-6, 2020.</a:t>
            </a:r>
            <a:endParaRPr sz="1500" b="1">
              <a:solidFill>
                <a:srgbClr val="000000"/>
              </a:solidFill>
            </a:endParaRPr>
          </a:p>
          <a:p>
            <a:pPr marL="457200" lvl="0" indent="-330200" algn="l" rtl="0">
              <a:spcBef>
                <a:spcPts val="0"/>
              </a:spcBef>
              <a:spcAft>
                <a:spcPts val="0"/>
              </a:spcAft>
              <a:buClr>
                <a:srgbClr val="000000"/>
              </a:buClr>
              <a:buSzPts val="1600"/>
              <a:buChar char="●"/>
            </a:pPr>
            <a:r>
              <a:rPr lang="en" sz="1500" b="1">
                <a:solidFill>
                  <a:srgbClr val="000000"/>
                </a:solidFill>
              </a:rPr>
              <a:t>July 11 - 20, 2021: </a:t>
            </a:r>
            <a:r>
              <a:rPr lang="en" sz="1500">
                <a:solidFill>
                  <a:srgbClr val="000000"/>
                </a:solidFill>
              </a:rPr>
              <a:t>Snowmass Summer Study at UW Seattle.</a:t>
            </a:r>
            <a:endParaRPr sz="1500">
              <a:solidFill>
                <a:srgbClr val="000000"/>
              </a:solidFill>
            </a:endParaRPr>
          </a:p>
          <a:p>
            <a:pPr marL="0" lvl="0" indent="0" algn="l" rtl="0">
              <a:spcBef>
                <a:spcPts val="400"/>
              </a:spcBef>
              <a:spcAft>
                <a:spcPts val="0"/>
              </a:spcAft>
              <a:buNone/>
            </a:pPr>
            <a:endParaRPr sz="1600">
              <a:solidFill>
                <a:srgbClr val="000000"/>
              </a:solidFill>
            </a:endParaRPr>
          </a:p>
          <a:p>
            <a:pPr marL="0" lvl="0" indent="0" algn="l" rtl="0">
              <a:spcBef>
                <a:spcPts val="1000"/>
              </a:spcBef>
              <a:spcAft>
                <a:spcPts val="0"/>
              </a:spcAft>
              <a:buNone/>
            </a:pPr>
            <a:endParaRPr sz="1700">
              <a:solidFill>
                <a:srgbClr val="000000"/>
              </a:solidFill>
            </a:endParaRPr>
          </a:p>
        </p:txBody>
      </p:sp>
      <p:sp>
        <p:nvSpPr>
          <p:cNvPr id="212" name="Google Shape;212;p3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7</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39"/>
          <p:cNvSpPr txBox="1">
            <a:spLocks noGrp="1"/>
          </p:cNvSpPr>
          <p:nvPr>
            <p:ph type="title"/>
          </p:nvPr>
        </p:nvSpPr>
        <p:spPr>
          <a:xfrm>
            <a:off x="311700" y="-1217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a:t>Snowmass Timeline</a:t>
            </a:r>
            <a:endParaRPr/>
          </a:p>
        </p:txBody>
      </p:sp>
      <p:sp>
        <p:nvSpPr>
          <p:cNvPr id="218" name="Google Shape;218;p39"/>
          <p:cNvSpPr txBox="1"/>
          <p:nvPr/>
        </p:nvSpPr>
        <p:spPr>
          <a:xfrm>
            <a:off x="1934350" y="712925"/>
            <a:ext cx="7150800" cy="1344600"/>
          </a:xfrm>
          <a:prstGeom prst="rect">
            <a:avLst/>
          </a:prstGeom>
          <a:noFill/>
          <a:ln>
            <a:noFill/>
          </a:ln>
        </p:spPr>
        <p:txBody>
          <a:bodyPr spcFirstLastPara="1" wrap="square" lIns="91425" tIns="91425" rIns="91425" bIns="91425" anchor="t" anchorCtr="0">
            <a:noAutofit/>
          </a:bodyPr>
          <a:lstStyle/>
          <a:p>
            <a:pPr marL="457200" lvl="0" indent="-317500" algn="l" rtl="0">
              <a:lnSpc>
                <a:spcPct val="115000"/>
              </a:lnSpc>
              <a:spcBef>
                <a:spcPts val="0"/>
              </a:spcBef>
              <a:spcAft>
                <a:spcPts val="0"/>
              </a:spcAft>
              <a:buSzPts val="1400"/>
              <a:buChar char="●"/>
            </a:pPr>
            <a:r>
              <a:rPr lang="en"/>
              <a:t>Several community-wide meetings with all Frontiers will be arranged leading to the </a:t>
            </a:r>
            <a:r>
              <a:rPr lang="en" b="1"/>
              <a:t>Summer Study in Seattle, July 11-20, 2021</a:t>
            </a:r>
            <a:r>
              <a:rPr lang="en"/>
              <a:t>.</a:t>
            </a:r>
            <a:endParaRPr/>
          </a:p>
          <a:p>
            <a:pPr marL="457200" lvl="0" indent="-317500" algn="l" rtl="0">
              <a:lnSpc>
                <a:spcPct val="115000"/>
              </a:lnSpc>
              <a:spcBef>
                <a:spcPts val="0"/>
              </a:spcBef>
              <a:spcAft>
                <a:spcPts val="0"/>
              </a:spcAft>
              <a:buSzPts val="1400"/>
              <a:buChar char="●"/>
            </a:pPr>
            <a:r>
              <a:rPr lang="en"/>
              <a:t>Several milestones for contributions and reports throughout the process leading to </a:t>
            </a:r>
            <a:r>
              <a:rPr lang="en" b="1"/>
              <a:t>Final Report in October 2021</a:t>
            </a:r>
            <a:r>
              <a:rPr lang="en"/>
              <a:t>.</a:t>
            </a:r>
            <a:endParaRPr/>
          </a:p>
        </p:txBody>
      </p:sp>
      <p:sp>
        <p:nvSpPr>
          <p:cNvPr id="219" name="Google Shape;219;p3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8</a:t>
            </a:fld>
            <a:endParaRPr/>
          </a:p>
        </p:txBody>
      </p:sp>
      <p:pic>
        <p:nvPicPr>
          <p:cNvPr id="220" name="Google Shape;220;p39"/>
          <p:cNvPicPr preferRelativeResize="0"/>
          <p:nvPr/>
        </p:nvPicPr>
        <p:blipFill>
          <a:blip r:embed="rId3">
            <a:alphaModFix/>
          </a:blip>
          <a:stretch>
            <a:fillRect/>
          </a:stretch>
        </p:blipFill>
        <p:spPr>
          <a:xfrm>
            <a:off x="152400" y="2209925"/>
            <a:ext cx="7405872" cy="27811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Google Shape;225;p40"/>
          <p:cNvSpPr txBox="1">
            <a:spLocks noGrp="1"/>
          </p:cNvSpPr>
          <p:nvPr>
            <p:ph type="title"/>
          </p:nvPr>
        </p:nvSpPr>
        <p:spPr>
          <a:xfrm>
            <a:off x="311700" y="-1217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a:t>Snowmass Frontiers</a:t>
            </a:r>
            <a:endParaRPr/>
          </a:p>
        </p:txBody>
      </p:sp>
      <p:sp>
        <p:nvSpPr>
          <p:cNvPr id="226" name="Google Shape;226;p4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9</a:t>
            </a:fld>
            <a:endParaRPr/>
          </a:p>
        </p:txBody>
      </p:sp>
      <p:pic>
        <p:nvPicPr>
          <p:cNvPr id="227" name="Google Shape;227;p40"/>
          <p:cNvPicPr preferRelativeResize="0"/>
          <p:nvPr/>
        </p:nvPicPr>
        <p:blipFill rotWithShape="1">
          <a:blip r:embed="rId3">
            <a:alphaModFix/>
          </a:blip>
          <a:srcRect b="51849"/>
          <a:stretch/>
        </p:blipFill>
        <p:spPr>
          <a:xfrm>
            <a:off x="50900" y="1383800"/>
            <a:ext cx="4713625" cy="2528300"/>
          </a:xfrm>
          <a:prstGeom prst="rect">
            <a:avLst/>
          </a:prstGeom>
          <a:noFill/>
          <a:ln>
            <a:noFill/>
          </a:ln>
        </p:spPr>
      </p:pic>
      <p:pic>
        <p:nvPicPr>
          <p:cNvPr id="228" name="Google Shape;228;p40"/>
          <p:cNvPicPr preferRelativeResize="0"/>
          <p:nvPr/>
        </p:nvPicPr>
        <p:blipFill rotWithShape="1">
          <a:blip r:embed="rId3">
            <a:alphaModFix/>
          </a:blip>
          <a:srcRect t="47973"/>
          <a:stretch/>
        </p:blipFill>
        <p:spPr>
          <a:xfrm>
            <a:off x="4648200" y="1396441"/>
            <a:ext cx="4449149" cy="2578484"/>
          </a:xfrm>
          <a:prstGeom prst="rect">
            <a:avLst/>
          </a:prstGeom>
          <a:noFill/>
          <a:ln>
            <a:noFill/>
          </a:ln>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TotalTime>
  <Words>3721</Words>
  <Application>Microsoft Macintosh PowerPoint</Application>
  <PresentationFormat>On-screen Show (16:9)</PresentationFormat>
  <Paragraphs>433</Paragraphs>
  <Slides>42</Slides>
  <Notes>42</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42</vt:i4>
      </vt:variant>
    </vt:vector>
  </HeadingPairs>
  <TitlesOfParts>
    <vt:vector size="47" baseType="lpstr">
      <vt:lpstr>Arial</vt:lpstr>
      <vt:lpstr>Calibri</vt:lpstr>
      <vt:lpstr>Roboto</vt:lpstr>
      <vt:lpstr>Simple Light</vt:lpstr>
      <vt:lpstr>Office Theme</vt:lpstr>
      <vt:lpstr>Energy Frontier Snowmass 2020-2021</vt:lpstr>
      <vt:lpstr>The future of HEP</vt:lpstr>
      <vt:lpstr>International Timeline</vt:lpstr>
      <vt:lpstr>The Snowmass Process</vt:lpstr>
      <vt:lpstr>The Snowmass Organisation</vt:lpstr>
      <vt:lpstr>USA Strategic Planning Timeline</vt:lpstr>
      <vt:lpstr>Snowmass Timeline &amp; Milestones</vt:lpstr>
      <vt:lpstr>Snowmass Timeline</vt:lpstr>
      <vt:lpstr>Snowmass Frontiers</vt:lpstr>
      <vt:lpstr>Energy Frontier</vt:lpstr>
      <vt:lpstr>Energy Frontier Topical Groups</vt:lpstr>
      <vt:lpstr>Physics Charges of Topical Groups</vt:lpstr>
      <vt:lpstr>Physics Charges of Topical Groups</vt:lpstr>
      <vt:lpstr>Physics Charges of Topical Groups</vt:lpstr>
      <vt:lpstr>Liaisons</vt:lpstr>
      <vt:lpstr>Energy Frontier Planning</vt:lpstr>
      <vt:lpstr>Future Collider Scenarios</vt:lpstr>
      <vt:lpstr>MC Production</vt:lpstr>
      <vt:lpstr>PowerPoint Presentation</vt:lpstr>
      <vt:lpstr>MC Task Force Composition</vt:lpstr>
      <vt:lpstr>Upcoming EF Meetings</vt:lpstr>
      <vt:lpstr>Communication - Email and Slack</vt:lpstr>
      <vt:lpstr>Communication - mailing lists</vt:lpstr>
      <vt:lpstr>Useful Links</vt:lpstr>
      <vt:lpstr>Inputs from Collaborations</vt:lpstr>
      <vt:lpstr>Inputs from Collaborations: ILC</vt:lpstr>
      <vt:lpstr>Inputs from Collaborations: ILC</vt:lpstr>
      <vt:lpstr>Inputs from Collaborations: ILC</vt:lpstr>
      <vt:lpstr>Inputs from Collaborations: ILC</vt:lpstr>
      <vt:lpstr>Inputs from Collaborations: FCC</vt:lpstr>
      <vt:lpstr>Inputs from Collaborations: FCC-hh</vt:lpstr>
      <vt:lpstr>Back-up</vt:lpstr>
      <vt:lpstr>“Letters of Interest” and “Contributed Papers”</vt:lpstr>
      <vt:lpstr>“Letters of Interest” and “Contributed Papers” </vt:lpstr>
      <vt:lpstr>Charge of the EF MC Task Force (I) </vt:lpstr>
      <vt:lpstr>Charge of the EF MC Task Force (II) </vt:lpstr>
      <vt:lpstr>Interactions with Community</vt:lpstr>
      <vt:lpstr>Snowmass 2021 EF Monte Carlo Production Team</vt:lpstr>
      <vt:lpstr>PowerPoint Presentation</vt:lpstr>
      <vt:lpstr>PowerPoint Presentation</vt:lpstr>
      <vt:lpstr>USA Decision Process</vt:lpstr>
      <vt:lpstr>Community Involvement</vt:lpstr>
    </vt:vector>
  </TitlesOfParts>
  <LinksUpToDate>false</LinksUpToDate>
  <SharedDoc>false</SharedDoc>
  <HyperlinksChanged>false</HyperlinksChanged>
  <AppVersion>15.0026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Energy Frontier Snowmass 2020-2021</dc:title>
  <cp:lastModifiedBy>Microsoft Office User</cp:lastModifiedBy>
  <cp:revision>4</cp:revision>
  <cp:lastPrinted>2020-05-13T18:04:43Z</cp:lastPrinted>
  <dcterms:modified xsi:type="dcterms:W3CDTF">2020-05-13T18:06:43Z</dcterms:modified>
</cp:coreProperties>
</file>