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2" r:id="rId3"/>
    <p:sldId id="263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FFF7"/>
    <a:srgbClr val="C0FFFF"/>
    <a:srgbClr val="FF5BFF"/>
    <a:srgbClr val="00B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53"/>
    <p:restoredTop sz="94694"/>
  </p:normalViewPr>
  <p:slideViewPr>
    <p:cSldViewPr snapToGrid="0" snapToObjects="1">
      <p:cViewPr varScale="1">
        <p:scale>
          <a:sx n="90" d="100"/>
          <a:sy n="90" d="100"/>
        </p:scale>
        <p:origin x="232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3E6A4-DFB2-A145-9C96-F3C09A52DA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F47DC5-BF9F-8846-BCF3-34459BB544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D26A0-8BA5-8E4C-8561-EDB1850C2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59F3-B5A9-8E47-A647-7E95891E2F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FC1FA-1B11-5941-96B2-23FC1EF95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F2E0B5-8409-1E4E-9BC5-1ADACF514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69F-D12A-134C-8822-8E6F54AAC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38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707A9-BDF7-9C41-808D-869CEF65D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34725D-5288-824C-9BD5-A35D70DF56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A51E54-AE17-C049-8F3F-E84CC2D90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59F3-B5A9-8E47-A647-7E95891E2F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CF393-F2D3-CD49-AEF3-C4BEA763B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AC48B-1ABF-0443-A24A-730688190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69F-D12A-134C-8822-8E6F54AAC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81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1DB2CB-BD60-2841-96D3-2C1AFE098D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E894B9-729A-144F-A28B-2DD138608B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E1AA7-4E73-E44B-A499-1922AA2B0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59F3-B5A9-8E47-A647-7E95891E2F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E4C577-1869-B440-977C-85748D182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45500-D763-A547-87B5-9CAF64CD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69F-D12A-134C-8822-8E6F54AAC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3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619AF-9B81-6649-B137-53612059D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B0072-AEBB-0E4D-8575-C93F081B2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8199-B4D7-6244-91D8-7B5A88DD1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59F3-B5A9-8E47-A647-7E95891E2F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25309-B3F7-624E-985F-3F14F5894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6238E0-109F-8E4C-A439-5BF7BDDB9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69F-D12A-134C-8822-8E6F54AAC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779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C0598-B784-B845-A333-711EC8699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60DC09-CDCF-4044-9327-EEF36BEB9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965FE-2091-9A49-9AE8-CD96B8899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59F3-B5A9-8E47-A647-7E95891E2F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5D9DB-A574-D649-A475-9446DC4A7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0CB0E-BF66-CF49-A19C-95E7F8B3B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69F-D12A-134C-8822-8E6F54AAC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515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64615-C54A-DC42-8906-7F937945D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51F20-44E5-C248-A341-4C8C240E21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01BA4F-1DE0-9C4B-A060-70EF196B5A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79030C-23FF-5842-989F-6809E5287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59F3-B5A9-8E47-A647-7E95891E2F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B19A40-878E-0B46-8C19-05B5AD40D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7E84C1-7CCB-EA4B-A1B6-4644A4424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69F-D12A-134C-8822-8E6F54AAC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033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47905-45D8-4444-A9C4-239DCB981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60966C-B9E7-D546-AC19-751439225B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C910EE-E3DA-7048-B6FA-E5EC1403DA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B941A0-B21C-DC4A-92BB-A5D70AB4C2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64D11F-C4F7-CF4B-94BB-6F921CA56A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B29490-62EE-D94D-A3BA-87788F9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59F3-B5A9-8E47-A647-7E95891E2F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71A1CF-39BB-514B-AD81-1419F8B1A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0A4B61-0C1C-1C4F-BBE2-3645FD944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69F-D12A-134C-8822-8E6F54AAC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77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F8DFF-AF4A-2E45-B244-528110E2B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EAF538-9AED-2B4D-86B5-092E744D1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59F3-B5A9-8E47-A647-7E95891E2F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6C4DF6-9932-5940-AEAF-2F9FF6350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BF541-CFD1-8746-849B-A190EAB5E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69F-D12A-134C-8822-8E6F54AAC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577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FFC65D-CB67-D540-BDA7-88239DE80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59F3-B5A9-8E47-A647-7E95891E2F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AE2469-A277-044C-9A82-80BB49168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63EC9-D2EE-7840-9E4A-514B81C0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69F-D12A-134C-8822-8E6F54AAC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33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DB74F-3B46-0D46-AC65-5036777FB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126BC-C589-D24A-8F5C-B3D9A9529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618919-B4CE-CF41-82D2-E9B3A57F6F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D95D5A-4D21-574E-A108-9DADB9BB3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59F3-B5A9-8E47-A647-7E95891E2F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E10D23-2CF7-7C45-BC1B-23430EE5C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26A9BA-891B-FC45-AA6B-7E9565FA4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69F-D12A-134C-8822-8E6F54AAC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072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C5982-42C1-7742-B1FD-87A8ECC24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5588B6-B243-254C-A995-AEB6E47B73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33C7DA-5441-C047-853A-599DABCCF7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3AFF3B-2EB2-EF46-B290-2E974AB34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59F3-B5A9-8E47-A647-7E95891E2F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4D3FC-6941-CA42-A04B-B8F2C65E0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348EC-DDD1-2943-951D-48D12982C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B69F-D12A-134C-8822-8E6F54AAC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12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A9EF85-5FF8-9A42-91F3-7F6CDBEE8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0A0162-5EE3-F049-9C14-C08380BD3B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BEA582-3890-EF4C-957C-EBB0AD738A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659F3-B5A9-8E47-A647-7E95891E2F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5438B8-AE16-734C-95E3-9FE861513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358EEE-2B0A-6143-AC12-247F4897A5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9B69F-D12A-134C-8822-8E6F54AAC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55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D24DD3E-1583-3745-9AF1-67836BB6E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439"/>
            <a:ext cx="12192000" cy="67951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CB1D919-50D7-0A4F-AA7D-92F3C0716ECE}"/>
              </a:ext>
            </a:extLst>
          </p:cNvPr>
          <p:cNvSpPr txBox="1"/>
          <p:nvPr/>
        </p:nvSpPr>
        <p:spPr>
          <a:xfrm>
            <a:off x="2157413" y="3927841"/>
            <a:ext cx="97016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0" b="1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IdeaSquare</a:t>
            </a:r>
            <a:r>
              <a:rPr lang="en-US" sz="7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Innovations</a:t>
            </a:r>
            <a:endParaRPr lang="en-US" sz="7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34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4AA01BF-F103-8045-949A-289F04A2ABFA}"/>
              </a:ext>
            </a:extLst>
          </p:cNvPr>
          <p:cNvSpPr txBox="1"/>
          <p:nvPr/>
        </p:nvSpPr>
        <p:spPr>
          <a:xfrm>
            <a:off x="857249" y="776816"/>
            <a:ext cx="45255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IdeaSquare</a:t>
            </a:r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Innovations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EEEFB-1899-FC4B-8B4C-E247F41D1A0F}"/>
              </a:ext>
            </a:extLst>
          </p:cNvPr>
          <p:cNvSpPr txBox="1"/>
          <p:nvPr/>
        </p:nvSpPr>
        <p:spPr>
          <a:xfrm>
            <a:off x="857249" y="1715029"/>
            <a:ext cx="967263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 bring in experts from various fields to contribute their knowledge on break through innovation</a:t>
            </a:r>
          </a:p>
          <a:p>
            <a:pPr marL="342900" indent="-342900">
              <a:buFontTx/>
              <a:buChar char="-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 develop new experiments on interdisciplinary innovation together</a:t>
            </a:r>
          </a:p>
          <a:p>
            <a:pPr marL="342900" indent="-342900">
              <a:buFontTx/>
              <a:buChar char="-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 test these with ATTRACT groups &amp; student teams</a:t>
            </a:r>
          </a:p>
          <a:p>
            <a:pPr marL="342900" indent="-342900">
              <a:buFontTx/>
              <a:buChar char="-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 document our findings in publications/web/video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9DADB9-C314-3B49-BC15-6A77917A466E}"/>
              </a:ext>
            </a:extLst>
          </p:cNvPr>
          <p:cNvSpPr txBox="1"/>
          <p:nvPr/>
        </p:nvSpPr>
        <p:spPr>
          <a:xfrm>
            <a:off x="2367978" y="5527186"/>
            <a:ext cx="709200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i="1" dirty="0">
                <a:solidFill>
                  <a:srgbClr val="75FF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– Large Human Collider in action</a:t>
            </a:r>
          </a:p>
        </p:txBody>
      </p:sp>
    </p:spTree>
    <p:extLst>
      <p:ext uri="{BB962C8B-B14F-4D97-AF65-F5344CB8AC3E}">
        <p14:creationId xmlns:p14="http://schemas.microsoft.com/office/powerpoint/2010/main" val="96090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F7F5DE1-57F8-5043-9592-6719F102BB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94" r="11384"/>
          <a:stretch/>
        </p:blipFill>
        <p:spPr>
          <a:xfrm>
            <a:off x="614363" y="2073242"/>
            <a:ext cx="5310187" cy="47847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8996DC-4D62-FB4E-8D8B-D3A271C9B9A1}"/>
              </a:ext>
            </a:extLst>
          </p:cNvPr>
          <p:cNvSpPr txBox="1"/>
          <p:nvPr/>
        </p:nvSpPr>
        <p:spPr>
          <a:xfrm>
            <a:off x="6872286" y="848253"/>
            <a:ext cx="4600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level content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879401-0105-9446-829F-2FDB53FA2AA0}"/>
              </a:ext>
            </a:extLst>
          </p:cNvPr>
          <p:cNvSpPr txBox="1"/>
          <p:nvPr/>
        </p:nvSpPr>
        <p:spPr>
          <a:xfrm>
            <a:off x="2607336" y="2315103"/>
            <a:ext cx="303961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Integrative</a:t>
            </a:r>
          </a:p>
          <a:p>
            <a:pPr algn="r"/>
            <a:r>
              <a: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</a:p>
          <a:p>
            <a:pPr algn="r"/>
            <a:r>
              <a: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Playbook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CCBBE2-E6DB-1D44-AE6E-43AE161CC365}"/>
              </a:ext>
            </a:extLst>
          </p:cNvPr>
          <p:cNvSpPr txBox="1"/>
          <p:nvPr/>
        </p:nvSpPr>
        <p:spPr>
          <a:xfrm>
            <a:off x="882205" y="5597119"/>
            <a:ext cx="2547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“My go to piece on </a:t>
            </a:r>
          </a:p>
          <a:p>
            <a:r>
              <a:rPr lang="en-US" sz="2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innovation”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AAD3BF-9585-3F45-93B8-4A710DF2F269}"/>
              </a:ext>
            </a:extLst>
          </p:cNvPr>
          <p:cNvSpPr txBox="1"/>
          <p:nvPr/>
        </p:nvSpPr>
        <p:spPr>
          <a:xfrm>
            <a:off x="6872286" y="2073242"/>
            <a:ext cx="2715808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</a:p>
          <a:p>
            <a:pPr marL="457200" indent="-457200">
              <a:buFontTx/>
              <a:buChar char="-"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  <a:p>
            <a:pPr marL="457200" indent="-457200">
              <a:buFontTx/>
              <a:buChar char="-"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</a:p>
          <a:p>
            <a:pPr marL="457200" indent="-457200">
              <a:buFontTx/>
              <a:buChar char="-"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Publications</a:t>
            </a:r>
          </a:p>
          <a:p>
            <a:pPr marL="457200" indent="-457200">
              <a:buFontTx/>
              <a:buChar char="-"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Playbooks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251798-271E-2240-AFF0-A952C39045B9}"/>
              </a:ext>
            </a:extLst>
          </p:cNvPr>
          <p:cNvSpPr txBox="1"/>
          <p:nvPr/>
        </p:nvSpPr>
        <p:spPr>
          <a:xfrm>
            <a:off x="4256987" y="6068606"/>
            <a:ext cx="1624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Powered by</a:t>
            </a:r>
          </a:p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ATTRACT</a:t>
            </a:r>
          </a:p>
        </p:txBody>
      </p:sp>
    </p:spTree>
    <p:extLst>
      <p:ext uri="{BB962C8B-B14F-4D97-AF65-F5344CB8AC3E}">
        <p14:creationId xmlns:p14="http://schemas.microsoft.com/office/powerpoint/2010/main" val="1424072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E038AB8-4300-B748-9862-789E115B5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8127" y="600058"/>
            <a:ext cx="3124200" cy="2362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819962-24D4-AC4C-BD34-348897788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853" y="3429000"/>
            <a:ext cx="3823690" cy="23301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74E7C9-E357-1544-95A6-63AE4F408D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7383" y="3801511"/>
            <a:ext cx="3390900" cy="23529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9E9680-5730-CE42-B416-8C5DB880C32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672"/>
          <a:stretch/>
        </p:blipFill>
        <p:spPr>
          <a:xfrm>
            <a:off x="623353" y="175089"/>
            <a:ext cx="3339803" cy="23301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F25DB89-71E4-0E4A-ADEE-CBB385D9A84E}"/>
              </a:ext>
            </a:extLst>
          </p:cNvPr>
          <p:cNvSpPr txBox="1"/>
          <p:nvPr/>
        </p:nvSpPr>
        <p:spPr>
          <a:xfrm>
            <a:off x="1492928" y="2562148"/>
            <a:ext cx="1495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Composers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498038-7B92-B64B-B829-E023D2D6C985}"/>
              </a:ext>
            </a:extLst>
          </p:cNvPr>
          <p:cNvSpPr txBox="1"/>
          <p:nvPr/>
        </p:nvSpPr>
        <p:spPr>
          <a:xfrm>
            <a:off x="1837840" y="5759141"/>
            <a:ext cx="910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Actors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0E50AC-1F80-014F-B69E-2E6DF33DD928}"/>
              </a:ext>
            </a:extLst>
          </p:cNvPr>
          <p:cNvSpPr txBox="1"/>
          <p:nvPr/>
        </p:nvSpPr>
        <p:spPr>
          <a:xfrm>
            <a:off x="5085319" y="3037280"/>
            <a:ext cx="19527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Anthropologists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D4F13F-DE23-0E49-A093-0F37EBB4B9E3}"/>
              </a:ext>
            </a:extLst>
          </p:cNvPr>
          <p:cNvSpPr txBox="1"/>
          <p:nvPr/>
        </p:nvSpPr>
        <p:spPr>
          <a:xfrm>
            <a:off x="5753772" y="6197349"/>
            <a:ext cx="1284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Biologists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0454CA-024E-5441-90BD-9E31F6E5E795}"/>
              </a:ext>
            </a:extLst>
          </p:cNvPr>
          <p:cNvSpPr txBox="1"/>
          <p:nvPr/>
        </p:nvSpPr>
        <p:spPr>
          <a:xfrm>
            <a:off x="8114781" y="1651150"/>
            <a:ext cx="3828292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Inspiration,</a:t>
            </a:r>
          </a:p>
          <a:p>
            <a:pPr algn="ctr"/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Experimentation,</a:t>
            </a:r>
          </a:p>
          <a:p>
            <a:pPr algn="ctr"/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Novelty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1298D5-2985-AF45-95B8-DC17C0466C99}"/>
              </a:ext>
            </a:extLst>
          </p:cNvPr>
          <p:cNvSpPr txBox="1"/>
          <p:nvPr/>
        </p:nvSpPr>
        <p:spPr>
          <a:xfrm>
            <a:off x="9799537" y="4575908"/>
            <a:ext cx="45878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55808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8E1078A-BFC0-AB49-9B25-1132DE9F4766}"/>
              </a:ext>
            </a:extLst>
          </p:cNvPr>
          <p:cNvSpPr txBox="1"/>
          <p:nvPr/>
        </p:nvSpPr>
        <p:spPr>
          <a:xfrm>
            <a:off x="805898" y="2285999"/>
            <a:ext cx="582884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Go beyond incremental into breakthrough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Build connections within the European ecosystem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Establish us as a European innovation hub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Bring us together as a team &amp; next level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6C0388-F410-1F47-9DE9-3D4AE110D837}"/>
              </a:ext>
            </a:extLst>
          </p:cNvPr>
          <p:cNvSpPr txBox="1"/>
          <p:nvPr/>
        </p:nvSpPr>
        <p:spPr>
          <a:xfrm>
            <a:off x="805898" y="687823"/>
            <a:ext cx="70884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932770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114</Words>
  <Application>Microsoft Macintosh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Tuuli Maria Utriainen</dc:creator>
  <cp:lastModifiedBy>Tuuli Maria Utriainen</cp:lastModifiedBy>
  <cp:revision>15</cp:revision>
  <dcterms:created xsi:type="dcterms:W3CDTF">2020-05-25T07:53:06Z</dcterms:created>
  <dcterms:modified xsi:type="dcterms:W3CDTF">2020-05-25T10:10:37Z</dcterms:modified>
</cp:coreProperties>
</file>