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5221"/>
  </p:normalViewPr>
  <p:slideViewPr>
    <p:cSldViewPr snapToGrid="0" snapToObjects="1">
      <p:cViewPr varScale="1">
        <p:scale>
          <a:sx n="76" d="100"/>
          <a:sy n="76" d="100"/>
        </p:scale>
        <p:origin x="216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FDF233C-1BEF-423F-B2E5-8C32603C1FE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379000C4-EB0E-4BD4-AF3F-9C65046B8AD7}">
      <dgm:prSet/>
      <dgm:spPr/>
      <dgm:t>
        <a:bodyPr/>
        <a:lstStyle/>
        <a:p>
          <a:r>
            <a:rPr lang="en-FI"/>
            <a:t>A funded EU project for research on, by, and for citizen science</a:t>
          </a:r>
          <a:endParaRPr lang="en-US"/>
        </a:p>
      </dgm:t>
    </dgm:pt>
    <dgm:pt modelId="{0BF0855B-A9DB-4091-85DA-1406891BC8D7}" type="parTrans" cxnId="{F9E2B14E-6CD0-4FE2-9272-2B37F6F2A940}">
      <dgm:prSet/>
      <dgm:spPr/>
      <dgm:t>
        <a:bodyPr/>
        <a:lstStyle/>
        <a:p>
          <a:endParaRPr lang="en-US"/>
        </a:p>
      </dgm:t>
    </dgm:pt>
    <dgm:pt modelId="{BCBF4C36-B749-42DF-BA2C-534A2AFFC2EC}" type="sibTrans" cxnId="{F9E2B14E-6CD0-4FE2-9272-2B37F6F2A940}">
      <dgm:prSet/>
      <dgm:spPr/>
      <dgm:t>
        <a:bodyPr/>
        <a:lstStyle/>
        <a:p>
          <a:endParaRPr lang="en-US"/>
        </a:p>
      </dgm:t>
    </dgm:pt>
    <dgm:pt modelId="{610A73FD-B61A-491B-B7F0-224700751106}">
      <dgm:prSet/>
      <dgm:spPr/>
      <dgm:t>
        <a:bodyPr/>
        <a:lstStyle/>
        <a:p>
          <a:r>
            <a:rPr lang="en-FI"/>
            <a:t>Three year long project using design thinking methods in citizen science for achieving and monitoring sustainable development goals</a:t>
          </a:r>
          <a:endParaRPr lang="en-US"/>
        </a:p>
      </dgm:t>
    </dgm:pt>
    <dgm:pt modelId="{140C13BF-9649-4B98-AE7F-6F8A1A5AB8EC}" type="parTrans" cxnId="{0D8A2BDB-D03C-4CED-8616-A9E453F13A8C}">
      <dgm:prSet/>
      <dgm:spPr/>
      <dgm:t>
        <a:bodyPr/>
        <a:lstStyle/>
        <a:p>
          <a:endParaRPr lang="en-US"/>
        </a:p>
      </dgm:t>
    </dgm:pt>
    <dgm:pt modelId="{EA5396B4-4EF0-4A4B-9967-710081B74A9B}" type="sibTrans" cxnId="{0D8A2BDB-D03C-4CED-8616-A9E453F13A8C}">
      <dgm:prSet/>
      <dgm:spPr/>
      <dgm:t>
        <a:bodyPr/>
        <a:lstStyle/>
        <a:p>
          <a:endParaRPr lang="en-US"/>
        </a:p>
      </dgm:t>
    </dgm:pt>
    <dgm:pt modelId="{FFE412FA-E3A6-4DE4-8F6F-8D5891A7A45A}">
      <dgm:prSet/>
      <dgm:spPr/>
      <dgm:t>
        <a:bodyPr/>
        <a:lstStyle/>
        <a:p>
          <a:r>
            <a:rPr lang="en-FI"/>
            <a:t>The aims include proving that citizens need to and can play a role in monitoring and achieving SDGs, and creating tools so others can enable citizens as well</a:t>
          </a:r>
          <a:endParaRPr lang="en-US"/>
        </a:p>
      </dgm:t>
    </dgm:pt>
    <dgm:pt modelId="{48E28759-DEE9-4140-857C-F171710FFD08}" type="parTrans" cxnId="{0C21782C-9536-42C8-81DA-F6D62F76748E}">
      <dgm:prSet/>
      <dgm:spPr/>
      <dgm:t>
        <a:bodyPr/>
        <a:lstStyle/>
        <a:p>
          <a:endParaRPr lang="en-US"/>
        </a:p>
      </dgm:t>
    </dgm:pt>
    <dgm:pt modelId="{C6986913-F9E8-455F-8158-B6AE311487ED}" type="sibTrans" cxnId="{0C21782C-9536-42C8-81DA-F6D62F76748E}">
      <dgm:prSet/>
      <dgm:spPr/>
      <dgm:t>
        <a:bodyPr/>
        <a:lstStyle/>
        <a:p>
          <a:endParaRPr lang="en-US"/>
        </a:p>
      </dgm:t>
    </dgm:pt>
    <dgm:pt modelId="{06B579EC-2CEE-489A-BE0C-256CA4913488}">
      <dgm:prSet/>
      <dgm:spPr/>
      <dgm:t>
        <a:bodyPr/>
        <a:lstStyle/>
        <a:p>
          <a:r>
            <a:rPr lang="en-FI"/>
            <a:t>Three cycles of recruiting citizens, helping them develop their ideas, and letting the best ones present in notable events</a:t>
          </a:r>
          <a:endParaRPr lang="en-US"/>
        </a:p>
      </dgm:t>
    </dgm:pt>
    <dgm:pt modelId="{79E9B8B9-0473-480B-8368-1A131DE68533}" type="parTrans" cxnId="{48154375-ED65-4894-9647-45E11CFD294D}">
      <dgm:prSet/>
      <dgm:spPr/>
      <dgm:t>
        <a:bodyPr/>
        <a:lstStyle/>
        <a:p>
          <a:endParaRPr lang="en-US"/>
        </a:p>
      </dgm:t>
    </dgm:pt>
    <dgm:pt modelId="{9D7BC87B-7FF5-4FFD-A78A-02E6C5EA6ED5}" type="sibTrans" cxnId="{48154375-ED65-4894-9647-45E11CFD294D}">
      <dgm:prSet/>
      <dgm:spPr/>
      <dgm:t>
        <a:bodyPr/>
        <a:lstStyle/>
        <a:p>
          <a:endParaRPr lang="en-US"/>
        </a:p>
      </dgm:t>
    </dgm:pt>
    <dgm:pt modelId="{EAE8D26D-42DC-4CA3-A017-DECF52AB9F75}" type="pres">
      <dgm:prSet presAssocID="{2FDF233C-1BEF-423F-B2E5-8C32603C1FE2}" presName="root" presStyleCnt="0">
        <dgm:presLayoutVars>
          <dgm:dir/>
          <dgm:resizeHandles val="exact"/>
        </dgm:presLayoutVars>
      </dgm:prSet>
      <dgm:spPr/>
    </dgm:pt>
    <dgm:pt modelId="{23C52DD6-4C57-4958-A6A5-90F6F0199065}" type="pres">
      <dgm:prSet presAssocID="{379000C4-EB0E-4BD4-AF3F-9C65046B8AD7}" presName="compNode" presStyleCnt="0"/>
      <dgm:spPr/>
    </dgm:pt>
    <dgm:pt modelId="{BEF23C4D-48CA-42D5-976E-00DCA24B6612}" type="pres">
      <dgm:prSet presAssocID="{379000C4-EB0E-4BD4-AF3F-9C65046B8AD7}" presName="bgRect" presStyleLbl="bgShp" presStyleIdx="0" presStyleCnt="4"/>
      <dgm:spPr/>
    </dgm:pt>
    <dgm:pt modelId="{87199E41-F5DF-4348-BF3F-5A6E69A14DB7}" type="pres">
      <dgm:prSet presAssocID="{379000C4-EB0E-4BD4-AF3F-9C65046B8AD7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icroscope"/>
        </a:ext>
      </dgm:extLst>
    </dgm:pt>
    <dgm:pt modelId="{40E6194B-42DE-4689-9455-38CBC7A0CB5B}" type="pres">
      <dgm:prSet presAssocID="{379000C4-EB0E-4BD4-AF3F-9C65046B8AD7}" presName="spaceRect" presStyleCnt="0"/>
      <dgm:spPr/>
    </dgm:pt>
    <dgm:pt modelId="{D14B4C7B-7D80-4B00-9C14-95BF8F0C3DD8}" type="pres">
      <dgm:prSet presAssocID="{379000C4-EB0E-4BD4-AF3F-9C65046B8AD7}" presName="parTx" presStyleLbl="revTx" presStyleIdx="0" presStyleCnt="4">
        <dgm:presLayoutVars>
          <dgm:chMax val="0"/>
          <dgm:chPref val="0"/>
        </dgm:presLayoutVars>
      </dgm:prSet>
      <dgm:spPr/>
    </dgm:pt>
    <dgm:pt modelId="{732BEEBF-3377-47D9-8C7A-0952905C9743}" type="pres">
      <dgm:prSet presAssocID="{BCBF4C36-B749-42DF-BA2C-534A2AFFC2EC}" presName="sibTrans" presStyleCnt="0"/>
      <dgm:spPr/>
    </dgm:pt>
    <dgm:pt modelId="{CE28FA3D-3F63-4B86-890B-F2E3289CAF59}" type="pres">
      <dgm:prSet presAssocID="{610A73FD-B61A-491B-B7F0-224700751106}" presName="compNode" presStyleCnt="0"/>
      <dgm:spPr/>
    </dgm:pt>
    <dgm:pt modelId="{AF322978-C9CE-44B8-94D4-629AD8C9C497}" type="pres">
      <dgm:prSet presAssocID="{610A73FD-B61A-491B-B7F0-224700751106}" presName="bgRect" presStyleLbl="bgShp" presStyleIdx="1" presStyleCnt="4"/>
      <dgm:spPr/>
    </dgm:pt>
    <dgm:pt modelId="{5C0B6E29-AB1E-4029-B965-D7B7F65B5181}" type="pres">
      <dgm:prSet presAssocID="{610A73FD-B61A-491B-B7F0-224700751106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C8587891-B666-405F-93D9-BA372850AA8C}" type="pres">
      <dgm:prSet presAssocID="{610A73FD-B61A-491B-B7F0-224700751106}" presName="spaceRect" presStyleCnt="0"/>
      <dgm:spPr/>
    </dgm:pt>
    <dgm:pt modelId="{79B17F8D-67E2-45A0-9627-CFCFC4868B0D}" type="pres">
      <dgm:prSet presAssocID="{610A73FD-B61A-491B-B7F0-224700751106}" presName="parTx" presStyleLbl="revTx" presStyleIdx="1" presStyleCnt="4">
        <dgm:presLayoutVars>
          <dgm:chMax val="0"/>
          <dgm:chPref val="0"/>
        </dgm:presLayoutVars>
      </dgm:prSet>
      <dgm:spPr/>
    </dgm:pt>
    <dgm:pt modelId="{F365DC15-D807-4A43-8C8D-C72E86DE71CD}" type="pres">
      <dgm:prSet presAssocID="{EA5396B4-4EF0-4A4B-9967-710081B74A9B}" presName="sibTrans" presStyleCnt="0"/>
      <dgm:spPr/>
    </dgm:pt>
    <dgm:pt modelId="{02892CAC-4AEA-4A45-8643-C78D4F36D231}" type="pres">
      <dgm:prSet presAssocID="{FFE412FA-E3A6-4DE4-8F6F-8D5891A7A45A}" presName="compNode" presStyleCnt="0"/>
      <dgm:spPr/>
    </dgm:pt>
    <dgm:pt modelId="{3B52DCDB-EAF8-4CE0-8221-A5ABC411269B}" type="pres">
      <dgm:prSet presAssocID="{FFE412FA-E3A6-4DE4-8F6F-8D5891A7A45A}" presName="bgRect" presStyleLbl="bgShp" presStyleIdx="2" presStyleCnt="4"/>
      <dgm:spPr/>
    </dgm:pt>
    <dgm:pt modelId="{9B3E94C1-A28F-48E7-A95E-BAC47E4C1BB4}" type="pres">
      <dgm:prSet presAssocID="{FFE412FA-E3A6-4DE4-8F6F-8D5891A7A45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onnections"/>
        </a:ext>
      </dgm:extLst>
    </dgm:pt>
    <dgm:pt modelId="{6A16B2E3-02C5-4446-9C42-5507CB833F55}" type="pres">
      <dgm:prSet presAssocID="{FFE412FA-E3A6-4DE4-8F6F-8D5891A7A45A}" presName="spaceRect" presStyleCnt="0"/>
      <dgm:spPr/>
    </dgm:pt>
    <dgm:pt modelId="{D8F27271-0D1E-44FF-9449-FB0BEC74102D}" type="pres">
      <dgm:prSet presAssocID="{FFE412FA-E3A6-4DE4-8F6F-8D5891A7A45A}" presName="parTx" presStyleLbl="revTx" presStyleIdx="2" presStyleCnt="4">
        <dgm:presLayoutVars>
          <dgm:chMax val="0"/>
          <dgm:chPref val="0"/>
        </dgm:presLayoutVars>
      </dgm:prSet>
      <dgm:spPr/>
    </dgm:pt>
    <dgm:pt modelId="{27875831-37A4-4A07-9389-68193AAC5451}" type="pres">
      <dgm:prSet presAssocID="{C6986913-F9E8-455F-8158-B6AE311487ED}" presName="sibTrans" presStyleCnt="0"/>
      <dgm:spPr/>
    </dgm:pt>
    <dgm:pt modelId="{B74E6A18-4F4D-4A28-8CE0-BF3AC275DEA8}" type="pres">
      <dgm:prSet presAssocID="{06B579EC-2CEE-489A-BE0C-256CA4913488}" presName="compNode" presStyleCnt="0"/>
      <dgm:spPr/>
    </dgm:pt>
    <dgm:pt modelId="{5560245D-B3D8-4A5D-B812-34103AFE719F}" type="pres">
      <dgm:prSet presAssocID="{06B579EC-2CEE-489A-BE0C-256CA4913488}" presName="bgRect" presStyleLbl="bgShp" presStyleIdx="3" presStyleCnt="4"/>
      <dgm:spPr/>
    </dgm:pt>
    <dgm:pt modelId="{92D0F4E6-BDAA-4EA3-A655-2EF8B1785EDB}" type="pres">
      <dgm:prSet presAssocID="{06B579EC-2CEE-489A-BE0C-256CA4913488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Group"/>
        </a:ext>
      </dgm:extLst>
    </dgm:pt>
    <dgm:pt modelId="{1BDD886D-8D6E-4E56-9159-5C5AA975A4EA}" type="pres">
      <dgm:prSet presAssocID="{06B579EC-2CEE-489A-BE0C-256CA4913488}" presName="spaceRect" presStyleCnt="0"/>
      <dgm:spPr/>
    </dgm:pt>
    <dgm:pt modelId="{D1C113FE-1011-4247-80ED-D83CCECB29CF}" type="pres">
      <dgm:prSet presAssocID="{06B579EC-2CEE-489A-BE0C-256CA4913488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E4CC8905-A00C-4692-AFD0-B3071943C1E5}" type="presOf" srcId="{06B579EC-2CEE-489A-BE0C-256CA4913488}" destId="{D1C113FE-1011-4247-80ED-D83CCECB29CF}" srcOrd="0" destOrd="0" presId="urn:microsoft.com/office/officeart/2018/2/layout/IconVerticalSolidList"/>
    <dgm:cxn modelId="{0C21782C-9536-42C8-81DA-F6D62F76748E}" srcId="{2FDF233C-1BEF-423F-B2E5-8C32603C1FE2}" destId="{FFE412FA-E3A6-4DE4-8F6F-8D5891A7A45A}" srcOrd="2" destOrd="0" parTransId="{48E28759-DEE9-4140-857C-F171710FFD08}" sibTransId="{C6986913-F9E8-455F-8158-B6AE311487ED}"/>
    <dgm:cxn modelId="{F9E2B14E-6CD0-4FE2-9272-2B37F6F2A940}" srcId="{2FDF233C-1BEF-423F-B2E5-8C32603C1FE2}" destId="{379000C4-EB0E-4BD4-AF3F-9C65046B8AD7}" srcOrd="0" destOrd="0" parTransId="{0BF0855B-A9DB-4091-85DA-1406891BC8D7}" sibTransId="{BCBF4C36-B749-42DF-BA2C-534A2AFFC2EC}"/>
    <dgm:cxn modelId="{3384C95B-A045-4A32-AACB-8B10D191767A}" type="presOf" srcId="{FFE412FA-E3A6-4DE4-8F6F-8D5891A7A45A}" destId="{D8F27271-0D1E-44FF-9449-FB0BEC74102D}" srcOrd="0" destOrd="0" presId="urn:microsoft.com/office/officeart/2018/2/layout/IconVerticalSolidList"/>
    <dgm:cxn modelId="{48154375-ED65-4894-9647-45E11CFD294D}" srcId="{2FDF233C-1BEF-423F-B2E5-8C32603C1FE2}" destId="{06B579EC-2CEE-489A-BE0C-256CA4913488}" srcOrd="3" destOrd="0" parTransId="{79E9B8B9-0473-480B-8368-1A131DE68533}" sibTransId="{9D7BC87B-7FF5-4FFD-A78A-02E6C5EA6ED5}"/>
    <dgm:cxn modelId="{DF393285-720F-430B-ACC0-11397E1B518D}" type="presOf" srcId="{2FDF233C-1BEF-423F-B2E5-8C32603C1FE2}" destId="{EAE8D26D-42DC-4CA3-A017-DECF52AB9F75}" srcOrd="0" destOrd="0" presId="urn:microsoft.com/office/officeart/2018/2/layout/IconVerticalSolidList"/>
    <dgm:cxn modelId="{5E3E34BB-B88F-4195-A75D-6AA38C7D4562}" type="presOf" srcId="{379000C4-EB0E-4BD4-AF3F-9C65046B8AD7}" destId="{D14B4C7B-7D80-4B00-9C14-95BF8F0C3DD8}" srcOrd="0" destOrd="0" presId="urn:microsoft.com/office/officeart/2018/2/layout/IconVerticalSolidList"/>
    <dgm:cxn modelId="{E315F4C1-9AD1-4FB7-A474-0153C3D499FC}" type="presOf" srcId="{610A73FD-B61A-491B-B7F0-224700751106}" destId="{79B17F8D-67E2-45A0-9627-CFCFC4868B0D}" srcOrd="0" destOrd="0" presId="urn:microsoft.com/office/officeart/2018/2/layout/IconVerticalSolidList"/>
    <dgm:cxn modelId="{0D8A2BDB-D03C-4CED-8616-A9E453F13A8C}" srcId="{2FDF233C-1BEF-423F-B2E5-8C32603C1FE2}" destId="{610A73FD-B61A-491B-B7F0-224700751106}" srcOrd="1" destOrd="0" parTransId="{140C13BF-9649-4B98-AE7F-6F8A1A5AB8EC}" sibTransId="{EA5396B4-4EF0-4A4B-9967-710081B74A9B}"/>
    <dgm:cxn modelId="{C82AF93C-60E7-4885-A52C-AE21A5742FF4}" type="presParOf" srcId="{EAE8D26D-42DC-4CA3-A017-DECF52AB9F75}" destId="{23C52DD6-4C57-4958-A6A5-90F6F0199065}" srcOrd="0" destOrd="0" presId="urn:microsoft.com/office/officeart/2018/2/layout/IconVerticalSolidList"/>
    <dgm:cxn modelId="{40D737EC-FF62-4EE1-93D6-1854648EEBA3}" type="presParOf" srcId="{23C52DD6-4C57-4958-A6A5-90F6F0199065}" destId="{BEF23C4D-48CA-42D5-976E-00DCA24B6612}" srcOrd="0" destOrd="0" presId="urn:microsoft.com/office/officeart/2018/2/layout/IconVerticalSolidList"/>
    <dgm:cxn modelId="{D66B283B-DAF5-403F-9BB2-E9BDD9D79C61}" type="presParOf" srcId="{23C52DD6-4C57-4958-A6A5-90F6F0199065}" destId="{87199E41-F5DF-4348-BF3F-5A6E69A14DB7}" srcOrd="1" destOrd="0" presId="urn:microsoft.com/office/officeart/2018/2/layout/IconVerticalSolidList"/>
    <dgm:cxn modelId="{EF1E1999-0460-4715-912C-51B0B6CCD72D}" type="presParOf" srcId="{23C52DD6-4C57-4958-A6A5-90F6F0199065}" destId="{40E6194B-42DE-4689-9455-38CBC7A0CB5B}" srcOrd="2" destOrd="0" presId="urn:microsoft.com/office/officeart/2018/2/layout/IconVerticalSolidList"/>
    <dgm:cxn modelId="{39021804-73E0-48E2-B90D-8CB241762AAD}" type="presParOf" srcId="{23C52DD6-4C57-4958-A6A5-90F6F0199065}" destId="{D14B4C7B-7D80-4B00-9C14-95BF8F0C3DD8}" srcOrd="3" destOrd="0" presId="urn:microsoft.com/office/officeart/2018/2/layout/IconVerticalSolidList"/>
    <dgm:cxn modelId="{462CEC46-DE5F-4C84-9267-068169FEB88B}" type="presParOf" srcId="{EAE8D26D-42DC-4CA3-A017-DECF52AB9F75}" destId="{732BEEBF-3377-47D9-8C7A-0952905C9743}" srcOrd="1" destOrd="0" presId="urn:microsoft.com/office/officeart/2018/2/layout/IconVerticalSolidList"/>
    <dgm:cxn modelId="{255C9F56-FBFF-4658-BDA8-22ADD72C4C00}" type="presParOf" srcId="{EAE8D26D-42DC-4CA3-A017-DECF52AB9F75}" destId="{CE28FA3D-3F63-4B86-890B-F2E3289CAF59}" srcOrd="2" destOrd="0" presId="urn:microsoft.com/office/officeart/2018/2/layout/IconVerticalSolidList"/>
    <dgm:cxn modelId="{B988F429-A01D-46F6-AACC-FD24AACA4BB5}" type="presParOf" srcId="{CE28FA3D-3F63-4B86-890B-F2E3289CAF59}" destId="{AF322978-C9CE-44B8-94D4-629AD8C9C497}" srcOrd="0" destOrd="0" presId="urn:microsoft.com/office/officeart/2018/2/layout/IconVerticalSolidList"/>
    <dgm:cxn modelId="{80A071FF-09EA-4FC9-A502-519B348A713A}" type="presParOf" srcId="{CE28FA3D-3F63-4B86-890B-F2E3289CAF59}" destId="{5C0B6E29-AB1E-4029-B965-D7B7F65B5181}" srcOrd="1" destOrd="0" presId="urn:microsoft.com/office/officeart/2018/2/layout/IconVerticalSolidList"/>
    <dgm:cxn modelId="{95A18D33-55AD-4A6A-BCDE-FE36D292D135}" type="presParOf" srcId="{CE28FA3D-3F63-4B86-890B-F2E3289CAF59}" destId="{C8587891-B666-405F-93D9-BA372850AA8C}" srcOrd="2" destOrd="0" presId="urn:microsoft.com/office/officeart/2018/2/layout/IconVerticalSolidList"/>
    <dgm:cxn modelId="{F286D9B8-3EDA-4D9A-BA0E-B24E6B52D86F}" type="presParOf" srcId="{CE28FA3D-3F63-4B86-890B-F2E3289CAF59}" destId="{79B17F8D-67E2-45A0-9627-CFCFC4868B0D}" srcOrd="3" destOrd="0" presId="urn:microsoft.com/office/officeart/2018/2/layout/IconVerticalSolidList"/>
    <dgm:cxn modelId="{882E0B19-F863-4DA2-87FD-F8ABDAFEFCC6}" type="presParOf" srcId="{EAE8D26D-42DC-4CA3-A017-DECF52AB9F75}" destId="{F365DC15-D807-4A43-8C8D-C72E86DE71CD}" srcOrd="3" destOrd="0" presId="urn:microsoft.com/office/officeart/2018/2/layout/IconVerticalSolidList"/>
    <dgm:cxn modelId="{F09839F9-FD5A-4853-9554-BECFBA39419F}" type="presParOf" srcId="{EAE8D26D-42DC-4CA3-A017-DECF52AB9F75}" destId="{02892CAC-4AEA-4A45-8643-C78D4F36D231}" srcOrd="4" destOrd="0" presId="urn:microsoft.com/office/officeart/2018/2/layout/IconVerticalSolidList"/>
    <dgm:cxn modelId="{967F82D8-C1AA-40DA-B188-A5625DB1018B}" type="presParOf" srcId="{02892CAC-4AEA-4A45-8643-C78D4F36D231}" destId="{3B52DCDB-EAF8-4CE0-8221-A5ABC411269B}" srcOrd="0" destOrd="0" presId="urn:microsoft.com/office/officeart/2018/2/layout/IconVerticalSolidList"/>
    <dgm:cxn modelId="{5F8C2A95-40DB-41A1-9E27-7ADCA133717A}" type="presParOf" srcId="{02892CAC-4AEA-4A45-8643-C78D4F36D231}" destId="{9B3E94C1-A28F-48E7-A95E-BAC47E4C1BB4}" srcOrd="1" destOrd="0" presId="urn:microsoft.com/office/officeart/2018/2/layout/IconVerticalSolidList"/>
    <dgm:cxn modelId="{99091FE6-84AE-4B3B-921C-CE8EFE1C5A38}" type="presParOf" srcId="{02892CAC-4AEA-4A45-8643-C78D4F36D231}" destId="{6A16B2E3-02C5-4446-9C42-5507CB833F55}" srcOrd="2" destOrd="0" presId="urn:microsoft.com/office/officeart/2018/2/layout/IconVerticalSolidList"/>
    <dgm:cxn modelId="{CDC47151-4385-4060-8B14-F04843679B98}" type="presParOf" srcId="{02892CAC-4AEA-4A45-8643-C78D4F36D231}" destId="{D8F27271-0D1E-44FF-9449-FB0BEC74102D}" srcOrd="3" destOrd="0" presId="urn:microsoft.com/office/officeart/2018/2/layout/IconVerticalSolidList"/>
    <dgm:cxn modelId="{A210C207-FDD0-46BF-A93F-2222C8AD4E3F}" type="presParOf" srcId="{EAE8D26D-42DC-4CA3-A017-DECF52AB9F75}" destId="{27875831-37A4-4A07-9389-68193AAC5451}" srcOrd="5" destOrd="0" presId="urn:microsoft.com/office/officeart/2018/2/layout/IconVerticalSolidList"/>
    <dgm:cxn modelId="{53E20CDD-4958-4C34-B6BE-BC2D86BE24D5}" type="presParOf" srcId="{EAE8D26D-42DC-4CA3-A017-DECF52AB9F75}" destId="{B74E6A18-4F4D-4A28-8CE0-BF3AC275DEA8}" srcOrd="6" destOrd="0" presId="urn:microsoft.com/office/officeart/2018/2/layout/IconVerticalSolidList"/>
    <dgm:cxn modelId="{9E7AB3B0-0288-434A-BFFB-68806D510DFE}" type="presParOf" srcId="{B74E6A18-4F4D-4A28-8CE0-BF3AC275DEA8}" destId="{5560245D-B3D8-4A5D-B812-34103AFE719F}" srcOrd="0" destOrd="0" presId="urn:microsoft.com/office/officeart/2018/2/layout/IconVerticalSolidList"/>
    <dgm:cxn modelId="{B751050D-A56A-4CD7-AC5E-1D17D3F28B97}" type="presParOf" srcId="{B74E6A18-4F4D-4A28-8CE0-BF3AC275DEA8}" destId="{92D0F4E6-BDAA-4EA3-A655-2EF8B1785EDB}" srcOrd="1" destOrd="0" presId="urn:microsoft.com/office/officeart/2018/2/layout/IconVerticalSolidList"/>
    <dgm:cxn modelId="{3F5EA497-A94C-46BD-912C-8F5C32FB3181}" type="presParOf" srcId="{B74E6A18-4F4D-4A28-8CE0-BF3AC275DEA8}" destId="{1BDD886D-8D6E-4E56-9159-5C5AA975A4EA}" srcOrd="2" destOrd="0" presId="urn:microsoft.com/office/officeart/2018/2/layout/IconVerticalSolidList"/>
    <dgm:cxn modelId="{9EFDF990-C112-48C1-8E6A-F84FE0D192E3}" type="presParOf" srcId="{B74E6A18-4F4D-4A28-8CE0-BF3AC275DEA8}" destId="{D1C113FE-1011-4247-80ED-D83CCECB29CF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3576BF-FCAA-491B-A1D2-7D0A723BE848}" type="doc">
      <dgm:prSet loTypeId="urn:microsoft.com/office/officeart/2016/7/layout/LinearBlockProcessNumbered" loCatId="process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0D67B387-3B31-4915-8B7D-DB8EE1937188}">
      <dgm:prSet/>
      <dgm:spPr/>
      <dgm:t>
        <a:bodyPr/>
        <a:lstStyle/>
        <a:p>
          <a:r>
            <a:rPr lang="en-FI"/>
            <a:t>To get data on the impact citizen science can have</a:t>
          </a:r>
          <a:endParaRPr lang="en-US"/>
        </a:p>
      </dgm:t>
    </dgm:pt>
    <dgm:pt modelId="{19CE96A1-3444-4F20-9FC9-67C3EC2A8FFF}" type="parTrans" cxnId="{F03F7C09-842C-486D-8388-B6C42A889E18}">
      <dgm:prSet/>
      <dgm:spPr/>
      <dgm:t>
        <a:bodyPr/>
        <a:lstStyle/>
        <a:p>
          <a:endParaRPr lang="en-US"/>
        </a:p>
      </dgm:t>
    </dgm:pt>
    <dgm:pt modelId="{54E8F6CF-AA54-4561-9032-95722A4973B6}" type="sibTrans" cxnId="{F03F7C09-842C-486D-8388-B6C42A889E18}">
      <dgm:prSet phldrT="01" phldr="0"/>
      <dgm:spPr/>
      <dgm:t>
        <a:bodyPr/>
        <a:lstStyle/>
        <a:p>
          <a:r>
            <a:rPr lang="en-US"/>
            <a:t>01</a:t>
          </a:r>
        </a:p>
      </dgm:t>
    </dgm:pt>
    <dgm:pt modelId="{2930DBCD-5919-4CE5-9425-3D3C3BAFA897}">
      <dgm:prSet/>
      <dgm:spPr/>
      <dgm:t>
        <a:bodyPr/>
        <a:lstStyle/>
        <a:p>
          <a:r>
            <a:rPr lang="en-FI"/>
            <a:t>Create material to support citizen science</a:t>
          </a:r>
          <a:endParaRPr lang="en-US"/>
        </a:p>
      </dgm:t>
    </dgm:pt>
    <dgm:pt modelId="{92E83542-D1F0-4952-8CA7-90120ECB48CB}" type="parTrans" cxnId="{7A9198BE-3BB8-45C5-99CC-A1290A5049A6}">
      <dgm:prSet/>
      <dgm:spPr/>
      <dgm:t>
        <a:bodyPr/>
        <a:lstStyle/>
        <a:p>
          <a:endParaRPr lang="en-US"/>
        </a:p>
      </dgm:t>
    </dgm:pt>
    <dgm:pt modelId="{09B63740-3F74-410D-9D7D-59386060E4AC}" type="sibTrans" cxnId="{7A9198BE-3BB8-45C5-99CC-A1290A5049A6}">
      <dgm:prSet phldrT="02" phldr="0"/>
      <dgm:spPr/>
      <dgm:t>
        <a:bodyPr/>
        <a:lstStyle/>
        <a:p>
          <a:r>
            <a:rPr lang="en-US"/>
            <a:t>02</a:t>
          </a:r>
        </a:p>
      </dgm:t>
    </dgm:pt>
    <dgm:pt modelId="{D34EAC33-28A7-41A0-BDB6-077A53FEE25C}">
      <dgm:prSet/>
      <dgm:spPr/>
      <dgm:t>
        <a:bodyPr/>
        <a:lstStyle/>
        <a:p>
          <a:r>
            <a:rPr lang="en-FI"/>
            <a:t>Create outputs to reach SDGs</a:t>
          </a:r>
          <a:endParaRPr lang="en-US"/>
        </a:p>
      </dgm:t>
    </dgm:pt>
    <dgm:pt modelId="{60CEC50F-CE2B-4870-AE61-8D27495D0D10}" type="parTrans" cxnId="{C05774D6-1C10-4D66-803A-AA86A033E0A6}">
      <dgm:prSet/>
      <dgm:spPr/>
      <dgm:t>
        <a:bodyPr/>
        <a:lstStyle/>
        <a:p>
          <a:endParaRPr lang="en-US"/>
        </a:p>
      </dgm:t>
    </dgm:pt>
    <dgm:pt modelId="{6C118446-1825-4A3B-83BB-ACA76378AE0A}" type="sibTrans" cxnId="{C05774D6-1C10-4D66-803A-AA86A033E0A6}">
      <dgm:prSet phldrT="03" phldr="0"/>
      <dgm:spPr/>
      <dgm:t>
        <a:bodyPr/>
        <a:lstStyle/>
        <a:p>
          <a:r>
            <a:rPr lang="en-US"/>
            <a:t>03</a:t>
          </a:r>
        </a:p>
      </dgm:t>
    </dgm:pt>
    <dgm:pt modelId="{68024B28-23F8-C04A-868A-E398FD9B5BCB}" type="pres">
      <dgm:prSet presAssocID="{653576BF-FCAA-491B-A1D2-7D0A723BE848}" presName="Name0" presStyleCnt="0">
        <dgm:presLayoutVars>
          <dgm:animLvl val="lvl"/>
          <dgm:resizeHandles val="exact"/>
        </dgm:presLayoutVars>
      </dgm:prSet>
      <dgm:spPr/>
    </dgm:pt>
    <dgm:pt modelId="{10FE03C8-84EB-E94A-823C-6DEC74C01F22}" type="pres">
      <dgm:prSet presAssocID="{0D67B387-3B31-4915-8B7D-DB8EE1937188}" presName="compositeNode" presStyleCnt="0">
        <dgm:presLayoutVars>
          <dgm:bulletEnabled val="1"/>
        </dgm:presLayoutVars>
      </dgm:prSet>
      <dgm:spPr/>
    </dgm:pt>
    <dgm:pt modelId="{7E0F9AE9-95D7-2F4C-A5C1-A53D6F413E54}" type="pres">
      <dgm:prSet presAssocID="{0D67B387-3B31-4915-8B7D-DB8EE1937188}" presName="bgRect" presStyleLbl="alignNode1" presStyleIdx="0" presStyleCnt="3"/>
      <dgm:spPr/>
    </dgm:pt>
    <dgm:pt modelId="{186CF856-9521-CF4A-9224-33DFBB216CDB}" type="pres">
      <dgm:prSet presAssocID="{54E8F6CF-AA54-4561-9032-95722A4973B6}" presName="sibTransNodeRect" presStyleLbl="alignNode1" presStyleIdx="0" presStyleCnt="3">
        <dgm:presLayoutVars>
          <dgm:chMax val="0"/>
          <dgm:bulletEnabled val="1"/>
        </dgm:presLayoutVars>
      </dgm:prSet>
      <dgm:spPr/>
    </dgm:pt>
    <dgm:pt modelId="{C79D7A20-2432-8541-8C93-5B5080D8ACDE}" type="pres">
      <dgm:prSet presAssocID="{0D67B387-3B31-4915-8B7D-DB8EE1937188}" presName="nodeRect" presStyleLbl="alignNode1" presStyleIdx="0" presStyleCnt="3">
        <dgm:presLayoutVars>
          <dgm:bulletEnabled val="1"/>
        </dgm:presLayoutVars>
      </dgm:prSet>
      <dgm:spPr/>
    </dgm:pt>
    <dgm:pt modelId="{EAC9EE36-DAB4-A14B-8124-3210439939A7}" type="pres">
      <dgm:prSet presAssocID="{54E8F6CF-AA54-4561-9032-95722A4973B6}" presName="sibTrans" presStyleCnt="0"/>
      <dgm:spPr/>
    </dgm:pt>
    <dgm:pt modelId="{F7E5C48E-5121-E741-8E15-448C3D2BAF90}" type="pres">
      <dgm:prSet presAssocID="{2930DBCD-5919-4CE5-9425-3D3C3BAFA897}" presName="compositeNode" presStyleCnt="0">
        <dgm:presLayoutVars>
          <dgm:bulletEnabled val="1"/>
        </dgm:presLayoutVars>
      </dgm:prSet>
      <dgm:spPr/>
    </dgm:pt>
    <dgm:pt modelId="{A489C912-2C4C-2549-9FE3-EB9D4AE267BB}" type="pres">
      <dgm:prSet presAssocID="{2930DBCD-5919-4CE5-9425-3D3C3BAFA897}" presName="bgRect" presStyleLbl="alignNode1" presStyleIdx="1" presStyleCnt="3"/>
      <dgm:spPr/>
    </dgm:pt>
    <dgm:pt modelId="{FDF0A951-3757-D94D-B4D9-5F6AAA783CBC}" type="pres">
      <dgm:prSet presAssocID="{09B63740-3F74-410D-9D7D-59386060E4AC}" presName="sibTransNodeRect" presStyleLbl="alignNode1" presStyleIdx="1" presStyleCnt="3">
        <dgm:presLayoutVars>
          <dgm:chMax val="0"/>
          <dgm:bulletEnabled val="1"/>
        </dgm:presLayoutVars>
      </dgm:prSet>
      <dgm:spPr/>
    </dgm:pt>
    <dgm:pt modelId="{B37FB902-8E38-7F49-BE15-E3041CAABDA4}" type="pres">
      <dgm:prSet presAssocID="{2930DBCD-5919-4CE5-9425-3D3C3BAFA897}" presName="nodeRect" presStyleLbl="alignNode1" presStyleIdx="1" presStyleCnt="3">
        <dgm:presLayoutVars>
          <dgm:bulletEnabled val="1"/>
        </dgm:presLayoutVars>
      </dgm:prSet>
      <dgm:spPr/>
    </dgm:pt>
    <dgm:pt modelId="{D5025BAB-BF4B-FA4B-A7AB-6D0F0D44DA4A}" type="pres">
      <dgm:prSet presAssocID="{09B63740-3F74-410D-9D7D-59386060E4AC}" presName="sibTrans" presStyleCnt="0"/>
      <dgm:spPr/>
    </dgm:pt>
    <dgm:pt modelId="{4F6C03DF-9CB1-924B-B81D-2BC7C8A925AE}" type="pres">
      <dgm:prSet presAssocID="{D34EAC33-28A7-41A0-BDB6-077A53FEE25C}" presName="compositeNode" presStyleCnt="0">
        <dgm:presLayoutVars>
          <dgm:bulletEnabled val="1"/>
        </dgm:presLayoutVars>
      </dgm:prSet>
      <dgm:spPr/>
    </dgm:pt>
    <dgm:pt modelId="{B502B9F4-5FD8-2447-BEDF-464E0D8FDC55}" type="pres">
      <dgm:prSet presAssocID="{D34EAC33-28A7-41A0-BDB6-077A53FEE25C}" presName="bgRect" presStyleLbl="alignNode1" presStyleIdx="2" presStyleCnt="3"/>
      <dgm:spPr/>
    </dgm:pt>
    <dgm:pt modelId="{0ECC2EA2-4C90-7145-BF03-E0DCB3001A18}" type="pres">
      <dgm:prSet presAssocID="{6C118446-1825-4A3B-83BB-ACA76378AE0A}" presName="sibTransNodeRect" presStyleLbl="alignNode1" presStyleIdx="2" presStyleCnt="3">
        <dgm:presLayoutVars>
          <dgm:chMax val="0"/>
          <dgm:bulletEnabled val="1"/>
        </dgm:presLayoutVars>
      </dgm:prSet>
      <dgm:spPr/>
    </dgm:pt>
    <dgm:pt modelId="{A953326C-7CB6-CD47-A6F9-7531C804FB87}" type="pres">
      <dgm:prSet presAssocID="{D34EAC33-28A7-41A0-BDB6-077A53FEE25C}" presName="nodeRect" presStyleLbl="alignNode1" presStyleIdx="2" presStyleCnt="3">
        <dgm:presLayoutVars>
          <dgm:bulletEnabled val="1"/>
        </dgm:presLayoutVars>
      </dgm:prSet>
      <dgm:spPr/>
    </dgm:pt>
  </dgm:ptLst>
  <dgm:cxnLst>
    <dgm:cxn modelId="{F03F7C09-842C-486D-8388-B6C42A889E18}" srcId="{653576BF-FCAA-491B-A1D2-7D0A723BE848}" destId="{0D67B387-3B31-4915-8B7D-DB8EE1937188}" srcOrd="0" destOrd="0" parTransId="{19CE96A1-3444-4F20-9FC9-67C3EC2A8FFF}" sibTransId="{54E8F6CF-AA54-4561-9032-95722A4973B6}"/>
    <dgm:cxn modelId="{3F7A2419-01EB-9B4E-B464-15E6943EBAFF}" type="presOf" srcId="{09B63740-3F74-410D-9D7D-59386060E4AC}" destId="{FDF0A951-3757-D94D-B4D9-5F6AAA783CBC}" srcOrd="0" destOrd="0" presId="urn:microsoft.com/office/officeart/2016/7/layout/LinearBlockProcessNumbered"/>
    <dgm:cxn modelId="{409B043D-A809-E84F-84FF-AF6540F06303}" type="presOf" srcId="{653576BF-FCAA-491B-A1D2-7D0A723BE848}" destId="{68024B28-23F8-C04A-868A-E398FD9B5BCB}" srcOrd="0" destOrd="0" presId="urn:microsoft.com/office/officeart/2016/7/layout/LinearBlockProcessNumbered"/>
    <dgm:cxn modelId="{98B9734B-99EB-7742-ABF0-C36DB3F4CFE4}" type="presOf" srcId="{0D67B387-3B31-4915-8B7D-DB8EE1937188}" destId="{7E0F9AE9-95D7-2F4C-A5C1-A53D6F413E54}" srcOrd="0" destOrd="0" presId="urn:microsoft.com/office/officeart/2016/7/layout/LinearBlockProcessNumbered"/>
    <dgm:cxn modelId="{8E69657C-F888-9F48-BBF4-5B76A4ED3036}" type="presOf" srcId="{54E8F6CF-AA54-4561-9032-95722A4973B6}" destId="{186CF856-9521-CF4A-9224-33DFBB216CDB}" srcOrd="0" destOrd="0" presId="urn:microsoft.com/office/officeart/2016/7/layout/LinearBlockProcessNumbered"/>
    <dgm:cxn modelId="{F2A446A7-7FEB-D34C-8438-FB13A22F39CC}" type="presOf" srcId="{D34EAC33-28A7-41A0-BDB6-077A53FEE25C}" destId="{A953326C-7CB6-CD47-A6F9-7531C804FB87}" srcOrd="1" destOrd="0" presId="urn:microsoft.com/office/officeart/2016/7/layout/LinearBlockProcessNumbered"/>
    <dgm:cxn modelId="{7A9198BE-3BB8-45C5-99CC-A1290A5049A6}" srcId="{653576BF-FCAA-491B-A1D2-7D0A723BE848}" destId="{2930DBCD-5919-4CE5-9425-3D3C3BAFA897}" srcOrd="1" destOrd="0" parTransId="{92E83542-D1F0-4952-8CA7-90120ECB48CB}" sibTransId="{09B63740-3F74-410D-9D7D-59386060E4AC}"/>
    <dgm:cxn modelId="{7F47D5BF-8B88-5841-8C08-1FAF04F39468}" type="presOf" srcId="{6C118446-1825-4A3B-83BB-ACA76378AE0A}" destId="{0ECC2EA2-4C90-7145-BF03-E0DCB3001A18}" srcOrd="0" destOrd="0" presId="urn:microsoft.com/office/officeart/2016/7/layout/LinearBlockProcessNumbered"/>
    <dgm:cxn modelId="{C1EFB3C3-C327-5747-94FC-F3D30EF0B9B8}" type="presOf" srcId="{2930DBCD-5919-4CE5-9425-3D3C3BAFA897}" destId="{B37FB902-8E38-7F49-BE15-E3041CAABDA4}" srcOrd="1" destOrd="0" presId="urn:microsoft.com/office/officeart/2016/7/layout/LinearBlockProcessNumbered"/>
    <dgm:cxn modelId="{F7B875CE-A74D-894A-9303-F064D3F7F9C8}" type="presOf" srcId="{0D67B387-3B31-4915-8B7D-DB8EE1937188}" destId="{C79D7A20-2432-8541-8C93-5B5080D8ACDE}" srcOrd="1" destOrd="0" presId="urn:microsoft.com/office/officeart/2016/7/layout/LinearBlockProcessNumbered"/>
    <dgm:cxn modelId="{C05774D6-1C10-4D66-803A-AA86A033E0A6}" srcId="{653576BF-FCAA-491B-A1D2-7D0A723BE848}" destId="{D34EAC33-28A7-41A0-BDB6-077A53FEE25C}" srcOrd="2" destOrd="0" parTransId="{60CEC50F-CE2B-4870-AE61-8D27495D0D10}" sibTransId="{6C118446-1825-4A3B-83BB-ACA76378AE0A}"/>
    <dgm:cxn modelId="{03B9E9E7-A258-7140-AE7F-39036A9068AD}" type="presOf" srcId="{2930DBCD-5919-4CE5-9425-3D3C3BAFA897}" destId="{A489C912-2C4C-2549-9FE3-EB9D4AE267BB}" srcOrd="0" destOrd="0" presId="urn:microsoft.com/office/officeart/2016/7/layout/LinearBlockProcessNumbered"/>
    <dgm:cxn modelId="{4338FDE9-FA01-AD47-BB57-F4151805F41F}" type="presOf" srcId="{D34EAC33-28A7-41A0-BDB6-077A53FEE25C}" destId="{B502B9F4-5FD8-2447-BEDF-464E0D8FDC55}" srcOrd="0" destOrd="0" presId="urn:microsoft.com/office/officeart/2016/7/layout/LinearBlockProcessNumbered"/>
    <dgm:cxn modelId="{EE80D37E-FEB1-A94C-9B00-8B6A1FAF2599}" type="presParOf" srcId="{68024B28-23F8-C04A-868A-E398FD9B5BCB}" destId="{10FE03C8-84EB-E94A-823C-6DEC74C01F22}" srcOrd="0" destOrd="0" presId="urn:microsoft.com/office/officeart/2016/7/layout/LinearBlockProcessNumbered"/>
    <dgm:cxn modelId="{F3C56C41-17AC-0747-A22F-A9C4ACC6F28F}" type="presParOf" srcId="{10FE03C8-84EB-E94A-823C-6DEC74C01F22}" destId="{7E0F9AE9-95D7-2F4C-A5C1-A53D6F413E54}" srcOrd="0" destOrd="0" presId="urn:microsoft.com/office/officeart/2016/7/layout/LinearBlockProcessNumbered"/>
    <dgm:cxn modelId="{47101ACA-F927-9B4E-BD5A-C04072FD660F}" type="presParOf" srcId="{10FE03C8-84EB-E94A-823C-6DEC74C01F22}" destId="{186CF856-9521-CF4A-9224-33DFBB216CDB}" srcOrd="1" destOrd="0" presId="urn:microsoft.com/office/officeart/2016/7/layout/LinearBlockProcessNumbered"/>
    <dgm:cxn modelId="{5EE207B3-FE28-AB44-946A-A4032B8B7ADF}" type="presParOf" srcId="{10FE03C8-84EB-E94A-823C-6DEC74C01F22}" destId="{C79D7A20-2432-8541-8C93-5B5080D8ACDE}" srcOrd="2" destOrd="0" presId="urn:microsoft.com/office/officeart/2016/7/layout/LinearBlockProcessNumbered"/>
    <dgm:cxn modelId="{26D048A4-95AE-5046-9477-B68A905DC38F}" type="presParOf" srcId="{68024B28-23F8-C04A-868A-E398FD9B5BCB}" destId="{EAC9EE36-DAB4-A14B-8124-3210439939A7}" srcOrd="1" destOrd="0" presId="urn:microsoft.com/office/officeart/2016/7/layout/LinearBlockProcessNumbered"/>
    <dgm:cxn modelId="{74B6DF37-E0E0-B943-8711-3C44EBE55983}" type="presParOf" srcId="{68024B28-23F8-C04A-868A-E398FD9B5BCB}" destId="{F7E5C48E-5121-E741-8E15-448C3D2BAF90}" srcOrd="2" destOrd="0" presId="urn:microsoft.com/office/officeart/2016/7/layout/LinearBlockProcessNumbered"/>
    <dgm:cxn modelId="{9CB71D47-5845-E746-A771-F515EBFBACB0}" type="presParOf" srcId="{F7E5C48E-5121-E741-8E15-448C3D2BAF90}" destId="{A489C912-2C4C-2549-9FE3-EB9D4AE267BB}" srcOrd="0" destOrd="0" presId="urn:microsoft.com/office/officeart/2016/7/layout/LinearBlockProcessNumbered"/>
    <dgm:cxn modelId="{20F74553-1BBD-0942-9DF4-AC51E99CF929}" type="presParOf" srcId="{F7E5C48E-5121-E741-8E15-448C3D2BAF90}" destId="{FDF0A951-3757-D94D-B4D9-5F6AAA783CBC}" srcOrd="1" destOrd="0" presId="urn:microsoft.com/office/officeart/2016/7/layout/LinearBlockProcessNumbered"/>
    <dgm:cxn modelId="{D5F8BDF2-87A3-544E-959E-39ED2269AA52}" type="presParOf" srcId="{F7E5C48E-5121-E741-8E15-448C3D2BAF90}" destId="{B37FB902-8E38-7F49-BE15-E3041CAABDA4}" srcOrd="2" destOrd="0" presId="urn:microsoft.com/office/officeart/2016/7/layout/LinearBlockProcessNumbered"/>
    <dgm:cxn modelId="{57C2DC9A-A33A-F14D-A9AD-E85011647C60}" type="presParOf" srcId="{68024B28-23F8-C04A-868A-E398FD9B5BCB}" destId="{D5025BAB-BF4B-FA4B-A7AB-6D0F0D44DA4A}" srcOrd="3" destOrd="0" presId="urn:microsoft.com/office/officeart/2016/7/layout/LinearBlockProcessNumbered"/>
    <dgm:cxn modelId="{9CB93A1B-1515-BB4B-9171-1FCB4B7B45F2}" type="presParOf" srcId="{68024B28-23F8-C04A-868A-E398FD9B5BCB}" destId="{4F6C03DF-9CB1-924B-B81D-2BC7C8A925AE}" srcOrd="4" destOrd="0" presId="urn:microsoft.com/office/officeart/2016/7/layout/LinearBlockProcessNumbered"/>
    <dgm:cxn modelId="{3D7A555F-42B2-0F40-A87B-8141376882A3}" type="presParOf" srcId="{4F6C03DF-9CB1-924B-B81D-2BC7C8A925AE}" destId="{B502B9F4-5FD8-2447-BEDF-464E0D8FDC55}" srcOrd="0" destOrd="0" presId="urn:microsoft.com/office/officeart/2016/7/layout/LinearBlockProcessNumbered"/>
    <dgm:cxn modelId="{37A9FCC8-BF8A-894E-BD6D-0B7E17143731}" type="presParOf" srcId="{4F6C03DF-9CB1-924B-B81D-2BC7C8A925AE}" destId="{0ECC2EA2-4C90-7145-BF03-E0DCB3001A18}" srcOrd="1" destOrd="0" presId="urn:microsoft.com/office/officeart/2016/7/layout/LinearBlockProcessNumbered"/>
    <dgm:cxn modelId="{36D706A3-393E-D744-A556-E74CA19AEB6E}" type="presParOf" srcId="{4F6C03DF-9CB1-924B-B81D-2BC7C8A925AE}" destId="{A953326C-7CB6-CD47-A6F9-7531C804FB87}" srcOrd="2" destOrd="0" presId="urn:microsoft.com/office/officeart/2016/7/layout/LinearBlockProcessNumbered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A4AB55-7DE1-4A66-BF81-614D0D6104AB}" type="doc">
      <dgm:prSet loTypeId="urn:microsoft.com/office/officeart/2005/8/layout/hierarchy3" loCatId="hierarchy" qsTypeId="urn:microsoft.com/office/officeart/2005/8/quickstyle/simple1" qsCatId="simple" csTypeId="urn:microsoft.com/office/officeart/2005/8/colors/accent0_3" csCatId="mainScheme"/>
      <dgm:spPr/>
      <dgm:t>
        <a:bodyPr/>
        <a:lstStyle/>
        <a:p>
          <a:endParaRPr lang="en-US"/>
        </a:p>
      </dgm:t>
    </dgm:pt>
    <dgm:pt modelId="{D63830E5-D414-4C2E-AEEE-D9A51526CCB1}">
      <dgm:prSet/>
      <dgm:spPr/>
      <dgm:t>
        <a:bodyPr/>
        <a:lstStyle/>
        <a:p>
          <a:r>
            <a:rPr lang="en-FI"/>
            <a:t>It’s one of the 80% initiatives</a:t>
          </a:r>
          <a:endParaRPr lang="en-US"/>
        </a:p>
      </dgm:t>
    </dgm:pt>
    <dgm:pt modelId="{B71492AA-8312-4F68-9A25-CD888BFC7006}" type="parTrans" cxnId="{DBD357E2-78DC-407E-9CC2-6D916F26D707}">
      <dgm:prSet/>
      <dgm:spPr/>
      <dgm:t>
        <a:bodyPr/>
        <a:lstStyle/>
        <a:p>
          <a:endParaRPr lang="en-US"/>
        </a:p>
      </dgm:t>
    </dgm:pt>
    <dgm:pt modelId="{D44C8DAA-5863-4FF6-A148-80F772736F22}" type="sibTrans" cxnId="{DBD357E2-78DC-407E-9CC2-6D916F26D707}">
      <dgm:prSet/>
      <dgm:spPr/>
      <dgm:t>
        <a:bodyPr/>
        <a:lstStyle/>
        <a:p>
          <a:endParaRPr lang="en-US"/>
        </a:p>
      </dgm:t>
    </dgm:pt>
    <dgm:pt modelId="{1D414DA1-6706-4A41-8110-0F6CCDAAA874}">
      <dgm:prSet/>
      <dgm:spPr/>
      <dgm:t>
        <a:bodyPr/>
        <a:lstStyle/>
        <a:p>
          <a:r>
            <a:rPr lang="en-FI"/>
            <a:t>Can be linked to Attract through exploring ways of involving citizens or through projects</a:t>
          </a:r>
          <a:endParaRPr lang="en-US"/>
        </a:p>
      </dgm:t>
    </dgm:pt>
    <dgm:pt modelId="{E0FBF9A9-2206-424D-9CEC-81DAD6A18EA0}" type="parTrans" cxnId="{7BABD8A0-F1B5-4E9A-AB3E-B31E3085F1A2}">
      <dgm:prSet/>
      <dgm:spPr/>
      <dgm:t>
        <a:bodyPr/>
        <a:lstStyle/>
        <a:p>
          <a:endParaRPr lang="en-US"/>
        </a:p>
      </dgm:t>
    </dgm:pt>
    <dgm:pt modelId="{67D0F0F6-F2FA-49AE-AD9E-8F552F464B70}" type="sibTrans" cxnId="{7BABD8A0-F1B5-4E9A-AB3E-B31E3085F1A2}">
      <dgm:prSet/>
      <dgm:spPr/>
      <dgm:t>
        <a:bodyPr/>
        <a:lstStyle/>
        <a:p>
          <a:endParaRPr lang="en-US"/>
        </a:p>
      </dgm:t>
    </dgm:pt>
    <dgm:pt modelId="{234A01BC-1943-471B-8F09-9F83D6FEC970}">
      <dgm:prSet/>
      <dgm:spPr/>
      <dgm:t>
        <a:bodyPr/>
        <a:lstStyle/>
        <a:p>
          <a:r>
            <a:rPr lang="en-FI"/>
            <a:t>Linked to CBI-like student programs</a:t>
          </a:r>
          <a:endParaRPr lang="en-US"/>
        </a:p>
      </dgm:t>
    </dgm:pt>
    <dgm:pt modelId="{EF6D4880-4D29-434B-B883-ADCBB523A0EA}" type="parTrans" cxnId="{8B8B538F-62AC-4901-B995-D503A8D2BC54}">
      <dgm:prSet/>
      <dgm:spPr/>
      <dgm:t>
        <a:bodyPr/>
        <a:lstStyle/>
        <a:p>
          <a:endParaRPr lang="en-US"/>
        </a:p>
      </dgm:t>
    </dgm:pt>
    <dgm:pt modelId="{476E835E-2353-42F4-90D0-6BCEF5DFFFB5}" type="sibTrans" cxnId="{8B8B538F-62AC-4901-B995-D503A8D2BC54}">
      <dgm:prSet/>
      <dgm:spPr/>
      <dgm:t>
        <a:bodyPr/>
        <a:lstStyle/>
        <a:p>
          <a:endParaRPr lang="en-US"/>
        </a:p>
      </dgm:t>
    </dgm:pt>
    <dgm:pt modelId="{58231328-0952-9B45-B537-3EEDE1AC0B89}" type="pres">
      <dgm:prSet presAssocID="{DCA4AB55-7DE1-4A66-BF81-614D0D6104A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F026B7F-5F9F-384A-8451-B19FE76E99C7}" type="pres">
      <dgm:prSet presAssocID="{D63830E5-D414-4C2E-AEEE-D9A51526CCB1}" presName="root" presStyleCnt="0"/>
      <dgm:spPr/>
    </dgm:pt>
    <dgm:pt modelId="{394AD8AE-78E8-4340-8723-02218D522233}" type="pres">
      <dgm:prSet presAssocID="{D63830E5-D414-4C2E-AEEE-D9A51526CCB1}" presName="rootComposite" presStyleCnt="0"/>
      <dgm:spPr/>
    </dgm:pt>
    <dgm:pt modelId="{1ACF955B-4ADE-1346-96E5-B0340C256D57}" type="pres">
      <dgm:prSet presAssocID="{D63830E5-D414-4C2E-AEEE-D9A51526CCB1}" presName="rootText" presStyleLbl="node1" presStyleIdx="0" presStyleCnt="3"/>
      <dgm:spPr/>
    </dgm:pt>
    <dgm:pt modelId="{C318CC5A-E747-AA4C-BEC6-0C079ACFC305}" type="pres">
      <dgm:prSet presAssocID="{D63830E5-D414-4C2E-AEEE-D9A51526CCB1}" presName="rootConnector" presStyleLbl="node1" presStyleIdx="0" presStyleCnt="3"/>
      <dgm:spPr/>
    </dgm:pt>
    <dgm:pt modelId="{FA1AC610-45E9-C447-A07E-393DC85D040F}" type="pres">
      <dgm:prSet presAssocID="{D63830E5-D414-4C2E-AEEE-D9A51526CCB1}" presName="childShape" presStyleCnt="0"/>
      <dgm:spPr/>
    </dgm:pt>
    <dgm:pt modelId="{0F96FC38-0596-5D49-9F6F-E8DC9709326D}" type="pres">
      <dgm:prSet presAssocID="{1D414DA1-6706-4A41-8110-0F6CCDAAA874}" presName="root" presStyleCnt="0"/>
      <dgm:spPr/>
    </dgm:pt>
    <dgm:pt modelId="{6FF316A3-2327-204C-BDA9-21C2B69144BA}" type="pres">
      <dgm:prSet presAssocID="{1D414DA1-6706-4A41-8110-0F6CCDAAA874}" presName="rootComposite" presStyleCnt="0"/>
      <dgm:spPr/>
    </dgm:pt>
    <dgm:pt modelId="{66B5D47B-AEA9-3645-B525-51C267DD3A2C}" type="pres">
      <dgm:prSet presAssocID="{1D414DA1-6706-4A41-8110-0F6CCDAAA874}" presName="rootText" presStyleLbl="node1" presStyleIdx="1" presStyleCnt="3"/>
      <dgm:spPr/>
    </dgm:pt>
    <dgm:pt modelId="{0843DE62-A5D1-3B4D-9ABB-E35B9D5BDC4D}" type="pres">
      <dgm:prSet presAssocID="{1D414DA1-6706-4A41-8110-0F6CCDAAA874}" presName="rootConnector" presStyleLbl="node1" presStyleIdx="1" presStyleCnt="3"/>
      <dgm:spPr/>
    </dgm:pt>
    <dgm:pt modelId="{49BD6679-DD27-894A-B6C1-0851940D0FB5}" type="pres">
      <dgm:prSet presAssocID="{1D414DA1-6706-4A41-8110-0F6CCDAAA874}" presName="childShape" presStyleCnt="0"/>
      <dgm:spPr/>
    </dgm:pt>
    <dgm:pt modelId="{84C419E9-C108-CA45-9271-76C43CB32AE3}" type="pres">
      <dgm:prSet presAssocID="{234A01BC-1943-471B-8F09-9F83D6FEC970}" presName="root" presStyleCnt="0"/>
      <dgm:spPr/>
    </dgm:pt>
    <dgm:pt modelId="{1FEA1863-E84F-4246-AFE5-9D51715156B4}" type="pres">
      <dgm:prSet presAssocID="{234A01BC-1943-471B-8F09-9F83D6FEC970}" presName="rootComposite" presStyleCnt="0"/>
      <dgm:spPr/>
    </dgm:pt>
    <dgm:pt modelId="{D0166CC7-DE20-2F46-81C0-3096D59B7A3D}" type="pres">
      <dgm:prSet presAssocID="{234A01BC-1943-471B-8F09-9F83D6FEC970}" presName="rootText" presStyleLbl="node1" presStyleIdx="2" presStyleCnt="3"/>
      <dgm:spPr/>
    </dgm:pt>
    <dgm:pt modelId="{19792E20-26AB-8847-B427-D6286AEDC765}" type="pres">
      <dgm:prSet presAssocID="{234A01BC-1943-471B-8F09-9F83D6FEC970}" presName="rootConnector" presStyleLbl="node1" presStyleIdx="2" presStyleCnt="3"/>
      <dgm:spPr/>
    </dgm:pt>
    <dgm:pt modelId="{D4A12AD7-6079-B445-9B5A-75A81449177E}" type="pres">
      <dgm:prSet presAssocID="{234A01BC-1943-471B-8F09-9F83D6FEC970}" presName="childShape" presStyleCnt="0"/>
      <dgm:spPr/>
    </dgm:pt>
  </dgm:ptLst>
  <dgm:cxnLst>
    <dgm:cxn modelId="{1EFB0A06-2E53-DF43-904A-9B6382ECE726}" type="presOf" srcId="{1D414DA1-6706-4A41-8110-0F6CCDAAA874}" destId="{0843DE62-A5D1-3B4D-9ABB-E35B9D5BDC4D}" srcOrd="1" destOrd="0" presId="urn:microsoft.com/office/officeart/2005/8/layout/hierarchy3"/>
    <dgm:cxn modelId="{FB42476E-A1B2-1742-A3B2-6DCEDC6FD8D4}" type="presOf" srcId="{D63830E5-D414-4C2E-AEEE-D9A51526CCB1}" destId="{C318CC5A-E747-AA4C-BEC6-0C079ACFC305}" srcOrd="1" destOrd="0" presId="urn:microsoft.com/office/officeart/2005/8/layout/hierarchy3"/>
    <dgm:cxn modelId="{A8A2A176-C377-DA4C-8CD1-59E257A35D01}" type="presOf" srcId="{234A01BC-1943-471B-8F09-9F83D6FEC970}" destId="{19792E20-26AB-8847-B427-D6286AEDC765}" srcOrd="1" destOrd="0" presId="urn:microsoft.com/office/officeart/2005/8/layout/hierarchy3"/>
    <dgm:cxn modelId="{8B8B538F-62AC-4901-B995-D503A8D2BC54}" srcId="{DCA4AB55-7DE1-4A66-BF81-614D0D6104AB}" destId="{234A01BC-1943-471B-8F09-9F83D6FEC970}" srcOrd="2" destOrd="0" parTransId="{EF6D4880-4D29-434B-B883-ADCBB523A0EA}" sibTransId="{476E835E-2353-42F4-90D0-6BCEF5DFFFB5}"/>
    <dgm:cxn modelId="{8C78609D-8B4D-A44F-856F-C7F88793499D}" type="presOf" srcId="{1D414DA1-6706-4A41-8110-0F6CCDAAA874}" destId="{66B5D47B-AEA9-3645-B525-51C267DD3A2C}" srcOrd="0" destOrd="0" presId="urn:microsoft.com/office/officeart/2005/8/layout/hierarchy3"/>
    <dgm:cxn modelId="{7BABD8A0-F1B5-4E9A-AB3E-B31E3085F1A2}" srcId="{DCA4AB55-7DE1-4A66-BF81-614D0D6104AB}" destId="{1D414DA1-6706-4A41-8110-0F6CCDAAA874}" srcOrd="1" destOrd="0" parTransId="{E0FBF9A9-2206-424D-9CEC-81DAD6A18EA0}" sibTransId="{67D0F0F6-F2FA-49AE-AD9E-8F552F464B70}"/>
    <dgm:cxn modelId="{8F1761AE-7FD8-7440-88D9-9A587244AB31}" type="presOf" srcId="{DCA4AB55-7DE1-4A66-BF81-614D0D6104AB}" destId="{58231328-0952-9B45-B537-3EEDE1AC0B89}" srcOrd="0" destOrd="0" presId="urn:microsoft.com/office/officeart/2005/8/layout/hierarchy3"/>
    <dgm:cxn modelId="{A99F31DE-C4FC-2B4F-BBF5-E3B8992E0484}" type="presOf" srcId="{D63830E5-D414-4C2E-AEEE-D9A51526CCB1}" destId="{1ACF955B-4ADE-1346-96E5-B0340C256D57}" srcOrd="0" destOrd="0" presId="urn:microsoft.com/office/officeart/2005/8/layout/hierarchy3"/>
    <dgm:cxn modelId="{DBD357E2-78DC-407E-9CC2-6D916F26D707}" srcId="{DCA4AB55-7DE1-4A66-BF81-614D0D6104AB}" destId="{D63830E5-D414-4C2E-AEEE-D9A51526CCB1}" srcOrd="0" destOrd="0" parTransId="{B71492AA-8312-4F68-9A25-CD888BFC7006}" sibTransId="{D44C8DAA-5863-4FF6-A148-80F772736F22}"/>
    <dgm:cxn modelId="{581247E9-3188-FA42-9BD9-1B6E72560BDA}" type="presOf" srcId="{234A01BC-1943-471B-8F09-9F83D6FEC970}" destId="{D0166CC7-DE20-2F46-81C0-3096D59B7A3D}" srcOrd="0" destOrd="0" presId="urn:microsoft.com/office/officeart/2005/8/layout/hierarchy3"/>
    <dgm:cxn modelId="{5A5434AC-692D-F046-B466-C21687F833A7}" type="presParOf" srcId="{58231328-0952-9B45-B537-3EEDE1AC0B89}" destId="{2F026B7F-5F9F-384A-8451-B19FE76E99C7}" srcOrd="0" destOrd="0" presId="urn:microsoft.com/office/officeart/2005/8/layout/hierarchy3"/>
    <dgm:cxn modelId="{1912D93B-F2E7-C34F-AE07-8CB0432B1888}" type="presParOf" srcId="{2F026B7F-5F9F-384A-8451-B19FE76E99C7}" destId="{394AD8AE-78E8-4340-8723-02218D522233}" srcOrd="0" destOrd="0" presId="urn:microsoft.com/office/officeart/2005/8/layout/hierarchy3"/>
    <dgm:cxn modelId="{60BF5F09-1245-7947-9783-91FBBC4A5EA3}" type="presParOf" srcId="{394AD8AE-78E8-4340-8723-02218D522233}" destId="{1ACF955B-4ADE-1346-96E5-B0340C256D57}" srcOrd="0" destOrd="0" presId="urn:microsoft.com/office/officeart/2005/8/layout/hierarchy3"/>
    <dgm:cxn modelId="{EF5F5BE5-10E2-3B43-89DB-47DA4C901759}" type="presParOf" srcId="{394AD8AE-78E8-4340-8723-02218D522233}" destId="{C318CC5A-E747-AA4C-BEC6-0C079ACFC305}" srcOrd="1" destOrd="0" presId="urn:microsoft.com/office/officeart/2005/8/layout/hierarchy3"/>
    <dgm:cxn modelId="{85734DE3-9595-1646-B824-8DC40D780ECC}" type="presParOf" srcId="{2F026B7F-5F9F-384A-8451-B19FE76E99C7}" destId="{FA1AC610-45E9-C447-A07E-393DC85D040F}" srcOrd="1" destOrd="0" presId="urn:microsoft.com/office/officeart/2005/8/layout/hierarchy3"/>
    <dgm:cxn modelId="{38BD7D3E-988C-3848-A2F6-AF5225E56770}" type="presParOf" srcId="{58231328-0952-9B45-B537-3EEDE1AC0B89}" destId="{0F96FC38-0596-5D49-9F6F-E8DC9709326D}" srcOrd="1" destOrd="0" presId="urn:microsoft.com/office/officeart/2005/8/layout/hierarchy3"/>
    <dgm:cxn modelId="{7E1EF6CC-90D9-F54C-A0CF-0B5F430DAF23}" type="presParOf" srcId="{0F96FC38-0596-5D49-9F6F-E8DC9709326D}" destId="{6FF316A3-2327-204C-BDA9-21C2B69144BA}" srcOrd="0" destOrd="0" presId="urn:microsoft.com/office/officeart/2005/8/layout/hierarchy3"/>
    <dgm:cxn modelId="{3611008D-1BF8-B04E-9067-B4D3664AFA77}" type="presParOf" srcId="{6FF316A3-2327-204C-BDA9-21C2B69144BA}" destId="{66B5D47B-AEA9-3645-B525-51C267DD3A2C}" srcOrd="0" destOrd="0" presId="urn:microsoft.com/office/officeart/2005/8/layout/hierarchy3"/>
    <dgm:cxn modelId="{FD906CAB-64E5-EE4A-AC5B-A27EBAA9DAB4}" type="presParOf" srcId="{6FF316A3-2327-204C-BDA9-21C2B69144BA}" destId="{0843DE62-A5D1-3B4D-9ABB-E35B9D5BDC4D}" srcOrd="1" destOrd="0" presId="urn:microsoft.com/office/officeart/2005/8/layout/hierarchy3"/>
    <dgm:cxn modelId="{7F0A070B-8F07-C44C-94BE-1FFCA282C954}" type="presParOf" srcId="{0F96FC38-0596-5D49-9F6F-E8DC9709326D}" destId="{49BD6679-DD27-894A-B6C1-0851940D0FB5}" srcOrd="1" destOrd="0" presId="urn:microsoft.com/office/officeart/2005/8/layout/hierarchy3"/>
    <dgm:cxn modelId="{59C668A6-6EC6-BD4B-B550-140BF4BF17E5}" type="presParOf" srcId="{58231328-0952-9B45-B537-3EEDE1AC0B89}" destId="{84C419E9-C108-CA45-9271-76C43CB32AE3}" srcOrd="2" destOrd="0" presId="urn:microsoft.com/office/officeart/2005/8/layout/hierarchy3"/>
    <dgm:cxn modelId="{005E3BF5-FC8F-D741-AA55-2068AD62A5A2}" type="presParOf" srcId="{84C419E9-C108-CA45-9271-76C43CB32AE3}" destId="{1FEA1863-E84F-4246-AFE5-9D51715156B4}" srcOrd="0" destOrd="0" presId="urn:microsoft.com/office/officeart/2005/8/layout/hierarchy3"/>
    <dgm:cxn modelId="{CB288A1E-7168-4B41-BA21-06CC33874D08}" type="presParOf" srcId="{1FEA1863-E84F-4246-AFE5-9D51715156B4}" destId="{D0166CC7-DE20-2F46-81C0-3096D59B7A3D}" srcOrd="0" destOrd="0" presId="urn:microsoft.com/office/officeart/2005/8/layout/hierarchy3"/>
    <dgm:cxn modelId="{2D15EA6A-30AE-5C40-B378-667E077AC3C6}" type="presParOf" srcId="{1FEA1863-E84F-4246-AFE5-9D51715156B4}" destId="{19792E20-26AB-8847-B427-D6286AEDC765}" srcOrd="1" destOrd="0" presId="urn:microsoft.com/office/officeart/2005/8/layout/hierarchy3"/>
    <dgm:cxn modelId="{0D96A1FB-ECAB-B442-9AA5-6EBAB226726F}" type="presParOf" srcId="{84C419E9-C108-CA45-9271-76C43CB32AE3}" destId="{D4A12AD7-6079-B445-9B5A-75A81449177E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F23C4D-48CA-42D5-976E-00DCA24B6612}">
      <dsp:nvSpPr>
        <dsp:cNvPr id="0" name=""/>
        <dsp:cNvSpPr/>
      </dsp:nvSpPr>
      <dsp:spPr>
        <a:xfrm>
          <a:off x="0" y="1805"/>
          <a:ext cx="10515600" cy="91531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199E41-F5DF-4348-BF3F-5A6E69A14DB7}">
      <dsp:nvSpPr>
        <dsp:cNvPr id="0" name=""/>
        <dsp:cNvSpPr/>
      </dsp:nvSpPr>
      <dsp:spPr>
        <a:xfrm>
          <a:off x="276881" y="207750"/>
          <a:ext cx="503420" cy="5034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4B4C7B-7D80-4B00-9C14-95BF8F0C3DD8}">
      <dsp:nvSpPr>
        <dsp:cNvPr id="0" name=""/>
        <dsp:cNvSpPr/>
      </dsp:nvSpPr>
      <dsp:spPr>
        <a:xfrm>
          <a:off x="1057183" y="1805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FI" sz="1900" kern="1200"/>
            <a:t>A funded EU project for research on, by, and for citizen science</a:t>
          </a:r>
          <a:endParaRPr lang="en-US" sz="1900" kern="1200"/>
        </a:p>
      </dsp:txBody>
      <dsp:txXfrm>
        <a:off x="1057183" y="1805"/>
        <a:ext cx="9458416" cy="915310"/>
      </dsp:txXfrm>
    </dsp:sp>
    <dsp:sp modelId="{AF322978-C9CE-44B8-94D4-629AD8C9C497}">
      <dsp:nvSpPr>
        <dsp:cNvPr id="0" name=""/>
        <dsp:cNvSpPr/>
      </dsp:nvSpPr>
      <dsp:spPr>
        <a:xfrm>
          <a:off x="0" y="1145944"/>
          <a:ext cx="10515600" cy="915310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C0B6E29-AB1E-4029-B965-D7B7F65B5181}">
      <dsp:nvSpPr>
        <dsp:cNvPr id="0" name=""/>
        <dsp:cNvSpPr/>
      </dsp:nvSpPr>
      <dsp:spPr>
        <a:xfrm>
          <a:off x="276881" y="1351889"/>
          <a:ext cx="503420" cy="5034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B17F8D-67E2-45A0-9627-CFCFC4868B0D}">
      <dsp:nvSpPr>
        <dsp:cNvPr id="0" name=""/>
        <dsp:cNvSpPr/>
      </dsp:nvSpPr>
      <dsp:spPr>
        <a:xfrm>
          <a:off x="1057183" y="1145944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FI" sz="1900" kern="1200"/>
            <a:t>Three year long project using design thinking methods in citizen science for achieving and monitoring sustainable development goals</a:t>
          </a:r>
          <a:endParaRPr lang="en-US" sz="1900" kern="1200"/>
        </a:p>
      </dsp:txBody>
      <dsp:txXfrm>
        <a:off x="1057183" y="1145944"/>
        <a:ext cx="9458416" cy="915310"/>
      </dsp:txXfrm>
    </dsp:sp>
    <dsp:sp modelId="{3B52DCDB-EAF8-4CE0-8221-A5ABC411269B}">
      <dsp:nvSpPr>
        <dsp:cNvPr id="0" name=""/>
        <dsp:cNvSpPr/>
      </dsp:nvSpPr>
      <dsp:spPr>
        <a:xfrm>
          <a:off x="0" y="2290082"/>
          <a:ext cx="10515600" cy="915310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B3E94C1-A28F-48E7-A95E-BAC47E4C1BB4}">
      <dsp:nvSpPr>
        <dsp:cNvPr id="0" name=""/>
        <dsp:cNvSpPr/>
      </dsp:nvSpPr>
      <dsp:spPr>
        <a:xfrm>
          <a:off x="276881" y="2496027"/>
          <a:ext cx="503420" cy="5034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F27271-0D1E-44FF-9449-FB0BEC74102D}">
      <dsp:nvSpPr>
        <dsp:cNvPr id="0" name=""/>
        <dsp:cNvSpPr/>
      </dsp:nvSpPr>
      <dsp:spPr>
        <a:xfrm>
          <a:off x="1057183" y="2290082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FI" sz="1900" kern="1200"/>
            <a:t>The aims include proving that citizens need to and can play a role in monitoring and achieving SDGs, and creating tools so others can enable citizens as well</a:t>
          </a:r>
          <a:endParaRPr lang="en-US" sz="1900" kern="1200"/>
        </a:p>
      </dsp:txBody>
      <dsp:txXfrm>
        <a:off x="1057183" y="2290082"/>
        <a:ext cx="9458416" cy="915310"/>
      </dsp:txXfrm>
    </dsp:sp>
    <dsp:sp modelId="{5560245D-B3D8-4A5D-B812-34103AFE719F}">
      <dsp:nvSpPr>
        <dsp:cNvPr id="0" name=""/>
        <dsp:cNvSpPr/>
      </dsp:nvSpPr>
      <dsp:spPr>
        <a:xfrm>
          <a:off x="0" y="3434221"/>
          <a:ext cx="10515600" cy="915310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D0F4E6-BDAA-4EA3-A655-2EF8B1785EDB}">
      <dsp:nvSpPr>
        <dsp:cNvPr id="0" name=""/>
        <dsp:cNvSpPr/>
      </dsp:nvSpPr>
      <dsp:spPr>
        <a:xfrm>
          <a:off x="276881" y="3640166"/>
          <a:ext cx="503420" cy="50342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C113FE-1011-4247-80ED-D83CCECB29CF}">
      <dsp:nvSpPr>
        <dsp:cNvPr id="0" name=""/>
        <dsp:cNvSpPr/>
      </dsp:nvSpPr>
      <dsp:spPr>
        <a:xfrm>
          <a:off x="1057183" y="3434221"/>
          <a:ext cx="9458416" cy="91531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870" tIns="96870" rIns="96870" bIns="96870" numCol="1" spcCol="1270" anchor="ctr" anchorCtr="0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FI" sz="1900" kern="1200"/>
            <a:t>Three cycles of recruiting citizens, helping them develop their ideas, and letting the best ones present in notable events</a:t>
          </a:r>
          <a:endParaRPr lang="en-US" sz="1900" kern="1200"/>
        </a:p>
      </dsp:txBody>
      <dsp:txXfrm>
        <a:off x="1057183" y="3434221"/>
        <a:ext cx="9458416" cy="915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E0F9AE9-95D7-2F4C-A5C1-A53D6F413E54}">
      <dsp:nvSpPr>
        <dsp:cNvPr id="0" name=""/>
        <dsp:cNvSpPr/>
      </dsp:nvSpPr>
      <dsp:spPr>
        <a:xfrm>
          <a:off x="821" y="179348"/>
          <a:ext cx="3327201" cy="399264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0" rIns="328654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FI" sz="2600" kern="1200"/>
            <a:t>To get data on the impact citizen science can have</a:t>
          </a:r>
          <a:endParaRPr lang="en-US" sz="2600" kern="1200"/>
        </a:p>
      </dsp:txBody>
      <dsp:txXfrm>
        <a:off x="821" y="1776404"/>
        <a:ext cx="3327201" cy="2395585"/>
      </dsp:txXfrm>
    </dsp:sp>
    <dsp:sp modelId="{186CF856-9521-CF4A-9224-33DFBB216CDB}">
      <dsp:nvSpPr>
        <dsp:cNvPr id="0" name=""/>
        <dsp:cNvSpPr/>
      </dsp:nvSpPr>
      <dsp:spPr>
        <a:xfrm>
          <a:off x="821" y="179348"/>
          <a:ext cx="3327201" cy="159705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165100" rIns="328654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01</a:t>
          </a:r>
        </a:p>
      </dsp:txBody>
      <dsp:txXfrm>
        <a:off x="821" y="179348"/>
        <a:ext cx="3327201" cy="1597056"/>
      </dsp:txXfrm>
    </dsp:sp>
    <dsp:sp modelId="{A489C912-2C4C-2549-9FE3-EB9D4AE267BB}">
      <dsp:nvSpPr>
        <dsp:cNvPr id="0" name=""/>
        <dsp:cNvSpPr/>
      </dsp:nvSpPr>
      <dsp:spPr>
        <a:xfrm>
          <a:off x="3594199" y="179348"/>
          <a:ext cx="3327201" cy="3992641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0" rIns="328654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FI" sz="2600" kern="1200"/>
            <a:t>Create material to support citizen science</a:t>
          </a:r>
          <a:endParaRPr lang="en-US" sz="2600" kern="1200"/>
        </a:p>
      </dsp:txBody>
      <dsp:txXfrm>
        <a:off x="3594199" y="1776404"/>
        <a:ext cx="3327201" cy="2395585"/>
      </dsp:txXfrm>
    </dsp:sp>
    <dsp:sp modelId="{FDF0A951-3757-D94D-B4D9-5F6AAA783CBC}">
      <dsp:nvSpPr>
        <dsp:cNvPr id="0" name=""/>
        <dsp:cNvSpPr/>
      </dsp:nvSpPr>
      <dsp:spPr>
        <a:xfrm>
          <a:off x="3594199" y="179348"/>
          <a:ext cx="3327201" cy="159705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165100" rIns="328654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02</a:t>
          </a:r>
        </a:p>
      </dsp:txBody>
      <dsp:txXfrm>
        <a:off x="3594199" y="179348"/>
        <a:ext cx="3327201" cy="1597056"/>
      </dsp:txXfrm>
    </dsp:sp>
    <dsp:sp modelId="{B502B9F4-5FD8-2447-BEDF-464E0D8FDC55}">
      <dsp:nvSpPr>
        <dsp:cNvPr id="0" name=""/>
        <dsp:cNvSpPr/>
      </dsp:nvSpPr>
      <dsp:spPr>
        <a:xfrm>
          <a:off x="7187576" y="179348"/>
          <a:ext cx="3327201" cy="3992641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0" rIns="328654" bIns="330200" numCol="1" spcCol="1270" anchor="t" anchorCtr="0">
          <a:noAutofit/>
        </a:bodyPr>
        <a:lstStyle/>
        <a:p>
          <a:pPr marL="0" lvl="0" indent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FI" sz="2600" kern="1200"/>
            <a:t>Create outputs to reach SDGs</a:t>
          </a:r>
          <a:endParaRPr lang="en-US" sz="2600" kern="1200"/>
        </a:p>
      </dsp:txBody>
      <dsp:txXfrm>
        <a:off x="7187576" y="1776404"/>
        <a:ext cx="3327201" cy="2395585"/>
      </dsp:txXfrm>
    </dsp:sp>
    <dsp:sp modelId="{0ECC2EA2-4C90-7145-BF03-E0DCB3001A18}">
      <dsp:nvSpPr>
        <dsp:cNvPr id="0" name=""/>
        <dsp:cNvSpPr/>
      </dsp:nvSpPr>
      <dsp:spPr>
        <a:xfrm>
          <a:off x="7187576" y="179348"/>
          <a:ext cx="3327201" cy="1597056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28654" tIns="165100" rIns="328654" bIns="165100" numCol="1" spcCol="1270" anchor="ctr" anchorCtr="0">
          <a:noAutofit/>
        </a:bodyPr>
        <a:lstStyle/>
        <a:p>
          <a:pPr marL="0" lvl="0" indent="0" algn="l" defTabSz="2933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6600" kern="1200"/>
            <a:t>03</a:t>
          </a:r>
        </a:p>
      </dsp:txBody>
      <dsp:txXfrm>
        <a:off x="7187576" y="179348"/>
        <a:ext cx="3327201" cy="159705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CF955B-4ADE-1346-96E5-B0340C256D57}">
      <dsp:nvSpPr>
        <dsp:cNvPr id="0" name=""/>
        <dsp:cNvSpPr/>
      </dsp:nvSpPr>
      <dsp:spPr>
        <a:xfrm>
          <a:off x="1283" y="1424738"/>
          <a:ext cx="3003723" cy="150186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FI" sz="1900" kern="1200"/>
            <a:t>It’s one of the 80% initiatives</a:t>
          </a:r>
          <a:endParaRPr lang="en-US" sz="1900" kern="1200"/>
        </a:p>
      </dsp:txBody>
      <dsp:txXfrm>
        <a:off x="45271" y="1468726"/>
        <a:ext cx="2915747" cy="1413885"/>
      </dsp:txXfrm>
    </dsp:sp>
    <dsp:sp modelId="{66B5D47B-AEA9-3645-B525-51C267DD3A2C}">
      <dsp:nvSpPr>
        <dsp:cNvPr id="0" name=""/>
        <dsp:cNvSpPr/>
      </dsp:nvSpPr>
      <dsp:spPr>
        <a:xfrm>
          <a:off x="3755938" y="1424738"/>
          <a:ext cx="3003723" cy="150186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FI" sz="1900" kern="1200"/>
            <a:t>Can be linked to Attract through exploring ways of involving citizens or through projects</a:t>
          </a:r>
          <a:endParaRPr lang="en-US" sz="1900" kern="1200"/>
        </a:p>
      </dsp:txBody>
      <dsp:txXfrm>
        <a:off x="3799926" y="1468726"/>
        <a:ext cx="2915747" cy="1413885"/>
      </dsp:txXfrm>
    </dsp:sp>
    <dsp:sp modelId="{D0166CC7-DE20-2F46-81C0-3096D59B7A3D}">
      <dsp:nvSpPr>
        <dsp:cNvPr id="0" name=""/>
        <dsp:cNvSpPr/>
      </dsp:nvSpPr>
      <dsp:spPr>
        <a:xfrm>
          <a:off x="7510592" y="1424738"/>
          <a:ext cx="3003723" cy="1501861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195" tIns="24130" rIns="36195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FI" sz="1900" kern="1200"/>
            <a:t>Linked to CBI-like student programs</a:t>
          </a:r>
          <a:endParaRPr lang="en-US" sz="1900" kern="1200"/>
        </a:p>
      </dsp:txBody>
      <dsp:txXfrm>
        <a:off x="7554580" y="1468726"/>
        <a:ext cx="2915747" cy="14138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16/7/layout/LinearBlockProcessNumbered">
  <dgm:title val="Linear Block Process Numbered"/>
  <dgm:desc val="Used to show a progression; a timeline; sequential steps in a task, process, or workflow; or to emphasize movement or direction. Automatic numbers have been introduced to show the steps of the process. Level 1 text and Level 2 text both appears in a rectangle."/>
  <dgm:catLst>
    <dgm:cat type="process" pri="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101" type="sibTrans" cxnId="4">
          <dgm:prSet phldrT="1"/>
          <dgm:t>
            <a:bodyPr/>
            <a:lstStyle/>
            <a:p>
              <a:r>
                <a:t>01</a:t>
              </a:r>
            </a:p>
          </dgm:t>
        </dgm:pt>
        <dgm:pt modelId="201" type="sibTrans" cxnId="5">
          <dgm:prSet phldrT="2"/>
          <dgm:t>
            <a:bodyPr/>
            <a:lstStyle/>
            <a:p>
              <a:r>
                <a:t>02</a:t>
              </a:r>
            </a:p>
          </dgm:t>
        </dgm:pt>
        <dgm:pt modelId="301" type="sibTrans" cxnId="6">
          <dgm:prSet phldrT="3"/>
          <dgm:t>
            <a:bodyPr/>
            <a:lstStyle/>
            <a:p>
              <a:r>
                <a:t>03</a:t>
              </a:r>
            </a:p>
          </dgm:t>
        </dgm:pt>
      </dgm:ptLst>
      <dgm:cxnLst>
        <dgm:cxn modelId="4" srcId="0" destId="1" srcOrd="0" destOrd="0" sibTransId="101"/>
        <dgm:cxn modelId="5" srcId="0" destId="2" srcOrd="1" destOrd="0" sibTransId="201"/>
        <dgm:cxn modelId="6" srcId="0" destId="3" srcOrd="2" destOrd="0" sibTransId="301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animLvl val="lvl"/>
      <dgm:resizeHandles val="exact"/>
    </dgm:varLst>
    <dgm:alg type="lin">
      <dgm:param type="linDir" val="fromL"/>
      <dgm:param type="nodeVertAlign" val="t"/>
    </dgm:alg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0.08"/>
      <dgm:constr type="primFontSz" for="des" forName="sibTransNodeRect" op="equ"/>
      <dgm:constr type="primFontSz" for="des" forName="nodeRect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onstrLst>
          <dgm:constr type="h" refType="w" op="lte" fact="1.2"/>
          <dgm:constr type="w" for="ch" forName="bgRect" refType="w"/>
          <dgm:constr type="h" for="ch" forName="bgRect" refType="h"/>
          <dgm:constr type="t" for="ch" forName="bgRect"/>
          <dgm:constr type="l" for="ch" forName="bgRect"/>
          <dgm:constr type="w" for="ch" forName="sibTransNodeRect" refType="w" refFor="ch" refForName="bgRect"/>
          <dgm:constr type="h" for="ch" forName="sibTransNodeRect" refType="h" refFor="ch" refForName="bgRect" fact="0.4"/>
          <dgm:constr type="t" for="ch" forName="sibTransNodeRect"/>
          <dgm:constr type="l" for="ch" forName="sibTransNodeRect"/>
          <dgm:constr type="r" for="ch" forName="nodeRect" refType="r" refFor="ch" refForName="bgRect"/>
          <dgm:constr type="h" for="ch" forName="nodeRect" refType="h" refFor="ch" refForName="bgRect" fact="0.6"/>
          <dgm:constr type="t" for="ch" forName="nodeRect" refType="b" refFor="ch" refForName="sibTransNodeRect"/>
          <dgm:constr type="l" for="ch" forName="nodeRect" refType="l" refFor="ch" refForName="bgRect"/>
        </dgm:constrLst>
        <dgm:ruleLst>
          <dgm:rule type="w" for="ch" forName="nodeRect" val="NaN" fact="NaN" max="30"/>
        </dgm:ruleLst>
        <dgm:layoutNode name="bgRect" styleLbl="alignNode1">
          <dgm:alg type="sp"/>
          <dgm:shape xmlns:r="http://schemas.openxmlformats.org/officeDocument/2006/relationships" type="rect" r:blip="">
            <dgm:adjLst>
              <dgm:adj idx="1" val="0.05"/>
            </dgm:adjLst>
          </dgm:shape>
          <dgm:presOf axis="self"/>
          <dgm:constrLst/>
          <dgm:ruleLst/>
        </dgm:layoutNode>
        <dgm:forEach name="Name19" axis="followSib" ptType="sibTrans" hideLastTrans="0" cnt="1">
          <dgm:layoutNode name="sibTransNodeRect" styleLbl="alignNode1">
            <dgm:varLst>
              <dgm:chMax val="0"/>
              <dgm:bulletEnabled val="1"/>
            </dgm:varLst>
            <dgm:presOf axis="self"/>
            <dgm:alg type="tx">
              <dgm:param type="parTxLTRAlign" val="l"/>
              <dgm:param type="parTxRTLAlign" val="l"/>
            </dgm:alg>
            <dgm:shape xmlns:r="http://schemas.openxmlformats.org/officeDocument/2006/relationships" type="rect" r:blip="" hideGeom="1">
              <dgm:adjLst/>
            </dgm:shape>
            <dgm:constrLst>
              <dgm:constr type="primFontSz" val="66"/>
              <dgm:constr type="tMarg" val="13"/>
              <dgm:constr type="lMarg" refType="w" fact="0.28"/>
              <dgm:constr type="rMarg" refType="w" fact="0.28"/>
              <dgm:constr type="bMarg" val="13"/>
            </dgm:constrLst>
            <dgm:ruleLst>
              <dgm:rule type="primFontSz" val="14" fact="NaN" max="NaN"/>
              <dgm:rule type="tMarg" val="13" fact="NaN" max="NaN"/>
            </dgm:ruleLst>
          </dgm:layoutNode>
        </dgm:forEach>
        <dgm:layoutNode name="nodeRect" styleLbl="alignNode1" moveWith="bgRect">
          <dgm:varLst>
            <dgm:bulletEnabled val="1"/>
          </dgm:varLst>
          <dgm:alg type="tx">
            <dgm:param type="parTxLTRAlign" val="l"/>
            <dgm:param type="parTxRTLAlign" val="r"/>
            <dgm:param type="txAnchorVert" val="t"/>
            <dgm:param type="stBulletLvl" val="2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26"/>
            <dgm:constr type="tMarg"/>
            <dgm:constr type="lMarg" refType="w" fact="0.28"/>
            <dgm:constr type="rMarg" refType="w" fact="0.28"/>
            <dgm:constr type="bMarg" val="26"/>
          </dgm:constrLst>
          <dgm:ruleLst>
            <dgm:rule type="primFontSz" val="11" fact="NaN" max="NaN"/>
          </dgm:ruleLst>
        </dgm:layoutNode>
      </dgm:layoutNode>
      <dgm:forEach name="Name1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  <dgm:extLst>
    <a:ext uri="{4F341089-5ED1-44EC-B178-C955D00A3D55}">
      <dgm1611:autoBuNodeInfoLst xmlns:dgm1611="http://schemas.microsoft.com/office/drawing/2016/11/diagram">
        <dgm1611:autoBuNodeInfo lvl="1" ptType="sibTrans">
          <dgm1611:buPr prefix="" leadZeros="1">
            <a:buAutoNum type="arabicParenBoth"/>
          </dgm1611:buPr>
        </dgm1611:autoBuNodeInfo>
      </dgm1611:autoBuNodeInfoLst>
    </a:ext>
  </dgm:extLst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40AAD-80AF-40E7-BE3F-43D32FC68ED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l"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80FBD9-0977-4B2B-9318-30774BB0947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E66DA5-7751-4D3D-B753-58DF3B4187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8C2A2A-62DB-40C0-8AE7-CB9B98649B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1EAA4-F44C-4C1F-B8E3-1A3005300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1B787A8-0D67-4B7E-9B48-86BD906AB6B5}"/>
              </a:ext>
            </a:extLst>
          </p:cNvPr>
          <p:cNvCxnSpPr>
            <a:cxnSpLocks/>
          </p:cNvCxnSpPr>
          <p:nvPr/>
        </p:nvCxnSpPr>
        <p:spPr>
          <a:xfrm>
            <a:off x="715890" y="1114050"/>
            <a:ext cx="0" cy="5735637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4087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6AD429-654B-4F0E-94E9-6FEF8EC67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68D60B2-06F5-4567-BE1F-BBA5270537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16F6F2-8269-4B80-8EE3-81FEE0F9DF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BC86E4-3EDE-4EB4-B1A3-A1198AADD1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1752B0-ACEC-49EF-8131-FCF35BC5C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A0462E3-375D-4E76-8886-69E06985D069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3108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23B094-F480-477B-901C-7181F88C07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D052089-A920-4E52-98DC-8A5DC7B0AC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074FE-F1B4-421F-A66E-FA351C8F9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764BA-3AB2-45FD-ABCB-975B3FDDF2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FB3FEF-8252-49FD-82F2-3E5FABC65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AEB5C65-83BB-4EBD-AD22-EDA8489D0F5D}"/>
              </a:ext>
            </a:extLst>
          </p:cNvPr>
          <p:cNvCxnSpPr>
            <a:cxnSpLocks/>
          </p:cNvCxnSpPr>
          <p:nvPr/>
        </p:nvCxnSpPr>
        <p:spPr>
          <a:xfrm flipV="1">
            <a:off x="8313" y="261865"/>
            <a:ext cx="11353802" cy="1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4309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96CF8C-1EA0-4E47-AC60-CAC3B80A3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8CABF8-19D8-4F3C-994F-4D35EC7A2C3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7BB2D-4E2C-4490-A2A3-4B68BCC5D2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0F15D-DD72-46D5-BF0F-F50647107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66FD4D-815A-431C-ADEF-DE6F236F6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5C05CAAB-DBA2-4548-AD5F-01BB97FBB207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465278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FC2D1-D3FE-4B37-8740-57444421FD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 b="1" i="0" cap="all" baseline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AF550-086C-426E-A374-85DB395701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A58988-AD39-4AE9-8E6A-0907F0B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5/25/20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66319-82EE-408E-819F-8F8E6DBA7A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1C8A6-777F-496D-8620-AE52BFC33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C031F83B-57A8-4533-981C-D1FFAD2B6B6F}"/>
              </a:ext>
            </a:extLst>
          </p:cNvPr>
          <p:cNvCxnSpPr>
            <a:cxnSpLocks/>
          </p:cNvCxnSpPr>
          <p:nvPr/>
        </p:nvCxnSpPr>
        <p:spPr>
          <a:xfrm>
            <a:off x="715890" y="1701425"/>
            <a:ext cx="0" cy="5148262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5720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57166-6921-4546-BA2C-99E464681F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5B9122-6371-4049-B57A-33DED7DA2F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14555D-0753-4312-A26B-2338813F9B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D8FDCB-69DA-4A8F-8B91-5CFF77897C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C8C07-E0D3-4464-AE3C-25730D75C8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2596A6-734E-4AE0-BFB8-3089137BF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B7E8F4-3FB3-45AB-A381-9093CA95AAE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922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057AE-3B3B-4261-B912-BF9EB9A58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2D237-A706-4712-90CA-B04517CBB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39CA1-2B6D-427E-9688-9093D5865C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D53357-616B-47F4-944B-F979FE96635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7EA593-3036-4FB5-94B4-D9431DF0487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6B3EF2-2C04-480F-A570-14E520DD0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5/25/20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F5783E-3073-4F4D-8B9C-C5B18DDA5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A75FE3-6719-4790-AA00-251BC2A6E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160F34ED-DA60-4CC2-B735-B0EC5D9FEA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401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69F227-D21C-48B3-828A-6BFA9585E8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F1DFFF-E5C5-43DF-B71C-7270DB973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5/25/20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BC03C0-6EB7-4633-967C-12C35768B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FF4306-91CD-4B7B-8A53-34BE8F9975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7596AF9-469C-436D-B7D2-77952EF1825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75559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FF36D6-399B-43E3-84DD-9FC5119ECC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5/25/20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0234AB7-3B85-4028-A500-5A1BDBF45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1F40F0-9909-442F-BBA4-409D061ED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3C1207-D1C8-49E3-8837-E2B89D366FAE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3481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0F214-646F-4D81-AD12-65628EC9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F71768-C3FA-49EF-99EF-06E6C3B284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DA6F24-ED6C-4D12-A9D6-EE37FBD686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E6AACE-FAFB-4934-8E3C-AB5B21635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533EA-D0F8-4C79-8721-F190DE2D2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59BAC9-F101-4394-BBA4-3D21A34971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F3A79C9-7EDC-44F6-AC48-5DD98A7695AD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4892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CB71F-B6C2-4866-BC97-304F78816E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5ED73B-8413-478D-80D7-B78B69763B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1BDF226-1B94-4D2D-98B3-7B932FB17D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0C4E9A-CA29-4CCD-ACFA-B29F80FBA1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B53A7-3209-46A6-9454-F38EAC8F11E7}" type="datetimeFigureOut">
              <a:rPr lang="en-US" smtClean="0"/>
              <a:t>5/25/20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A5B7BE-3F1B-4FF3-B1D7-6E39B99D0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2F18F1-E27E-470E-AE13-4755DEE63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E633F-9882-4A5C-83A2-1109D0C73261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0F08750-B7F2-4119-B151-68DE77481335}"/>
              </a:ext>
            </a:extLst>
          </p:cNvPr>
          <p:cNvCxnSpPr>
            <a:cxnSpLocks/>
          </p:cNvCxnSpPr>
          <p:nvPr/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92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FDA4224-F4E4-47A4-ACF7-231749390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79907-DC49-4B86-A34C-C97DBC26A9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BC8A0-34FC-4B6E-B42B-A721267D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B53A7-3209-46A6-9454-F38EAC8F11E7}" type="datetimeFigureOut">
              <a:rPr lang="en-US" smtClean="0"/>
              <a:pPr/>
              <a:t>5/25/20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AC0B6-4CC4-4E41-8A4D-F62E17F2857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0E9BD-90BD-46AE-8A0D-06796ADB76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 cap="all" spc="1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E633F-9882-4A5C-83A2-1109D0C7326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76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75" r:id="rId7"/>
    <p:sldLayoutId id="2147483676" r:id="rId8"/>
    <p:sldLayoutId id="2147483677" r:id="rId9"/>
    <p:sldLayoutId id="2147483678" r:id="rId10"/>
    <p:sldLayoutId id="214748368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CE3C5560-7A9C-489F-9148-18C5E1D0F0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100000">
                <a:schemeClr val="accent4"/>
              </a:gs>
              <a:gs pos="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F42704-EA9D-3044-95D4-2D34907FDE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78043" y="590062"/>
            <a:ext cx="5309140" cy="2838938"/>
          </a:xfrm>
        </p:spPr>
        <p:txBody>
          <a:bodyPr>
            <a:normAutofit/>
          </a:bodyPr>
          <a:lstStyle/>
          <a:p>
            <a:r>
              <a:rPr lang="en-FI" sz="5400" dirty="0">
                <a:solidFill>
                  <a:schemeClr val="bg1"/>
                </a:solidFill>
              </a:rPr>
              <a:t>CROWD4SDG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ED5D81-8500-4145-BCD9-9F5470F245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78044" y="3739764"/>
            <a:ext cx="4517954" cy="1198120"/>
          </a:xfrm>
        </p:spPr>
        <p:txBody>
          <a:bodyPr>
            <a:normAutofit/>
          </a:bodyPr>
          <a:lstStyle/>
          <a:p>
            <a:r>
              <a:rPr lang="en-FI" sz="2000" dirty="0">
                <a:solidFill>
                  <a:schemeClr val="bg1"/>
                </a:solidFill>
              </a:rPr>
              <a:t>Citizen science for monitoring climate impacts and achieving climate resilience</a:t>
            </a:r>
          </a:p>
        </p:txBody>
      </p:sp>
      <p:sp>
        <p:nvSpPr>
          <p:cNvPr id="11" name="Graphic 13">
            <a:extLst>
              <a:ext uri="{FF2B5EF4-FFF2-40B4-BE49-F238E27FC236}">
                <a16:creationId xmlns:a16="http://schemas.microsoft.com/office/drawing/2014/main" id="{C5CB530E-515E-412C-9DF1-5F8FFBD6F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236" y="1606411"/>
            <a:ext cx="139038" cy="139038"/>
          </a:xfrm>
          <a:custGeom>
            <a:avLst/>
            <a:gdLst>
              <a:gd name="connsiteX0" fmla="*/ 129601 w 139038"/>
              <a:gd name="connsiteY0" fmla="*/ 60082 h 139038"/>
              <a:gd name="connsiteX1" fmla="*/ 78956 w 139038"/>
              <a:gd name="connsiteY1" fmla="*/ 60082 h 139038"/>
              <a:gd name="connsiteX2" fmla="*/ 78956 w 139038"/>
              <a:gd name="connsiteY2" fmla="*/ 9437 h 139038"/>
              <a:gd name="connsiteX3" fmla="*/ 69519 w 139038"/>
              <a:gd name="connsiteY3" fmla="*/ 0 h 139038"/>
              <a:gd name="connsiteX4" fmla="*/ 60082 w 139038"/>
              <a:gd name="connsiteY4" fmla="*/ 9437 h 139038"/>
              <a:gd name="connsiteX5" fmla="*/ 60082 w 139038"/>
              <a:gd name="connsiteY5" fmla="*/ 60082 h 139038"/>
              <a:gd name="connsiteX6" fmla="*/ 9437 w 139038"/>
              <a:gd name="connsiteY6" fmla="*/ 60082 h 139038"/>
              <a:gd name="connsiteX7" fmla="*/ 0 w 139038"/>
              <a:gd name="connsiteY7" fmla="*/ 69519 h 139038"/>
              <a:gd name="connsiteX8" fmla="*/ 9437 w 139038"/>
              <a:gd name="connsiteY8" fmla="*/ 78956 h 139038"/>
              <a:gd name="connsiteX9" fmla="*/ 60082 w 139038"/>
              <a:gd name="connsiteY9" fmla="*/ 78956 h 139038"/>
              <a:gd name="connsiteX10" fmla="*/ 60082 w 139038"/>
              <a:gd name="connsiteY10" fmla="*/ 129601 h 139038"/>
              <a:gd name="connsiteX11" fmla="*/ 69519 w 139038"/>
              <a:gd name="connsiteY11" fmla="*/ 139038 h 139038"/>
              <a:gd name="connsiteX12" fmla="*/ 78956 w 139038"/>
              <a:gd name="connsiteY12" fmla="*/ 129601 h 139038"/>
              <a:gd name="connsiteX13" fmla="*/ 78956 w 139038"/>
              <a:gd name="connsiteY13" fmla="*/ 78956 h 139038"/>
              <a:gd name="connsiteX14" fmla="*/ 129601 w 139038"/>
              <a:gd name="connsiteY14" fmla="*/ 78956 h 139038"/>
              <a:gd name="connsiteX15" fmla="*/ 139038 w 139038"/>
              <a:gd name="connsiteY15" fmla="*/ 69519 h 139038"/>
              <a:gd name="connsiteX16" fmla="*/ 129601 w 139038"/>
              <a:gd name="connsiteY16" fmla="*/ 60082 h 1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8" h="139038">
                <a:moveTo>
                  <a:pt x="129601" y="60082"/>
                </a:moveTo>
                <a:lnTo>
                  <a:pt x="78956" y="60082"/>
                </a:lnTo>
                <a:lnTo>
                  <a:pt x="78956" y="9437"/>
                </a:lnTo>
                <a:cubicBezTo>
                  <a:pt x="78956" y="4225"/>
                  <a:pt x="74731" y="0"/>
                  <a:pt x="69519" y="0"/>
                </a:cubicBezTo>
                <a:cubicBezTo>
                  <a:pt x="64307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7"/>
                  <a:pt x="0" y="69519"/>
                </a:cubicBezTo>
                <a:cubicBezTo>
                  <a:pt x="0" y="74731"/>
                  <a:pt x="4225" y="78956"/>
                  <a:pt x="9437" y="78956"/>
                </a:cubicBezTo>
                <a:lnTo>
                  <a:pt x="60082" y="78956"/>
                </a:lnTo>
                <a:lnTo>
                  <a:pt x="60082" y="129601"/>
                </a:lnTo>
                <a:cubicBezTo>
                  <a:pt x="60082" y="134813"/>
                  <a:pt x="64307" y="139038"/>
                  <a:pt x="69519" y="139038"/>
                </a:cubicBezTo>
                <a:cubicBezTo>
                  <a:pt x="74731" y="139038"/>
                  <a:pt x="78956" y="134813"/>
                  <a:pt x="78956" y="129601"/>
                </a:cubicBezTo>
                <a:lnTo>
                  <a:pt x="78956" y="78956"/>
                </a:lnTo>
                <a:lnTo>
                  <a:pt x="129601" y="78956"/>
                </a:lnTo>
                <a:cubicBezTo>
                  <a:pt x="134813" y="78956"/>
                  <a:pt x="139038" y="74731"/>
                  <a:pt x="139038" y="69519"/>
                </a:cubicBezTo>
                <a:cubicBezTo>
                  <a:pt x="139038" y="64307"/>
                  <a:pt x="134813" y="60082"/>
                  <a:pt x="129601" y="60082"/>
                </a:cubicBezTo>
                <a:close/>
              </a:path>
            </a:pathLst>
          </a:custGeom>
          <a:solidFill>
            <a:schemeClr val="bg1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Graphic 12">
            <a:extLst>
              <a:ext uri="{FF2B5EF4-FFF2-40B4-BE49-F238E27FC236}">
                <a16:creationId xmlns:a16="http://schemas.microsoft.com/office/drawing/2014/main" id="{712D4376-A578-4FF1-94FC-245E7A6A4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8014" y="1835705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bg1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Graphic 15">
            <a:extLst>
              <a:ext uri="{FF2B5EF4-FFF2-40B4-BE49-F238E27FC236}">
                <a16:creationId xmlns:a16="http://schemas.microsoft.com/office/drawing/2014/main" id="{AEA7509D-F04F-40CB-A0B3-EEF16499C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53696" y="2060130"/>
            <a:ext cx="127713" cy="127713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bg1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01262" y="3505200"/>
            <a:ext cx="0" cy="3352800"/>
          </a:xfrm>
          <a:prstGeom prst="line">
            <a:avLst/>
          </a:prstGeom>
          <a:ln w="25400" cap="sq">
            <a:solidFill>
              <a:schemeClr val="bg1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phic 18">
            <a:extLst>
              <a:ext uri="{FF2B5EF4-FFF2-40B4-BE49-F238E27FC236}">
                <a16:creationId xmlns:a16="http://schemas.microsoft.com/office/drawing/2014/main" id="{508BEF50-7B1E-49A4-BC19-5F4F1D755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10836425" y="5436655"/>
            <a:ext cx="151536" cy="151536"/>
          </a:xfrm>
          <a:prstGeom prst="rect">
            <a:avLst/>
          </a:prstGeom>
        </p:spPr>
      </p:pic>
      <p:pic>
        <p:nvPicPr>
          <p:cNvPr id="21" name="Graphic 20">
            <a:extLst>
              <a:ext uri="{FF2B5EF4-FFF2-40B4-BE49-F238E27FC236}">
                <a16:creationId xmlns:a16="http://schemas.microsoft.com/office/drawing/2014/main" id="{3FBAD350-5664-4811-A208-657FB882D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11245175" y="5896734"/>
            <a:ext cx="108625" cy="108625"/>
          </a:xfrm>
          <a:prstGeom prst="rect">
            <a:avLst/>
          </a:prstGeom>
        </p:spPr>
      </p:pic>
      <p:pic>
        <p:nvPicPr>
          <p:cNvPr id="23" name="Graphic 22">
            <a:extLst>
              <a:ext uri="{FF2B5EF4-FFF2-40B4-BE49-F238E27FC236}">
                <a16:creationId xmlns:a16="http://schemas.microsoft.com/office/drawing/2014/main" id="{C39ADB8F-D187-49D7-BDCF-C1B6DC727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 flipH="1">
            <a:off x="10554288" y="6038004"/>
            <a:ext cx="95759" cy="957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AE47FEA-2769-4D1B-8D20-AFEBA674B6E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22946" r="6206" b="2"/>
          <a:stretch/>
        </p:blipFill>
        <p:spPr>
          <a:xfrm>
            <a:off x="6740358" y="1606411"/>
            <a:ext cx="5451642" cy="5251590"/>
          </a:xfrm>
          <a:custGeom>
            <a:avLst/>
            <a:gdLst/>
            <a:ahLst/>
            <a:cxnLst/>
            <a:rect l="l" t="t" r="r" b="b"/>
            <a:pathLst>
              <a:path w="5923214" h="5705857">
                <a:moveTo>
                  <a:pt x="3612238" y="0"/>
                </a:moveTo>
                <a:cubicBezTo>
                  <a:pt x="4485043" y="0"/>
                  <a:pt x="5285549" y="309553"/>
                  <a:pt x="5909957" y="824860"/>
                </a:cubicBezTo>
                <a:lnTo>
                  <a:pt x="5923214" y="836909"/>
                </a:lnTo>
                <a:lnTo>
                  <a:pt x="5923214" y="5705857"/>
                </a:lnTo>
                <a:lnTo>
                  <a:pt x="672237" y="5705857"/>
                </a:lnTo>
                <a:lnTo>
                  <a:pt x="616914" y="5631875"/>
                </a:lnTo>
                <a:cubicBezTo>
                  <a:pt x="227427" y="5055358"/>
                  <a:pt x="0" y="4360357"/>
                  <a:pt x="0" y="3612238"/>
                </a:cubicBezTo>
                <a:cubicBezTo>
                  <a:pt x="0" y="1617255"/>
                  <a:pt x="1617255" y="0"/>
                  <a:pt x="3612238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624994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659FDB4-FCBE-4A89-B46D-43D4FA5446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6EE77EE-77EF-9E4E-B312-592AD5B5F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9842237" cy="1325563"/>
          </a:xfrm>
        </p:spPr>
        <p:txBody>
          <a:bodyPr>
            <a:normAutofit/>
          </a:bodyPr>
          <a:lstStyle/>
          <a:p>
            <a:r>
              <a:rPr lang="en-FI" dirty="0"/>
              <a:t>What it is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C8F51B3F-8331-4E4A-AE96-D47B1006EE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15890" y="356812"/>
            <a:ext cx="0" cy="6492875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1620000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Graphic 12">
            <a:extLst>
              <a:ext uri="{FF2B5EF4-FFF2-40B4-BE49-F238E27FC236}">
                <a16:creationId xmlns:a16="http://schemas.microsoft.com/office/drawing/2014/main" id="{58BDB0EE-D238-415B-9ED8-62AA6AB2AA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03882" y="591829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4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5" name="Graphic 11">
            <a:extLst>
              <a:ext uri="{FF2B5EF4-FFF2-40B4-BE49-F238E27FC236}">
                <a16:creationId xmlns:a16="http://schemas.microsoft.com/office/drawing/2014/main" id="{C5B55FC3-961D-4325-82F1-DE92B0D04E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62662" y="821124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4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" name="Graphic 13">
            <a:extLst>
              <a:ext uri="{FF2B5EF4-FFF2-40B4-BE49-F238E27FC236}">
                <a16:creationId xmlns:a16="http://schemas.microsoft.com/office/drawing/2014/main" id="{4C8AB332-D09E-4F28-943C-DABDD4716A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8342" y="1336268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4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F42D60A6-31DF-4CAF-A72A-09289DEEDE5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4636545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0804057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8">
            <a:extLst>
              <a:ext uri="{FF2B5EF4-FFF2-40B4-BE49-F238E27FC236}">
                <a16:creationId xmlns:a16="http://schemas.microsoft.com/office/drawing/2014/main" id="{16AC3602-3348-4F31-9E43-076B03514E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C9920D-63A9-C948-B674-B911BE806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6755" y="365125"/>
            <a:ext cx="7161245" cy="1325563"/>
          </a:xfrm>
        </p:spPr>
        <p:txBody>
          <a:bodyPr>
            <a:normAutofit/>
          </a:bodyPr>
          <a:lstStyle/>
          <a:p>
            <a:r>
              <a:rPr lang="en-FI" sz="3600"/>
              <a:t>Why are we doing it</a:t>
            </a:r>
          </a:p>
        </p:txBody>
      </p:sp>
      <p:sp>
        <p:nvSpPr>
          <p:cNvPr id="20" name="Graphic 11">
            <a:extLst>
              <a:ext uri="{FF2B5EF4-FFF2-40B4-BE49-F238E27FC236}">
                <a16:creationId xmlns:a16="http://schemas.microsoft.com/office/drawing/2014/main" id="{394094B0-A6C9-44BE-9042-66EF0612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03882" y="591829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2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Graphic 10">
            <a:extLst>
              <a:ext uri="{FF2B5EF4-FFF2-40B4-BE49-F238E27FC236}">
                <a16:creationId xmlns:a16="http://schemas.microsoft.com/office/drawing/2014/main" id="{64C2CA96-0B16-4AA7-B340-33044D238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62662" y="821124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2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2" name="Straight Connector 14">
            <a:extLst>
              <a:ext uri="{FF2B5EF4-FFF2-40B4-BE49-F238E27FC236}">
                <a16:creationId xmlns:a16="http://schemas.microsoft.com/office/drawing/2014/main" id="{94169334-264D-4176-8BDE-037249A61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440" y="1027906"/>
            <a:ext cx="3408787" cy="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Graphic 12">
            <a:extLst>
              <a:ext uri="{FF2B5EF4-FFF2-40B4-BE49-F238E27FC236}">
                <a16:creationId xmlns:a16="http://schemas.microsoft.com/office/drawing/2014/main" id="{1D50D7A8-F1D5-4306-8A9B-DD7A73EB8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8342" y="1336268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2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aphicFrame>
        <p:nvGraphicFramePr>
          <p:cNvPr id="24" name="Content Placeholder 2">
            <a:extLst>
              <a:ext uri="{FF2B5EF4-FFF2-40B4-BE49-F238E27FC236}">
                <a16:creationId xmlns:a16="http://schemas.microsoft.com/office/drawing/2014/main" id="{80A11A2A-7567-47C5-ADE6-968124DDA70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00898197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580635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AC3602-3348-4F31-9E43-076B03514EC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BDDDDF3-D901-F743-B646-90270DC21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6755" y="365125"/>
            <a:ext cx="7161245" cy="1325563"/>
          </a:xfrm>
        </p:spPr>
        <p:txBody>
          <a:bodyPr>
            <a:normAutofit/>
          </a:bodyPr>
          <a:lstStyle/>
          <a:p>
            <a:r>
              <a:rPr lang="en-FI" sz="3600"/>
              <a:t>Why should we keep on doing it</a:t>
            </a:r>
          </a:p>
        </p:txBody>
      </p:sp>
      <p:sp>
        <p:nvSpPr>
          <p:cNvPr id="11" name="Graphic 11">
            <a:extLst>
              <a:ext uri="{FF2B5EF4-FFF2-40B4-BE49-F238E27FC236}">
                <a16:creationId xmlns:a16="http://schemas.microsoft.com/office/drawing/2014/main" id="{394094B0-A6C9-44BE-9042-66EF0612F6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903882" y="591829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chemeClr val="accent2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3" name="Graphic 10">
            <a:extLst>
              <a:ext uri="{FF2B5EF4-FFF2-40B4-BE49-F238E27FC236}">
                <a16:creationId xmlns:a16="http://schemas.microsoft.com/office/drawing/2014/main" id="{64C2CA96-0B16-4AA7-B340-33044D2385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62662" y="821124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chemeClr val="accent2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94169334-264D-4176-8BDE-037249A61B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440" y="1027906"/>
            <a:ext cx="3408787" cy="0"/>
          </a:xfrm>
          <a:prstGeom prst="line">
            <a:avLst/>
          </a:prstGeom>
          <a:ln w="25400" cap="sq">
            <a:gradFill flip="none" rotWithShape="1">
              <a:gsLst>
                <a:gs pos="0">
                  <a:schemeClr val="accent2"/>
                </a:gs>
                <a:gs pos="100000">
                  <a:schemeClr val="accent4"/>
                </a:gs>
              </a:gsLst>
              <a:lin ang="0" scaled="1"/>
              <a:tileRect/>
            </a:gra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Graphic 12">
            <a:extLst>
              <a:ext uri="{FF2B5EF4-FFF2-40B4-BE49-F238E27FC236}">
                <a16:creationId xmlns:a16="http://schemas.microsoft.com/office/drawing/2014/main" id="{1D50D7A8-F1D5-4306-8A9B-DD7A73EB8B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88342" y="1336268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chemeClr val="accent2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83D38A40-20F5-4C6D-9C2B-406518F8505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87727943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8835748"/>
      </p:ext>
    </p:extLst>
  </p:cSld>
  <p:clrMapOvr>
    <a:masterClrMapping/>
  </p:clrMapOvr>
</p:sld>
</file>

<file path=ppt/theme/theme1.xml><?xml version="1.0" encoding="utf-8"?>
<a:theme xmlns:a="http://schemas.openxmlformats.org/drawingml/2006/main" name="GradientVTI">
  <a:themeElements>
    <a:clrScheme name="Gradient">
      <a:dk1>
        <a:sysClr val="windowText" lastClr="000000"/>
      </a:dk1>
      <a:lt1>
        <a:sysClr val="window" lastClr="FFFFFF"/>
      </a:lt1>
      <a:dk2>
        <a:srgbClr val="10013F"/>
      </a:dk2>
      <a:lt2>
        <a:srgbClr val="F2F0FF"/>
      </a:lt2>
      <a:accent1>
        <a:srgbClr val="814DFF"/>
      </a:accent1>
      <a:accent2>
        <a:srgbClr val="243FFF"/>
      </a:accent2>
      <a:accent3>
        <a:srgbClr val="FF83B6"/>
      </a:accent3>
      <a:accent4>
        <a:srgbClr val="FF9022"/>
      </a:accent4>
      <a:accent5>
        <a:srgbClr val="FF1F85"/>
      </a:accent5>
      <a:accent6>
        <a:srgbClr val="1A98FF"/>
      </a:accent6>
      <a:hlink>
        <a:srgbClr val="0563C1"/>
      </a:hlink>
      <a:folHlink>
        <a:srgbClr val="954F72"/>
      </a:folHlink>
    </a:clrScheme>
    <a:fontScheme name="Univers">
      <a:majorFont>
        <a:latin typeface="Univers"/>
        <a:ea typeface=""/>
        <a:cs typeface=""/>
      </a:majorFont>
      <a:minorFont>
        <a:latin typeface="Univer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radientVTI" id="{605F9078-86F9-4258-A3E1-F8EFF02AE8CC}" vid="{4848699B-BB01-41E3-9EC4-3D97DFE5292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</Words>
  <Application>Microsoft Macintosh PowerPoint</Application>
  <PresentationFormat>Widescreen</PresentationFormat>
  <Paragraphs>18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Univers</vt:lpstr>
      <vt:lpstr>GradientVTI</vt:lpstr>
      <vt:lpstr>CROWD4SDG</vt:lpstr>
      <vt:lpstr>What it is</vt:lpstr>
      <vt:lpstr>Why are we doing it</vt:lpstr>
      <vt:lpstr>Why should we keep on doing 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CROWD4SDG</dc:title>
  <dc:creator>Laura Wirtavuori</dc:creator>
  <cp:lastModifiedBy>Laura Wirtavuori</cp:lastModifiedBy>
  <cp:revision>1</cp:revision>
  <dcterms:created xsi:type="dcterms:W3CDTF">2020-05-25T21:00:12Z</dcterms:created>
  <dcterms:modified xsi:type="dcterms:W3CDTF">2020-05-25T21:00:27Z</dcterms:modified>
</cp:coreProperties>
</file>