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9" r:id="rId6"/>
    <p:sldId id="261" r:id="rId7"/>
    <p:sldId id="262" r:id="rId8"/>
    <p:sldId id="268" r:id="rId9"/>
    <p:sldId id="270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KM </a:t>
            </a:r>
            <a:r>
              <a:rPr lang="en-US" err="1">
                <a:solidFill>
                  <a:srgbClr val="000000"/>
                </a:solidFill>
              </a:rPr>
              <a:t>Schirm</a:t>
            </a:r>
            <a:r>
              <a:rPr lang="en-US">
                <a:solidFill>
                  <a:srgbClr val="000000"/>
                </a:solidFill>
              </a:rPr>
              <a:t> BE-RF</a:t>
            </a:r>
            <a:fld id="{6D5BF3A7-3474-4894-B1FC-E53F9EDD0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K.M. SCHIRM  for BE-RF</a:t>
            </a:r>
          </a:p>
          <a:p>
            <a:pPr>
              <a:defRPr/>
            </a:pPr>
            <a:fld id="{B182404E-E470-4BC9-BC28-FAB14BEC9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logoss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81000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6858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PHIN outlook towards a CLIC Drive Beam photo injector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CTF3 collaboration meeting, 5-6.05.2010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Steffen Döbert, BE-RF</a:t>
            </a:r>
            <a:endParaRPr lang="en-US" sz="1400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286000"/>
            <a:ext cx="86868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PHIN original specifications and plans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CLIC Drive Beam Injector parameters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Can PHIN be used to study the photo injector option </a:t>
            </a:r>
            <a:b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</a:b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  for CLIC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Conclusions</a:t>
            </a:r>
            <a:endParaRPr lang="en-US" sz="2400" b="1" dirty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What has to be shown,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 smtClean="0"/>
              <a:t>what can be done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8305800" cy="4928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8.4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nC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single bunch quality in CLIC type RF-gun, realistic gradient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Stability of full laser pulse with correct, peak and average power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Power handling of the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-gun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-system design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Cathode lifetime under ‘realistic conditions’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Eventually nominal CLIC drive beam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2209800"/>
            <a:ext cx="701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Possible in PHIN with laser power upgrade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971800"/>
            <a:ext cx="701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Needs PHIN laser upgrade, new oscillator and additional amplifier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3810000"/>
            <a:ext cx="701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long pulse klystron, new </a:t>
            </a:r>
            <a:r>
              <a:rPr lang="en-US" dirty="0" err="1" smtClean="0">
                <a:solidFill>
                  <a:srgbClr val="FF0000"/>
                </a:solidFill>
              </a:rPr>
              <a:t>rfgun</a:t>
            </a:r>
            <a:r>
              <a:rPr lang="en-US" dirty="0" smtClean="0">
                <a:solidFill>
                  <a:srgbClr val="FF0000"/>
                </a:solidFill>
              </a:rPr>
              <a:t>, look at DESY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4648200"/>
            <a:ext cx="701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RF-gun design needed, rest has to be done anyway for CLIC DB,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410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See if higher bunch repetition frequency and DC-gun can do that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6324600"/>
            <a:ext cx="701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Full set up needed but can demonstrate everything of course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Possible strategy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Simulation study to optimize the CLIC DB photo injector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Design study of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-gun, frequency, beam loading, cooling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Continue working with PHIN and try to produce nominal bunch charge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Upgrade PHIN laser to study high peak and average power, compare stability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Continue cathode development to access lifetime data relevant for CLIC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Design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system needed for </a:t>
            </a:r>
            <a:r>
              <a:rPr lang="en-US" dirty="0">
                <a:solidFill>
                  <a:srgbClr val="B7C6FE">
                    <a:lumMod val="50000"/>
                  </a:srgbClr>
                </a:solidFill>
                <a:latin typeface="Comic Sans MS"/>
              </a:rPr>
              <a:t>CLIC DB photo </a:t>
            </a:r>
            <a:r>
              <a:rPr lang="en-US" dirty="0" smtClean="0">
                <a:solidFill>
                  <a:srgbClr val="B7C6FE">
                    <a:lumMod val="50000"/>
                  </a:srgbClr>
                </a:solidFill>
                <a:latin typeface="Comic Sans MS"/>
              </a:rPr>
              <a:t>injector, as well needed for   	thermionic gun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rgbClr val="B7C6FE">
                    <a:lumMod val="50000"/>
                  </a:srgbClr>
                </a:solidFill>
                <a:latin typeface="Comic Sans MS"/>
              </a:rPr>
              <a:t> </a:t>
            </a:r>
            <a:r>
              <a:rPr lang="en-US" dirty="0" smtClean="0">
                <a:solidFill>
                  <a:srgbClr val="B7C6FE">
                    <a:lumMod val="50000"/>
                  </a:srgbClr>
                </a:solidFill>
                <a:latin typeface="Comic Sans MS"/>
              </a:rPr>
              <a:t>Eventually build realistic photo injector 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>
            <a:off x="5029200" y="5943600"/>
            <a:ext cx="609600" cy="158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5715000" y="55626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2013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Conclusions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524000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Photo injector is an attractive option for CLIC DB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Difficult to demonstrate challenging parameters without building the full injector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Some problems can be studied with simulations, PHIN and the PHIN-laser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Needs beam time for PHIN and development time for the laser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Should try to make use of other facilities (LAL, PITZ, Flash)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Can we think of a DB injector test facility which allows to test both options, when do we select the solution for CLIC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58674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Original PHIN specification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95400" y="1219200"/>
          <a:ext cx="6324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894"/>
                <a:gridCol w="1383506"/>
                <a:gridCol w="2108200"/>
              </a:tblGrid>
              <a:tr h="5684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Nominal</a:t>
                      </a:r>
                      <a:r>
                        <a:rPr lang="en-US" sz="1600" baseline="0" dirty="0" smtClean="0"/>
                        <a:t> 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Beam Energy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MeV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Pulse Length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1.54 / 140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 /  ns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Beam current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charge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2.33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nC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Number of bunches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charge per pulse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spacing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0.666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Repetition rate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Hz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Charge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variation shot to shot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Charge flatness on flat top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0.25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3000" y="63246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RF-gun: 3 GHz, 85 MV/m nominal, 30 MW power (19 MW beam)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715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The above parameters have been essentially achieved with PHIN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PHIN in CTF3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4" descr="myctf3-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066800"/>
            <a:ext cx="5410200" cy="3825708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85800" y="4876800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Implementation in CTF3 has been studied and is feasible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However, does not seem to be the right thing to do at this moments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(Impact on schedule, stability, availability, current)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Probably more useful to use PHIN for R&amp;D towards CLIC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CLIC Drive Beam injector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1143000"/>
          <a:ext cx="6324600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894"/>
                <a:gridCol w="1383506"/>
                <a:gridCol w="2108200"/>
              </a:tblGrid>
              <a:tr h="5684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Nominal</a:t>
                      </a:r>
                      <a:r>
                        <a:rPr lang="en-US" sz="1600" baseline="0" dirty="0" smtClean="0"/>
                        <a:t> 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Energy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Pulse Length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140.3 / 243.7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s /  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current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Bunch charge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nC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 of bunches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70128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charge per pulse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590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C</a:t>
                      </a:r>
                      <a:endParaRPr lang="en-US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Bunch spacing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1.992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at 50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</a:t>
                      </a:r>
                      <a:r>
                        <a:rPr lang="en-US" sz="1600" dirty="0" smtClean="0"/>
                        <a:t>m </a:t>
                      </a:r>
                      <a:r>
                        <a:rPr lang="en-US" sz="1600" dirty="0" err="1" smtClean="0"/>
                        <a:t>mrad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Repetition rate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Hz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spread at 50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 FWHM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length at 50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mm </a:t>
                      </a:r>
                      <a:r>
                        <a:rPr lang="en-US" sz="1600" dirty="0" err="1" smtClean="0"/>
                        <a:t>rms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Charge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variation shot to shot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%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Charge flatness on flat top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%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Allowed satellite charge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</a:tr>
              <a:tr h="3248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Allowed switching time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CLIC Drive Beam injector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19200"/>
            <a:ext cx="8534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Baseline: Thermionic gun with 500 MHz sub harmonic bunching and bunch compressor, 1 GHz acceleration</a:t>
            </a:r>
          </a:p>
          <a:p>
            <a:pPr algn="ctr"/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u="sng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Advantages of a photo injector for the CLIC DB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Time structure already defined by the laser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Satellite free phase coding, less loses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No bunching system needed and less bunch compression later on 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Smaller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emittance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(&lt; 10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 in theory, &lt; 40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 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from PHIN extrapolation )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{thermionic gun is specified for &lt; 100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m }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(FEL community: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Emittance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: ~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sqrt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(Q[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nC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]) independent of technology)</a:t>
            </a:r>
          </a:p>
          <a:p>
            <a:pPr algn="ctr">
              <a:lnSpc>
                <a:spcPct val="200000"/>
              </a:lnSpc>
            </a:pPr>
            <a:r>
              <a:rPr lang="en-US" dirty="0" err="1" smtClean="0">
                <a:solidFill>
                  <a:srgbClr val="FF0000"/>
                </a:solidFill>
                <a:latin typeface="+mj-lt"/>
              </a:rPr>
              <a:t>Disadvantges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: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 Need to operate a high power laser and ‘frequent’ cathode changes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Critical parameters and tests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8305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Very long bunch train, long pulse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system and laser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High total charge, cathode limitations and lifetime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High average power,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-gun cooling, laser elements (crystals)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New bunch spacing, which frequency for the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-gun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Vacuum limitations, cathode lifetime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Demanding stability, laser and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system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Laser power, peak and average, repetition rate and frequency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8.4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nC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in PHIN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85 MV/m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182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9200" y="52578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It seems we can work with 8.4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nC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bunches in PHIN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Upgrade focusing 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62800" y="6172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Öznur</a:t>
            </a:r>
            <a:r>
              <a:rPr lang="en-US" dirty="0" smtClean="0"/>
              <a:t> Mete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8.4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nC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in PHIN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85 MV/m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19200"/>
            <a:ext cx="56292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0" y="54864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Laser spot size (cm)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8674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Reasonable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emittances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can be expected, 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improvement by laser pulse shaping can be expected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Next steps for simulations: lower gradient, change frequency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9000" y="6172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Öznur</a:t>
            </a:r>
            <a:r>
              <a:rPr lang="en-US" dirty="0" smtClean="0"/>
              <a:t> Mete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8100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8.4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nC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in PHIN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40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MV/m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8674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Preliminary results: Energy 2.5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MeV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36586" cy="42402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162800" y="6172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Öznur</a:t>
            </a:r>
            <a:r>
              <a:rPr lang="en-US" dirty="0" smtClean="0"/>
              <a:t> Mete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717</Words>
  <Application>Microsoft Office PowerPoint</Application>
  <PresentationFormat>On-screen Show (4:3)</PresentationFormat>
  <Paragraphs>155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 Presentation 1</vt:lpstr>
      <vt:lpstr>PHIN outlook towards a CLIC Drive Beam photo injector</vt:lpstr>
      <vt:lpstr>Original PHIN specification</vt:lpstr>
      <vt:lpstr>PHIN in CTF3</vt:lpstr>
      <vt:lpstr>CLIC Drive Beam injector</vt:lpstr>
      <vt:lpstr>CLIC Drive Beam injector</vt:lpstr>
      <vt:lpstr>Critical parameters and tests</vt:lpstr>
      <vt:lpstr>8.4 nC in PHIN 85 MV/m</vt:lpstr>
      <vt:lpstr>8.4 nC in PHIN 85 MV/m</vt:lpstr>
      <vt:lpstr>8.4 nC in PHIN 40 MV/m</vt:lpstr>
      <vt:lpstr>What has to be shown, what can be done</vt:lpstr>
      <vt:lpstr>Possible strategy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TBL plans for completion, studies and future evolution</dc:title>
  <dc:creator>doebert</dc:creator>
  <cp:lastModifiedBy>doebert</cp:lastModifiedBy>
  <cp:revision>26</cp:revision>
  <dcterms:created xsi:type="dcterms:W3CDTF">2010-04-29T12:14:55Z</dcterms:created>
  <dcterms:modified xsi:type="dcterms:W3CDTF">2010-05-05T16:31:33Z</dcterms:modified>
</cp:coreProperties>
</file>