
<file path=[Content_Types].xml><?xml version="1.0" encoding="utf-8"?>
<Types xmlns="http://schemas.openxmlformats.org/package/2006/content-types">
  <Default Extension="png" ContentType="image/png"/>
  <Default Extension="m4a" ContentType="audio/mp4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7896911-4C1F-405D-A96C-9C2DA077CE5B}">
  <a:tblStyle styleId="{47896911-4C1F-405D-A96C-9C2DA077CE5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6826453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86fbd1c3e8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86fbd1c3e8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974515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8706058449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8706058449_0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12432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8706058449_0_1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8706058449_0_1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9333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8706058449_0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8706058449_0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04774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8706058449_0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8706058449_0_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19994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78458e4829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78458e4829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146332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78458e4829_0_3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78458e4829_0_3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441078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78458e4829_0_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78458e4829_0_4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86023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8570611c14_0_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8570611c14_0_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618828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8570611c14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8570611c14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41997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8570611c14_0_2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8570611c14_0_2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64695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78458e482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78458e482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833480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78458e4829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78458e4829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730076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80a2ea97da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Google Shape;374;g80a2ea97da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235640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8706058449_0_3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8706058449_0_3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485198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88060306a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88060306a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76503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88060306ae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88060306ae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45670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88060306ae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88060306ae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9019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808687b9ed_0_2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808687b9ed_0_2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427870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808687b9ed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808687b9ed_0_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599180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87b52eeac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87b52eeac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83303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78458e4829_0_2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78458e4829_0_2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84851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78458e4829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78458e4829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0473105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808687b9ed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808687b9ed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787319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808687b9ed_0_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2" name="Google Shape;532;g808687b9ed_0_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280465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g8706058449_0_3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7" name="Google Shape;557;g8706058449_0_3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532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g78458e4829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4" name="Google Shape;564;g78458e4829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819156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g8706058449_0_2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0" name="Google Shape;580;g8706058449_0_2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6998540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8706058449_0_2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2" name="Google Shape;592;g8706058449_0_2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978312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g8706058449_0_2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4" name="Google Shape;604;g8706058449_0_2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7752151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g8706058449_0_2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7" name="Google Shape;617;g8706058449_0_2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810725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706058449_0_2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706058449_0_2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006222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g8706058449_0_3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4" name="Google Shape;644;g8706058449_0_3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9907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8570611c14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8570611c14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275564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g808687b9ed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7" name="Google Shape;657;g808687b9ed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6203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g8570611c14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4" name="Google Shape;664;g8570611c14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2508230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g808687b9ed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8" name="Google Shape;678;g808687b9ed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89421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808687b9ed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8" name="Google Shape;688;g808687b9ed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858792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g808687b9ed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2" name="Google Shape;702;g808687b9ed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168322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g808687b9ed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6" name="Google Shape;716;g808687b9ed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4059772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g808687b9ed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1" name="Google Shape;731;g808687b9ed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18129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8570611c1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8570611c1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458514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78458e4829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78458e4829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52314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8570611c14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8570611c14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62140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78458e4829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78458e4829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5074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78458e4829_0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78458e4829_0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643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jp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1.pn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3.png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4.png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6.png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7.png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8.png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.png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6" Type="http://schemas.openxmlformats.org/officeDocument/2006/relationships/image" Target="../media/image30.png"/><Relationship Id="rId11" Type="http://schemas.openxmlformats.org/officeDocument/2006/relationships/image" Target="../media/image5.png"/><Relationship Id="rId5" Type="http://schemas.openxmlformats.org/officeDocument/2006/relationships/image" Target="../media/image29.png"/><Relationship Id="rId10" Type="http://schemas.openxmlformats.org/officeDocument/2006/relationships/image" Target="../media/image32.png"/><Relationship Id="rId4" Type="http://schemas.openxmlformats.org/officeDocument/2006/relationships/notesSlide" Target="../notesSlides/notesSlide16.xml"/><Relationship Id="rId9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3.png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7.xml"/><Relationship Id="rId9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5.png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6.png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gif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6.jp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10" Type="http://schemas.openxmlformats.org/officeDocument/2006/relationships/image" Target="../media/image5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jp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22.png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23.png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5" Type="http://schemas.openxmlformats.org/officeDocument/2006/relationships/image" Target="../media/image24.png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25.png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1.png"/><Relationship Id="rId5" Type="http://schemas.openxmlformats.org/officeDocument/2006/relationships/image" Target="../media/image9.png"/><Relationship Id="rId10" Type="http://schemas.openxmlformats.org/officeDocument/2006/relationships/image" Target="../media/image5.pn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9.png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5" Type="http://schemas.openxmlformats.org/officeDocument/2006/relationships/image" Target="../media/image30.png"/><Relationship Id="rId4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5" Type="http://schemas.openxmlformats.org/officeDocument/2006/relationships/image" Target="../media/image31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2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12" Type="http://schemas.openxmlformats.org/officeDocument/2006/relationships/image" Target="../media/image18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1.png"/><Relationship Id="rId11" Type="http://schemas.openxmlformats.org/officeDocument/2006/relationships/image" Target="../media/image17.png"/><Relationship Id="rId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9.pn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0.png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1100" y="1805600"/>
            <a:ext cx="9144000" cy="16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</a:rPr>
              <a:t>V. Babiano, J. Balibrea-Correa, L. Caballero, F. Calviño, A. Casanovas,  C. Domingo-Pardo,</a:t>
            </a:r>
            <a:endParaRPr sz="1600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</a:rPr>
              <a:t> R. Dressler,  C. Guerrero, S. Heinitz, U. </a:t>
            </a:r>
            <a:r>
              <a:rPr lang="en" sz="1600" dirty="0" smtClean="0">
                <a:solidFill>
                  <a:schemeClr val="dk1"/>
                </a:solidFill>
              </a:rPr>
              <a:t>Kösterk, I</a:t>
            </a:r>
            <a:r>
              <a:rPr lang="en" sz="1600" dirty="0">
                <a:solidFill>
                  <a:schemeClr val="dk1"/>
                </a:solidFill>
              </a:rPr>
              <a:t>. Ladarescu, </a:t>
            </a:r>
            <a:r>
              <a:rPr lang="en" sz="1600" b="1" u="sng" dirty="0">
                <a:solidFill>
                  <a:schemeClr val="dk1"/>
                </a:solidFill>
              </a:rPr>
              <a:t> J. Lerendegui-Marco</a:t>
            </a:r>
            <a:r>
              <a:rPr lang="en" sz="1600" dirty="0">
                <a:solidFill>
                  <a:schemeClr val="dk1"/>
                </a:solidFill>
              </a:rPr>
              <a:t>,</a:t>
            </a:r>
            <a:endParaRPr sz="1600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</a:rPr>
              <a:t>E. A. Maugeri, D. Schumann</a:t>
            </a:r>
            <a:r>
              <a:rPr lang="en" sz="1600" dirty="0" smtClean="0">
                <a:solidFill>
                  <a:schemeClr val="dk1"/>
                </a:solidFill>
              </a:rPr>
              <a:t>, J. L. Taín, A</a:t>
            </a:r>
            <a:r>
              <a:rPr lang="en" sz="1600" dirty="0">
                <a:solidFill>
                  <a:schemeClr val="dk1"/>
                </a:solidFill>
              </a:rPr>
              <a:t>. Tarifeño-Saldivia, </a:t>
            </a:r>
            <a:endParaRPr sz="1600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</a:rPr>
              <a:t>and the n_TOF Collaboration</a:t>
            </a:r>
            <a:endParaRPr sz="1600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7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500" dirty="0"/>
          </a:p>
        </p:txBody>
      </p:sp>
      <p:sp>
        <p:nvSpPr>
          <p:cNvPr id="55" name="Google Shape;55;p13"/>
          <p:cNvSpPr txBox="1"/>
          <p:nvPr/>
        </p:nvSpPr>
        <p:spPr>
          <a:xfrm>
            <a:off x="0" y="737375"/>
            <a:ext cx="9144000" cy="11610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aseline="30000">
                <a:solidFill>
                  <a:srgbClr val="F3F3F3"/>
                </a:solidFill>
              </a:rPr>
              <a:t>79</a:t>
            </a:r>
            <a:r>
              <a:rPr lang="en" sz="4400">
                <a:solidFill>
                  <a:srgbClr val="F3F3F3"/>
                </a:solidFill>
              </a:rPr>
              <a:t>Se(n,ɣ) </a:t>
            </a:r>
            <a:r>
              <a:rPr lang="en" sz="4400">
                <a:solidFill>
                  <a:srgbClr val="FFFFFF"/>
                </a:solidFill>
              </a:rPr>
              <a:t>measurement </a:t>
            </a:r>
            <a:endParaRPr sz="4400">
              <a:solidFill>
                <a:srgbClr val="FFFFFF"/>
              </a:solidFill>
            </a:endParaRPr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>
                <a:solidFill>
                  <a:srgbClr val="FFFFFF"/>
                </a:solidFill>
              </a:rPr>
              <a:t>proposal</a:t>
            </a:r>
            <a:endParaRPr sz="44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200">
              <a:solidFill>
                <a:srgbClr val="FFFFFF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-4600" y="4156275"/>
            <a:ext cx="1658625" cy="928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46237" y="3583210"/>
            <a:ext cx="1882725" cy="1160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 rotWithShape="1">
          <a:blip r:embed="rId7">
            <a:alphaModFix/>
          </a:blip>
          <a:srcRect l="10477" t="26857" r="10327" b="28253"/>
          <a:stretch/>
        </p:blipFill>
        <p:spPr>
          <a:xfrm>
            <a:off x="7185068" y="4530000"/>
            <a:ext cx="1882733" cy="54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 rotWithShape="1">
          <a:blip r:embed="rId8">
            <a:alphaModFix/>
          </a:blip>
          <a:srcRect t="11992" b="14113"/>
          <a:stretch/>
        </p:blipFill>
        <p:spPr>
          <a:xfrm>
            <a:off x="7110925" y="3852225"/>
            <a:ext cx="2035601" cy="62285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/>
        </p:nvSpPr>
        <p:spPr>
          <a:xfrm>
            <a:off x="0" y="4871896"/>
            <a:ext cx="9144000" cy="17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n_TOF </a:t>
            </a:r>
            <a:r>
              <a:rPr lang="en" b="1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Collaboration</a:t>
            </a:r>
            <a:r>
              <a:rPr lang="en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 Meeting, </a:t>
            </a:r>
            <a:r>
              <a:rPr lang="en" b="1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CERN</a:t>
            </a:r>
            <a:r>
              <a:rPr lang="en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" b="1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9</a:t>
            </a:r>
            <a:r>
              <a:rPr lang="en" b="1" baseline="3000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n" b="1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-10</a:t>
            </a:r>
            <a:r>
              <a:rPr lang="en" b="1" baseline="3000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n" b="1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 June</a:t>
            </a:r>
            <a:r>
              <a:rPr lang="en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b="1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2020</a:t>
            </a:r>
            <a:endParaRPr b="1" i="0" u="none" strike="noStrike" cap="none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816"/>
    </mc:Choice>
    <mc:Fallback>
      <p:transition spd="slow" advTm="88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2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EAR1: expected results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8" name="Google Shape;238;p22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22"/>
          <p:cNvSpPr txBox="1"/>
          <p:nvPr/>
        </p:nvSpPr>
        <p:spPr>
          <a:xfrm>
            <a:off x="688525" y="3908175"/>
            <a:ext cx="8257800" cy="10050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Theoretical estimation: After 1/v activity subtracted →  Total counts vs “dummy”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ASTROPHYSICS</a:t>
            </a:r>
            <a:r>
              <a:rPr lang="en"/>
              <a:t>:  keV-to-100keV  region is the most important one.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High-resolution of EAR1 is required</a:t>
            </a:r>
            <a:r>
              <a:rPr lang="en"/>
              <a:t> here to resolve 79Se capture levels between Se-78 resonances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rgbClr val="FF0000"/>
                </a:solidFill>
              </a:rPr>
              <a:t>Strength and level density of Se-79 may change (BASED IN TALYS)</a:t>
            </a:r>
            <a:endParaRPr b="1">
              <a:solidFill>
                <a:srgbClr val="FF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41" name="Google Shape;241;p22"/>
          <p:cNvPicPr preferRelativeResize="0"/>
          <p:nvPr/>
        </p:nvPicPr>
        <p:blipFill rotWithShape="1">
          <a:blip r:embed="rId7">
            <a:alphaModFix/>
          </a:blip>
          <a:srcRect t="7002"/>
          <a:stretch/>
        </p:blipFill>
        <p:spPr>
          <a:xfrm>
            <a:off x="0" y="689700"/>
            <a:ext cx="4905500" cy="310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22"/>
          <p:cNvPicPr preferRelativeResize="0"/>
          <p:nvPr/>
        </p:nvPicPr>
        <p:blipFill rotWithShape="1">
          <a:blip r:embed="rId8">
            <a:alphaModFix/>
          </a:blip>
          <a:srcRect t="3688"/>
          <a:stretch/>
        </p:blipFill>
        <p:spPr>
          <a:xfrm>
            <a:off x="4648200" y="613500"/>
            <a:ext cx="4716864" cy="3104600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22"/>
          <p:cNvSpPr/>
          <p:nvPr/>
        </p:nvSpPr>
        <p:spPr>
          <a:xfrm>
            <a:off x="2366800" y="2348825"/>
            <a:ext cx="765300" cy="1005000"/>
          </a:xfrm>
          <a:prstGeom prst="rect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44" name="Google Shape;244;p22"/>
          <p:cNvCxnSpPr/>
          <p:nvPr/>
        </p:nvCxnSpPr>
        <p:spPr>
          <a:xfrm rot="10800000" flipH="1">
            <a:off x="3160150" y="867800"/>
            <a:ext cx="1956900" cy="1520700"/>
          </a:xfrm>
          <a:prstGeom prst="straightConnector1">
            <a:avLst/>
          </a:prstGeom>
          <a:noFill/>
          <a:ln w="19050" cap="flat" cmpd="sng">
            <a:solidFill>
              <a:srgbClr val="666666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45" name="Google Shape;245;p22"/>
          <p:cNvCxnSpPr/>
          <p:nvPr/>
        </p:nvCxnSpPr>
        <p:spPr>
          <a:xfrm>
            <a:off x="3160150" y="3353825"/>
            <a:ext cx="1965900" cy="8100"/>
          </a:xfrm>
          <a:prstGeom prst="straightConnector1">
            <a:avLst/>
          </a:prstGeom>
          <a:noFill/>
          <a:ln w="19050" cap="flat" cmpd="sng">
            <a:solidFill>
              <a:srgbClr val="666666"/>
            </a:solidFill>
            <a:prstDash val="dash"/>
            <a:round/>
            <a:headEnd type="none" w="med" len="med"/>
            <a:tailEnd type="none" w="med" len="med"/>
          </a:ln>
        </p:spPr>
      </p:cxn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6477"/>
    </mc:Choice>
    <mc:Fallback>
      <p:transition spd="slow" advTm="564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21578" x="6604000" y="3683000"/>
          <p14:tracePt t="21713" x="6610350" y="3670300"/>
          <p14:tracePt t="21721" x="6610350" y="3636963"/>
          <p14:tracePt t="21731" x="6610350" y="3582988"/>
          <p14:tracePt t="21748" x="6610350" y="3516313"/>
          <p14:tracePt t="21765" x="6623050" y="3435350"/>
          <p14:tracePt t="21782" x="6664325" y="3368675"/>
          <p14:tracePt t="21798" x="6677025" y="3348038"/>
          <p14:tracePt t="21815" x="6683375" y="3341688"/>
          <p14:tracePt t="21831" x="6691313" y="3335338"/>
          <p14:tracePt t="21865" x="6697663" y="3308350"/>
          <p14:tracePt t="21881" x="6710363" y="3262313"/>
          <p14:tracePt t="21898" x="6724650" y="3214688"/>
          <p14:tracePt t="21916" x="6724650" y="3100388"/>
          <p14:tracePt t="21931" x="6724650" y="2979738"/>
          <p14:tracePt t="21948" x="6710363" y="2852738"/>
          <p14:tracePt t="21965" x="6670675" y="2765425"/>
          <p14:tracePt t="21981" x="6637338" y="2738438"/>
          <p14:tracePt t="21998" x="6583363" y="2725738"/>
          <p14:tracePt t="22015" x="6469063" y="2725738"/>
          <p14:tracePt t="22031" x="6335713" y="2738438"/>
          <p14:tracePt t="22048" x="6248400" y="2779713"/>
          <p14:tracePt t="22065" x="6208713" y="2906713"/>
          <p14:tracePt t="22082" x="6208713" y="2979738"/>
          <p14:tracePt t="22098" x="6235700" y="3021013"/>
          <p14:tracePt t="22115" x="6254750" y="3027363"/>
          <p14:tracePt t="22131" x="6296025" y="3027363"/>
          <p14:tracePt t="22148" x="6396038" y="3027363"/>
          <p14:tracePt t="22165" x="6483350" y="2946400"/>
          <p14:tracePt t="22182" x="6577013" y="2846388"/>
          <p14:tracePt t="22198" x="6637338" y="2738438"/>
          <p14:tracePt t="22215" x="6637338" y="2644775"/>
          <p14:tracePt t="22232" x="6550025" y="2544763"/>
          <p14:tracePt t="22248" x="6254750" y="2457450"/>
          <p14:tracePt t="22265" x="5807075" y="2430463"/>
          <p14:tracePt t="22569" x="5786438" y="2430463"/>
          <p14:tracePt t="22577" x="5786438" y="2417763"/>
          <p14:tracePt t="22585" x="5786438" y="2405063"/>
          <p14:tracePt t="22598" x="5792788" y="2405063"/>
          <p14:tracePt t="22614" x="5819775" y="2405063"/>
          <p14:tracePt t="22631" x="5826125" y="2405063"/>
          <p14:tracePt t="22682" x="5834063" y="2411413"/>
          <p14:tracePt t="22689" x="5846763" y="2424113"/>
          <p14:tracePt t="22698" x="5859463" y="2444750"/>
          <p14:tracePt t="22715" x="5913438" y="2517775"/>
          <p14:tracePt t="22731" x="5973763" y="2571750"/>
          <p14:tracePt t="22748" x="6027738" y="2632075"/>
          <p14:tracePt t="22765" x="6094413" y="2692400"/>
          <p14:tracePt t="22782" x="6142038" y="2719388"/>
          <p14:tracePt t="22798" x="6175375" y="2738438"/>
          <p14:tracePt t="22815" x="6208713" y="2746375"/>
          <p14:tracePt t="22831" x="6227763" y="2752725"/>
          <p14:tracePt t="22848" x="6269038" y="2752725"/>
          <p14:tracePt t="22866" x="6429375" y="2759075"/>
          <p14:tracePt t="22882" x="6610350" y="2786063"/>
          <p14:tracePt t="22898" x="6831013" y="2825750"/>
          <p14:tracePt t="22915" x="7032625" y="2846388"/>
          <p14:tracePt t="22931" x="7213600" y="2852738"/>
          <p14:tracePt t="22948" x="7373938" y="2852738"/>
          <p14:tracePt t="22965" x="7540625" y="2852738"/>
          <p14:tracePt t="22981" x="8023225" y="2852738"/>
          <p14:tracePt t="22998" x="8566150" y="2852738"/>
          <p14:tracePt t="23015" x="9040813" y="2852738"/>
          <p14:tracePt t="23031" x="9142413" y="2852738"/>
          <p14:tracePt t="23089" x="9142413" y="2867025"/>
          <p14:tracePt t="23097" x="9142413" y="2873375"/>
          <p14:tracePt t="23106" x="9142413" y="2879725"/>
          <p14:tracePt t="23115" x="9142413" y="2886075"/>
          <p14:tracePt t="23185" x="9142413" y="2879725"/>
          <p14:tracePt t="23193" x="9142413" y="2852738"/>
          <p14:tracePt t="23201" x="9142413" y="2819400"/>
          <p14:tracePt t="23215" x="9142413" y="2786063"/>
          <p14:tracePt t="23232" x="9142413" y="2752725"/>
          <p14:tracePt t="23249" x="9142413" y="2746375"/>
          <p14:tracePt t="23266" x="9142413" y="2725738"/>
          <p14:tracePt t="23282" x="9067800" y="2686050"/>
          <p14:tracePt t="23299" x="8894763" y="2619375"/>
          <p14:tracePt t="23315" x="8653463" y="2551113"/>
          <p14:tracePt t="23332" x="8345488" y="2457450"/>
          <p14:tracePt t="23349" x="8037513" y="2370138"/>
          <p14:tracePt t="23365" x="7781925" y="2317750"/>
          <p14:tracePt t="23382" x="7642225" y="2317750"/>
          <p14:tracePt t="23399" x="7594600" y="2317750"/>
          <p14:tracePt t="23415" x="7581900" y="2317750"/>
          <p14:tracePt t="23432" x="7548563" y="2317750"/>
          <p14:tracePt t="23449" x="7440613" y="2344738"/>
          <p14:tracePt t="23465" x="7326313" y="2384425"/>
          <p14:tracePt t="23482" x="7199313" y="2417763"/>
          <p14:tracePt t="23499" x="7085013" y="2417763"/>
          <p14:tracePt t="23515" x="6972300" y="2417763"/>
          <p14:tracePt t="23532" x="6824663" y="2444750"/>
          <p14:tracePt t="23549" x="6656388" y="2465388"/>
          <p14:tracePt t="23565" x="6483350" y="2517775"/>
          <p14:tracePt t="23582" x="6315075" y="2565400"/>
          <p14:tracePt t="23599" x="6227763" y="2605088"/>
          <p14:tracePt t="23615" x="6194425" y="2632075"/>
          <p14:tracePt t="23632" x="6161088" y="2644775"/>
          <p14:tracePt t="23649" x="6121400" y="2671763"/>
          <p14:tracePt t="23666" x="6094413" y="2713038"/>
          <p14:tracePt t="23682" x="6073775" y="2746375"/>
          <p14:tracePt t="23699" x="6073775" y="2773363"/>
          <p14:tracePt t="23715" x="6073775" y="2813050"/>
          <p14:tracePt t="23732" x="6073775" y="2846388"/>
          <p14:tracePt t="23749" x="6081713" y="2859088"/>
          <p14:tracePt t="23765" x="6100763" y="2879725"/>
          <p14:tracePt t="23782" x="6175375" y="2927350"/>
          <p14:tracePt t="23799" x="6288088" y="3013075"/>
          <p14:tracePt t="23815" x="6389688" y="3087688"/>
          <p14:tracePt t="23832" x="6469063" y="3141663"/>
          <p14:tracePt t="23848" x="6516688" y="3175000"/>
          <p14:tracePt t="23866" x="6589713" y="3201988"/>
          <p14:tracePt t="23882" x="6637338" y="3208338"/>
          <p14:tracePt t="23899" x="6716713" y="3208338"/>
          <p14:tracePt t="23916" x="6837363" y="3208338"/>
          <p14:tracePt t="23932" x="7005638" y="3208338"/>
          <p14:tracePt t="23949" x="7186613" y="3208338"/>
          <p14:tracePt t="23965" x="7473950" y="3208338"/>
          <p14:tracePt t="23982" x="7802563" y="3208338"/>
          <p14:tracePt t="23998" x="8077200" y="3208338"/>
          <p14:tracePt t="24015" x="8277225" y="3201988"/>
          <p14:tracePt t="24031" x="8431213" y="3175000"/>
          <p14:tracePt t="24049" x="8532813" y="3141663"/>
          <p14:tracePt t="24066" x="8605838" y="3108325"/>
          <p14:tracePt t="24082" x="8639175" y="3094038"/>
          <p14:tracePt t="24098" x="8686800" y="3048000"/>
          <p14:tracePt t="24115" x="8780463" y="2973388"/>
          <p14:tracePt t="24132" x="8867775" y="2927350"/>
          <p14:tracePt t="24149" x="8953500" y="2886075"/>
          <p14:tracePt t="24165" x="9021763" y="2846388"/>
          <p14:tracePt t="24182" x="9074150" y="2825750"/>
          <p14:tracePt t="24198" x="9101138" y="2813050"/>
          <p14:tracePt t="24215" x="9121775" y="2798763"/>
          <p14:tracePt t="24232" x="9142413" y="2792413"/>
          <p14:tracePt t="24265" x="9142413" y="2765425"/>
          <p14:tracePt t="24282" x="9142413" y="2752725"/>
          <p14:tracePt t="24315" x="9142413" y="2725738"/>
          <p14:tracePt t="24332" x="9101138" y="2692400"/>
          <p14:tracePt t="24348" x="9040813" y="2638425"/>
          <p14:tracePt t="24365" x="8967788" y="2592388"/>
          <p14:tracePt t="24382" x="8901113" y="2551113"/>
          <p14:tracePt t="24398" x="8826500" y="2505075"/>
          <p14:tracePt t="24415" x="8753475" y="2471738"/>
          <p14:tracePt t="24432" x="8639175" y="2444750"/>
          <p14:tracePt t="24448" x="8559800" y="2430463"/>
          <p14:tracePt t="24465" x="8439150" y="2430463"/>
          <p14:tracePt t="24482" x="8378825" y="2430463"/>
          <p14:tracePt t="24499" x="8297863" y="2451100"/>
          <p14:tracePt t="24515" x="8183563" y="2490788"/>
          <p14:tracePt t="24532" x="8056563" y="2538413"/>
          <p14:tracePt t="24549" x="7935913" y="2578100"/>
          <p14:tracePt t="24565" x="7823200" y="2632075"/>
          <p14:tracePt t="24582" x="7735888" y="2671763"/>
          <p14:tracePt t="24598" x="7694613" y="2698750"/>
          <p14:tracePt t="24615" x="7675563" y="2713038"/>
          <p14:tracePt t="24632" x="7661275" y="2725738"/>
          <p14:tracePt t="24666" x="7642225" y="2765425"/>
          <p14:tracePt t="24682" x="7642225" y="2852738"/>
          <p14:tracePt t="24698" x="7688263" y="2919413"/>
          <p14:tracePt t="24715" x="7748588" y="2994025"/>
          <p14:tracePt t="24732" x="7788275" y="3027363"/>
          <p14:tracePt t="24748" x="7835900" y="3054350"/>
          <p14:tracePt t="24765" x="7889875" y="3067050"/>
          <p14:tracePt t="24782" x="7977188" y="3081338"/>
          <p14:tracePt t="24798" x="8070850" y="3081338"/>
          <p14:tracePt t="24815" x="8197850" y="3081338"/>
          <p14:tracePt t="24832" x="8297863" y="3081338"/>
          <p14:tracePt t="24848" x="8424863" y="3060700"/>
          <p14:tracePt t="24866" x="8593138" y="3000375"/>
          <p14:tracePt t="24882" x="8699500" y="2960688"/>
          <p14:tracePt t="24898" x="8786813" y="2913063"/>
          <p14:tracePt t="24915" x="8840788" y="2867025"/>
          <p14:tracePt t="24932" x="8859838" y="2833688"/>
          <p14:tracePt t="24948" x="8867775" y="2813050"/>
          <p14:tracePt t="24965" x="8867775" y="2792413"/>
          <p14:tracePt t="24982" x="8867775" y="2752725"/>
          <p14:tracePt t="24999" x="8867775" y="2738438"/>
          <p14:tracePt t="25015" x="8867775" y="2705100"/>
          <p14:tracePt t="25032" x="8853488" y="2679700"/>
          <p14:tracePt t="25048" x="8793163" y="2632075"/>
          <p14:tracePt t="25066" x="8545513" y="2524125"/>
          <p14:tracePt t="25082" x="8351838" y="2484438"/>
          <p14:tracePt t="25098" x="8177213" y="2444750"/>
          <p14:tracePt t="25115" x="8050213" y="2430463"/>
          <p14:tracePt t="25132" x="7916863" y="2430463"/>
          <p14:tracePt t="25149" x="7808913" y="2430463"/>
          <p14:tracePt t="25165" x="7721600" y="2451100"/>
          <p14:tracePt t="25182" x="7654925" y="2465388"/>
          <p14:tracePt t="25198" x="7600950" y="2484438"/>
          <p14:tracePt t="25215" x="7554913" y="2505075"/>
          <p14:tracePt t="25232" x="7507288" y="2524125"/>
          <p14:tracePt t="25248" x="7434263" y="2565400"/>
          <p14:tracePt t="25265" x="7307263" y="2659063"/>
          <p14:tracePt t="25282" x="7253288" y="2686050"/>
          <p14:tracePt t="25298" x="7219950" y="2705100"/>
          <p14:tracePt t="25315" x="7219950" y="2713038"/>
          <p14:tracePt t="25332" x="7213600" y="2713038"/>
          <p14:tracePt t="25348" x="7199313" y="2725738"/>
          <p14:tracePt t="25365" x="7199313" y="2746375"/>
          <p14:tracePt t="25398" x="7199313" y="2752725"/>
          <p14:tracePt t="25415" x="7199313" y="2759075"/>
          <p14:tracePt t="25432" x="7199313" y="2773363"/>
          <p14:tracePt t="25448" x="7199313" y="2779713"/>
          <p14:tracePt t="25465" x="7205663" y="2786063"/>
          <p14:tracePt t="25522" x="7219950" y="2786063"/>
          <p14:tracePt t="25530" x="7232650" y="2786063"/>
          <p14:tracePt t="25538" x="7259638" y="2786063"/>
          <p14:tracePt t="25548" x="7265988" y="2786063"/>
          <p14:tracePt t="25565" x="7286625" y="2786063"/>
          <p14:tracePt t="25582" x="7299325" y="2786063"/>
          <p14:tracePt t="26322" x="7286625" y="2798763"/>
          <p14:tracePt t="26338" x="7273925" y="2813050"/>
          <p14:tracePt t="26354" x="7265988" y="2813050"/>
          <p14:tracePt t="26362" x="7253288" y="2813050"/>
          <p14:tracePt t="26370" x="7246938" y="2825750"/>
          <p14:tracePt t="26382" x="7226300" y="2825750"/>
          <p14:tracePt t="26398" x="7180263" y="2852738"/>
          <p14:tracePt t="26415" x="7085013" y="2894013"/>
          <p14:tracePt t="26432" x="7005638" y="2940050"/>
          <p14:tracePt t="26450" x="6951663" y="2987675"/>
          <p14:tracePt t="26465" x="6951663" y="2994025"/>
          <p14:tracePt t="26482" x="6938963" y="3000375"/>
          <p14:tracePt t="26515" x="6931025" y="3000375"/>
          <p14:tracePt t="26532" x="6924675" y="3000375"/>
          <p14:tracePt t="26642" x="6918325" y="2994025"/>
          <p14:tracePt t="26650" x="6918325" y="2967038"/>
          <p14:tracePt t="26658" x="6918325" y="2952750"/>
          <p14:tracePt t="26666" x="6938963" y="2933700"/>
          <p14:tracePt t="26682" x="6965950" y="2894013"/>
          <p14:tracePt t="26699" x="6985000" y="2879725"/>
          <p14:tracePt t="26715" x="7018338" y="2833688"/>
          <p14:tracePt t="26732" x="7032625" y="2779713"/>
          <p14:tracePt t="26749" x="7051675" y="2746375"/>
          <p14:tracePt t="26765" x="7059613" y="2698750"/>
          <p14:tracePt t="26782" x="7065963" y="2659063"/>
          <p14:tracePt t="26799" x="7078663" y="2625725"/>
          <p14:tracePt t="26815" x="7078663" y="2592388"/>
          <p14:tracePt t="26832" x="7092950" y="2571750"/>
          <p14:tracePt t="26849" x="7099300" y="2559050"/>
          <p14:tracePt t="26865" x="7099300" y="2551113"/>
          <p14:tracePt t="26898" x="7105650" y="2559050"/>
          <p14:tracePt t="26906" x="7092950" y="2605088"/>
          <p14:tracePt t="26915" x="7092950" y="2659063"/>
          <p14:tracePt t="26932" x="7085013" y="2759075"/>
          <p14:tracePt t="26949" x="7085013" y="2833688"/>
          <p14:tracePt t="26965" x="7105650" y="2900363"/>
          <p14:tracePt t="26982" x="7153275" y="2967038"/>
          <p14:tracePt t="26999" x="7232650" y="3027363"/>
          <p14:tracePt t="27015" x="7340600" y="3067050"/>
          <p14:tracePt t="27032" x="7419975" y="3094038"/>
          <p14:tracePt t="27049" x="7513638" y="3108325"/>
          <p14:tracePt t="27066" x="7581900" y="3108325"/>
          <p14:tracePt t="27083" x="7627938" y="3100388"/>
          <p14:tracePt t="27099" x="7675563" y="3081338"/>
          <p14:tracePt t="27115" x="7721600" y="3048000"/>
          <p14:tracePt t="27132" x="7754938" y="3000375"/>
          <p14:tracePt t="27149" x="7788275" y="2952750"/>
          <p14:tracePt t="27165" x="7802563" y="2933700"/>
          <p14:tracePt t="27182" x="7808913" y="2927350"/>
          <p14:tracePt t="27274" x="7823200" y="2927350"/>
          <p14:tracePt t="27283" x="7835900" y="2927350"/>
          <p14:tracePt t="27290" x="7848600" y="2927350"/>
          <p14:tracePt t="27314" x="7862888" y="2927350"/>
          <p14:tracePt t="27330" x="7869238" y="2927350"/>
          <p14:tracePt t="27370" x="7896225" y="2913063"/>
          <p14:tracePt t="27378" x="7902575" y="2900363"/>
          <p14:tracePt t="27386" x="7908925" y="2859088"/>
          <p14:tracePt t="27399" x="7916863" y="2846388"/>
          <p14:tracePt t="27415" x="7929563" y="2798763"/>
          <p14:tracePt t="27432" x="7935913" y="2746375"/>
          <p14:tracePt t="27449" x="7942263" y="2698750"/>
          <p14:tracePt t="27466" x="7942263" y="2652713"/>
          <p14:tracePt t="27482" x="7942263" y="2644775"/>
          <p14:tracePt t="27530" x="7929563" y="2686050"/>
          <p14:tracePt t="27538" x="7889875" y="2738438"/>
          <p14:tracePt t="27548" x="7869238" y="2798763"/>
          <p14:tracePt t="27565" x="7848600" y="2900363"/>
          <p14:tracePt t="27582" x="7842250" y="2946400"/>
          <p14:tracePt t="27599" x="7829550" y="2979738"/>
          <p14:tracePt t="27615" x="7829550" y="2987675"/>
          <p14:tracePt t="27778" x="7835900" y="2987675"/>
          <p14:tracePt t="27794" x="7842250" y="2973388"/>
          <p14:tracePt t="27802" x="7848600" y="2960688"/>
          <p14:tracePt t="27815" x="7856538" y="2952750"/>
          <p14:tracePt t="27832" x="7869238" y="2933700"/>
          <p14:tracePt t="27849" x="7881938" y="2894013"/>
          <p14:tracePt t="27865" x="7889875" y="2859088"/>
          <p14:tracePt t="27882" x="7902575" y="2806700"/>
          <p14:tracePt t="27899" x="7908925" y="2798763"/>
          <p14:tracePt t="27915" x="7916863" y="2786063"/>
          <p14:tracePt t="27949" x="7923213" y="2779713"/>
          <p14:tracePt t="27965" x="7923213" y="2773363"/>
          <p14:tracePt t="27982" x="7935913" y="2759075"/>
          <p14:tracePt t="28015" x="7935913" y="2752725"/>
          <p14:tracePt t="28034" x="7942263" y="2746375"/>
          <p14:tracePt t="28074" x="7962900" y="2738438"/>
          <p14:tracePt t="28098" x="7969250" y="2738438"/>
          <p14:tracePt t="28594" x="7977188" y="2732088"/>
          <p14:tracePt t="28602" x="7977188" y="2725738"/>
          <p14:tracePt t="28610" x="7977188" y="2719388"/>
          <p14:tracePt t="28618" x="7983538" y="2713038"/>
          <p14:tracePt t="28632" x="7989888" y="2705100"/>
          <p14:tracePt t="28649" x="7989888" y="2698750"/>
          <p14:tracePt t="28667" x="7989888" y="2692400"/>
          <p14:tracePt t="28754" x="7996238" y="2686050"/>
          <p14:tracePt t="28810" x="8002588" y="2679700"/>
          <p14:tracePt t="28827" x="8002588" y="2671763"/>
          <p14:tracePt t="28834" x="8010525" y="2659063"/>
          <p14:tracePt t="28842" x="8010525" y="2652713"/>
          <p14:tracePt t="28850" x="8010525" y="2644775"/>
          <p14:tracePt t="28865" x="8016875" y="2638425"/>
          <p14:tracePt t="28882" x="8023225" y="2578100"/>
          <p14:tracePt t="28899" x="8023225" y="2551113"/>
          <p14:tracePt t="28915" x="8023225" y="2524125"/>
          <p14:tracePt t="28932" x="8023225" y="2490788"/>
          <p14:tracePt t="28949" x="8023225" y="2465388"/>
          <p14:tracePt t="28965" x="8023225" y="2444750"/>
          <p14:tracePt t="28982" x="8029575" y="2417763"/>
          <p14:tracePt t="28999" x="8037513" y="2417763"/>
          <p14:tracePt t="29015" x="8043863" y="2411413"/>
          <p14:tracePt t="29049" x="8050213" y="2411413"/>
          <p14:tracePt t="29065" x="8056563" y="2405063"/>
          <p14:tracePt t="29083" x="8062913" y="2370138"/>
          <p14:tracePt t="29099" x="8062913" y="2324100"/>
          <p14:tracePt t="29115" x="8070850" y="2251075"/>
          <p14:tracePt t="29132" x="8104188" y="2155825"/>
          <p14:tracePt t="29151" x="8123238" y="2082800"/>
          <p14:tracePt t="29166" x="8123238" y="2022475"/>
          <p14:tracePt t="29183" x="8123238" y="2009775"/>
          <p14:tracePt t="29199" x="8123238" y="1995488"/>
          <p14:tracePt t="29322" x="8116888" y="1995488"/>
          <p14:tracePt t="29330" x="8096250" y="1995488"/>
          <p14:tracePt t="29339" x="8077200" y="1995488"/>
          <p14:tracePt t="29349" x="8043863" y="2022475"/>
          <p14:tracePt t="29365" x="8002588" y="2062163"/>
          <p14:tracePt t="29382" x="7983538" y="2089150"/>
          <p14:tracePt t="29491" x="7977188" y="2089150"/>
          <p14:tracePt t="29499" x="7962900" y="2089150"/>
          <p14:tracePt t="29515" x="7942263" y="2089150"/>
          <p14:tracePt t="29522" x="7935913" y="2103438"/>
          <p14:tracePt t="29532" x="7929563" y="2109788"/>
          <p14:tracePt t="29549" x="7902575" y="2122488"/>
          <p14:tracePt t="29565" x="7856538" y="2155825"/>
          <p14:tracePt t="29583" x="7735888" y="2243138"/>
          <p14:tracePt t="29599" x="7627938" y="2330450"/>
          <p14:tracePt t="29615" x="7500938" y="2438400"/>
          <p14:tracePt t="29632" x="7407275" y="2544763"/>
          <p14:tracePt t="29649" x="7367588" y="2611438"/>
          <p14:tracePt t="29666" x="7346950" y="2679700"/>
          <p14:tracePt t="29683" x="7346950" y="2698750"/>
          <p14:tracePt t="29779" x="7346950" y="2692400"/>
          <p14:tracePt t="29787" x="7346950" y="2679700"/>
          <p14:tracePt t="29799" x="7346950" y="2652713"/>
          <p14:tracePt t="29815" x="7359650" y="2584450"/>
          <p14:tracePt t="29832" x="7380288" y="2511425"/>
          <p14:tracePt t="29849" x="7386638" y="2444750"/>
          <p14:tracePt t="29865" x="7400925" y="2411413"/>
          <p14:tracePt t="29914" x="7400925" y="2457450"/>
          <p14:tracePt t="29922" x="7394575" y="2517775"/>
          <p14:tracePt t="29932" x="7394575" y="2565400"/>
          <p14:tracePt t="29949" x="7394575" y="2671763"/>
          <p14:tracePt t="29966" x="7400925" y="2806700"/>
          <p14:tracePt t="29982" x="7440613" y="2946400"/>
          <p14:tracePt t="29999" x="7467600" y="3021013"/>
          <p14:tracePt t="30015" x="7494588" y="3060700"/>
          <p14:tracePt t="30032" x="7500938" y="3060700"/>
          <p14:tracePt t="30066" x="7548563" y="3060700"/>
          <p14:tracePt t="30083" x="7627938" y="3000375"/>
          <p14:tracePt t="30099" x="7742238" y="2900363"/>
          <p14:tracePt t="30115" x="7848600" y="2773363"/>
          <p14:tracePt t="30132" x="7916863" y="2686050"/>
          <p14:tracePt t="30149" x="7929563" y="2659063"/>
          <p14:tracePt t="30166" x="7935913" y="2659063"/>
          <p14:tracePt t="30203" x="7950200" y="2659063"/>
          <p14:tracePt t="30216" x="7962900" y="2659063"/>
          <p14:tracePt t="30232" x="8002588" y="2692400"/>
          <p14:tracePt t="30249" x="8089900" y="2779713"/>
          <p14:tracePt t="30251" x="8116888" y="2806700"/>
          <p14:tracePt t="30266" x="8177213" y="2886075"/>
          <p14:tracePt t="30284" x="8183563" y="2913063"/>
          <p14:tracePt t="30299" x="8191500" y="2919413"/>
          <p14:tracePt t="30355" x="8197850" y="2913063"/>
          <p14:tracePt t="30362" x="8204200" y="2894013"/>
          <p14:tracePt t="30370" x="8210550" y="2873375"/>
          <p14:tracePt t="30382" x="8224838" y="2859088"/>
          <p14:tracePt t="30399" x="8251825" y="2840038"/>
          <p14:tracePt t="30432" x="8258175" y="2833688"/>
          <p14:tracePt t="30449" x="8285163" y="2852738"/>
          <p14:tracePt t="30466" x="8310563" y="2886075"/>
          <p14:tracePt t="30483" x="8337550" y="2933700"/>
          <p14:tracePt t="30499" x="8345488" y="2940050"/>
          <p14:tracePt t="30555" x="8364538" y="2919413"/>
          <p14:tracePt t="30562" x="8405813" y="2859088"/>
          <p14:tracePt t="30570" x="8458200" y="2792413"/>
          <p14:tracePt t="30582" x="8505825" y="2732088"/>
          <p14:tracePt t="30599" x="8566150" y="2652713"/>
          <p14:tracePt t="30616" x="8593138" y="2605088"/>
          <p14:tracePt t="30698" x="8593138" y="2638425"/>
          <p14:tracePt t="30707" x="8578850" y="2679700"/>
          <p14:tracePt t="30716" x="8578850" y="2705100"/>
          <p14:tracePt t="30732" x="8572500" y="2738438"/>
          <p14:tracePt t="30749" x="8559800" y="2752725"/>
          <p14:tracePt t="30765" x="8539163" y="2765425"/>
          <p14:tracePt t="30826" x="8524875" y="2765425"/>
          <p14:tracePt t="30851" x="8518525" y="2773363"/>
          <p14:tracePt t="30867" x="8512175" y="2779713"/>
          <p14:tracePt t="30883" x="8499475" y="2779713"/>
          <p14:tracePt t="30890" x="8491538" y="2786063"/>
          <p14:tracePt t="30900" x="8472488" y="2786063"/>
          <p14:tracePt t="30916" x="8458200" y="2786063"/>
          <p14:tracePt t="30932" x="8431213" y="2779713"/>
          <p14:tracePt t="30949" x="8385175" y="2738438"/>
          <p14:tracePt t="30966" x="8364538" y="2725738"/>
          <p14:tracePt t="30982" x="8358188" y="2719388"/>
          <p14:tracePt t="31016" x="8351838" y="2725738"/>
          <p14:tracePt t="31033" x="8345488" y="2765425"/>
          <p14:tracePt t="31049" x="8331200" y="2813050"/>
          <p14:tracePt t="31066" x="8304213" y="2873375"/>
          <p14:tracePt t="31083" x="8258175" y="2933700"/>
          <p14:tracePt t="31099" x="8231188" y="2967038"/>
          <p14:tracePt t="31116" x="8224838" y="2967038"/>
          <p14:tracePt t="31132" x="8210550" y="2979738"/>
          <p14:tracePt t="31166" x="8204200" y="2973388"/>
          <p14:tracePt t="31182" x="8204200" y="2906713"/>
          <p14:tracePt t="31199" x="8231188" y="2798763"/>
          <p14:tracePt t="31216" x="8291513" y="2698750"/>
          <p14:tracePt t="31232" x="8351838" y="2571750"/>
          <p14:tracePt t="31249" x="8397875" y="2517775"/>
          <p14:tracePt t="31291" x="8391525" y="2532063"/>
          <p14:tracePt t="31300" x="8370888" y="2598738"/>
          <p14:tracePt t="31316" x="8351838" y="2698750"/>
          <p14:tracePt t="31333" x="8351838" y="2792413"/>
          <p14:tracePt t="31349" x="8351838" y="2833688"/>
          <p14:tracePt t="31366" x="8351838" y="2846388"/>
          <p14:tracePt t="31427" x="8351838" y="2825750"/>
          <p14:tracePt t="31435" x="8351838" y="2779713"/>
          <p14:tracePt t="31443" x="8364538" y="2725738"/>
          <p14:tracePt t="31451" x="8378825" y="2686050"/>
          <p14:tracePt t="31466" x="8439150" y="2571750"/>
          <p14:tracePt t="31483" x="8458200" y="2478088"/>
          <p14:tracePt t="31499" x="8478838" y="2430463"/>
          <p14:tracePt t="31571" x="8491538" y="2451100"/>
          <p14:tracePt t="31579" x="8499475" y="2517775"/>
          <p14:tracePt t="31586" x="8518525" y="2571750"/>
          <p14:tracePt t="31599" x="8532813" y="2619375"/>
          <p14:tracePt t="31616" x="8559800" y="2713038"/>
          <p14:tracePt t="31633" x="8578850" y="2792413"/>
          <p14:tracePt t="31649" x="8593138" y="2825750"/>
          <p14:tracePt t="31667" x="8593138" y="2833688"/>
          <p14:tracePt t="31731" x="8599488" y="2819400"/>
          <p14:tracePt t="31739" x="8599488" y="2786063"/>
          <p14:tracePt t="31749" x="8599488" y="2752725"/>
          <p14:tracePt t="31766" x="8599488" y="2665413"/>
          <p14:tracePt t="31782" x="8605838" y="2619375"/>
          <p14:tracePt t="31799" x="8605838" y="2592388"/>
          <p14:tracePt t="31816" x="8605838" y="2559050"/>
          <p14:tracePt t="32227" x="8605838" y="2551113"/>
          <p14:tracePt t="32291" x="8605838" y="2538413"/>
          <p14:tracePt t="32899" x="8612188" y="2538413"/>
          <p14:tracePt t="32907" x="8620125" y="2544763"/>
          <p14:tracePt t="32923" x="8626475" y="2551113"/>
          <p14:tracePt t="32939" x="8626475" y="2578100"/>
          <p14:tracePt t="32949" x="8626475" y="2605088"/>
          <p14:tracePt t="32966" x="8626475" y="2679700"/>
          <p14:tracePt t="32983" x="8626475" y="2765425"/>
          <p14:tracePt t="32999" x="8626475" y="2840038"/>
          <p14:tracePt t="33016" x="8626475" y="2913063"/>
          <p14:tracePt t="33033" x="8612188" y="2952750"/>
          <p14:tracePt t="33049" x="8612188" y="2987675"/>
          <p14:tracePt t="33066" x="8612188" y="3040063"/>
          <p14:tracePt t="33084" x="8612188" y="3175000"/>
          <p14:tracePt t="33099" x="8612188" y="3322638"/>
          <p14:tracePt t="33116" x="8612188" y="3422650"/>
          <p14:tracePt t="33132" x="8612188" y="3468688"/>
          <p14:tracePt t="33150" x="8612188" y="3495675"/>
          <p14:tracePt t="33166" x="8605838" y="3495675"/>
          <p14:tracePt t="33183" x="8605838" y="3509963"/>
          <p14:tracePt t="33199" x="8605838" y="3536950"/>
          <p14:tracePt t="33216" x="8599488" y="3582988"/>
          <p14:tracePt t="33233" x="8585200" y="3603625"/>
          <p14:tracePt t="33249" x="8585200" y="3609975"/>
          <p14:tracePt t="33267" x="8585200" y="3622675"/>
          <p14:tracePt t="33283" x="8585200" y="3636963"/>
          <p14:tracePt t="33300" x="8585200" y="3656013"/>
          <p14:tracePt t="33411" x="8572500" y="3663950"/>
          <p14:tracePt t="33419" x="8566150" y="3663950"/>
          <p14:tracePt t="33427" x="8545513" y="3663950"/>
          <p14:tracePt t="33435" x="8518525" y="3663950"/>
          <p14:tracePt t="33450" x="8499475" y="3663950"/>
          <p14:tracePt t="33466" x="8310563" y="3630613"/>
          <p14:tracePt t="33483" x="8123238" y="3622675"/>
          <p14:tracePt t="33500" x="7929563" y="3622675"/>
          <p14:tracePt t="33516" x="7762875" y="3622675"/>
          <p14:tracePt t="33533" x="7600950" y="3622675"/>
          <p14:tracePt t="33550" x="7407275" y="3622675"/>
          <p14:tracePt t="33566" x="7018338" y="3622675"/>
          <p14:tracePt t="33583" x="6275388" y="3622675"/>
          <p14:tracePt t="33600" x="5210175" y="3622675"/>
          <p14:tracePt t="33616" x="4017963" y="3776663"/>
          <p14:tracePt t="33633" x="3181350" y="3930650"/>
          <p14:tracePt t="33650" x="2524125" y="4017963"/>
          <p14:tracePt t="33667" x="1687513" y="4132263"/>
          <p14:tracePt t="33683" x="1238250" y="4165600"/>
          <p14:tracePt t="33700" x="890588" y="4219575"/>
          <p14:tracePt t="33716" x="696913" y="4238625"/>
          <p14:tracePt t="33733" x="522288" y="4259263"/>
          <p14:tracePt t="33750" x="361950" y="4286250"/>
          <p14:tracePt t="33766" x="193675" y="4292600"/>
          <p14:tracePt t="33783" x="33338" y="4319588"/>
          <p14:tracePt t="33800" x="0" y="4333875"/>
          <p14:tracePt t="33816" x="0" y="4367213"/>
          <p14:tracePt t="33833" x="0" y="4394200"/>
          <p14:tracePt t="33849" x="0" y="4427538"/>
          <p14:tracePt t="33867" x="0" y="4446588"/>
          <p14:tracePt t="33955" x="0" y="4452938"/>
          <p14:tracePt t="33971" x="6350" y="4473575"/>
          <p14:tracePt t="33979" x="26988" y="4487863"/>
          <p14:tracePt t="33987" x="73025" y="4506913"/>
          <p14:tracePt t="33999" x="107950" y="4533900"/>
          <p14:tracePt t="34016" x="241300" y="4573588"/>
          <p14:tracePt t="34033" x="374650" y="4633913"/>
          <p14:tracePt t="34049" x="482600" y="4681538"/>
          <p14:tracePt t="34066" x="542925" y="4708525"/>
          <p14:tracePt t="34084" x="582613" y="4727575"/>
          <p14:tracePt t="34099" x="609600" y="4727575"/>
          <p14:tracePt t="34116" x="690563" y="4727575"/>
          <p14:tracePt t="34133" x="817563" y="4735513"/>
          <p14:tracePt t="34150" x="950913" y="4748213"/>
          <p14:tracePt t="34166" x="1065213" y="4748213"/>
          <p14:tracePt t="34183" x="1131888" y="4748213"/>
          <p14:tracePt t="34199" x="1158875" y="4748213"/>
          <p14:tracePt t="34216" x="1165225" y="4748213"/>
          <p14:tracePt t="34233" x="1171575" y="4748213"/>
          <p14:tracePt t="34266" x="1212850" y="4748213"/>
          <p14:tracePt t="34284" x="1319213" y="4754563"/>
          <p14:tracePt t="34299" x="1373188" y="4754563"/>
          <p14:tracePt t="34316" x="1452563" y="4775200"/>
          <p14:tracePt t="34333" x="1512888" y="4775200"/>
          <p14:tracePt t="34349" x="1554163" y="4775200"/>
          <p14:tracePt t="34366" x="1581150" y="4775200"/>
          <p14:tracePt t="34383" x="1593850" y="4775200"/>
          <p14:tracePt t="34399" x="1600200" y="4775200"/>
          <p14:tracePt t="34416" x="1641475" y="4775200"/>
          <p14:tracePt t="34433" x="1693863" y="4775200"/>
          <p14:tracePt t="34449" x="1787525" y="4775200"/>
          <p14:tracePt t="34466" x="1895475" y="4775200"/>
          <p14:tracePt t="34483" x="2036763" y="4787900"/>
          <p14:tracePt t="34499" x="2103438" y="4787900"/>
          <p14:tracePt t="34516" x="2149475" y="4795838"/>
          <p14:tracePt t="34533" x="2190750" y="4795838"/>
          <p14:tracePt t="34549" x="2263775" y="4795838"/>
          <p14:tracePt t="34566" x="2363788" y="4795838"/>
          <p14:tracePt t="34583" x="2471738" y="4795838"/>
          <p14:tracePt t="34599" x="2559050" y="4795838"/>
          <p14:tracePt t="34616" x="2632075" y="4795838"/>
          <p14:tracePt t="34633" x="2686050" y="4795838"/>
          <p14:tracePt t="34649" x="2713038" y="4795838"/>
          <p14:tracePt t="34666" x="2738438" y="4795838"/>
          <p14:tracePt t="34683" x="2792413" y="4787900"/>
          <p14:tracePt t="34699" x="2833688" y="4787900"/>
          <p14:tracePt t="34716" x="2867025" y="4781550"/>
          <p14:tracePt t="34733" x="2919413" y="4762500"/>
          <p14:tracePt t="34749" x="2933700" y="4762500"/>
          <p14:tracePt t="34766" x="2960688" y="4754563"/>
          <p14:tracePt t="34783" x="2979738" y="4741863"/>
          <p14:tracePt t="34799" x="3006725" y="4735513"/>
          <p14:tracePt t="34817" x="3033713" y="4721225"/>
          <p14:tracePt t="34833" x="3067050" y="4694238"/>
          <p14:tracePt t="34849" x="3073400" y="4687888"/>
          <p14:tracePt t="34884" x="3073400" y="4681538"/>
          <p14:tracePt t="34900" x="3073400" y="4667250"/>
          <p14:tracePt t="34916" x="3073400" y="4654550"/>
          <p14:tracePt t="34933" x="3048000" y="4614863"/>
          <p14:tracePt t="34949" x="2987675" y="4554538"/>
          <p14:tracePt t="34966" x="2913063" y="4494213"/>
          <p14:tracePt t="34983" x="2846388" y="4433888"/>
          <p14:tracePt t="34999" x="2792413" y="4406900"/>
          <p14:tracePt t="35016" x="2746375" y="4386263"/>
          <p14:tracePt t="35033" x="2679700" y="4367213"/>
          <p14:tracePt t="35049" x="2578100" y="4352925"/>
          <p14:tracePt t="35066" x="2471738" y="4346575"/>
          <p14:tracePt t="35083" x="2303463" y="4346575"/>
          <p14:tracePt t="35099" x="2149475" y="4346575"/>
          <p14:tracePt t="35116" x="1955800" y="4346575"/>
          <p14:tracePt t="35133" x="1768475" y="4346575"/>
          <p14:tracePt t="35150" x="1560513" y="4346575"/>
          <p14:tracePt t="35166" x="1393825" y="4352925"/>
          <p14:tracePt t="35183" x="1292225" y="4352925"/>
          <p14:tracePt t="35199" x="1246188" y="4352925"/>
          <p14:tracePt t="35216" x="1212850" y="4352925"/>
          <p14:tracePt t="35249" x="1204913" y="4352925"/>
          <p14:tracePt t="35266" x="1165225" y="4352925"/>
          <p14:tracePt t="35269" x="1158875" y="4352925"/>
          <p14:tracePt t="35283" x="1138238" y="4352925"/>
          <p14:tracePt t="35300" x="1111250" y="4367213"/>
          <p14:tracePt t="35316" x="1098550" y="4373563"/>
          <p14:tracePt t="35387" x="1098550" y="4386263"/>
          <p14:tracePt t="35395" x="1098550" y="4400550"/>
          <p14:tracePt t="35411" x="1111250" y="4419600"/>
          <p14:tracePt t="35419" x="1119188" y="4427538"/>
          <p14:tracePt t="35433" x="1125538" y="4433888"/>
          <p14:tracePt t="35450" x="1192213" y="4452938"/>
          <p14:tracePt t="35466" x="1306513" y="4487863"/>
          <p14:tracePt t="35483" x="1433513" y="4494213"/>
          <p14:tracePt t="35499" x="1533525" y="4513263"/>
          <p14:tracePt t="35516" x="1627188" y="4527550"/>
          <p14:tracePt t="35533" x="1708150" y="4527550"/>
          <p14:tracePt t="35549" x="1795463" y="4527550"/>
          <p14:tracePt t="35566" x="1901825" y="4527550"/>
          <p14:tracePt t="35583" x="2022475" y="4533900"/>
          <p14:tracePt t="35600" x="2130425" y="4548188"/>
          <p14:tracePt t="35616" x="2203450" y="4560888"/>
          <p14:tracePt t="35633" x="2270125" y="4567238"/>
          <p14:tracePt t="35649" x="2330450" y="4581525"/>
          <p14:tracePt t="35666" x="2370138" y="4581525"/>
          <p14:tracePt t="35684" x="2457450" y="4581525"/>
          <p14:tracePt t="35699" x="2511425" y="4587875"/>
          <p14:tracePt t="35716" x="2551113" y="4600575"/>
          <p14:tracePt t="35733" x="2578100" y="4600575"/>
          <p14:tracePt t="35749" x="2598738" y="4600575"/>
          <p14:tracePt t="35766" x="2619375" y="4600575"/>
          <p14:tracePt t="35783" x="2665413" y="4600575"/>
          <p14:tracePt t="35800" x="2725738" y="4587875"/>
          <p14:tracePt t="35816" x="2765425" y="4587875"/>
          <p14:tracePt t="35833" x="2798763" y="4587875"/>
          <p14:tracePt t="35866" x="2813050" y="4587875"/>
          <p14:tracePt t="35883" x="2846388" y="4587875"/>
          <p14:tracePt t="35900" x="2879725" y="4587875"/>
          <p14:tracePt t="35916" x="2927350" y="4587875"/>
          <p14:tracePt t="35933" x="2940050" y="4587875"/>
          <p14:tracePt t="35949" x="2946400" y="4587875"/>
          <p14:tracePt t="35966" x="2960688" y="4587875"/>
          <p14:tracePt t="36100" x="2960688" y="4581525"/>
          <p14:tracePt t="36107" x="2960688" y="4573588"/>
          <p14:tracePt t="36116" x="2960688" y="4560888"/>
          <p14:tracePt t="36133" x="2960688" y="4540250"/>
          <p14:tracePt t="36150" x="2940050" y="4521200"/>
          <p14:tracePt t="36166" x="2919413" y="4494213"/>
          <p14:tracePt t="36183" x="2894013" y="4473575"/>
          <p14:tracePt t="36199" x="2846388" y="4440238"/>
          <p14:tracePt t="36216" x="2806700" y="4419600"/>
          <p14:tracePt t="36233" x="2752725" y="4406900"/>
          <p14:tracePt t="36249" x="2719388" y="4394200"/>
          <p14:tracePt t="36252" x="2679700" y="4373563"/>
          <p14:tracePt t="36266" x="2665413" y="4373563"/>
          <p14:tracePt t="36283" x="2538413" y="4352925"/>
          <p14:tracePt t="36300" x="2417763" y="4346575"/>
          <p14:tracePt t="36316" x="2263775" y="4333875"/>
          <p14:tracePt t="36333" x="2122488" y="4333875"/>
          <p14:tracePt t="36349" x="1976438" y="4313238"/>
          <p14:tracePt t="36366" x="1868488" y="4292600"/>
          <p14:tracePt t="36383" x="1781175" y="4286250"/>
          <p14:tracePt t="36399" x="1714500" y="4273550"/>
          <p14:tracePt t="36416" x="1681163" y="4265613"/>
          <p14:tracePt t="36433" x="1641475" y="4259263"/>
          <p14:tracePt t="36449" x="1608138" y="4252913"/>
          <p14:tracePt t="36467" x="1581150" y="4238625"/>
          <p14:tracePt t="36484" x="1547813" y="4225925"/>
          <p14:tracePt t="36500" x="1533525" y="4225925"/>
          <p14:tracePt t="36516" x="1512888" y="4225925"/>
          <p14:tracePt t="36533" x="1487488" y="4225925"/>
          <p14:tracePt t="36549" x="1460500" y="4225925"/>
          <p14:tracePt t="36566" x="1427163" y="4225925"/>
          <p14:tracePt t="36583" x="1373188" y="4238625"/>
          <p14:tracePt t="36599" x="1333500" y="4259263"/>
          <p14:tracePt t="36616" x="1279525" y="4292600"/>
          <p14:tracePt t="36633" x="1246188" y="4306888"/>
          <p14:tracePt t="36650" x="1212850" y="4319588"/>
          <p14:tracePt t="36666" x="1171575" y="4340225"/>
          <p14:tracePt t="36683" x="1138238" y="4359275"/>
          <p14:tracePt t="36700" x="1125538" y="4359275"/>
          <p14:tracePt t="36716" x="1104900" y="4373563"/>
          <p14:tracePt t="36749" x="1092200" y="4386263"/>
          <p14:tracePt t="36787" x="1092200" y="4400550"/>
          <p14:tracePt t="36800" x="1092200" y="4406900"/>
          <p14:tracePt t="36816" x="1092200" y="4433888"/>
          <p14:tracePt t="36833" x="1104900" y="4452938"/>
          <p14:tracePt t="36850" x="1111250" y="4473575"/>
          <p14:tracePt t="36866" x="1138238" y="4513263"/>
          <p14:tracePt t="36883" x="1204913" y="4554538"/>
          <p14:tracePt t="36900" x="1265238" y="4594225"/>
          <p14:tracePt t="36916" x="1312863" y="4608513"/>
          <p14:tracePt t="36933" x="1366838" y="4627563"/>
          <p14:tracePt t="36950" x="1427163" y="4648200"/>
          <p14:tracePt t="36966" x="1506538" y="4667250"/>
          <p14:tracePt t="36983" x="1587500" y="4675188"/>
          <p14:tracePt t="36999" x="1681163" y="4687888"/>
          <p14:tracePt t="37016" x="1781175" y="4687888"/>
          <p14:tracePt t="37033" x="1881188" y="4714875"/>
          <p14:tracePt t="37050" x="2016125" y="4735513"/>
          <p14:tracePt t="37066" x="2197100" y="4735513"/>
          <p14:tracePt t="37084" x="2438400" y="4748213"/>
          <p14:tracePt t="37100" x="2578100" y="4748213"/>
          <p14:tracePt t="37116" x="2692400" y="4748213"/>
          <p14:tracePt t="37133" x="2825750" y="4748213"/>
          <p14:tracePt t="37150" x="2960688" y="4748213"/>
          <p14:tracePt t="37166" x="3100388" y="4748213"/>
          <p14:tracePt t="37183" x="3241675" y="4735513"/>
          <p14:tracePt t="37199" x="3408363" y="4708525"/>
          <p14:tracePt t="37216" x="3570288" y="4687888"/>
          <p14:tracePt t="37233" x="3716338" y="4667250"/>
          <p14:tracePt t="37249" x="3844925" y="4660900"/>
          <p14:tracePt t="37266" x="3938588" y="4660900"/>
          <p14:tracePt t="37268" x="4005263" y="4648200"/>
          <p14:tracePt t="37284" x="4084638" y="4641850"/>
          <p14:tracePt t="37300" x="4171950" y="4627563"/>
          <p14:tracePt t="37316" x="4225925" y="4627563"/>
          <p14:tracePt t="37333" x="4273550" y="4627563"/>
          <p14:tracePt t="37350" x="4306888" y="4627563"/>
          <p14:tracePt t="37366" x="4340225" y="4627563"/>
          <p14:tracePt t="37383" x="4379913" y="4627563"/>
          <p14:tracePt t="37400" x="4413250" y="4621213"/>
          <p14:tracePt t="37416" x="4460875" y="4621213"/>
          <p14:tracePt t="37433" x="4487863" y="4621213"/>
          <p14:tracePt t="37450" x="4533900" y="4608513"/>
          <p14:tracePt t="37466" x="4600575" y="4608513"/>
          <p14:tracePt t="37483" x="4727575" y="4587875"/>
          <p14:tracePt t="37500" x="4822825" y="4581525"/>
          <p14:tracePt t="37516" x="4941888" y="4567238"/>
          <p14:tracePt t="37533" x="5043488" y="4548188"/>
          <p14:tracePt t="37550" x="5149850" y="4540250"/>
          <p14:tracePt t="37566" x="5257800" y="4521200"/>
          <p14:tracePt t="37583" x="5384800" y="4479925"/>
          <p14:tracePt t="37600" x="5505450" y="4433888"/>
          <p14:tracePt t="37616" x="5584825" y="4394200"/>
          <p14:tracePt t="37633" x="5611813" y="4379913"/>
          <p14:tracePt t="37650" x="5645150" y="4346575"/>
          <p14:tracePt t="37666" x="5686425" y="4319588"/>
          <p14:tracePt t="37683" x="5753100" y="4246563"/>
          <p14:tracePt t="37700" x="5813425" y="4186238"/>
          <p14:tracePt t="37716" x="5886450" y="4111625"/>
          <p14:tracePt t="37733" x="5973763" y="4044950"/>
          <p14:tracePt t="37750" x="6094413" y="3938588"/>
          <p14:tracePt t="37766" x="6215063" y="3824288"/>
          <p14:tracePt t="37783" x="6335713" y="3676650"/>
          <p14:tracePt t="37800" x="6570663" y="3482975"/>
          <p14:tracePt t="37816" x="6918325" y="3235325"/>
          <p14:tracePt t="37833" x="7307263" y="3021013"/>
          <p14:tracePt t="37850" x="7594600" y="2852738"/>
          <p14:tracePt t="37866" x="7735888" y="2779713"/>
          <p14:tracePt t="37884" x="7862888" y="2686050"/>
          <p14:tracePt t="37900" x="7962900" y="2584450"/>
          <p14:tracePt t="37916" x="8077200" y="2465388"/>
          <p14:tracePt t="37933" x="8143875" y="2384425"/>
          <p14:tracePt t="37950" x="8191500" y="2324100"/>
          <p14:tracePt t="37966" x="8216900" y="2297113"/>
          <p14:tracePt t="37983" x="8237538" y="2276475"/>
          <p14:tracePt t="38000" x="8243888" y="2270125"/>
          <p14:tracePt t="38016" x="8270875" y="2257425"/>
          <p14:tracePt t="38033" x="8318500" y="2224088"/>
          <p14:tracePt t="38050" x="8385175" y="2170113"/>
          <p14:tracePt t="38066" x="8424863" y="2136775"/>
          <p14:tracePt t="38083" x="8466138" y="2116138"/>
          <p14:tracePt t="38100" x="8478838" y="2109788"/>
          <p14:tracePt t="38172" x="8485188" y="2109788"/>
          <p14:tracePt t="38204" x="8478838" y="2116138"/>
          <p14:tracePt t="38212" x="8424863" y="2163763"/>
          <p14:tracePt t="38220" x="8370888" y="2209800"/>
          <p14:tracePt t="38233" x="8285163" y="2243138"/>
          <p14:tracePt t="38250" x="8089900" y="2330450"/>
          <p14:tracePt t="38266" x="7889875" y="2430463"/>
          <p14:tracePt t="38269" x="7823200" y="2451100"/>
          <p14:tracePt t="38284" x="7721600" y="2505075"/>
          <p14:tracePt t="38300" x="7661275" y="2544763"/>
          <p14:tracePt t="38317" x="7642225" y="2559050"/>
          <p14:tracePt t="38333" x="7627938" y="2565400"/>
          <p14:tracePt t="38396" x="7634288" y="2565400"/>
          <p14:tracePt t="38404" x="7654925" y="2565400"/>
          <p14:tracePt t="38416" x="7702550" y="2538413"/>
          <p14:tracePt t="38433" x="7815263" y="2478088"/>
          <p14:tracePt t="38450" x="7950200" y="2411413"/>
          <p14:tracePt t="38466" x="8070850" y="2370138"/>
          <p14:tracePt t="38484" x="8170863" y="2317750"/>
          <p14:tracePt t="38500" x="8231188" y="2276475"/>
          <p14:tracePt t="38516" x="8243888" y="2276475"/>
          <p14:tracePt t="38533" x="8264525" y="2263775"/>
          <p14:tracePt t="38550" x="8277225" y="2263775"/>
          <p14:tracePt t="38566" x="8291513" y="2263775"/>
          <p14:tracePt t="38583" x="8304213" y="2251075"/>
          <p14:tracePt t="38600" x="8318500" y="2251075"/>
          <p14:tracePt t="38616" x="8318500" y="2243138"/>
          <p14:tracePt t="38724" x="8285163" y="2251075"/>
          <p14:tracePt t="38732" x="8216900" y="2276475"/>
          <p14:tracePt t="38740" x="8123238" y="2324100"/>
          <p14:tracePt t="38750" x="8023225" y="2363788"/>
          <p14:tracePt t="38766" x="7875588" y="2417763"/>
          <p14:tracePt t="38783" x="7788275" y="2451100"/>
          <p14:tracePt t="38800" x="7735888" y="2471738"/>
          <p14:tracePt t="38817" x="7708900" y="2498725"/>
          <p14:tracePt t="38833" x="7694613" y="2505075"/>
          <p14:tracePt t="38924" x="7702550" y="2511425"/>
          <p14:tracePt t="38932" x="7742238" y="2498725"/>
          <p14:tracePt t="38940" x="7796213" y="2471738"/>
          <p14:tracePt t="38950" x="7862888" y="2438400"/>
          <p14:tracePt t="38966" x="8043863" y="2336800"/>
          <p14:tracePt t="38983" x="8204200" y="2276475"/>
          <p14:tracePt t="39000" x="8331200" y="2224088"/>
          <p14:tracePt t="39016" x="8412163" y="2190750"/>
          <p14:tracePt t="39033" x="8466138" y="2182813"/>
          <p14:tracePt t="39050" x="8478838" y="2182813"/>
          <p14:tracePt t="39066" x="8491538" y="2190750"/>
          <p14:tracePt t="39084" x="8499475" y="2251075"/>
          <p14:tracePt t="39100" x="8499475" y="2284413"/>
          <p14:tracePt t="39116" x="8491538" y="2317750"/>
          <p14:tracePt t="39134" x="8412163" y="2351088"/>
          <p14:tracePt t="39150" x="8216900" y="2405063"/>
          <p14:tracePt t="39166" x="7962900" y="2478088"/>
          <p14:tracePt t="39183" x="7727950" y="2538413"/>
          <p14:tracePt t="39200" x="7581900" y="2584450"/>
          <p14:tracePt t="39216" x="7527925" y="2598738"/>
          <p14:tracePt t="39233" x="7513638" y="2598738"/>
          <p14:tracePt t="39372" x="7507288" y="2611438"/>
          <p14:tracePt t="39380" x="7494588" y="2619375"/>
          <p14:tracePt t="39388" x="7480300" y="2638425"/>
          <p14:tracePt t="39400" x="7473950" y="2638425"/>
          <p14:tracePt t="39416" x="7434263" y="2665413"/>
          <p14:tracePt t="39433" x="7386638" y="2686050"/>
          <p14:tracePt t="39450" x="7373938" y="2692400"/>
          <p14:tracePt t="39467" x="7346950" y="2705100"/>
          <p14:tracePt t="39484" x="7334250" y="2705100"/>
          <p14:tracePt t="39500" x="7307263" y="2705100"/>
          <p14:tracePt t="39516" x="7259638" y="2705100"/>
          <p14:tracePt t="39533" x="7205663" y="2725738"/>
          <p14:tracePt t="39550" x="7132638" y="2746375"/>
          <p14:tracePt t="39566" x="7032625" y="2779713"/>
          <p14:tracePt t="39583" x="6924675" y="2806700"/>
          <p14:tracePt t="39600" x="6824663" y="2825750"/>
          <p14:tracePt t="39616" x="6757988" y="2846388"/>
          <p14:tracePt t="39633" x="6616700" y="2913063"/>
          <p14:tracePt t="39650" x="6302375" y="3054350"/>
          <p14:tracePt t="39666" x="5907088" y="3241675"/>
          <p14:tracePt t="39684" x="5224463" y="3549650"/>
          <p14:tracePt t="39700" x="4814888" y="3784600"/>
          <p14:tracePt t="39717" x="4513263" y="3951288"/>
          <p14:tracePt t="39733" x="4340225" y="4032250"/>
          <p14:tracePt t="39750" x="4246563" y="4071938"/>
          <p14:tracePt t="39766" x="4186238" y="4111625"/>
          <p14:tracePt t="39783" x="4125913" y="4144963"/>
          <p14:tracePt t="39800" x="4071938" y="4186238"/>
          <p14:tracePt t="39817" x="4011613" y="4219575"/>
          <p14:tracePt t="39833" x="3984625" y="4238625"/>
          <p14:tracePt t="39850" x="3965575" y="4259263"/>
          <p14:tracePt t="39866" x="3957638" y="4273550"/>
          <p14:tracePt t="39884" x="3957638" y="4286250"/>
          <p14:tracePt t="39988" x="3957638" y="4292600"/>
          <p14:tracePt t="40012" x="3957638" y="4306888"/>
          <p14:tracePt t="40020" x="3971925" y="4325938"/>
          <p14:tracePt t="40028" x="3984625" y="4325938"/>
          <p14:tracePt t="40036" x="4005263" y="4346575"/>
          <p14:tracePt t="40050" x="4024313" y="4367213"/>
          <p14:tracePt t="40066" x="4071938" y="4394200"/>
          <p14:tracePt t="40084" x="4165600" y="4446588"/>
          <p14:tracePt t="40100" x="4246563" y="4487863"/>
          <p14:tracePt t="40117" x="4306888" y="4494213"/>
          <p14:tracePt t="40134" x="4373563" y="4506913"/>
          <p14:tracePt t="40151" x="4473575" y="4506913"/>
          <p14:tracePt t="40167" x="4614863" y="4506913"/>
          <p14:tracePt t="40183" x="4808538" y="4440238"/>
          <p14:tracePt t="40200" x="5083175" y="4313238"/>
          <p14:tracePt t="40216" x="5384800" y="4138613"/>
          <p14:tracePt t="40233" x="5759450" y="3917950"/>
          <p14:tracePt t="40250" x="6027738" y="3776663"/>
          <p14:tracePt t="40266" x="6188075" y="3656013"/>
          <p14:tracePt t="40268" x="6269038" y="3616325"/>
          <p14:tracePt t="40284" x="6381750" y="3529013"/>
          <p14:tracePt t="40300" x="6477000" y="3449638"/>
          <p14:tracePt t="40316" x="6537325" y="3395663"/>
          <p14:tracePt t="40333" x="6583363" y="3341688"/>
          <p14:tracePt t="40350" x="6630988" y="3281363"/>
          <p14:tracePt t="40367" x="6670675" y="3227388"/>
          <p14:tracePt t="40383" x="6691313" y="3167063"/>
          <p14:tracePt t="40400" x="6724650" y="3087688"/>
          <p14:tracePt t="40416" x="6784975" y="2994025"/>
          <p14:tracePt t="40433" x="6851650" y="2859088"/>
          <p14:tracePt t="40450" x="6897688" y="2773363"/>
          <p14:tracePt t="40467" x="6965950" y="2665413"/>
          <p14:tracePt t="40484" x="7018338" y="2559050"/>
          <p14:tracePt t="40500" x="7032625" y="2484438"/>
          <p14:tracePt t="40517" x="7051675" y="2430463"/>
          <p14:tracePt t="40533" x="7059613" y="2370138"/>
          <p14:tracePt t="40550" x="7065963" y="2330450"/>
          <p14:tracePt t="40566" x="7065963" y="2317750"/>
          <p14:tracePt t="40583" x="7065963" y="2297113"/>
          <p14:tracePt t="40600" x="7065963" y="2290763"/>
          <p14:tracePt t="40617" x="7065963" y="2276475"/>
          <p14:tracePt t="40633" x="7065963" y="2270125"/>
          <p14:tracePt t="40650" x="7065963" y="2263775"/>
          <p14:tracePt t="40666" x="7065963" y="2236788"/>
          <p14:tracePt t="40684" x="7065963" y="2190750"/>
          <p14:tracePt t="40700" x="7059613" y="2163763"/>
          <p14:tracePt t="40717" x="7011988" y="2109788"/>
          <p14:tracePt t="40733" x="6972300" y="2043113"/>
          <p14:tracePt t="40750" x="6897688" y="1982788"/>
          <p14:tracePt t="40767" x="6770688" y="1901825"/>
          <p14:tracePt t="40783" x="6650038" y="1862138"/>
          <p14:tracePt t="40800" x="6616700" y="1847850"/>
          <p14:tracePt t="40817" x="6610350" y="1841500"/>
          <p14:tracePt t="42012" x="6604000" y="1841500"/>
          <p14:tracePt t="42020" x="6604000" y="1847850"/>
          <p14:tracePt t="42036" x="6589713" y="1874838"/>
          <p14:tracePt t="42050" x="6589713" y="1881188"/>
          <p14:tracePt t="42067" x="6589713" y="1928813"/>
          <p14:tracePt t="42084" x="6577013" y="2116138"/>
          <p14:tracePt t="42101" x="6543675" y="2297113"/>
          <p14:tracePt t="42117" x="6450013" y="2498725"/>
          <p14:tracePt t="42133" x="6315075" y="2686050"/>
          <p14:tracePt t="42150" x="6188075" y="2840038"/>
          <p14:tracePt t="42167" x="6000750" y="3060700"/>
          <p14:tracePt t="42183" x="5846763" y="3241675"/>
          <p14:tracePt t="42200" x="5672138" y="3435350"/>
          <p14:tracePt t="42218" x="5572125" y="3616325"/>
          <p14:tracePt t="42233" x="5524500" y="3730625"/>
          <p14:tracePt t="42250" x="5518150" y="3830638"/>
          <p14:tracePt t="42267" x="5518150" y="3911600"/>
          <p14:tracePt t="42269" x="5518150" y="3930650"/>
          <p14:tracePt t="42284" x="5491163" y="3965575"/>
          <p14:tracePt t="42301" x="5465763" y="3990975"/>
          <p14:tracePt t="42317" x="5411788" y="4024313"/>
          <p14:tracePt t="42333" x="5357813" y="4044950"/>
          <p14:tracePt t="42350" x="5276850" y="4078288"/>
          <p14:tracePt t="42367" x="5203825" y="4098925"/>
          <p14:tracePt t="42383" x="5103813" y="4125913"/>
          <p14:tracePt t="42400" x="4941888" y="4171950"/>
          <p14:tracePt t="42418" x="4687888" y="4252913"/>
          <p14:tracePt t="42434" x="4419600" y="4373563"/>
          <p14:tracePt t="42450" x="4165600" y="4473575"/>
          <p14:tracePt t="42467" x="3971925" y="4521200"/>
          <p14:tracePt t="42484" x="3703638" y="4581525"/>
          <p14:tracePt t="42501" x="3603625" y="4581525"/>
          <p14:tracePt t="42517" x="3468688" y="4581525"/>
          <p14:tracePt t="42534" x="3302000" y="4600575"/>
          <p14:tracePt t="42550" x="3108325" y="4600575"/>
          <p14:tracePt t="42567" x="2927350" y="4600575"/>
          <p14:tracePt t="42583" x="2759075" y="4600575"/>
          <p14:tracePt t="42600" x="2571750" y="4621213"/>
          <p14:tracePt t="42617" x="2424113" y="4633913"/>
          <p14:tracePt t="42634" x="2257425" y="4660900"/>
          <p14:tracePt t="42650" x="2109788" y="4681538"/>
          <p14:tracePt t="42667" x="1955800" y="4687888"/>
          <p14:tracePt t="42684" x="1808163" y="4687888"/>
          <p14:tracePt t="42701" x="1762125" y="4687888"/>
          <p14:tracePt t="42717" x="1741488" y="4687888"/>
          <p14:tracePt t="42750" x="1741488" y="4681538"/>
          <p14:tracePt t="42767" x="1741488" y="4660900"/>
          <p14:tracePt t="42784" x="1781175" y="4614863"/>
          <p14:tracePt t="42800" x="1868488" y="4540250"/>
          <p14:tracePt t="42817" x="1976438" y="4460875"/>
          <p14:tracePt t="42834" x="2149475" y="4325938"/>
          <p14:tracePt t="42850" x="2444750" y="4125913"/>
          <p14:tracePt t="42867" x="2652713" y="4051300"/>
          <p14:tracePt t="42884" x="2819400" y="3965575"/>
          <p14:tracePt t="42901" x="2919413" y="3870325"/>
          <p14:tracePt t="42917" x="2979738" y="3797300"/>
          <p14:tracePt t="42933" x="3027363" y="3656013"/>
          <p14:tracePt t="42950" x="3040063" y="3468688"/>
          <p14:tracePt t="42967" x="3067050" y="3322638"/>
          <p14:tracePt t="42984" x="3127375" y="3187700"/>
          <p14:tracePt t="43000" x="3148013" y="3141663"/>
          <p14:tracePt t="43017" x="3167063" y="3127375"/>
          <p14:tracePt t="43069" x="3133725" y="3100388"/>
          <p14:tracePt t="43076" x="3040063" y="3060700"/>
          <p14:tracePt t="43085" x="2906713" y="3000375"/>
          <p14:tracePt t="43101" x="2638425" y="2852738"/>
          <p14:tracePt t="43117" x="2424113" y="2719388"/>
          <p14:tracePt t="43133" x="2251075" y="2619375"/>
          <p14:tracePt t="43151" x="2095500" y="2551113"/>
          <p14:tracePt t="43167" x="1928813" y="2498725"/>
          <p14:tracePt t="43184" x="1774825" y="2457450"/>
          <p14:tracePt t="43200" x="1654175" y="2430463"/>
          <p14:tracePt t="43217" x="1608138" y="2430463"/>
          <p14:tracePt t="43233" x="1587500" y="2430463"/>
          <p14:tracePt t="43250" x="1560513" y="2451100"/>
          <p14:tracePt t="43267" x="1527175" y="2532063"/>
          <p14:tracePt t="43269" x="1506538" y="2565400"/>
          <p14:tracePt t="43284" x="1473200" y="2638425"/>
          <p14:tracePt t="43301" x="1466850" y="2686050"/>
          <p14:tracePt t="43317" x="1460500" y="2719388"/>
          <p14:tracePt t="43334" x="1460500" y="2765425"/>
          <p14:tracePt t="43350" x="1460500" y="2792413"/>
          <p14:tracePt t="43368" x="1466850" y="2833688"/>
          <p14:tracePt t="43384" x="1520825" y="2867025"/>
          <p14:tracePt t="43400" x="1593850" y="2906713"/>
          <p14:tracePt t="43417" x="1641475" y="2913063"/>
          <p14:tracePt t="43434" x="1681163" y="2913063"/>
          <p14:tracePt t="43450" x="1720850" y="2906713"/>
          <p14:tracePt t="43467" x="1774825" y="2798763"/>
          <p14:tracePt t="43484" x="1841500" y="2524125"/>
          <p14:tracePt t="43501" x="1841500" y="2397125"/>
          <p14:tracePt t="43517" x="1841500" y="2324100"/>
          <p14:tracePt t="43534" x="1841500" y="2284413"/>
          <p14:tracePt t="43550" x="1841500" y="2270125"/>
          <p14:tracePt t="43621" x="1841500" y="2276475"/>
          <p14:tracePt t="43629" x="1841500" y="2317750"/>
          <p14:tracePt t="43637" x="1841500" y="2357438"/>
          <p14:tracePt t="43651" x="1841500" y="2417763"/>
          <p14:tracePt t="43667" x="1868488" y="2592388"/>
          <p14:tracePt t="43684" x="1976438" y="2946400"/>
          <p14:tracePt t="43701" x="2016125" y="3094038"/>
          <p14:tracePt t="43717" x="2049463" y="3201988"/>
          <p14:tracePt t="43734" x="2070100" y="3248025"/>
          <p14:tracePt t="43750" x="2095500" y="3275013"/>
          <p14:tracePt t="43767" x="2122488" y="3287713"/>
          <p14:tracePt t="43784" x="2130425" y="3295650"/>
          <p14:tracePt t="43804" x="2143125" y="3235325"/>
          <p14:tracePt t="43817" x="2143125" y="3127375"/>
          <p14:tracePt t="43833" x="2143125" y="2779713"/>
          <p14:tracePt t="43852" x="2155825" y="2411413"/>
          <p14:tracePt t="43867" x="2236788" y="2082800"/>
          <p14:tracePt t="43884" x="2284413" y="1922463"/>
          <p14:tracePt t="43901" x="2303463" y="1841500"/>
          <p14:tracePt t="43934" x="2303463" y="1895475"/>
          <p14:tracePt t="43950" x="2324100" y="2103438"/>
          <p14:tracePt t="43967" x="2357438" y="2378075"/>
          <p14:tracePt t="43984" x="2411413" y="2592388"/>
          <p14:tracePt t="44000" x="2478088" y="2752725"/>
          <p14:tracePt t="44017" x="2538413" y="2867025"/>
          <p14:tracePt t="44034" x="2551113" y="2906713"/>
          <p14:tracePt t="44050" x="2559050" y="2913063"/>
          <p14:tracePt t="44083" x="2565400" y="2913063"/>
          <p14:tracePt t="44100" x="2625725" y="2806700"/>
          <p14:tracePt t="44117" x="2665413" y="2671763"/>
          <p14:tracePt t="44134" x="2713038" y="2517775"/>
          <p14:tracePt t="44151" x="2746375" y="2390775"/>
          <p14:tracePt t="44167" x="2752725" y="2317750"/>
          <p14:tracePt t="44184" x="2765425" y="2297113"/>
          <p14:tracePt t="44588" x="2765425" y="2290763"/>
          <p14:tracePt t="44596" x="2752725" y="2276475"/>
          <p14:tracePt t="44604" x="2738438" y="2263775"/>
          <p14:tracePt t="44617" x="2732088" y="2257425"/>
          <p14:tracePt t="44634" x="2713038" y="2251075"/>
          <p14:tracePt t="44677" x="2698750" y="2251075"/>
          <p14:tracePt t="44693" x="2686050" y="2251075"/>
          <p14:tracePt t="44701" x="2679700" y="2251075"/>
          <p14:tracePt t="44708" x="2671763" y="2251075"/>
          <p14:tracePt t="44724" x="2659063" y="2251075"/>
          <p14:tracePt t="44741" x="2644775" y="2263775"/>
          <p14:tracePt t="44751" x="2625725" y="2263775"/>
          <p14:tracePt t="44796" x="2619375" y="2263775"/>
          <p14:tracePt t="44837" x="2611438" y="2270125"/>
          <p14:tracePt t="44844" x="2605088" y="2276475"/>
          <p14:tracePt t="44853" x="2598738" y="2284413"/>
          <p14:tracePt t="44869" x="2578100" y="2297113"/>
          <p14:tracePt t="44885" x="2571750" y="2309813"/>
          <p14:tracePt t="44901" x="2544763" y="2330450"/>
          <p14:tracePt t="44917" x="2517775" y="2351088"/>
          <p14:tracePt t="44934" x="2490788" y="2363788"/>
          <p14:tracePt t="44950" x="2471738" y="2378075"/>
          <p14:tracePt t="44967" x="2465388" y="2384425"/>
          <p14:tracePt t="45000" x="2451100" y="2390775"/>
          <p14:tracePt t="45101" x="2444750" y="2397125"/>
          <p14:tracePt t="46845" x="2438400" y="2397125"/>
          <p14:tracePt t="46853" x="2411413" y="2430463"/>
          <p14:tracePt t="46861" x="2390775" y="2471738"/>
          <p14:tracePt t="46869" x="2390775" y="2490788"/>
          <p14:tracePt t="46884" x="2378075" y="2511425"/>
          <p14:tracePt t="46901" x="2363788" y="2578100"/>
          <p14:tracePt t="46917" x="2363788" y="2598738"/>
          <p14:tracePt t="46934" x="2363788" y="2632075"/>
          <p14:tracePt t="46950" x="2363788" y="2638425"/>
          <p14:tracePt t="46967" x="2363788" y="2659063"/>
          <p14:tracePt t="46984" x="2370138" y="2671763"/>
          <p14:tracePt t="47017" x="2370138" y="2679700"/>
          <p14:tracePt t="47045" x="2370138" y="2686050"/>
          <p14:tracePt t="47061" x="2378075" y="2686050"/>
          <p14:tracePt t="47077" x="2390775" y="2686050"/>
          <p14:tracePt t="47085" x="2405063" y="2679700"/>
          <p14:tracePt t="47101" x="2424113" y="2665413"/>
          <p14:tracePt t="47117" x="2457450" y="2644775"/>
          <p14:tracePt t="47134" x="2478088" y="2632075"/>
          <p14:tracePt t="47151" x="2505075" y="2619375"/>
          <p14:tracePt t="47167" x="2538413" y="2598738"/>
          <p14:tracePt t="47184" x="2565400" y="2584450"/>
          <p14:tracePt t="47201" x="2644775" y="2578100"/>
          <p14:tracePt t="47217" x="2798763" y="2559050"/>
          <p14:tracePt t="47234" x="2946400" y="2544763"/>
          <p14:tracePt t="47251" x="3114675" y="2517775"/>
          <p14:tracePt t="47267" x="3254375" y="2498725"/>
          <p14:tracePt t="47269" x="3341688" y="2490788"/>
          <p14:tracePt t="47285" x="3468688" y="2471738"/>
          <p14:tracePt t="47301" x="3589338" y="2471738"/>
          <p14:tracePt t="47317" x="3736975" y="2471738"/>
          <p14:tracePt t="47334" x="3870325" y="2471738"/>
          <p14:tracePt t="47351" x="4051300" y="2471738"/>
          <p14:tracePt t="47367" x="4359275" y="2511425"/>
          <p14:tracePt t="47384" x="4735513" y="2538413"/>
          <p14:tracePt t="47401" x="5083175" y="2538413"/>
          <p14:tracePt t="47417" x="5465763" y="2538413"/>
          <p14:tracePt t="47434" x="5792788" y="2538413"/>
          <p14:tracePt t="47451" x="6000750" y="2538413"/>
          <p14:tracePt t="47467" x="6134100" y="2538413"/>
          <p14:tracePt t="47484" x="6235700" y="2538413"/>
          <p14:tracePt t="47501" x="6302375" y="2517775"/>
          <p14:tracePt t="47517" x="6315075" y="2511425"/>
          <p14:tracePt t="47629" x="6323013" y="2511425"/>
          <p14:tracePt t="47637" x="6329363" y="2511425"/>
          <p14:tracePt t="47661" x="6335713" y="2511425"/>
          <p14:tracePt t="47669" x="6335713" y="2538413"/>
          <p14:tracePt t="47677" x="6302375" y="2584450"/>
          <p14:tracePt t="47685" x="6275388" y="2625725"/>
          <p14:tracePt t="47701" x="6221413" y="2705100"/>
          <p14:tracePt t="47717" x="6175375" y="2792413"/>
          <p14:tracePt t="47734" x="6154738" y="2859088"/>
          <p14:tracePt t="47751" x="6142038" y="2919413"/>
          <p14:tracePt t="47767" x="6142038" y="2933700"/>
          <p14:tracePt t="47784" x="6134100" y="2946400"/>
          <p14:tracePt t="47837" x="6134100" y="2927350"/>
          <p14:tracePt t="47845" x="6154738" y="2859088"/>
          <p14:tracePt t="47853" x="6188075" y="2759075"/>
          <p14:tracePt t="47867" x="6221413" y="2619375"/>
          <p14:tracePt t="47884" x="6323013" y="2270125"/>
          <p14:tracePt t="47901" x="6496050" y="1795463"/>
          <p14:tracePt t="47917" x="6562725" y="1647825"/>
          <p14:tracePt t="47934" x="6583363" y="1600200"/>
          <p14:tracePt t="47951" x="6583363" y="1587500"/>
          <p14:tracePt t="47984" x="6583363" y="1581150"/>
          <p14:tracePt t="48001" x="6577013" y="1600200"/>
          <p14:tracePt t="48017" x="6577013" y="1735138"/>
          <p14:tracePt t="48034" x="6610350" y="1962150"/>
          <p14:tracePt t="48051" x="6637338" y="2182813"/>
          <p14:tracePt t="48067" x="6664325" y="2357438"/>
          <p14:tracePt t="48085" x="6704013" y="2524125"/>
          <p14:tracePt t="48101" x="6743700" y="2619375"/>
          <p14:tracePt t="48117" x="6764338" y="2679700"/>
          <p14:tracePt t="48134" x="6784975" y="2705100"/>
          <p14:tracePt t="48151" x="6784975" y="2713038"/>
          <p14:tracePt t="48205" x="6791325" y="2713038"/>
          <p14:tracePt t="48213" x="6797675" y="2713038"/>
          <p14:tracePt t="48221" x="6804025" y="2713038"/>
          <p14:tracePt t="48234" x="6810375" y="2713038"/>
          <p14:tracePt t="48251" x="6824663" y="2713038"/>
          <p14:tracePt t="48269" x="6831013" y="2713038"/>
          <p14:tracePt t="48284" x="6837363" y="2713038"/>
          <p14:tracePt t="48302" x="6845300" y="2713038"/>
          <p14:tracePt t="48333" x="6851650" y="2713038"/>
          <p14:tracePt t="48509" x="6858000" y="2713038"/>
          <p14:tracePt t="48549" x="6870700" y="2713038"/>
          <p14:tracePt t="48565" x="6878638" y="2713038"/>
          <p14:tracePt t="48573" x="6897688" y="2713038"/>
          <p14:tracePt t="48584" x="6911975" y="2713038"/>
          <p14:tracePt t="48601" x="6945313" y="2713038"/>
          <p14:tracePt t="48617" x="6965950" y="2713038"/>
          <p14:tracePt t="48634" x="6999288" y="2719388"/>
          <p14:tracePt t="48651" x="7018338" y="2732088"/>
          <p14:tracePt t="48667" x="7065963" y="2752725"/>
          <p14:tracePt t="48685" x="7105650" y="2773363"/>
          <p14:tracePt t="48701" x="7145338" y="2786063"/>
          <p14:tracePt t="48717" x="7165975" y="2792413"/>
          <p14:tracePt t="48734" x="7172325" y="2798763"/>
          <p14:tracePt t="48767" x="7186613" y="2792413"/>
          <p14:tracePt t="48784" x="7199313" y="2746375"/>
          <p14:tracePt t="48801" x="7199313" y="2692400"/>
          <p14:tracePt t="48817" x="7199313" y="2652713"/>
          <p14:tracePt t="48834" x="7192963" y="2632075"/>
          <p14:tracePt t="48851" x="7180263" y="2619375"/>
          <p14:tracePt t="48867" x="7165975" y="2605088"/>
          <p14:tracePt t="48884" x="7153275" y="2605088"/>
          <p14:tracePt t="48901" x="7112000" y="2605088"/>
          <p14:tracePt t="48918" x="7099300" y="2605088"/>
          <p14:tracePt t="48934" x="7085013" y="2605088"/>
          <p14:tracePt t="48951" x="7078663" y="2611438"/>
          <p14:tracePt t="48967" x="7051675" y="2652713"/>
          <p14:tracePt t="48984" x="7024688" y="2719388"/>
          <p14:tracePt t="49001" x="7005638" y="2806700"/>
          <p14:tracePt t="49017" x="7005638" y="2859088"/>
          <p14:tracePt t="49034" x="7005638" y="2894013"/>
          <p14:tracePt t="49051" x="7005638" y="2900363"/>
          <p14:tracePt t="49067" x="7005638" y="2906713"/>
          <p14:tracePt t="49102" x="7011988" y="2906713"/>
          <p14:tracePt t="49117" x="7045325" y="2894013"/>
          <p14:tracePt t="49134" x="7085013" y="2833688"/>
          <p14:tracePt t="49151" x="7126288" y="2792413"/>
          <p14:tracePt t="49168" x="7138988" y="2773363"/>
          <p14:tracePt t="49853" x="7132638" y="2773363"/>
          <p14:tracePt t="49862" x="7072313" y="2773363"/>
          <p14:tracePt t="49869" x="6985000" y="2773363"/>
          <p14:tracePt t="49884" x="6891338" y="2773363"/>
          <p14:tracePt t="49901" x="6362700" y="2619375"/>
          <p14:tracePt t="49918" x="6067425" y="2478088"/>
          <p14:tracePt t="49934" x="5961063" y="2378075"/>
          <p14:tracePt t="49951" x="5953125" y="2297113"/>
          <p14:tracePt t="49968" x="5953125" y="2197100"/>
          <p14:tracePt t="49984" x="5994400" y="2089150"/>
          <p14:tracePt t="50001" x="6073775" y="2009775"/>
          <p14:tracePt t="50018" x="6161088" y="1935163"/>
          <p14:tracePt t="50034" x="6323013" y="1841500"/>
          <p14:tracePt t="50051" x="6469063" y="1795463"/>
          <p14:tracePt t="50068" x="6610350" y="1781175"/>
          <p14:tracePt t="50084" x="6743700" y="1781175"/>
          <p14:tracePt t="50101" x="6884988" y="1795463"/>
          <p14:tracePt t="50118" x="6965950" y="1835150"/>
          <p14:tracePt t="50134" x="7072313" y="1908175"/>
          <p14:tracePt t="50151" x="7172325" y="2028825"/>
          <p14:tracePt t="50168" x="7286625" y="2143125"/>
          <p14:tracePt t="50184" x="7359650" y="2243138"/>
          <p14:tracePt t="50201" x="7386638" y="2324100"/>
          <p14:tracePt t="50218" x="7407275" y="2378075"/>
          <p14:tracePt t="50234" x="7413625" y="2424113"/>
          <p14:tracePt t="50251" x="7413625" y="2451100"/>
          <p14:tracePt t="50268" x="7413625" y="2465388"/>
          <p14:tracePt t="50285" x="7413625" y="2471738"/>
          <p14:tracePt t="51277" x="7413625" y="2484438"/>
          <p14:tracePt t="51285" x="7400925" y="2490788"/>
          <p14:tracePt t="51293" x="7380288" y="2511425"/>
          <p14:tracePt t="51302" x="7367588" y="2524125"/>
          <p14:tracePt t="51318" x="7340600" y="2532063"/>
          <p14:tracePt t="51334" x="7273925" y="2559050"/>
          <p14:tracePt t="51351" x="7085013" y="2611438"/>
          <p14:tracePt t="51368" x="6637338" y="2738438"/>
          <p14:tracePt t="51384" x="5946775" y="2952750"/>
          <p14:tracePt t="51401" x="5337175" y="3187700"/>
          <p14:tracePt t="51418" x="4781550" y="3322638"/>
          <p14:tracePt t="51435" x="4367213" y="3468688"/>
          <p14:tracePt t="51451" x="4065588" y="3589338"/>
          <p14:tracePt t="51468" x="3784600" y="3743325"/>
          <p14:tracePt t="51485" x="3389313" y="3978275"/>
          <p14:tracePt t="51502" x="3167063" y="4144963"/>
          <p14:tracePt t="51518" x="3013075" y="4265613"/>
          <p14:tracePt t="51535" x="2886075" y="4333875"/>
          <p14:tracePt t="51551" x="2765425" y="4394200"/>
          <p14:tracePt t="51569" x="2644775" y="4440238"/>
          <p14:tracePt t="51585" x="2490788" y="4506913"/>
          <p14:tracePt t="51601" x="2357438" y="4567238"/>
          <p14:tracePt t="51618" x="2230438" y="4614863"/>
          <p14:tracePt t="51635" x="2116138" y="4681538"/>
          <p14:tracePt t="51651" x="2055813" y="4702175"/>
          <p14:tracePt t="51668" x="2016125" y="4714875"/>
          <p14:tracePt t="51686" x="1976438" y="4727575"/>
          <p14:tracePt t="51702" x="1847850" y="4781550"/>
          <p14:tracePt t="51718" x="1768475" y="4822825"/>
          <p14:tracePt t="51735" x="1735138" y="4841875"/>
          <p14:tracePt t="51751" x="1708150" y="4856163"/>
          <p14:tracePt t="51768" x="1693863" y="4862513"/>
          <p14:tracePt t="51789" x="1687513" y="4862513"/>
          <p14:tracePt t="51861" x="1681163" y="4862513"/>
          <p14:tracePt t="51894" x="1681163" y="4868863"/>
          <p14:tracePt t="51902" x="1701800" y="4875213"/>
          <p14:tracePt t="51909" x="1714500" y="4875213"/>
          <p14:tracePt t="51919" x="1735138" y="4881563"/>
          <p14:tracePt t="51935" x="1762125" y="4881563"/>
          <p14:tracePt t="51952" x="1801813" y="4881563"/>
          <p14:tracePt t="51968" x="1822450" y="4881563"/>
          <p14:tracePt t="51984" x="1862138" y="4881563"/>
          <p14:tracePt t="52001" x="1935163" y="4881563"/>
          <p14:tracePt t="52018" x="2016125" y="4881563"/>
          <p14:tracePt t="52035" x="2103438" y="4881563"/>
          <p14:tracePt t="52051" x="2203450" y="4881563"/>
          <p14:tracePt t="52068" x="2284413" y="4881563"/>
          <p14:tracePt t="52085" x="2411413" y="4881563"/>
          <p14:tracePt t="52101" x="2484438" y="4881563"/>
          <p14:tracePt t="52118" x="2565400" y="4881563"/>
          <p14:tracePt t="52135" x="2638425" y="4881563"/>
          <p14:tracePt t="52151" x="2732088" y="4881563"/>
          <p14:tracePt t="52168" x="2786063" y="4868863"/>
          <p14:tracePt t="52185" x="2886075" y="4868863"/>
          <p14:tracePt t="52201" x="3027363" y="4868863"/>
          <p14:tracePt t="52218" x="3175000" y="4868863"/>
          <p14:tracePt t="52235" x="3328988" y="4868863"/>
          <p14:tracePt t="52251" x="3455988" y="4868863"/>
          <p14:tracePt t="52268" x="3536950" y="4868863"/>
          <p14:tracePt t="52270" x="3562350" y="4868863"/>
          <p14:tracePt t="52285" x="3582988" y="4868863"/>
          <p14:tracePt t="52302" x="3630613" y="4862513"/>
          <p14:tracePt t="52318" x="3656013" y="4856163"/>
          <p14:tracePt t="52335" x="3724275" y="4856163"/>
          <p14:tracePt t="52351" x="3803650" y="4868863"/>
          <p14:tracePt t="52368" x="3890963" y="4875213"/>
          <p14:tracePt t="52385" x="3938588" y="4875213"/>
          <p14:tracePt t="52401" x="3998913" y="4875213"/>
          <p14:tracePt t="52418" x="4038600" y="4875213"/>
          <p14:tracePt t="52435" x="4065588" y="4875213"/>
          <p14:tracePt t="52451" x="4119563" y="4875213"/>
          <p14:tracePt t="52468" x="4186238" y="4875213"/>
          <p14:tracePt t="52485" x="4279900" y="4868863"/>
          <p14:tracePt t="52502" x="4446588" y="4835525"/>
          <p14:tracePt t="52518" x="4521200" y="4835525"/>
          <p14:tracePt t="52535" x="4567238" y="4835525"/>
          <p14:tracePt t="52551" x="4594225" y="4835525"/>
          <p14:tracePt t="52568" x="4614863" y="4835525"/>
          <p14:tracePt t="52614" x="4621213" y="4835525"/>
          <p14:tracePt t="52654" x="4633913" y="4835525"/>
          <p14:tracePt t="52661" x="4648200" y="4835525"/>
          <p14:tracePt t="52670" x="4667250" y="4835525"/>
          <p14:tracePt t="52684" x="4687888" y="4829175"/>
          <p14:tracePt t="52702" x="4814888" y="4787900"/>
          <p14:tracePt t="52718" x="4956175" y="4721225"/>
          <p14:tracePt t="52735" x="5122863" y="4608513"/>
          <p14:tracePt t="52751" x="5524500" y="4352925"/>
          <p14:tracePt t="52768" x="6007100" y="3971925"/>
          <p14:tracePt t="52785" x="6469063" y="3582988"/>
          <p14:tracePt t="52801" x="6905625" y="3187700"/>
          <p14:tracePt t="52818" x="7292975" y="2752725"/>
          <p14:tracePt t="52834" x="7608888" y="2330450"/>
          <p14:tracePt t="52851" x="7754938" y="2062163"/>
          <p14:tracePt t="52868" x="7802563" y="1962150"/>
          <p14:tracePt t="52934" x="7802563" y="1976438"/>
          <p14:tracePt t="52942" x="7802563" y="1989138"/>
          <p14:tracePt t="52951" x="7802563" y="2001838"/>
          <p14:tracePt t="52968" x="7802563" y="2028825"/>
          <p14:tracePt t="52985" x="7802563" y="2062163"/>
          <p14:tracePt t="53001" x="7823200" y="2103438"/>
          <p14:tracePt t="53018" x="7835900" y="2136775"/>
          <p14:tracePt t="53035" x="7842250" y="2163763"/>
          <p14:tracePt t="53051" x="7856538" y="2176463"/>
          <p14:tracePt t="53068" x="7869238" y="2203450"/>
          <p14:tracePt t="53085" x="7896225" y="2230438"/>
          <p14:tracePt t="53101" x="7916863" y="2243138"/>
          <p14:tracePt t="53118" x="7929563" y="2257425"/>
          <p14:tracePt t="53238" x="7935913" y="2257425"/>
          <p14:tracePt t="53262" x="7942263" y="2257425"/>
          <p14:tracePt t="53414" x="7950200" y="2257425"/>
          <p14:tracePt t="53462" x="7950200" y="2263775"/>
          <p14:tracePt t="53470" x="7950200" y="2276475"/>
          <p14:tracePt t="53478" x="7950200" y="2297113"/>
          <p14:tracePt t="53486" x="7950200" y="2303463"/>
          <p14:tracePt t="53502" x="7950200" y="2336800"/>
          <p14:tracePt t="53518" x="7942263" y="2363788"/>
          <p14:tracePt t="53535" x="7942263" y="2384425"/>
          <p14:tracePt t="53551" x="7942263" y="2390775"/>
          <p14:tracePt t="53568" x="7942263" y="2397125"/>
          <p14:tracePt t="53601" x="7942263" y="2405063"/>
          <p14:tracePt t="54318" x="7950200" y="2405063"/>
          <p14:tracePt t="54566" x="7956550" y="2405063"/>
          <p14:tracePt t="56158" x="7935913" y="2397125"/>
          <p14:tracePt t="56166" x="7916863" y="2397125"/>
          <p14:tracePt t="56174" x="7869238" y="2405063"/>
          <p14:tracePt t="56185" x="7823200" y="2405063"/>
          <p14:tracePt t="56202" x="7627938" y="2405063"/>
          <p14:tracePt t="56218" x="7461250" y="2390775"/>
          <p14:tracePt t="56235" x="7434263" y="2324100"/>
          <p14:tracePt t="56252" x="7440613" y="2290763"/>
          <p14:tracePt t="56268" x="7461250" y="2270125"/>
          <p14:tracePt t="56270" x="7461250" y="2263775"/>
          <p14:tracePt t="56285" x="7461250" y="2243138"/>
          <p14:tracePt t="56302" x="7461250" y="2216150"/>
          <p14:tracePt t="56318" x="7453313" y="2197100"/>
          <p14:tracePt t="56335" x="7446963" y="2197100"/>
          <p14:tracePt t="56454" x="7440613" y="2190750"/>
        </p14:tracePtLst>
      </p14:laserTraceLst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3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EAR1 i-TED: statistics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1" name="Google Shape;251;p23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23"/>
          <p:cNvPicPr preferRelativeResize="0"/>
          <p:nvPr/>
        </p:nvPicPr>
        <p:blipFill rotWithShape="1">
          <a:blip r:embed="rId7">
            <a:alphaModFix/>
          </a:blip>
          <a:srcRect t="4516"/>
          <a:stretch/>
        </p:blipFill>
        <p:spPr>
          <a:xfrm>
            <a:off x="3501898" y="662650"/>
            <a:ext cx="6016077" cy="3678187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23"/>
          <p:cNvSpPr txBox="1"/>
          <p:nvPr/>
        </p:nvSpPr>
        <p:spPr>
          <a:xfrm>
            <a:off x="139275" y="4414650"/>
            <a:ext cx="9004800" cy="5421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MC simulation of the experiment: Realistic counts and statistical uncertainties </a:t>
            </a: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i-TED: reduction of activity background in 40% and the dummy in a factor ~5 relative to capture (wrt to C6D6)</a:t>
            </a:r>
            <a:endParaRPr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23"/>
          <p:cNvSpPr txBox="1"/>
          <p:nvPr/>
        </p:nvSpPr>
        <p:spPr>
          <a:xfrm>
            <a:off x="501400" y="723425"/>
            <a:ext cx="2490900" cy="1786800"/>
          </a:xfrm>
          <a:prstGeom prst="rect">
            <a:avLst/>
          </a:prstGeom>
          <a:solidFill>
            <a:srgbClr val="FFD966"/>
          </a:solidFill>
          <a:ln w="2857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STATISTICS IN EAR1 FOR </a:t>
            </a:r>
            <a:endParaRPr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MC RESAMPLING </a:t>
            </a:r>
            <a:endParaRPr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PbSe sample: 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2.5e18 </a:t>
            </a:r>
            <a:r>
              <a:rPr lang="en" dirty="0"/>
              <a:t>protons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Dummy: 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0.5e18 protons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23"/>
          <p:cNvSpPr txBox="1"/>
          <p:nvPr/>
        </p:nvSpPr>
        <p:spPr>
          <a:xfrm>
            <a:off x="134075" y="2768550"/>
            <a:ext cx="3274500" cy="11970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0000"/>
                </a:solidFill>
              </a:rPr>
              <a:t>Dummy</a:t>
            </a:r>
            <a:r>
              <a:rPr lang="en">
                <a:solidFill>
                  <a:schemeClr val="dk1"/>
                </a:solidFill>
              </a:rPr>
              <a:t> = Pb + Se-78 + Al + empty 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FF00"/>
                </a:solidFill>
              </a:rPr>
              <a:t>Activity</a:t>
            </a:r>
            <a:r>
              <a:rPr lang="en">
                <a:solidFill>
                  <a:schemeClr val="dk1"/>
                </a:solidFill>
              </a:rPr>
              <a:t> (beam-off + sample-in)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</a:rPr>
              <a:t>Sample =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lang="en" b="1">
                <a:solidFill>
                  <a:srgbClr val="FF0000"/>
                </a:solidFill>
              </a:rPr>
              <a:t>Dummy</a:t>
            </a:r>
            <a:r>
              <a:rPr lang="en">
                <a:solidFill>
                  <a:schemeClr val="dk1"/>
                </a:solidFill>
              </a:rPr>
              <a:t> + </a:t>
            </a:r>
            <a:r>
              <a:rPr lang="en" b="1">
                <a:solidFill>
                  <a:srgbClr val="00FF00"/>
                </a:solidFill>
              </a:rPr>
              <a:t>Activity</a:t>
            </a:r>
            <a:r>
              <a:rPr lang="en">
                <a:solidFill>
                  <a:schemeClr val="dk1"/>
                </a:solidFill>
              </a:rPr>
              <a:t> + Se-79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7249"/>
    </mc:Choice>
    <mc:Fallback>
      <p:transition spd="slow" advTm="572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1242" x="7434263" y="2197100"/>
          <p14:tracePt t="1297" x="7427913" y="2197100"/>
          <p14:tracePt t="1346" x="7419975" y="2197100"/>
          <p14:tracePt t="1353" x="7413625" y="2203450"/>
          <p14:tracePt t="1441" x="7407275" y="2203450"/>
          <p14:tracePt t="1802" x="7394575" y="2203450"/>
          <p14:tracePt t="1818" x="7386638" y="2203450"/>
          <p14:tracePt t="1826" x="7367588" y="2203450"/>
          <p14:tracePt t="1842" x="7353300" y="2203450"/>
          <p14:tracePt t="1850" x="7346950" y="2203450"/>
          <p14:tracePt t="1930" x="7340600" y="2203450"/>
          <p14:tracePt t="1938" x="7326313" y="2203450"/>
          <p14:tracePt t="1945" x="7313613" y="2203450"/>
          <p14:tracePt t="1958" x="7307263" y="2203450"/>
          <p14:tracePt t="1977" x="7292975" y="2197100"/>
          <p14:tracePt t="1993" x="7286625" y="2197100"/>
          <p14:tracePt t="2178" x="7280275" y="2190750"/>
          <p14:tracePt t="2346" x="7273925" y="2190750"/>
          <p14:tracePt t="2434" x="7265988" y="2190750"/>
          <p14:tracePt t="2442" x="7246938" y="2190750"/>
          <p14:tracePt t="2450" x="7213600" y="2190750"/>
          <p14:tracePt t="2459" x="7165975" y="2190750"/>
          <p14:tracePt t="2475" x="7105650" y="2190750"/>
          <p14:tracePt t="2491" x="7059613" y="2203450"/>
          <p14:tracePt t="2508" x="7024688" y="2203450"/>
          <p14:tracePt t="2525" x="6985000" y="2203450"/>
          <p14:tracePt t="4554" x="6978650" y="2203450"/>
          <p14:tracePt t="11995" x="6972300" y="2203450"/>
          <p14:tracePt t="12011" x="6945313" y="2203450"/>
          <p14:tracePt t="12019" x="6931025" y="2170113"/>
          <p14:tracePt t="12027" x="6931025" y="2155825"/>
          <p14:tracePt t="12042" x="6931025" y="2149475"/>
          <p14:tracePt t="12075" x="6924675" y="2143125"/>
          <p14:tracePt t="12083" x="6891338" y="2143125"/>
          <p14:tracePt t="12092" x="6837363" y="2143125"/>
          <p14:tracePt t="12109" x="6710363" y="2143125"/>
          <p14:tracePt t="12126" x="6610350" y="2136775"/>
          <p14:tracePt t="12142" x="6562725" y="2130425"/>
          <p14:tracePt t="12159" x="6543675" y="2130425"/>
          <p14:tracePt t="12176" x="6516688" y="2130425"/>
          <p14:tracePt t="12192" x="6450013" y="2130425"/>
          <p14:tracePt t="12209" x="6329363" y="2130425"/>
          <p14:tracePt t="12226" x="6127750" y="2130425"/>
          <p14:tracePt t="12243" x="5834063" y="2070100"/>
          <p14:tracePt t="12260" x="5680075" y="2028825"/>
          <p14:tracePt t="12276" x="5632450" y="2028825"/>
          <p14:tracePt t="12293" x="5626100" y="2028825"/>
          <p14:tracePt t="12309" x="5572125" y="2028825"/>
          <p14:tracePt t="12326" x="5478463" y="2028825"/>
          <p14:tracePt t="12343" x="5337175" y="2062163"/>
          <p14:tracePt t="12359" x="5257800" y="2130425"/>
          <p14:tracePt t="12376" x="5224463" y="2163763"/>
          <p14:tracePt t="12393" x="5203825" y="2176463"/>
          <p14:tracePt t="12409" x="5191125" y="2190750"/>
          <p14:tracePt t="12426" x="5149850" y="2197100"/>
          <p14:tracePt t="12443" x="5062538" y="2230438"/>
          <p14:tracePt t="12460" x="4968875" y="2276475"/>
          <p14:tracePt t="12476" x="4902200" y="2357438"/>
          <p14:tracePt t="12492" x="4848225" y="2478088"/>
          <p14:tracePt t="12509" x="4829175" y="2578100"/>
          <p14:tracePt t="12526" x="4808538" y="2659063"/>
          <p14:tracePt t="12542" x="4795838" y="2698750"/>
          <p14:tracePt t="12559" x="4795838" y="2738438"/>
          <p14:tracePt t="12577" x="4795838" y="2786063"/>
          <p14:tracePt t="12593" x="4835525" y="2825750"/>
          <p14:tracePt t="12609" x="4875213" y="2859088"/>
          <p14:tracePt t="12626" x="4902200" y="2867025"/>
          <p14:tracePt t="12683" x="4908550" y="2867025"/>
          <p14:tracePt t="12715" x="4916488" y="2867025"/>
          <p14:tracePt t="12731" x="4922838" y="2867025"/>
          <p14:tracePt t="12739" x="4935538" y="2867025"/>
          <p14:tracePt t="12748" x="4941888" y="2852738"/>
          <p14:tracePt t="12763" x="4949825" y="2846388"/>
          <p14:tracePt t="12859" x="4949825" y="2840038"/>
          <p14:tracePt t="12883" x="4956175" y="2840038"/>
          <p14:tracePt t="12923" x="4962525" y="2833688"/>
          <p14:tracePt t="12995" x="4968875" y="2833688"/>
          <p14:tracePt t="13003" x="4976813" y="2833688"/>
          <p14:tracePt t="13099" x="4989513" y="2833688"/>
          <p14:tracePt t="13115" x="5016500" y="2833688"/>
          <p14:tracePt t="13124" x="5037138" y="2833688"/>
          <p14:tracePt t="13131" x="5070475" y="2833688"/>
          <p14:tracePt t="13143" x="5116513" y="2846388"/>
          <p14:tracePt t="13159" x="5164138" y="2867025"/>
          <p14:tracePt t="13176" x="5191125" y="2879725"/>
          <p14:tracePt t="13193" x="5203825" y="2879725"/>
          <p14:tracePt t="13209" x="5210175" y="2886075"/>
          <p14:tracePt t="13226" x="5210175" y="2894013"/>
          <p14:tracePt t="13412" x="5203825" y="2894013"/>
          <p14:tracePt t="13420" x="5183188" y="2894013"/>
          <p14:tracePt t="13427" x="5176838" y="2894013"/>
          <p14:tracePt t="13443" x="5176838" y="2879725"/>
          <p14:tracePt t="18476" x="5170488" y="2846388"/>
          <p14:tracePt t="18484" x="5156200" y="2846388"/>
          <p14:tracePt t="18508" x="5149850" y="2840038"/>
          <p14:tracePt t="18516" x="5143500" y="2840038"/>
          <p14:tracePt t="18526" x="5130800" y="2840038"/>
          <p14:tracePt t="18543" x="5116513" y="2840038"/>
          <p14:tracePt t="18560" x="5110163" y="2840038"/>
          <p14:tracePt t="18700" x="5103813" y="2840038"/>
          <p14:tracePt t="18708" x="5103813" y="2859088"/>
          <p14:tracePt t="18716" x="5110163" y="2946400"/>
          <p14:tracePt t="18726" x="5130800" y="3048000"/>
          <p14:tracePt t="18743" x="5191125" y="3416300"/>
          <p14:tracePt t="18760" x="5224463" y="3917950"/>
          <p14:tracePt t="18776" x="5243513" y="4105275"/>
          <p14:tracePt t="18793" x="5243513" y="4186238"/>
          <p14:tracePt t="18810" x="5243513" y="4198938"/>
          <p14:tracePt t="18852" x="5257800" y="4205288"/>
          <p14:tracePt t="18861" x="5264150" y="4213225"/>
          <p14:tracePt t="18868" x="5276850" y="4213225"/>
          <p14:tracePt t="18877" x="5284788" y="4213225"/>
          <p14:tracePt t="18893" x="5291138" y="4213225"/>
          <p14:tracePt t="18910" x="5324475" y="4192588"/>
          <p14:tracePt t="18927" x="5405438" y="4159250"/>
          <p14:tracePt t="18943" x="5505450" y="4125913"/>
          <p14:tracePt t="18960" x="5565775" y="4111625"/>
          <p14:tracePt t="18976" x="5584825" y="4111625"/>
          <p14:tracePt t="18993" x="5599113" y="4111625"/>
          <p14:tracePt t="19010" x="5632450" y="4111625"/>
          <p14:tracePt t="19026" x="5713413" y="4111625"/>
          <p14:tracePt t="19043" x="5853113" y="4111625"/>
          <p14:tracePt t="19061" x="6181725" y="3978275"/>
          <p14:tracePt t="19077" x="6362700" y="3878263"/>
          <p14:tracePt t="19093" x="6477000" y="3757613"/>
          <p14:tracePt t="19110" x="6537325" y="3609975"/>
          <p14:tracePt t="19126" x="6562725" y="3476625"/>
          <p14:tracePt t="19143" x="6577013" y="3355975"/>
          <p14:tracePt t="19160" x="6577013" y="3322638"/>
          <p14:tracePt t="19177" x="6589713" y="3314700"/>
          <p14:tracePt t="19193" x="6623050" y="3308350"/>
          <p14:tracePt t="19210" x="6650038" y="3308350"/>
          <p14:tracePt t="19227" x="6691313" y="3341688"/>
          <p14:tracePt t="19244" x="6737350" y="3389313"/>
          <p14:tracePt t="19332" x="6737350" y="3381375"/>
          <p14:tracePt t="19340" x="6737350" y="3348038"/>
          <p14:tracePt t="19348" x="6737350" y="3322638"/>
          <p14:tracePt t="19360" x="6764338" y="3308350"/>
          <p14:tracePt t="19377" x="6764338" y="3281363"/>
          <p14:tracePt t="19393" x="6757988" y="3268663"/>
          <p14:tracePt t="19437" x="6757988" y="3262313"/>
          <p14:tracePt t="19956" x="6751638" y="3254375"/>
          <p14:tracePt t="22989" x="6757988" y="3248025"/>
          <p14:tracePt t="22997" x="6770688" y="3241675"/>
          <p14:tracePt t="23005" x="6784975" y="3221038"/>
          <p14:tracePt t="23021" x="6737350" y="3201988"/>
          <p14:tracePt t="23029" x="6650038" y="3181350"/>
          <p14:tracePt t="23044" x="6556375" y="3141663"/>
          <p14:tracePt t="23061" x="6275388" y="3060700"/>
          <p14:tracePt t="23077" x="5726113" y="2873375"/>
          <p14:tracePt t="23094" x="5197475" y="2698750"/>
          <p14:tracePt t="23110" x="5056188" y="2698750"/>
          <p14:tracePt t="23127" x="4935538" y="2746375"/>
          <p14:tracePt t="23144" x="4768850" y="2779713"/>
          <p14:tracePt t="23161" x="4413250" y="2840038"/>
          <p14:tracePt t="23177" x="4017963" y="2886075"/>
          <p14:tracePt t="23194" x="3790950" y="2952750"/>
          <p14:tracePt t="23210" x="3697288" y="2987675"/>
          <p14:tracePt t="23227" x="3649663" y="3000375"/>
          <p14:tracePt t="23245" x="3556000" y="3013075"/>
          <p14:tracePt t="23261" x="3368675" y="3013075"/>
          <p14:tracePt t="23277" x="2900363" y="2900363"/>
          <p14:tracePt t="23294" x="2317750" y="2725738"/>
          <p14:tracePt t="23310" x="1835150" y="2619375"/>
          <p14:tracePt t="23327" x="1600200" y="2584450"/>
          <p14:tracePt t="23344" x="1500188" y="2565400"/>
          <p14:tracePt t="23361" x="1493838" y="2565400"/>
          <p14:tracePt t="23377" x="1487488" y="2565400"/>
          <p14:tracePt t="23394" x="1473200" y="2559050"/>
          <p14:tracePt t="23410" x="1460500" y="2538413"/>
          <p14:tracePt t="23427" x="1452563" y="2524125"/>
          <p14:tracePt t="23445" x="1427163" y="2490788"/>
          <p14:tracePt t="23461" x="1427163" y="2484438"/>
          <p14:tracePt t="23477" x="1427163" y="2478088"/>
          <p14:tracePt t="23494" x="1427163" y="2465388"/>
          <p14:tracePt t="23510" x="1427163" y="2444750"/>
          <p14:tracePt t="23527" x="1427163" y="2424113"/>
          <p14:tracePt t="23544" x="1427163" y="2405063"/>
          <p14:tracePt t="23560" x="1439863" y="2370138"/>
          <p14:tracePt t="23577" x="1566863" y="2309813"/>
          <p14:tracePt t="23594" x="1835150" y="2257425"/>
          <p14:tracePt t="23610" x="2216150" y="2230438"/>
          <p14:tracePt t="23627" x="2559050" y="2182813"/>
          <p14:tracePt t="23644" x="2813050" y="2155825"/>
          <p14:tracePt t="23661" x="3114675" y="2109788"/>
          <p14:tracePt t="23678" x="3348038" y="2070100"/>
          <p14:tracePt t="23694" x="3589338" y="2070100"/>
          <p14:tracePt t="23710" x="3784600" y="2070100"/>
          <p14:tracePt t="23727" x="3884613" y="2070100"/>
          <p14:tracePt t="23744" x="3917950" y="2070100"/>
          <p14:tracePt t="23760" x="3930650" y="2070100"/>
          <p14:tracePt t="23777" x="3944938" y="2070100"/>
          <p14:tracePt t="23794" x="4005263" y="2095500"/>
          <p14:tracePt t="23811" x="4071938" y="2130425"/>
          <p14:tracePt t="23827" x="4125913" y="2182813"/>
          <p14:tracePt t="23845" x="4186238" y="2297113"/>
          <p14:tracePt t="23862" x="4192588" y="2336800"/>
          <p14:tracePt t="23877" x="4205288" y="2378075"/>
          <p14:tracePt t="23894" x="4205288" y="2411413"/>
          <p14:tracePt t="23910" x="4179888" y="2451100"/>
          <p14:tracePt t="23927" x="4111625" y="2559050"/>
          <p14:tracePt t="23944" x="4044950" y="2638425"/>
          <p14:tracePt t="23960" x="3944938" y="2738438"/>
          <p14:tracePt t="23977" x="3803650" y="2833688"/>
          <p14:tracePt t="23994" x="3630613" y="2919413"/>
          <p14:tracePt t="24010" x="3482975" y="2960688"/>
          <p14:tracePt t="24027" x="3368675" y="3021013"/>
          <p14:tracePt t="24044" x="3302000" y="3048000"/>
          <p14:tracePt t="24061" x="3187700" y="3067050"/>
          <p14:tracePt t="24077" x="3054350" y="3087688"/>
          <p14:tracePt t="24094" x="2900363" y="3100388"/>
          <p14:tracePt t="24110" x="2738438" y="3108325"/>
          <p14:tracePt t="24127" x="2559050" y="3108325"/>
          <p14:tracePt t="24144" x="2344738" y="3108325"/>
          <p14:tracePt t="24161" x="2170113" y="3108325"/>
          <p14:tracePt t="24178" x="1976438" y="3108325"/>
          <p14:tracePt t="24194" x="1768475" y="3081338"/>
          <p14:tracePt t="24211" x="1600200" y="3060700"/>
          <p14:tracePt t="24227" x="1446213" y="3060700"/>
          <p14:tracePt t="24244" x="1312863" y="3040063"/>
          <p14:tracePt t="24261" x="1158875" y="3000375"/>
          <p14:tracePt t="24277" x="1077913" y="2960688"/>
          <p14:tracePt t="24294" x="1031875" y="2919413"/>
          <p14:tracePt t="24310" x="1017588" y="2873375"/>
          <p14:tracePt t="24327" x="1017588" y="2806700"/>
          <p14:tracePt t="24344" x="1023938" y="2759075"/>
          <p14:tracePt t="24360" x="1058863" y="2698750"/>
          <p14:tracePt t="24377" x="1077913" y="2665413"/>
          <p14:tracePt t="24394" x="1098550" y="2644775"/>
          <p14:tracePt t="24427" x="1104900" y="2638425"/>
          <p14:tracePt t="24444" x="1131888" y="2638425"/>
          <p14:tracePt t="24461" x="1319213" y="2598738"/>
          <p14:tracePt t="24477" x="1466850" y="2571750"/>
          <p14:tracePt t="24494" x="1620838" y="2551113"/>
          <p14:tracePt t="24510" x="1747838" y="2517775"/>
          <p14:tracePt t="24527" x="1862138" y="2484438"/>
          <p14:tracePt t="24544" x="1962150" y="2451100"/>
          <p14:tracePt t="24560" x="2076450" y="2444750"/>
          <p14:tracePt t="24577" x="2290763" y="2397125"/>
          <p14:tracePt t="24594" x="2713038" y="2270125"/>
          <p14:tracePt t="24610" x="3108325" y="2230438"/>
          <p14:tracePt t="24627" x="3489325" y="2230438"/>
          <p14:tracePt t="24644" x="3830638" y="2243138"/>
          <p14:tracePt t="24661" x="4032250" y="2317750"/>
          <p14:tracePt t="24678" x="4051300" y="2330450"/>
          <p14:tracePt t="24694" x="4059238" y="2370138"/>
          <p14:tracePt t="24710" x="4059238" y="2424113"/>
          <p14:tracePt t="24727" x="4059238" y="2524125"/>
          <p14:tracePt t="24744" x="4017963" y="2632075"/>
          <p14:tracePt t="24761" x="3998913" y="2705100"/>
          <p14:tracePt t="24777" x="3971925" y="2752725"/>
          <p14:tracePt t="24794" x="3957638" y="2786063"/>
          <p14:tracePt t="24810" x="3938588" y="2806700"/>
          <p14:tracePt t="24827" x="3917950" y="2840038"/>
          <p14:tracePt t="24844" x="3878263" y="2873375"/>
          <p14:tracePt t="24861" x="3736975" y="2946400"/>
          <p14:tracePt t="24877" x="3549650" y="2973388"/>
          <p14:tracePt t="24894" x="3348038" y="2973388"/>
          <p14:tracePt t="24910" x="3160713" y="2973388"/>
          <p14:tracePt t="24927" x="2973388" y="2973388"/>
          <p14:tracePt t="24944" x="2773363" y="3000375"/>
          <p14:tracePt t="24961" x="2592388" y="3040063"/>
          <p14:tracePt t="24977" x="2417763" y="3094038"/>
          <p14:tracePt t="24994" x="2263775" y="3127375"/>
          <p14:tracePt t="25011" x="2089150" y="3154363"/>
          <p14:tracePt t="25027" x="1955800" y="3154363"/>
          <p14:tracePt t="25044" x="1841500" y="3133725"/>
          <p14:tracePt t="25061" x="1768475" y="3114675"/>
          <p14:tracePt t="25078" x="1754188" y="3100388"/>
          <p14:tracePt t="25094" x="1714500" y="3087688"/>
          <p14:tracePt t="25111" x="1674813" y="3067050"/>
          <p14:tracePt t="25127" x="1620838" y="3054350"/>
          <p14:tracePt t="25144" x="1581150" y="3027363"/>
          <p14:tracePt t="25161" x="1554163" y="3006725"/>
          <p14:tracePt t="25177" x="1539875" y="3000375"/>
          <p14:tracePt t="25194" x="1533525" y="2994025"/>
          <p14:tracePt t="25211" x="1527175" y="2994025"/>
          <p14:tracePt t="25227" x="1520825" y="2987675"/>
          <p14:tracePt t="25244" x="1512888" y="2960688"/>
          <p14:tracePt t="25261" x="1539875" y="2900363"/>
          <p14:tracePt t="25278" x="1620838" y="2825750"/>
          <p14:tracePt t="25294" x="1714500" y="2786063"/>
          <p14:tracePt t="25311" x="1808163" y="2765425"/>
          <p14:tracePt t="25327" x="1922463" y="2738438"/>
          <p14:tracePt t="25344" x="2043113" y="2719388"/>
          <p14:tracePt t="25361" x="2143125" y="2705100"/>
          <p14:tracePt t="25377" x="2251075" y="2686050"/>
          <p14:tracePt t="25394" x="2336800" y="2686050"/>
          <p14:tracePt t="25411" x="2390775" y="2679700"/>
          <p14:tracePt t="25427" x="2417763" y="2679700"/>
          <p14:tracePt t="25444" x="2471738" y="2679700"/>
          <p14:tracePt t="25461" x="2605088" y="2679700"/>
          <p14:tracePt t="25478" x="2698750" y="2679700"/>
          <p14:tracePt t="25494" x="2746375" y="2679700"/>
          <p14:tracePt t="25511" x="2779713" y="2679700"/>
          <p14:tracePt t="25527" x="2792413" y="2679700"/>
          <p14:tracePt t="25544" x="2813050" y="2679700"/>
          <p14:tracePt t="25560" x="2852738" y="2692400"/>
          <p14:tracePt t="25577" x="2919413" y="2719388"/>
          <p14:tracePt t="25594" x="2979738" y="2732088"/>
          <p14:tracePt t="25610" x="3027363" y="2786063"/>
          <p14:tracePt t="25627" x="3033713" y="2825750"/>
          <p14:tracePt t="25644" x="3033713" y="2852738"/>
          <p14:tracePt t="25660" x="3033713" y="2859088"/>
          <p14:tracePt t="25678" x="3033713" y="2867025"/>
          <p14:tracePt t="25694" x="3033713" y="2900363"/>
          <p14:tracePt t="25710" x="2994025" y="2952750"/>
          <p14:tracePt t="25727" x="2979738" y="3021013"/>
          <p14:tracePt t="25744" x="2952750" y="3048000"/>
          <p14:tracePt t="25761" x="2927350" y="3060700"/>
          <p14:tracePt t="25777" x="2913063" y="3067050"/>
          <p14:tracePt t="25794" x="2894013" y="3081338"/>
          <p14:tracePt t="25811" x="2867025" y="3100388"/>
          <p14:tracePt t="25827" x="2833688" y="3121025"/>
          <p14:tracePt t="25844" x="2773363" y="3127375"/>
          <p14:tracePt t="25861" x="2559050" y="3133725"/>
          <p14:tracePt t="25878" x="2457450" y="3127375"/>
          <p14:tracePt t="25894" x="2424113" y="3114675"/>
          <p14:tracePt t="25911" x="2411413" y="3100388"/>
          <p14:tracePt t="25927" x="2405063" y="3094038"/>
          <p14:tracePt t="25944" x="2405063" y="3081338"/>
          <p14:tracePt t="25961" x="2405063" y="3048000"/>
          <p14:tracePt t="25977" x="2405063" y="3027363"/>
          <p14:tracePt t="25994" x="2405063" y="3000375"/>
          <p14:tracePt t="26011" x="2438400" y="2952750"/>
          <p14:tracePt t="26027" x="2465388" y="2919413"/>
          <p14:tracePt t="26044" x="2517775" y="2886075"/>
          <p14:tracePt t="26061" x="2625725" y="2833688"/>
          <p14:tracePt t="26078" x="2698750" y="2813050"/>
          <p14:tracePt t="26094" x="2752725" y="2798763"/>
          <p14:tracePt t="26111" x="2786063" y="2792413"/>
          <p14:tracePt t="26127" x="2825750" y="2792413"/>
          <p14:tracePt t="26144" x="2873375" y="2792413"/>
          <p14:tracePt t="26161" x="2900363" y="2792413"/>
          <p14:tracePt t="26177" x="2919413" y="2792413"/>
          <p14:tracePt t="26194" x="2933700" y="2798763"/>
          <p14:tracePt t="26227" x="2940050" y="2798763"/>
          <p14:tracePt t="26244" x="2946400" y="2806700"/>
          <p14:tracePt t="26261" x="2960688" y="2813050"/>
          <p14:tracePt t="26278" x="2973388" y="2825750"/>
          <p14:tracePt t="26294" x="2987675" y="2846388"/>
          <p14:tracePt t="26311" x="3013075" y="2900363"/>
          <p14:tracePt t="26327" x="3013075" y="2946400"/>
          <p14:tracePt t="26344" x="3013075" y="2987675"/>
          <p14:tracePt t="26361" x="3013075" y="3000375"/>
          <p14:tracePt t="26377" x="3006725" y="3021013"/>
          <p14:tracePt t="26394" x="2994025" y="3027363"/>
          <p14:tracePt t="26411" x="2940050" y="3054350"/>
          <p14:tracePt t="26427" x="2840038" y="3087688"/>
          <p14:tracePt t="26444" x="2671763" y="3108325"/>
          <p14:tracePt t="26461" x="2444750" y="3108325"/>
          <p14:tracePt t="26478" x="2378075" y="3108325"/>
          <p14:tracePt t="26494" x="2351088" y="3100388"/>
          <p14:tracePt t="26511" x="2336800" y="3087688"/>
          <p14:tracePt t="26527" x="2336800" y="3060700"/>
          <p14:tracePt t="26544" x="2336800" y="3027363"/>
          <p14:tracePt t="26561" x="2344738" y="3000375"/>
          <p14:tracePt t="26577" x="2378075" y="2967038"/>
          <p14:tracePt t="26594" x="2430463" y="2933700"/>
          <p14:tracePt t="26611" x="2505075" y="2873375"/>
          <p14:tracePt t="26628" x="2605088" y="2833688"/>
          <p14:tracePt t="26644" x="2713038" y="2786063"/>
          <p14:tracePt t="26662" x="2859088" y="2746375"/>
          <p14:tracePt t="26678" x="2913063" y="2738438"/>
          <p14:tracePt t="26694" x="2933700" y="2738438"/>
          <p14:tracePt t="26711" x="2946400" y="2738438"/>
          <p14:tracePt t="26727" x="2987675" y="2759075"/>
          <p14:tracePt t="26744" x="3048000" y="2819400"/>
          <p14:tracePt t="26761" x="3121025" y="2879725"/>
          <p14:tracePt t="26777" x="3175000" y="2952750"/>
          <p14:tracePt t="26794" x="3201988" y="3048000"/>
          <p14:tracePt t="26811" x="3201988" y="3094038"/>
          <p14:tracePt t="26827" x="3201988" y="3133725"/>
          <p14:tracePt t="26844" x="3175000" y="3148013"/>
          <p14:tracePt t="26862" x="3033713" y="3154363"/>
          <p14:tracePt t="26878" x="2940050" y="3133725"/>
          <p14:tracePt t="26894" x="2873375" y="3100388"/>
          <p14:tracePt t="26911" x="2825750" y="3073400"/>
          <p14:tracePt t="26928" x="2798763" y="3054350"/>
          <p14:tracePt t="26944" x="2792413" y="3048000"/>
          <p14:tracePt t="26961" x="2779713" y="3033713"/>
          <p14:tracePt t="26977" x="2779713" y="3027363"/>
          <p14:tracePt t="26994" x="2779713" y="3021013"/>
          <p14:tracePt t="27011" x="2786063" y="3006725"/>
          <p14:tracePt t="27027" x="2813050" y="2987675"/>
          <p14:tracePt t="27044" x="2859088" y="2960688"/>
          <p14:tracePt t="27062" x="2919413" y="2940050"/>
          <p14:tracePt t="27078" x="2967038" y="2919413"/>
          <p14:tracePt t="27094" x="3013075" y="2913063"/>
          <p14:tracePt t="27111" x="3048000" y="2906713"/>
          <p14:tracePt t="27127" x="3087688" y="2906713"/>
          <p14:tracePt t="27144" x="3121025" y="2906713"/>
          <p14:tracePt t="27161" x="3148013" y="2919413"/>
          <p14:tracePt t="27177" x="3154363" y="2919413"/>
          <p14:tracePt t="27194" x="3160713" y="2933700"/>
          <p14:tracePt t="27269" x="3160713" y="2940050"/>
          <p14:tracePt t="27278" x="3160713" y="2967038"/>
          <p14:tracePt t="27285" x="3160713" y="2987675"/>
          <p14:tracePt t="27294" x="3160713" y="3000375"/>
          <p14:tracePt t="27311" x="3160713" y="3027363"/>
          <p14:tracePt t="27327" x="3160713" y="3040063"/>
          <p14:tracePt t="27344" x="3154363" y="3067050"/>
          <p14:tracePt t="27361" x="3133725" y="3087688"/>
          <p14:tracePt t="27377" x="3100388" y="3108325"/>
          <p14:tracePt t="27394" x="3081338" y="3121025"/>
          <p14:tracePt t="27411" x="3006725" y="3121025"/>
          <p14:tracePt t="27427" x="2867025" y="3148013"/>
          <p14:tracePt t="27444" x="2752725" y="3148013"/>
          <p14:tracePt t="27461" x="2644775" y="3148013"/>
          <p14:tracePt t="27478" x="2598738" y="3148013"/>
          <p14:tracePt t="27494" x="2584450" y="3148013"/>
          <p14:tracePt t="27511" x="2571750" y="3148013"/>
          <p14:tracePt t="27527" x="2559050" y="3148013"/>
          <p14:tracePt t="27544" x="2538413" y="3133725"/>
          <p14:tracePt t="27561" x="2532063" y="3121025"/>
          <p14:tracePt t="27577" x="2517775" y="3114675"/>
          <p14:tracePt t="27594" x="2517775" y="3108325"/>
          <p14:tracePt t="27662" x="2517775" y="3100388"/>
          <p14:tracePt t="27669" x="2517775" y="3087688"/>
          <p14:tracePt t="27678" x="2517775" y="3067050"/>
          <p14:tracePt t="27694" x="2517775" y="3040063"/>
          <p14:tracePt t="27711" x="2517775" y="2994025"/>
          <p14:tracePt t="27727" x="2551113" y="2952750"/>
          <p14:tracePt t="27744" x="2571750" y="2927350"/>
          <p14:tracePt t="27761" x="2571750" y="2913063"/>
          <p14:tracePt t="27777" x="2578100" y="2900363"/>
          <p14:tracePt t="27794" x="2592388" y="2894013"/>
          <p14:tracePt t="27811" x="2605088" y="2879725"/>
          <p14:tracePt t="27827" x="2652713" y="2852738"/>
          <p14:tracePt t="27844" x="2719388" y="2825750"/>
          <p14:tracePt t="27862" x="2786063" y="2798763"/>
          <p14:tracePt t="27878" x="2825750" y="2786063"/>
          <p14:tracePt t="27894" x="2852738" y="2786063"/>
          <p14:tracePt t="27911" x="2894013" y="2765425"/>
          <p14:tracePt t="27927" x="2940050" y="2765425"/>
          <p14:tracePt t="27944" x="2994025" y="2765425"/>
          <p14:tracePt t="27961" x="3040063" y="2765425"/>
          <p14:tracePt t="27978" x="3087688" y="2765425"/>
          <p14:tracePt t="27994" x="3121025" y="2773363"/>
          <p14:tracePt t="28011" x="3141663" y="2779713"/>
          <p14:tracePt t="28028" x="3175000" y="2779713"/>
          <p14:tracePt t="28044" x="3181350" y="2786063"/>
          <p14:tracePt t="28061" x="3208338" y="2806700"/>
          <p14:tracePt t="28078" x="3241675" y="2840038"/>
          <p14:tracePt t="28094" x="3262313" y="2873375"/>
          <p14:tracePt t="28111" x="3262313" y="2879725"/>
          <p14:tracePt t="28127" x="3262313" y="2894013"/>
          <p14:tracePt t="28144" x="3262313" y="2906713"/>
          <p14:tracePt t="28161" x="3262313" y="2913063"/>
          <p14:tracePt t="28177" x="3254375" y="2940050"/>
          <p14:tracePt t="28194" x="3254375" y="2946400"/>
          <p14:tracePt t="28211" x="3221038" y="2973388"/>
          <p14:tracePt t="28228" x="3194050" y="3006725"/>
          <p14:tracePt t="28244" x="3127375" y="3048000"/>
          <p14:tracePt t="28262" x="3013075" y="3087688"/>
          <p14:tracePt t="28278" x="2940050" y="3100388"/>
          <p14:tracePt t="28294" x="2886075" y="3100388"/>
          <p14:tracePt t="28311" x="2873375" y="3108325"/>
          <p14:tracePt t="28328" x="2859088" y="3108325"/>
          <p14:tracePt t="28344" x="2846388" y="3108325"/>
          <p14:tracePt t="28361" x="2833688" y="3108325"/>
          <p14:tracePt t="28378" x="2819400" y="3108325"/>
          <p14:tracePt t="28394" x="2792413" y="3108325"/>
          <p14:tracePt t="28411" x="2786063" y="3108325"/>
          <p14:tracePt t="28428" x="2773363" y="3100388"/>
          <p14:tracePt t="28462" x="2765425" y="3100388"/>
          <p14:tracePt t="28478" x="2752725" y="3100388"/>
          <p14:tracePt t="28494" x="2713038" y="3100388"/>
          <p14:tracePt t="28511" x="2671763" y="3100388"/>
          <p14:tracePt t="28527" x="2625725" y="3100388"/>
          <p14:tracePt t="28544" x="2598738" y="3100388"/>
          <p14:tracePt t="28561" x="2571750" y="3094038"/>
          <p14:tracePt t="28577" x="2559050" y="3087688"/>
          <p14:tracePt t="28594" x="2532063" y="3073400"/>
          <p14:tracePt t="28611" x="2524125" y="3067050"/>
          <p14:tracePt t="28628" x="2517775" y="3060700"/>
          <p14:tracePt t="28644" x="2517775" y="3048000"/>
          <p14:tracePt t="28661" x="2511425" y="3033713"/>
          <p14:tracePt t="28717" x="2511425" y="3027363"/>
          <p14:tracePt t="28734" x="2511425" y="3021013"/>
          <p14:tracePt t="28742" x="2511425" y="3013075"/>
          <p14:tracePt t="28750" x="2511425" y="3006725"/>
          <p14:tracePt t="28761" x="2511425" y="3000375"/>
          <p14:tracePt t="28778" x="2511425" y="2987675"/>
          <p14:tracePt t="29006" x="2505075" y="2987675"/>
          <p14:tracePt t="29014" x="2490788" y="2987675"/>
          <p14:tracePt t="29022" x="2484438" y="3000375"/>
          <p14:tracePt t="29029" x="2478088" y="3006725"/>
          <p14:tracePt t="29044" x="2471738" y="3021013"/>
          <p14:tracePt t="29062" x="2438400" y="3054350"/>
          <p14:tracePt t="29078" x="2411413" y="3073400"/>
          <p14:tracePt t="29094" x="2390775" y="3081338"/>
          <p14:tracePt t="29111" x="2384425" y="3087688"/>
          <p14:tracePt t="29127" x="2370138" y="3087688"/>
          <p14:tracePt t="29144" x="2351088" y="3094038"/>
          <p14:tracePt t="29161" x="2336800" y="3100388"/>
          <p14:tracePt t="29178" x="2317750" y="3108325"/>
          <p14:tracePt t="29195" x="2297113" y="3108325"/>
          <p14:tracePt t="29211" x="2276475" y="3108325"/>
          <p14:tracePt t="29228" x="2270125" y="3108325"/>
          <p14:tracePt t="29244" x="2257425" y="3108325"/>
          <p14:tracePt t="29262" x="2230438" y="3108325"/>
          <p14:tracePt t="29278" x="2197100" y="3108325"/>
          <p14:tracePt t="29294" x="2182813" y="3100388"/>
          <p14:tracePt t="29311" x="2176463" y="3094038"/>
          <p14:tracePt t="29328" x="2170113" y="3094038"/>
          <p14:tracePt t="29344" x="2170113" y="3081338"/>
          <p14:tracePt t="29361" x="2170113" y="3067050"/>
          <p14:tracePt t="29378" x="2170113" y="3054350"/>
          <p14:tracePt t="29394" x="2170113" y="3021013"/>
          <p14:tracePt t="29411" x="2163763" y="3021013"/>
          <p14:tracePt t="29427" x="2163763" y="3000375"/>
          <p14:tracePt t="29444" x="2163763" y="2987675"/>
          <p14:tracePt t="29462" x="2163763" y="2946400"/>
          <p14:tracePt t="29478" x="2163763" y="2933700"/>
          <p14:tracePt t="29494" x="2170113" y="2927350"/>
          <p14:tracePt t="29511" x="2176463" y="2913063"/>
          <p14:tracePt t="29528" x="2197100" y="2886075"/>
          <p14:tracePt t="29544" x="2203450" y="2879725"/>
          <p14:tracePt t="29561" x="2209800" y="2873375"/>
          <p14:tracePt t="29594" x="2224088" y="2873375"/>
          <p14:tracePt t="29611" x="2236788" y="2873375"/>
          <p14:tracePt t="29628" x="2243138" y="2873375"/>
          <p14:tracePt t="29644" x="2257425" y="2873375"/>
          <p14:tracePt t="29661" x="2284413" y="2873375"/>
          <p14:tracePt t="29678" x="2290763" y="2873375"/>
          <p14:tracePt t="29695" x="2297113" y="2873375"/>
          <p14:tracePt t="29711" x="2303463" y="2873375"/>
          <p14:tracePt t="29744" x="2309813" y="2873375"/>
          <p14:tracePt t="29761" x="2317750" y="2873375"/>
          <p14:tracePt t="29778" x="2330450" y="2886075"/>
          <p14:tracePt t="29794" x="2351088" y="2894013"/>
          <p14:tracePt t="29811" x="2357438" y="2906713"/>
          <p14:tracePt t="29828" x="2370138" y="2913063"/>
          <p14:tracePt t="29844" x="2378075" y="2940050"/>
          <p14:tracePt t="29862" x="2390775" y="2973388"/>
          <p14:tracePt t="29878" x="2390775" y="2987675"/>
          <p14:tracePt t="29894" x="2390775" y="3000375"/>
          <p14:tracePt t="29911" x="2390775" y="3006725"/>
          <p14:tracePt t="29928" x="2390775" y="3021013"/>
          <p14:tracePt t="29944" x="2390775" y="3033713"/>
          <p14:tracePt t="29961" x="2384425" y="3040063"/>
          <p14:tracePt t="29994" x="2384425" y="3054350"/>
          <p14:tracePt t="30011" x="2370138" y="3054350"/>
          <p14:tracePt t="30028" x="2363788" y="3060700"/>
          <p14:tracePt t="30045" x="2351088" y="3073400"/>
          <p14:tracePt t="30062" x="2330450" y="3073400"/>
          <p14:tracePt t="30078" x="2309813" y="3073400"/>
          <p14:tracePt t="30094" x="2290763" y="3073400"/>
          <p14:tracePt t="30111" x="2263775" y="3073400"/>
          <p14:tracePt t="30128" x="2236788" y="3073400"/>
          <p14:tracePt t="30144" x="2209800" y="3073400"/>
          <p14:tracePt t="30161" x="2197100" y="3067050"/>
          <p14:tracePt t="30178" x="2176463" y="3040063"/>
          <p14:tracePt t="30195" x="2155825" y="3006725"/>
          <p14:tracePt t="30211" x="2155825" y="2979738"/>
          <p14:tracePt t="30228" x="2155825" y="2960688"/>
          <p14:tracePt t="30244" x="2155825" y="2933700"/>
          <p14:tracePt t="30261" x="2155825" y="2919413"/>
          <p14:tracePt t="30278" x="2155825" y="2906713"/>
          <p14:tracePt t="30311" x="2176463" y="2906713"/>
          <p14:tracePt t="30328" x="2197100" y="2906713"/>
          <p14:tracePt t="30344" x="2203450" y="2906713"/>
          <p14:tracePt t="30361" x="2216150" y="2906713"/>
          <p14:tracePt t="30378" x="2230438" y="2906713"/>
          <p14:tracePt t="30394" x="2236788" y="2906713"/>
          <p14:tracePt t="30454" x="2236788" y="2913063"/>
          <p14:tracePt t="30462" x="2236788" y="2940050"/>
          <p14:tracePt t="30470" x="2230438" y="2960688"/>
          <p14:tracePt t="30479" x="2216150" y="2973388"/>
          <p14:tracePt t="30494" x="2170113" y="3000375"/>
          <p14:tracePt t="30511" x="2122488" y="3040063"/>
          <p14:tracePt t="30528" x="2095500" y="3067050"/>
          <p14:tracePt t="30544" x="2070100" y="3087688"/>
          <p14:tracePt t="30561" x="2049463" y="3094038"/>
          <p14:tracePt t="30578" x="2022475" y="3100388"/>
          <p14:tracePt t="30594" x="1995488" y="3114675"/>
          <p14:tracePt t="30611" x="1955800" y="3127375"/>
          <p14:tracePt t="30628" x="1928813" y="3141663"/>
          <p14:tracePt t="30644" x="1895475" y="3148013"/>
          <p14:tracePt t="30662" x="1855788" y="3160713"/>
          <p14:tracePt t="30679" x="1814513" y="3160713"/>
          <p14:tracePt t="30695" x="1787525" y="3175000"/>
          <p14:tracePt t="30711" x="1768475" y="3175000"/>
          <p14:tracePt t="30728" x="1754188" y="3175000"/>
          <p14:tracePt t="30744" x="1741488" y="3175000"/>
          <p14:tracePt t="30761" x="1714500" y="3175000"/>
          <p14:tracePt t="30778" x="1693863" y="3175000"/>
          <p14:tracePt t="30795" x="1660525" y="3175000"/>
          <p14:tracePt t="30811" x="1647825" y="3175000"/>
          <p14:tracePt t="30828" x="1620838" y="3175000"/>
          <p14:tracePt t="30844" x="1593850" y="3160713"/>
          <p14:tracePt t="30862" x="1539875" y="3127375"/>
          <p14:tracePt t="30879" x="1512888" y="3108325"/>
          <p14:tracePt t="30895" x="1493838" y="3087688"/>
          <p14:tracePt t="30911" x="1473200" y="3048000"/>
          <p14:tracePt t="30928" x="1466850" y="3013075"/>
          <p14:tracePt t="30944" x="1460500" y="2987675"/>
          <p14:tracePt t="30961" x="1460500" y="2967038"/>
          <p14:tracePt t="30978" x="1460500" y="2952750"/>
          <p14:tracePt t="30994" x="1460500" y="2933700"/>
          <p14:tracePt t="31011" x="1460500" y="2913063"/>
          <p14:tracePt t="31028" x="1487488" y="2894013"/>
          <p14:tracePt t="31044" x="1500188" y="2859088"/>
          <p14:tracePt t="31062" x="1547813" y="2798763"/>
          <p14:tracePt t="31078" x="1573213" y="2773363"/>
          <p14:tracePt t="31094" x="1581150" y="2759075"/>
          <p14:tracePt t="31111" x="1600200" y="2746375"/>
          <p14:tracePt t="31128" x="1633538" y="2746375"/>
          <p14:tracePt t="31145" x="1660525" y="2746375"/>
          <p14:tracePt t="31161" x="1674813" y="2746375"/>
          <p14:tracePt t="31178" x="1714500" y="2746375"/>
          <p14:tracePt t="31195" x="1754188" y="2759075"/>
          <p14:tracePt t="31211" x="1828800" y="2773363"/>
          <p14:tracePt t="31228" x="1868488" y="2779713"/>
          <p14:tracePt t="31244" x="1901825" y="2798763"/>
          <p14:tracePt t="31262" x="1935163" y="2813050"/>
          <p14:tracePt t="31278" x="1949450" y="2825750"/>
          <p14:tracePt t="31294" x="1962150" y="2846388"/>
          <p14:tracePt t="31312" x="1968500" y="2886075"/>
          <p14:tracePt t="31328" x="1976438" y="2927350"/>
          <p14:tracePt t="31344" x="1982788" y="2952750"/>
          <p14:tracePt t="31361" x="1982788" y="2973388"/>
          <p14:tracePt t="31378" x="1982788" y="2994025"/>
          <p14:tracePt t="31394" x="1968500" y="3021013"/>
          <p14:tracePt t="31411" x="1955800" y="3033713"/>
          <p14:tracePt t="31428" x="1908175" y="3054350"/>
          <p14:tracePt t="31444" x="1862138" y="3054350"/>
          <p14:tracePt t="31462" x="1774825" y="3067050"/>
          <p14:tracePt t="31478" x="1727200" y="3067050"/>
          <p14:tracePt t="31494" x="1674813" y="3067050"/>
          <p14:tracePt t="31511" x="1633538" y="3073400"/>
          <p14:tracePt t="31528" x="1600200" y="3087688"/>
          <p14:tracePt t="31544" x="1560513" y="3087688"/>
          <p14:tracePt t="31561" x="1527175" y="3087688"/>
          <p14:tracePt t="31578" x="1512888" y="3087688"/>
          <p14:tracePt t="31594" x="1500188" y="3087688"/>
          <p14:tracePt t="31611" x="1473200" y="3087688"/>
          <p14:tracePt t="31628" x="1446213" y="3087688"/>
          <p14:tracePt t="31644" x="1412875" y="3087688"/>
          <p14:tracePt t="31662" x="1400175" y="3087688"/>
          <p14:tracePt t="31679" x="1393825" y="3087688"/>
          <p14:tracePt t="31695" x="1358900" y="3087688"/>
          <p14:tracePt t="31711" x="1333500" y="3087688"/>
          <p14:tracePt t="31728" x="1312863" y="3087688"/>
          <p14:tracePt t="31745" x="1292225" y="3087688"/>
          <p14:tracePt t="31761" x="1279525" y="3087688"/>
          <p14:tracePt t="31778" x="1273175" y="3087688"/>
          <p14:tracePt t="31795" x="1246188" y="3081338"/>
          <p14:tracePt t="31811" x="1212850" y="3067050"/>
          <p14:tracePt t="31813" x="1198563" y="3060700"/>
          <p14:tracePt t="31828" x="1185863" y="3048000"/>
          <p14:tracePt t="31845" x="1165225" y="3027363"/>
          <p14:tracePt t="31862" x="1144588" y="3006725"/>
          <p14:tracePt t="31878" x="1131888" y="2994025"/>
          <p14:tracePt t="31895" x="1119188" y="2979738"/>
          <p14:tracePt t="31911" x="1119188" y="2960688"/>
          <p14:tracePt t="31928" x="1119188" y="2940050"/>
          <p14:tracePt t="31945" x="1119188" y="2927350"/>
          <p14:tracePt t="31961" x="1131888" y="2906713"/>
          <p14:tracePt t="31978" x="1158875" y="2873375"/>
          <p14:tracePt t="31995" x="1171575" y="2867025"/>
          <p14:tracePt t="32011" x="1185863" y="2859088"/>
          <p14:tracePt t="32028" x="1212850" y="2859088"/>
          <p14:tracePt t="32045" x="1231900" y="2859088"/>
          <p14:tracePt t="32062" x="1246188" y="2906713"/>
          <p14:tracePt t="32079" x="1246188" y="2952750"/>
          <p14:tracePt t="32095" x="1246188" y="3000375"/>
          <p14:tracePt t="32111" x="1246188" y="3033713"/>
          <p14:tracePt t="32128" x="1246188" y="3048000"/>
          <p14:tracePt t="32144" x="1231900" y="3060700"/>
          <p14:tracePt t="32161" x="1219200" y="3067050"/>
          <p14:tracePt t="32178" x="1204913" y="3073400"/>
          <p14:tracePt t="32195" x="1171575" y="3073400"/>
          <p14:tracePt t="32212" x="1152525" y="3073400"/>
          <p14:tracePt t="32228" x="1144588" y="3073400"/>
          <p14:tracePt t="32245" x="1131888" y="3060700"/>
          <p14:tracePt t="32262" x="1131888" y="3048000"/>
          <p14:tracePt t="32278" x="1131888" y="3013075"/>
          <p14:tracePt t="32295" x="1131888" y="2994025"/>
          <p14:tracePt t="32312" x="1138238" y="2979738"/>
          <p14:tracePt t="32328" x="1152525" y="2967038"/>
          <p14:tracePt t="32358" x="1158875" y="2967038"/>
          <p14:tracePt t="32366" x="1165225" y="2973388"/>
          <p14:tracePt t="32382" x="1171575" y="2979738"/>
          <p14:tracePt t="32394" x="1179513" y="2987675"/>
          <p14:tracePt t="32411" x="1204913" y="3006725"/>
          <p14:tracePt t="32428" x="1212850" y="3013075"/>
          <p14:tracePt t="32445" x="1225550" y="3027363"/>
          <p14:tracePt t="32462" x="1246188" y="3048000"/>
          <p14:tracePt t="32478" x="1258888" y="3054350"/>
          <p14:tracePt t="32495" x="1285875" y="3060700"/>
          <p14:tracePt t="32511" x="1333500" y="3087688"/>
          <p14:tracePt t="32528" x="1439863" y="3114675"/>
          <p14:tracePt t="32545" x="1600200" y="3127375"/>
          <p14:tracePt t="32561" x="1847850" y="3160713"/>
          <p14:tracePt t="32578" x="2236788" y="3221038"/>
          <p14:tracePt t="32595" x="2698750" y="3314700"/>
          <p14:tracePt t="32611" x="3148013" y="3422650"/>
          <p14:tracePt t="32628" x="3435350" y="3509963"/>
          <p14:tracePt t="32645" x="3582988" y="3556000"/>
          <p14:tracePt t="32662" x="3817938" y="3603625"/>
          <p14:tracePt t="32679" x="3998913" y="3643313"/>
          <p14:tracePt t="32695" x="4138613" y="3663950"/>
          <p14:tracePt t="32711" x="4238625" y="3683000"/>
          <p14:tracePt t="32728" x="4367213" y="3690938"/>
          <p14:tracePt t="32745" x="4479925" y="3690938"/>
          <p14:tracePt t="32761" x="4567238" y="3690938"/>
          <p14:tracePt t="32778" x="4654550" y="3703638"/>
          <p14:tracePt t="32795" x="4754563" y="3730625"/>
          <p14:tracePt t="32811" x="4895850" y="3770313"/>
          <p14:tracePt t="32828" x="5016500" y="3810000"/>
          <p14:tracePt t="32845" x="5089525" y="3830638"/>
          <p14:tracePt t="32862" x="5137150" y="3836988"/>
          <p14:tracePt t="32910" x="5143500" y="3836988"/>
          <p14:tracePt t="32926" x="5149850" y="3836988"/>
          <p14:tracePt t="32934" x="5149850" y="3824288"/>
          <p14:tracePt t="32944" x="5149850" y="3817938"/>
          <p14:tracePt t="32961" x="5156200" y="3803650"/>
          <p14:tracePt t="33030" x="5156200" y="3790950"/>
          <p14:tracePt t="33047" x="5164138" y="3784600"/>
          <p14:tracePt t="33055" x="5170488" y="3776663"/>
          <p14:tracePt t="33063" x="5176838" y="3770313"/>
          <p14:tracePt t="33078" x="5210175" y="3757613"/>
          <p14:tracePt t="33095" x="5237163" y="3757613"/>
          <p14:tracePt t="33111" x="5276850" y="3743325"/>
          <p14:tracePt t="33128" x="5330825" y="3743325"/>
          <p14:tracePt t="33145" x="5378450" y="3736975"/>
          <p14:tracePt t="33161" x="5424488" y="3716338"/>
          <p14:tracePt t="33178" x="5478463" y="3709988"/>
          <p14:tracePt t="33195" x="5518150" y="3697288"/>
          <p14:tracePt t="33211" x="5565775" y="3697288"/>
          <p14:tracePt t="33228" x="5626100" y="3670300"/>
          <p14:tracePt t="33245" x="5699125" y="3643313"/>
          <p14:tracePt t="33262" x="5799138" y="3570288"/>
          <p14:tracePt t="33279" x="5840413" y="3529013"/>
          <p14:tracePt t="33295" x="5894388" y="3462338"/>
          <p14:tracePt t="33312" x="5953125" y="3375025"/>
          <p14:tracePt t="33328" x="5994400" y="3302000"/>
          <p14:tracePt t="33345" x="6034088" y="3194050"/>
          <p14:tracePt t="33361" x="6061075" y="3094038"/>
          <p14:tracePt t="33378" x="6094413" y="2979738"/>
          <p14:tracePt t="33395" x="6121400" y="2886075"/>
          <p14:tracePt t="33411" x="6142038" y="2833688"/>
          <p14:tracePt t="33428" x="6148388" y="2806700"/>
          <p14:tracePt t="33445" x="6154738" y="2792413"/>
          <p14:tracePt t="33461" x="6154738" y="2779713"/>
          <p14:tracePt t="33478" x="6161088" y="2773363"/>
          <p14:tracePt t="33518" x="6175375" y="2773363"/>
          <p14:tracePt t="33528" x="6188075" y="2779713"/>
          <p14:tracePt t="33545" x="6208713" y="2859088"/>
          <p14:tracePt t="33561" x="6227763" y="2960688"/>
          <p14:tracePt t="33578" x="6254750" y="3048000"/>
          <p14:tracePt t="33595" x="6288088" y="3148013"/>
          <p14:tracePt t="33611" x="6308725" y="3254375"/>
          <p14:tracePt t="33628" x="6329363" y="3302000"/>
          <p14:tracePt t="33645" x="6335713" y="3322638"/>
          <p14:tracePt t="33710" x="6342063" y="3328988"/>
          <p14:tracePt t="33718" x="6356350" y="3335338"/>
          <p14:tracePt t="33728" x="6362700" y="3348038"/>
          <p14:tracePt t="33745" x="6381750" y="3348038"/>
          <p14:tracePt t="33762" x="6381750" y="3362325"/>
          <p14:tracePt t="33779" x="6396038" y="3362325"/>
          <p14:tracePt t="33795" x="6416675" y="3362325"/>
          <p14:tracePt t="33812" x="6442075" y="3375025"/>
          <p14:tracePt t="33814" x="6456363" y="3375025"/>
          <p14:tracePt t="33829" x="6483350" y="3389313"/>
          <p14:tracePt t="33845" x="6556375" y="3408363"/>
          <p14:tracePt t="33862" x="6691313" y="3449638"/>
          <p14:tracePt t="33879" x="6757988" y="3462338"/>
          <p14:tracePt t="33895" x="6810375" y="3489325"/>
          <p14:tracePt t="33912" x="6851650" y="3502025"/>
          <p14:tracePt t="33929" x="6897688" y="3502025"/>
          <p14:tracePt t="33945" x="6985000" y="3509963"/>
          <p14:tracePt t="33962" x="7092950" y="3509963"/>
          <p14:tracePt t="33978" x="7192963" y="3509963"/>
          <p14:tracePt t="33995" x="7280275" y="3509963"/>
          <p14:tracePt t="34012" x="7380288" y="3502025"/>
          <p14:tracePt t="34028" x="7494588" y="3502025"/>
          <p14:tracePt t="34045" x="7608888" y="3502025"/>
          <p14:tracePt t="34062" x="7788275" y="3502025"/>
          <p14:tracePt t="34078" x="7869238" y="3502025"/>
          <p14:tracePt t="34095" x="7902575" y="3502025"/>
          <p14:tracePt t="34112" x="7929563" y="3489325"/>
          <p14:tracePt t="34128" x="7962900" y="3482975"/>
          <p14:tracePt t="34145" x="8016875" y="3476625"/>
          <p14:tracePt t="34161" x="8050213" y="3476625"/>
          <p14:tracePt t="34178" x="8070850" y="3468688"/>
          <p14:tracePt t="34211" x="8077200" y="3468688"/>
          <p14:tracePt t="34228" x="8089900" y="3462338"/>
          <p14:tracePt t="34245" x="8131175" y="3462338"/>
          <p14:tracePt t="34262" x="8204200" y="3449638"/>
          <p14:tracePt t="34279" x="8231188" y="3441700"/>
          <p14:tracePt t="34295" x="8258175" y="3441700"/>
          <p14:tracePt t="34312" x="8285163" y="3441700"/>
          <p14:tracePt t="34328" x="8318500" y="3441700"/>
          <p14:tracePt t="34345" x="8351838" y="3441700"/>
          <p14:tracePt t="34362" x="8378825" y="3429000"/>
          <p14:tracePt t="34422" x="8351838" y="3422650"/>
          <p14:tracePt t="34430" x="8264525" y="3422650"/>
          <p14:tracePt t="34439" x="8131175" y="3422650"/>
          <p14:tracePt t="34446" x="7875588" y="3422650"/>
          <p14:tracePt t="34462" x="7165975" y="3422650"/>
          <p14:tracePt t="34478" x="6248400" y="3355975"/>
          <p14:tracePt t="34495" x="5156200" y="3254375"/>
          <p14:tracePt t="34512" x="3924300" y="3087688"/>
          <p14:tracePt t="34528" x="2732088" y="2946400"/>
          <p14:tracePt t="34545" x="1573213" y="2765425"/>
          <p14:tracePt t="34562" x="495300" y="2652713"/>
          <p14:tracePt t="34578" x="0" y="2559050"/>
          <p14:tracePt t="34595" x="0" y="2517775"/>
          <p14:tracePt t="34612" x="0" y="2498725"/>
          <p14:tracePt t="34628" x="0" y="2490788"/>
          <p14:tracePt t="34645" x="0" y="2484438"/>
          <p14:tracePt t="34662" x="0" y="2457450"/>
          <p14:tracePt t="34743" x="0" y="2444750"/>
          <p14:tracePt t="34751" x="0" y="2424113"/>
          <p14:tracePt t="34761" x="0" y="2411413"/>
          <p14:tracePt t="34778" x="0" y="2370138"/>
          <p14:tracePt t="34795" x="0" y="2336800"/>
          <p14:tracePt t="34812" x="0" y="2309813"/>
          <p14:tracePt t="34815" x="0" y="2290763"/>
          <p14:tracePt t="34828" x="6350" y="2257425"/>
          <p14:tracePt t="34845" x="66675" y="2209800"/>
          <p14:tracePt t="34861" x="100013" y="2182813"/>
          <p14:tracePt t="34879" x="207963" y="2130425"/>
          <p14:tracePt t="34895" x="334963" y="2076450"/>
          <p14:tracePt t="34911" x="528638" y="2009775"/>
          <p14:tracePt t="34928" x="736600" y="1955800"/>
          <p14:tracePt t="34945" x="930275" y="1908175"/>
          <p14:tracePt t="34962" x="1071563" y="1862138"/>
          <p14:tracePt t="34978" x="1165225" y="1822450"/>
          <p14:tracePt t="34995" x="1246188" y="1781175"/>
          <p14:tracePt t="35012" x="1306513" y="1747838"/>
          <p14:tracePt t="35028" x="1346200" y="1735138"/>
          <p14:tracePt t="35045" x="1379538" y="1735138"/>
          <p14:tracePt t="35064" x="1446213" y="1735138"/>
          <p14:tracePt t="35079" x="1473200" y="1735138"/>
          <p14:tracePt t="35095" x="1506538" y="1747838"/>
          <p14:tracePt t="35112" x="1554163" y="1768475"/>
          <p14:tracePt t="35128" x="1600200" y="1774825"/>
          <p14:tracePt t="35145" x="1693863" y="1774825"/>
          <p14:tracePt t="35161" x="1795463" y="1774825"/>
          <p14:tracePt t="35178" x="1881188" y="1781175"/>
          <p14:tracePt t="35195" x="1995488" y="1808163"/>
          <p14:tracePt t="35211" x="2109788" y="1822450"/>
          <p14:tracePt t="35228" x="2236788" y="1841500"/>
          <p14:tracePt t="35245" x="2378075" y="1868488"/>
          <p14:tracePt t="35262" x="2644775" y="1935163"/>
          <p14:tracePt t="35279" x="2867025" y="1982788"/>
          <p14:tracePt t="35295" x="2994025" y="2022475"/>
          <p14:tracePt t="35312" x="3033713" y="2043113"/>
          <p14:tracePt t="35328" x="3040063" y="2055813"/>
          <p14:tracePt t="35345" x="3054350" y="2070100"/>
          <p14:tracePt t="35362" x="3067050" y="2103438"/>
          <p14:tracePt t="35378" x="3067050" y="2116138"/>
          <p14:tracePt t="35395" x="3081338" y="2149475"/>
          <p14:tracePt t="35412" x="3081338" y="2163763"/>
          <p14:tracePt t="35428" x="3060700" y="2216150"/>
          <p14:tracePt t="35445" x="3000375" y="2297113"/>
          <p14:tracePt t="35462" x="2894013" y="2384425"/>
          <p14:tracePt t="35479" x="2719388" y="2484438"/>
          <p14:tracePt t="35495" x="2598738" y="2517775"/>
          <p14:tracePt t="35512" x="2478088" y="2559050"/>
          <p14:tracePt t="35528" x="2378075" y="2578100"/>
          <p14:tracePt t="35545" x="2284413" y="2578100"/>
          <p14:tracePt t="35563" x="2197100" y="2578100"/>
          <p14:tracePt t="35578" x="2082800" y="2578100"/>
          <p14:tracePt t="35595" x="1976438" y="2578100"/>
          <p14:tracePt t="35612" x="1874838" y="2584450"/>
          <p14:tracePt t="35628" x="1795463" y="2584450"/>
          <p14:tracePt t="35645" x="1714500" y="2584450"/>
          <p14:tracePt t="35662" x="1660525" y="2584450"/>
          <p14:tracePt t="35679" x="1533525" y="2584450"/>
          <p14:tracePt t="35695" x="1419225" y="2571750"/>
          <p14:tracePt t="35712" x="1325563" y="2544763"/>
          <p14:tracePt t="35728" x="1252538" y="2538413"/>
          <p14:tracePt t="35745" x="1198563" y="2524125"/>
          <p14:tracePt t="35762" x="1165225" y="2517775"/>
          <p14:tracePt t="35778" x="1152525" y="2517775"/>
          <p14:tracePt t="35795" x="1131888" y="2505075"/>
          <p14:tracePt t="35812" x="1125538" y="2498725"/>
          <p14:tracePt t="35814" x="1119188" y="2498725"/>
          <p14:tracePt t="35829" x="1111250" y="2490788"/>
          <p14:tracePt t="35879" x="1111250" y="2484438"/>
          <p14:tracePt t="35903" x="1111250" y="2471738"/>
          <p14:tracePt t="35911" x="1111250" y="2465388"/>
          <p14:tracePt t="35919" x="1098550" y="2451100"/>
          <p14:tracePt t="35928" x="1098550" y="2444750"/>
          <p14:tracePt t="35945" x="1084263" y="2430463"/>
          <p14:tracePt t="35962" x="1077913" y="2411413"/>
          <p14:tracePt t="36039" x="1065213" y="2411413"/>
          <p14:tracePt t="36046" x="1050925" y="2411413"/>
          <p14:tracePt t="36054" x="1031875" y="2411413"/>
          <p14:tracePt t="36070" x="1023938" y="2411413"/>
          <p14:tracePt t="36087" x="1017588" y="2411413"/>
          <p14:tracePt t="36135" x="1011238" y="2417763"/>
          <p14:tracePt t="36143" x="1011238" y="2430463"/>
          <p14:tracePt t="36151" x="1011238" y="2444750"/>
          <p14:tracePt t="36162" x="1011238" y="2451100"/>
          <p14:tracePt t="36178" x="1031875" y="2478088"/>
          <p14:tracePt t="36195" x="1065213" y="2490788"/>
          <p14:tracePt t="36212" x="1111250" y="2511425"/>
          <p14:tracePt t="36229" x="1171575" y="2532063"/>
          <p14:tracePt t="36245" x="1219200" y="2544763"/>
          <p14:tracePt t="36263" x="1312863" y="2578100"/>
          <p14:tracePt t="36279" x="1393825" y="2584450"/>
          <p14:tracePt t="36295" x="1493838" y="2598738"/>
          <p14:tracePt t="36312" x="1566863" y="2619375"/>
          <p14:tracePt t="36329" x="1660525" y="2619375"/>
          <p14:tracePt t="36345" x="1735138" y="2619375"/>
          <p14:tracePt t="36362" x="1768475" y="2619375"/>
          <p14:tracePt t="36378" x="1828800" y="2619375"/>
          <p14:tracePt t="36395" x="1881188" y="2605088"/>
          <p14:tracePt t="36412" x="1962150" y="2605088"/>
          <p14:tracePt t="36429" x="2089150" y="2584450"/>
          <p14:tracePt t="36445" x="2197100" y="2584450"/>
          <p14:tracePt t="36462" x="2284413" y="2578100"/>
          <p14:tracePt t="36479" x="2317750" y="2571750"/>
          <p14:tracePt t="36495" x="2351088" y="2565400"/>
          <p14:tracePt t="36512" x="2397125" y="2544763"/>
          <p14:tracePt t="36528" x="2444750" y="2517775"/>
          <p14:tracePt t="36545" x="2484438" y="2498725"/>
          <p14:tracePt t="36562" x="2532063" y="2471738"/>
          <p14:tracePt t="36578" x="2559050" y="2451100"/>
          <p14:tracePt t="36595" x="2578100" y="2438400"/>
          <p14:tracePt t="36612" x="2584450" y="2424113"/>
          <p14:tracePt t="36628" x="2584450" y="2417763"/>
          <p14:tracePt t="36645" x="2584450" y="2390775"/>
          <p14:tracePt t="36662" x="2584450" y="2378075"/>
          <p14:tracePt t="36679" x="2559050" y="2336800"/>
          <p14:tracePt t="36695" x="2484438" y="2309813"/>
          <p14:tracePt t="36712" x="2378075" y="2263775"/>
          <p14:tracePt t="36728" x="2257425" y="2224088"/>
          <p14:tracePt t="36745" x="2089150" y="2176463"/>
          <p14:tracePt t="36762" x="1949450" y="2149475"/>
          <p14:tracePt t="36778" x="1822450" y="2136775"/>
          <p14:tracePt t="36795" x="1714500" y="2136775"/>
          <p14:tracePt t="36812" x="1593850" y="2136775"/>
          <p14:tracePt t="36828" x="1500188" y="2136775"/>
          <p14:tracePt t="36845" x="1406525" y="2149475"/>
          <p14:tracePt t="36862" x="1319213" y="2155825"/>
          <p14:tracePt t="36879" x="1198563" y="2176463"/>
          <p14:tracePt t="36895" x="1152525" y="2190750"/>
          <p14:tracePt t="36912" x="1104900" y="2203450"/>
          <p14:tracePt t="36928" x="1071563" y="2224088"/>
          <p14:tracePt t="36945" x="1044575" y="2243138"/>
          <p14:tracePt t="36962" x="1038225" y="2263775"/>
          <p14:tracePt t="36978" x="1023938" y="2290763"/>
          <p14:tracePt t="36995" x="1011238" y="2309813"/>
          <p14:tracePt t="37012" x="998538" y="2324100"/>
          <p14:tracePt t="37028" x="998538" y="2336800"/>
          <p14:tracePt t="37045" x="998538" y="2370138"/>
          <p14:tracePt t="37063" x="1044575" y="2451100"/>
          <p14:tracePt t="37079" x="1092200" y="2511425"/>
          <p14:tracePt t="37095" x="1131888" y="2544763"/>
          <p14:tracePt t="37112" x="1179513" y="2578100"/>
          <p14:tracePt t="37128" x="1225550" y="2598738"/>
          <p14:tracePt t="37145" x="1265238" y="2611438"/>
          <p14:tracePt t="37162" x="1333500" y="2625725"/>
          <p14:tracePt t="37178" x="1427163" y="2644775"/>
          <p14:tracePt t="37195" x="1527175" y="2652713"/>
          <p14:tracePt t="37212" x="1627188" y="2665413"/>
          <p14:tracePt t="37228" x="1714500" y="2665413"/>
          <p14:tracePt t="37245" x="1787525" y="2665413"/>
          <p14:tracePt t="37263" x="1916113" y="2665413"/>
          <p14:tracePt t="37279" x="1982788" y="2652713"/>
          <p14:tracePt t="37295" x="2089150" y="2611438"/>
          <p14:tracePt t="37312" x="2170113" y="2571750"/>
          <p14:tracePt t="37328" x="2243138" y="2532063"/>
          <p14:tracePt t="37345" x="2284413" y="2511425"/>
          <p14:tracePt t="37362" x="2303463" y="2498725"/>
          <p14:tracePt t="37378" x="2309813" y="2498725"/>
          <p14:tracePt t="37395" x="2309813" y="2490788"/>
          <p14:tracePt t="37511" x="2324100" y="2484438"/>
          <p14:tracePt t="37527" x="2330450" y="2471738"/>
          <p14:tracePt t="37551" x="2330450" y="2465388"/>
          <p14:tracePt t="37911" x="2330450" y="2451100"/>
          <p14:tracePt t="37919" x="2330450" y="2438400"/>
          <p14:tracePt t="37928" x="2330450" y="2430463"/>
          <p14:tracePt t="37945" x="2324100" y="2424113"/>
          <p14:tracePt t="37962" x="2309813" y="2411413"/>
          <p14:tracePt t="37978" x="2297113" y="2411413"/>
          <p14:tracePt t="38783" x="2317750" y="2411413"/>
          <p14:tracePt t="38791" x="2357438" y="2424113"/>
          <p14:tracePt t="38799" x="2405063" y="2438400"/>
          <p14:tracePt t="38812" x="2457450" y="2451100"/>
          <p14:tracePt t="38829" x="2571750" y="2484438"/>
          <p14:tracePt t="38845" x="2686050" y="2511425"/>
          <p14:tracePt t="38862" x="2792413" y="2532063"/>
          <p14:tracePt t="38879" x="2960688" y="2565400"/>
          <p14:tracePt t="38895" x="3067050" y="2584450"/>
          <p14:tracePt t="38912" x="3133725" y="2584450"/>
          <p14:tracePt t="38928" x="3201988" y="2592388"/>
          <p14:tracePt t="38945" x="3254375" y="2592388"/>
          <p14:tracePt t="38962" x="3335338" y="2592388"/>
          <p14:tracePt t="38979" x="3416300" y="2592388"/>
          <p14:tracePt t="38995" x="3482975" y="2592388"/>
          <p14:tracePt t="39012" x="3562350" y="2571750"/>
          <p14:tracePt t="39029" x="3636963" y="2565400"/>
          <p14:tracePt t="39045" x="3743325" y="2544763"/>
          <p14:tracePt t="39062" x="3824288" y="2532063"/>
          <p14:tracePt t="39079" x="3951288" y="2490788"/>
          <p14:tracePt t="39096" x="4005263" y="2457450"/>
          <p14:tracePt t="39112" x="4059238" y="2438400"/>
          <p14:tracePt t="39129" x="4098925" y="2417763"/>
          <p14:tracePt t="39145" x="4171950" y="2384425"/>
          <p14:tracePt t="39162" x="4319588" y="2324100"/>
          <p14:tracePt t="39179" x="4494213" y="2276475"/>
          <p14:tracePt t="39195" x="4627563" y="2236788"/>
          <p14:tracePt t="39212" x="4714875" y="2216150"/>
          <p14:tracePt t="39229" x="4808538" y="2190750"/>
          <p14:tracePt t="39245" x="4929188" y="2170113"/>
          <p14:tracePt t="39262" x="5070475" y="2149475"/>
          <p14:tracePt t="39279" x="5203825" y="2130425"/>
          <p14:tracePt t="39296" x="5216525" y="2130425"/>
          <p14:tracePt t="39312" x="5224463" y="2130425"/>
          <p14:tracePt t="39391" x="5210175" y="2122488"/>
          <p14:tracePt t="39399" x="5203825" y="2116138"/>
          <p14:tracePt t="39412" x="5170488" y="2116138"/>
          <p14:tracePt t="39429" x="5043488" y="2095500"/>
          <p14:tracePt t="39445" x="4768850" y="2043113"/>
          <p14:tracePt t="39462" x="4406900" y="1955800"/>
          <p14:tracePt t="39479" x="4078288" y="1862138"/>
          <p14:tracePt t="39496" x="3971925" y="1835150"/>
          <p14:tracePt t="39512" x="3930650" y="1822450"/>
          <p14:tracePt t="39529" x="3905250" y="1814513"/>
          <p14:tracePt t="39562" x="3878263" y="1814513"/>
          <p14:tracePt t="39579" x="3863975" y="1814513"/>
          <p14:tracePt t="39595" x="3844925" y="1814513"/>
          <p14:tracePt t="39629" x="3836988" y="1814513"/>
          <p14:tracePt t="39824" x="3857625" y="1828800"/>
          <p14:tracePt t="39831" x="3870325" y="1828800"/>
          <p14:tracePt t="39840" x="3911600" y="1841500"/>
          <p14:tracePt t="39847" x="3924300" y="1841500"/>
          <p14:tracePt t="39863" x="3998913" y="1868488"/>
          <p14:tracePt t="39879" x="4111625" y="1928813"/>
          <p14:tracePt t="39896" x="4232275" y="1968500"/>
          <p14:tracePt t="39912" x="4367213" y="2036763"/>
          <p14:tracePt t="39929" x="4494213" y="2082800"/>
          <p14:tracePt t="39945" x="4608513" y="2116138"/>
          <p14:tracePt t="39962" x="4687888" y="2122488"/>
          <p14:tracePt t="39979" x="4787900" y="2122488"/>
          <p14:tracePt t="39995" x="4875213" y="2122488"/>
          <p14:tracePt t="40012" x="4956175" y="2122488"/>
          <p14:tracePt t="40029" x="5016500" y="2122488"/>
          <p14:tracePt t="40045" x="5056188" y="2122488"/>
          <p14:tracePt t="40062" x="5070475" y="2130425"/>
          <p14:tracePt t="40079" x="5156200" y="2149475"/>
          <p14:tracePt t="40096" x="5251450" y="2176463"/>
          <p14:tracePt t="40112" x="5337175" y="2203450"/>
          <p14:tracePt t="40129" x="5411788" y="2224088"/>
          <p14:tracePt t="40145" x="5438775" y="2230438"/>
          <p14:tracePt t="40162" x="5472113" y="2230438"/>
          <p14:tracePt t="40179" x="5484813" y="2236788"/>
          <p14:tracePt t="40196" x="5511800" y="2236788"/>
          <p14:tracePt t="40212" x="5532438" y="2243138"/>
          <p14:tracePt t="40229" x="5538788" y="2243138"/>
          <p14:tracePt t="40245" x="5551488" y="2243138"/>
          <p14:tracePt t="40263" x="5584825" y="2257425"/>
          <p14:tracePt t="40279" x="5611813" y="2270125"/>
          <p14:tracePt t="40296" x="5638800" y="2284413"/>
          <p14:tracePt t="40312" x="5659438" y="2290763"/>
          <p14:tracePt t="40329" x="5672138" y="2297113"/>
          <p14:tracePt t="40345" x="5680075" y="2297113"/>
          <p14:tracePt t="40362" x="5686425" y="2309813"/>
          <p14:tracePt t="40379" x="5699125" y="2309813"/>
          <p14:tracePt t="40396" x="5705475" y="2309813"/>
          <p14:tracePt t="40412" x="5726113" y="2309813"/>
          <p14:tracePt t="40429" x="5738813" y="2309813"/>
          <p14:tracePt t="40446" x="5759450" y="2324100"/>
          <p14:tracePt t="40462" x="5773738" y="2324100"/>
          <p14:tracePt t="40480" x="5792788" y="2336800"/>
          <p14:tracePt t="40496" x="5807075" y="2344738"/>
          <p14:tracePt t="40512" x="5813425" y="2351088"/>
          <p14:tracePt t="40529" x="5834063" y="2357438"/>
          <p14:tracePt t="40545" x="5840413" y="2363788"/>
          <p14:tracePt t="40562" x="5853113" y="2363788"/>
          <p14:tracePt t="40579" x="5867400" y="2378075"/>
          <p14:tracePt t="40596" x="5873750" y="2378075"/>
          <p14:tracePt t="40612" x="5880100" y="2390775"/>
          <p14:tracePt t="40629" x="5900738" y="2397125"/>
          <p14:tracePt t="40645" x="5907088" y="2405063"/>
          <p14:tracePt t="40662" x="5913438" y="2405063"/>
          <p14:tracePt t="40680" x="5934075" y="2411413"/>
          <p14:tracePt t="40719" x="5940425" y="2411413"/>
          <p14:tracePt t="40752" x="5953125" y="2411413"/>
          <p14:tracePt t="40759" x="5967413" y="2430463"/>
          <p14:tracePt t="40768" x="5980113" y="2438400"/>
          <p14:tracePt t="40779" x="5988050" y="2444750"/>
          <p14:tracePt t="40795" x="6000750" y="2444750"/>
          <p14:tracePt t="40812" x="6021388" y="2444750"/>
          <p14:tracePt t="40829" x="6034088" y="2451100"/>
          <p14:tracePt t="40846" x="6048375" y="2451100"/>
          <p14:tracePt t="40862" x="6061075" y="2451100"/>
          <p14:tracePt t="40880" x="6121400" y="2457450"/>
          <p14:tracePt t="40896" x="6181725" y="2471738"/>
          <p14:tracePt t="40912" x="6227763" y="2484438"/>
          <p14:tracePt t="40929" x="6254750" y="2484438"/>
          <p14:tracePt t="40945" x="6275388" y="2484438"/>
          <p14:tracePt t="40962" x="6296025" y="2484438"/>
          <p14:tracePt t="40979" x="6335713" y="2490788"/>
          <p14:tracePt t="40995" x="6389688" y="2505075"/>
          <p14:tracePt t="41012" x="6429375" y="2505075"/>
          <p14:tracePt t="41029" x="6469063" y="2505075"/>
          <p14:tracePt t="41045" x="6502400" y="2505075"/>
          <p14:tracePt t="41062" x="6562725" y="2505075"/>
          <p14:tracePt t="41080" x="6643688" y="2524125"/>
          <p14:tracePt t="41096" x="6691313" y="2538413"/>
          <p14:tracePt t="41112" x="6737350" y="2544763"/>
          <p14:tracePt t="41129" x="6770688" y="2544763"/>
          <p14:tracePt t="41145" x="6777038" y="2551113"/>
          <p14:tracePt t="41162" x="6791325" y="2551113"/>
          <p14:tracePt t="41179" x="6818313" y="2551113"/>
          <p14:tracePt t="41196" x="6837363" y="2559050"/>
          <p14:tracePt t="41213" x="6858000" y="2559050"/>
          <p14:tracePt t="41229" x="6870700" y="2559050"/>
          <p14:tracePt t="41246" x="6870700" y="2565400"/>
          <p14:tracePt t="41296" x="6864350" y="2565400"/>
          <p14:tracePt t="41303" x="6845300" y="2565400"/>
          <p14:tracePt t="41312" x="6810375" y="2565400"/>
          <p14:tracePt t="41329" x="6716713" y="2565400"/>
          <p14:tracePt t="41346" x="6570663" y="2565400"/>
          <p14:tracePt t="41362" x="6416675" y="2565400"/>
          <p14:tracePt t="41379" x="6262688" y="2565400"/>
          <p14:tracePt t="41396" x="6121400" y="2565400"/>
          <p14:tracePt t="41412" x="6013450" y="2565400"/>
          <p14:tracePt t="41429" x="5946775" y="2565400"/>
          <p14:tracePt t="41446" x="5913438" y="2565400"/>
          <p14:tracePt t="41462" x="5867400" y="2565400"/>
          <p14:tracePt t="41480" x="5786438" y="2565400"/>
          <p14:tracePt t="41496" x="5719763" y="2565400"/>
          <p14:tracePt t="41513" x="5672138" y="2565400"/>
          <p14:tracePt t="41529" x="5632450" y="2544763"/>
          <p14:tracePt t="41545" x="5584825" y="2532063"/>
          <p14:tracePt t="41562" x="5559425" y="2524125"/>
          <p14:tracePt t="41579" x="5538788" y="2517775"/>
          <p14:tracePt t="41596" x="5505450" y="2511425"/>
          <p14:tracePt t="41612" x="5478463" y="2505075"/>
          <p14:tracePt t="41629" x="5457825" y="2490788"/>
          <p14:tracePt t="41646" x="5418138" y="2478088"/>
          <p14:tracePt t="41662" x="5364163" y="2457450"/>
          <p14:tracePt t="41680" x="5276850" y="2405063"/>
          <p14:tracePt t="41696" x="5243513" y="2378075"/>
          <p14:tracePt t="41712" x="5203825" y="2357438"/>
          <p14:tracePt t="41729" x="5122863" y="2324100"/>
          <p14:tracePt t="41746" x="5049838" y="2303463"/>
          <p14:tracePt t="41762" x="4989513" y="2284413"/>
          <p14:tracePt t="41779" x="4968875" y="2284413"/>
          <p14:tracePt t="41795" x="4941888" y="2284413"/>
          <p14:tracePt t="41812" x="4929188" y="2284413"/>
          <p14:tracePt t="41829" x="4868863" y="2251075"/>
          <p14:tracePt t="41846" x="4814888" y="2216150"/>
          <p14:tracePt t="41862" x="4768850" y="2182813"/>
          <p14:tracePt t="41879" x="4741863" y="2149475"/>
          <p14:tracePt t="42095" x="4748213" y="2149475"/>
          <p14:tracePt t="42111" x="4754563" y="2149475"/>
          <p14:tracePt t="42168" x="4768850" y="2149475"/>
          <p14:tracePt t="42191" x="4775200" y="2149475"/>
          <p14:tracePt t="42200" x="4781550" y="2149475"/>
          <p14:tracePt t="42212" x="4787900" y="2149475"/>
          <p14:tracePt t="42229" x="4795838" y="2149475"/>
          <p14:tracePt t="42246" x="4802188" y="2149475"/>
          <p14:tracePt t="42319" x="4814888" y="2143125"/>
          <p14:tracePt t="42327" x="4822825" y="2143125"/>
          <p14:tracePt t="42335" x="4829175" y="2136775"/>
          <p14:tracePt t="42367" x="4835525" y="2136775"/>
          <p14:tracePt t="42375" x="4841875" y="2130425"/>
          <p14:tracePt t="42440" x="4848225" y="2130425"/>
          <p14:tracePt t="42728" x="4856163" y="2130425"/>
          <p14:tracePt t="42744" x="4862513" y="2130425"/>
          <p14:tracePt t="42784" x="4875213" y="2136775"/>
          <p14:tracePt t="42801" x="4881563" y="2136775"/>
          <p14:tracePt t="42817" x="4881563" y="2143125"/>
          <p14:tracePt t="42824" x="4889500" y="2149475"/>
          <p14:tracePt t="43816" x="4895850" y="2149475"/>
          <p14:tracePt t="43912" x="4902200" y="2149475"/>
          <p14:tracePt t="43952" x="4908550" y="2149475"/>
          <p14:tracePt t="44512" x="4916488" y="2149475"/>
          <p14:tracePt t="44744" x="4922838" y="2149475"/>
          <p14:tracePt t="44752" x="4929188" y="2149475"/>
          <p14:tracePt t="44768" x="4935538" y="2149475"/>
          <p14:tracePt t="44779" x="4941888" y="2163763"/>
          <p14:tracePt t="44796" x="4956175" y="2170113"/>
          <p14:tracePt t="44813" x="4983163" y="2197100"/>
          <p14:tracePt t="44829" x="5010150" y="2224088"/>
          <p14:tracePt t="44846" x="5037138" y="2236788"/>
          <p14:tracePt t="44879" x="5043488" y="2236788"/>
          <p14:tracePt t="44896" x="5089525" y="2230438"/>
          <p14:tracePt t="44913" x="5183188" y="2089150"/>
          <p14:tracePt t="44929" x="5203825" y="1935163"/>
          <p14:tracePt t="44946" x="5156200" y="1874838"/>
          <p14:tracePt t="44963" x="4976813" y="1874838"/>
          <p14:tracePt t="44979" x="4808538" y="1874838"/>
          <p14:tracePt t="44996" x="4675188" y="1874838"/>
          <p14:tracePt t="45184" x="4667250" y="1874838"/>
          <p14:tracePt t="45400" x="4660900" y="1874838"/>
          <p14:tracePt t="45856" x="4675188" y="1889125"/>
          <p14:tracePt t="45872" x="4681538" y="1895475"/>
          <p14:tracePt t="45880" x="4694238" y="1901825"/>
          <p14:tracePt t="45897" x="4708525" y="1901825"/>
          <p14:tracePt t="45904" x="4721225" y="1916113"/>
          <p14:tracePt t="45992" x="4727575" y="1916113"/>
          <p14:tracePt t="46000" x="4735513" y="1916113"/>
          <p14:tracePt t="46016" x="4741863" y="1916113"/>
          <p14:tracePt t="46029" x="4748213" y="1916113"/>
          <p14:tracePt t="46080" x="4754563" y="1916113"/>
          <p14:tracePt t="46392" x="4748213" y="1908175"/>
          <p14:tracePt t="46456" x="4748213" y="1916113"/>
          <p14:tracePt t="46464" x="4748213" y="1928813"/>
          <p14:tracePt t="46472" x="4748213" y="1962150"/>
          <p14:tracePt t="46480" x="4754563" y="2001838"/>
          <p14:tracePt t="46497" x="4768850" y="2036763"/>
          <p14:tracePt t="46513" x="4781550" y="2070100"/>
          <p14:tracePt t="46529" x="4787900" y="2082800"/>
          <p14:tracePt t="47032" x="4768850" y="2082800"/>
          <p14:tracePt t="47040" x="4748213" y="2082800"/>
          <p14:tracePt t="47049" x="4702175" y="2076450"/>
          <p14:tracePt t="47063" x="4648200" y="2076450"/>
          <p14:tracePt t="47079" x="4521200" y="2055813"/>
          <p14:tracePt t="47096" x="4313238" y="2036763"/>
          <p14:tracePt t="47113" x="4179888" y="1995488"/>
          <p14:tracePt t="47129" x="4098925" y="1976438"/>
          <p14:tracePt t="47146" x="4038600" y="1949450"/>
          <p14:tracePt t="47163" x="4005263" y="1941513"/>
          <p14:tracePt t="47180" x="3990975" y="1935163"/>
          <p14:tracePt t="47196" x="3978275" y="1928813"/>
          <p14:tracePt t="47229" x="3957638" y="1916113"/>
          <p14:tracePt t="47246" x="3951288" y="1916113"/>
          <p14:tracePt t="47263" x="3938588" y="1901825"/>
          <p14:tracePt t="47279" x="3930650" y="1895475"/>
          <p14:tracePt t="47376" x="3971925" y="1895475"/>
          <p14:tracePt t="47385" x="4024313" y="1908175"/>
          <p14:tracePt t="47396" x="4105275" y="1928813"/>
          <p14:tracePt t="47413" x="4286250" y="1968500"/>
          <p14:tracePt t="47429" x="4527550" y="2016125"/>
          <p14:tracePt t="47446" x="4708525" y="2036763"/>
          <p14:tracePt t="47463" x="4848225" y="2055813"/>
          <p14:tracePt t="47480" x="4941888" y="2070100"/>
          <p14:tracePt t="47497" x="5056188" y="2076450"/>
          <p14:tracePt t="47513" x="5170488" y="2095500"/>
          <p14:tracePt t="47529" x="5337175" y="2122488"/>
          <p14:tracePt t="47546" x="5619750" y="2197100"/>
          <p14:tracePt t="47563" x="6054725" y="2243138"/>
          <p14:tracePt t="47579" x="6456363" y="2303463"/>
          <p14:tracePt t="47596" x="6784975" y="2357438"/>
          <p14:tracePt t="47613" x="7092950" y="2424113"/>
          <p14:tracePt t="47629" x="7380288" y="2505075"/>
          <p14:tracePt t="47646" x="7615238" y="2565400"/>
          <p14:tracePt t="47663" x="7788275" y="2598738"/>
          <p14:tracePt t="47680" x="7969250" y="2652713"/>
          <p14:tracePt t="47697" x="8050213" y="2671763"/>
          <p14:tracePt t="47713" x="8143875" y="2686050"/>
          <p14:tracePt t="47730" x="8251825" y="2713038"/>
          <p14:tracePt t="47746" x="8364538" y="2746375"/>
          <p14:tracePt t="47763" x="8478838" y="2752725"/>
          <p14:tracePt t="47779" x="8599488" y="2773363"/>
          <p14:tracePt t="47796" x="8759825" y="2792413"/>
          <p14:tracePt t="47813" x="8974138" y="2819400"/>
          <p14:tracePt t="47829" x="9142413" y="2867025"/>
          <p14:tracePt t="47846" x="9142413" y="2900363"/>
          <p14:tracePt t="47863" x="9142413" y="2919413"/>
          <p14:tracePt t="47880" x="9142413" y="2933700"/>
          <p14:tracePt t="47897" x="9142413" y="2940050"/>
          <p14:tracePt t="47952" x="9142413" y="2952750"/>
          <p14:tracePt t="48113" x="9134475" y="2952750"/>
          <p14:tracePt t="48121" x="9101138" y="2952750"/>
          <p14:tracePt t="48130" x="9061450" y="2952750"/>
          <p14:tracePt t="48146" x="8988425" y="2946400"/>
          <p14:tracePt t="48163" x="8894763" y="2933700"/>
          <p14:tracePt t="48179" x="8813800" y="2913063"/>
          <p14:tracePt t="48196" x="8720138" y="2906713"/>
          <p14:tracePt t="48213" x="8593138" y="2886075"/>
          <p14:tracePt t="48230" x="8451850" y="2867025"/>
          <p14:tracePt t="48246" x="8304213" y="2846388"/>
          <p14:tracePt t="48263" x="8170863" y="2813050"/>
          <p14:tracePt t="48280" x="8077200" y="2806700"/>
          <p14:tracePt t="48297" x="7969250" y="2792413"/>
          <p14:tracePt t="48313" x="7896225" y="2786063"/>
          <p14:tracePt t="48330" x="7796213" y="2765425"/>
          <p14:tracePt t="48346" x="7654925" y="2738438"/>
          <p14:tracePt t="48363" x="7480300" y="2725738"/>
          <p14:tracePt t="48380" x="7286625" y="2679700"/>
          <p14:tracePt t="48396" x="7085013" y="2671763"/>
          <p14:tracePt t="48414" x="6784975" y="2625725"/>
          <p14:tracePt t="48429" x="6381750" y="2559050"/>
          <p14:tracePt t="48446" x="5894388" y="2490788"/>
          <p14:tracePt t="48463" x="5418138" y="2351088"/>
          <p14:tracePt t="48481" x="4929188" y="2216150"/>
          <p14:tracePt t="48497" x="4781550" y="2176463"/>
          <p14:tracePt t="48513" x="4714875" y="2170113"/>
          <p14:tracePt t="48530" x="4687888" y="2155825"/>
          <p14:tracePt t="48584" x="4675188" y="2155825"/>
          <p14:tracePt t="48592" x="4648200" y="2155825"/>
          <p14:tracePt t="48600" x="4627563" y="2149475"/>
          <p14:tracePt t="48613" x="4581525" y="2136775"/>
          <p14:tracePt t="48630" x="4494213" y="2082800"/>
          <p14:tracePt t="48646" x="4386263" y="2043113"/>
          <p14:tracePt t="48663" x="4319588" y="2009775"/>
          <p14:tracePt t="48681" x="4232275" y="1976438"/>
          <p14:tracePt t="48697" x="4198938" y="1962150"/>
          <p14:tracePt t="48713" x="4165600" y="1955800"/>
          <p14:tracePt t="48730" x="4119563" y="1955800"/>
          <p14:tracePt t="48746" x="4105275" y="1949450"/>
          <p14:tracePt t="48780" x="4098925" y="1949450"/>
          <p14:tracePt t="48881" x="4105275" y="1949450"/>
          <p14:tracePt t="48889" x="4125913" y="1949450"/>
          <p14:tracePt t="48897" x="4159250" y="1949450"/>
          <p14:tracePt t="48913" x="4313238" y="1982788"/>
          <p14:tracePt t="48930" x="4600575" y="2070100"/>
          <p14:tracePt t="48946" x="5037138" y="2197100"/>
          <p14:tracePt t="48963" x="5545138" y="2336800"/>
          <p14:tracePt t="48980" x="5988050" y="2417763"/>
          <p14:tracePt t="48996" x="6442075" y="2478088"/>
          <p14:tracePt t="49013" x="6864350" y="2544763"/>
          <p14:tracePt t="49030" x="7199313" y="2605088"/>
          <p14:tracePt t="49046" x="7427913" y="2638425"/>
          <p14:tracePt t="49063" x="7581900" y="2679700"/>
          <p14:tracePt t="49081" x="7742238" y="2686050"/>
          <p14:tracePt t="49097" x="7869238" y="2698750"/>
          <p14:tracePt t="49114" x="8029575" y="2725738"/>
          <p14:tracePt t="49130" x="8183563" y="2752725"/>
          <p14:tracePt t="49146" x="8351838" y="2786063"/>
          <p14:tracePt t="49163" x="8491538" y="2798763"/>
          <p14:tracePt t="49180" x="8593138" y="2819400"/>
          <p14:tracePt t="49197" x="8686800" y="2846388"/>
          <p14:tracePt t="49213" x="8786813" y="2867025"/>
          <p14:tracePt t="49230" x="8913813" y="2873375"/>
          <p14:tracePt t="49246" x="9088438" y="2900363"/>
          <p14:tracePt t="49263" x="9142413" y="2900363"/>
          <p14:tracePt t="49297" x="9142413" y="2919413"/>
          <p14:tracePt t="49560" x="9142413" y="2927350"/>
          <p14:tracePt t="49569" x="9115425" y="2913063"/>
          <p14:tracePt t="49579" x="9074150" y="2879725"/>
          <p14:tracePt t="49596" x="8994775" y="2806700"/>
          <p14:tracePt t="49613" x="8961438" y="2773363"/>
          <p14:tracePt t="49630" x="8953500" y="2719388"/>
          <p14:tracePt t="49646" x="8920163" y="2619375"/>
          <p14:tracePt t="49663" x="8894763" y="2505075"/>
          <p14:tracePt t="49680" x="8874125" y="2317750"/>
          <p14:tracePt t="49697" x="8874125" y="2216150"/>
          <p14:tracePt t="49713" x="8874125" y="2122488"/>
          <p14:tracePt t="49730" x="8874125" y="2070100"/>
          <p14:tracePt t="49746" x="8874125" y="2028825"/>
          <p14:tracePt t="49763" x="8867775" y="1995488"/>
          <p14:tracePt t="49780" x="8853488" y="1968500"/>
          <p14:tracePt t="49796" x="8840788" y="1935163"/>
          <p14:tracePt t="49813" x="8826500" y="1908175"/>
          <p14:tracePt t="49830" x="8807450" y="1889125"/>
          <p14:tracePt t="49846" x="8780463" y="1862138"/>
          <p14:tracePt t="49863" x="8747125" y="1841500"/>
          <p14:tracePt t="49880" x="8666163" y="1808163"/>
          <p14:tracePt t="49897" x="8545513" y="1762125"/>
          <p14:tracePt t="49913" x="8370888" y="1693863"/>
          <p14:tracePt t="49930" x="8204200" y="1647825"/>
          <p14:tracePt t="49946" x="8070850" y="1620838"/>
          <p14:tracePt t="49963" x="7935913" y="1560513"/>
          <p14:tracePt t="49980" x="7808913" y="1479550"/>
          <p14:tracePt t="49997" x="7702550" y="1427163"/>
          <p14:tracePt t="50013" x="7621588" y="1379538"/>
          <p14:tracePt t="50030" x="7561263" y="1339850"/>
          <p14:tracePt t="50046" x="7513638" y="1306513"/>
          <p14:tracePt t="50063" x="7488238" y="1285875"/>
          <p14:tracePt t="50081" x="7446963" y="1273175"/>
          <p14:tracePt t="50097" x="7434263" y="1273175"/>
          <p14:tracePt t="50113" x="7394575" y="1273175"/>
          <p14:tracePt t="50130" x="7307263" y="1273175"/>
          <p14:tracePt t="50146" x="7186613" y="1273175"/>
          <p14:tracePt t="50163" x="7065963" y="1273175"/>
          <p14:tracePt t="50180" x="6958013" y="1292225"/>
          <p14:tracePt t="50196" x="6884988" y="1298575"/>
          <p14:tracePt t="50213" x="6824663" y="1333500"/>
          <p14:tracePt t="50230" x="6770688" y="1366838"/>
          <p14:tracePt t="50246" x="6710363" y="1400175"/>
          <p14:tracePt t="50263" x="6664325" y="1446213"/>
          <p14:tracePt t="50281" x="6616700" y="1493838"/>
          <p14:tracePt t="50297" x="6604000" y="1506538"/>
          <p14:tracePt t="50337" x="6604000" y="1520825"/>
          <p14:tracePt t="50346" x="6604000" y="1527175"/>
          <p14:tracePt t="50363" x="6604000" y="1533525"/>
          <p14:tracePt t="50380" x="6637338" y="1554163"/>
          <p14:tracePt t="50396" x="6683375" y="1581150"/>
          <p14:tracePt t="50414" x="6737350" y="1600200"/>
          <p14:tracePt t="50430" x="6810375" y="1633538"/>
          <p14:tracePt t="50446" x="6884988" y="1666875"/>
          <p14:tracePt t="50463" x="6985000" y="1687513"/>
          <p14:tracePt t="50481" x="7180263" y="1727200"/>
          <p14:tracePt t="50497" x="7346950" y="1747838"/>
          <p14:tracePt t="50513" x="7554913" y="1747838"/>
          <p14:tracePt t="50530" x="7708900" y="1747838"/>
          <p14:tracePt t="50546" x="7835900" y="1720850"/>
          <p14:tracePt t="50563" x="7935913" y="1666875"/>
          <p14:tracePt t="50580" x="8037513" y="1593850"/>
          <p14:tracePt t="50596" x="8104188" y="1547813"/>
          <p14:tracePt t="50613" x="8156575" y="1506538"/>
          <p14:tracePt t="50630" x="8177213" y="1493838"/>
          <p14:tracePt t="50646" x="8183563" y="1487488"/>
          <p14:tracePt t="50663" x="8197850" y="1473200"/>
          <p14:tracePt t="50705" x="8204200" y="1466850"/>
          <p14:tracePt t="50857" x="8191500" y="1466850"/>
          <p14:tracePt t="50865" x="8177213" y="1466850"/>
          <p14:tracePt t="50873" x="8143875" y="1466850"/>
          <p14:tracePt t="50881" x="8116888" y="1466850"/>
          <p14:tracePt t="50897" x="8043863" y="1460500"/>
          <p14:tracePt t="50913" x="7969250" y="1446213"/>
          <p14:tracePt t="50930" x="7862888" y="1446213"/>
          <p14:tracePt t="50946" x="7715250" y="1427163"/>
          <p14:tracePt t="50963" x="7561263" y="1406525"/>
          <p14:tracePt t="50980" x="7419975" y="1385888"/>
          <p14:tracePt t="50996" x="7286625" y="1379538"/>
          <p14:tracePt t="51013" x="7186613" y="1379538"/>
          <p14:tracePt t="51030" x="7112000" y="1379538"/>
          <p14:tracePt t="51046" x="7059613" y="1379538"/>
          <p14:tracePt t="51063" x="7011988" y="1379538"/>
          <p14:tracePt t="51080" x="6938963" y="1379538"/>
          <p14:tracePt t="51097" x="6831013" y="1379538"/>
          <p14:tracePt t="51113" x="6791325" y="1379538"/>
          <p14:tracePt t="51130" x="6770688" y="1379538"/>
          <p14:tracePt t="51146" x="6757988" y="1379538"/>
          <p14:tracePt t="51185" x="6743700" y="1379538"/>
          <p14:tracePt t="51649" x="6743700" y="1385888"/>
          <p14:tracePt t="51673" x="6751638" y="1393825"/>
          <p14:tracePt t="51705" x="6757988" y="1400175"/>
          <p14:tracePt t="51777" x="6757988" y="1406525"/>
          <p14:tracePt t="51802" x="6757988" y="1412875"/>
          <p14:tracePt t="51809" x="6757988" y="1419225"/>
          <p14:tracePt t="51833" x="6757988" y="1427163"/>
          <p14:tracePt t="51841" x="6757988" y="1433513"/>
          <p14:tracePt t="52593" x="6757988" y="1439863"/>
          <p14:tracePt t="52633" x="6757988" y="1446213"/>
          <p14:tracePt t="52649" x="6757988" y="1452563"/>
          <p14:tracePt t="52657" x="6757988" y="1460500"/>
          <p14:tracePt t="52665" x="6757988" y="1466850"/>
          <p14:tracePt t="52680" x="6757988" y="1473200"/>
          <p14:tracePt t="52697" x="6757988" y="1479550"/>
          <p14:tracePt t="52714" x="6757988" y="1493838"/>
          <p14:tracePt t="52730" x="6757988" y="1500188"/>
          <p14:tracePt t="52747" x="6757988" y="1506538"/>
          <p14:tracePt t="52763" x="6757988" y="1520825"/>
          <p14:tracePt t="52780" x="6757988" y="1527175"/>
          <p14:tracePt t="52797" x="6757988" y="1533525"/>
          <p14:tracePt t="52813" x="6764338" y="1539875"/>
          <p14:tracePt t="52865" x="6770688" y="1547813"/>
          <p14:tracePt t="52873" x="6777038" y="1560513"/>
          <p14:tracePt t="52889" x="6791325" y="1573213"/>
          <p14:tracePt t="52914" x="6797675" y="1581150"/>
          <p14:tracePt t="52945" x="6804025" y="1587500"/>
          <p14:tracePt t="52961" x="6804025" y="1593850"/>
          <p14:tracePt t="52985" x="6810375" y="1593850"/>
          <p14:tracePt t="53130" x="6810375" y="1600200"/>
          <p14:tracePt t="53697" x="6810375" y="1608138"/>
          <p14:tracePt t="53705" x="6810375" y="1614488"/>
          <p14:tracePt t="53714" x="6810375" y="1620838"/>
          <p14:tracePt t="53730" x="6804025" y="1641475"/>
          <p14:tracePt t="53747" x="6804025" y="1647825"/>
          <p14:tracePt t="53763" x="6791325" y="1660525"/>
          <p14:tracePt t="53797" x="6784975" y="1660525"/>
          <p14:tracePt t="53814" x="6777038" y="1660525"/>
          <p14:tracePt t="53830" x="6751638" y="1681163"/>
          <p14:tracePt t="53847" x="6710363" y="1727200"/>
          <p14:tracePt t="53863" x="6650038" y="1781175"/>
          <p14:tracePt t="53880" x="6596063" y="1841500"/>
          <p14:tracePt t="53897" x="6477000" y="2036763"/>
          <p14:tracePt t="53914" x="6356350" y="2417763"/>
          <p14:tracePt t="53930" x="6202363" y="2879725"/>
          <p14:tracePt t="53947" x="6067425" y="3201988"/>
          <p14:tracePt t="53963" x="5980113" y="3368675"/>
          <p14:tracePt t="53980" x="5946775" y="3502025"/>
          <p14:tracePt t="53997" x="5946775" y="3562350"/>
          <p14:tracePt t="54014" x="5946775" y="3609975"/>
          <p14:tracePt t="54030" x="5946775" y="3643313"/>
          <p14:tracePt t="54047" x="5940425" y="3656013"/>
          <p14:tracePt t="54063" x="5940425" y="3663950"/>
          <p14:tracePt t="54833" x="5940425" y="3649663"/>
          <p14:tracePt t="54873" x="5940425" y="3643313"/>
          <p14:tracePt t="54881" x="5940425" y="3636963"/>
          <p14:tracePt t="54889" x="5940425" y="3630613"/>
          <p14:tracePt t="54898" x="5940425" y="3622675"/>
          <p14:tracePt t="54915" x="5940425" y="3609975"/>
          <p14:tracePt t="54930" x="5940425" y="3603625"/>
          <p14:tracePt t="54947" x="5934075" y="3589338"/>
          <p14:tracePt t="55050" x="5934075" y="3582988"/>
          <p14:tracePt t="55066" x="5927725" y="3570288"/>
          <p14:tracePt t="55273" x="5919788" y="3570288"/>
          <p14:tracePt t="55313" x="5913438" y="3570288"/>
          <p14:tracePt t="55425" x="5907088" y="3570288"/>
          <p14:tracePt t="55513" x="5900738" y="3570288"/>
          <p14:tracePt t="55530" x="5886450" y="3570288"/>
          <p14:tracePt t="55538" x="5880100" y="3570288"/>
          <p14:tracePt t="55547" x="5853113" y="3582988"/>
          <p14:tracePt t="55563" x="5746750" y="3603625"/>
          <p14:tracePt t="55580" x="5559425" y="3649663"/>
          <p14:tracePt t="55597" x="5337175" y="3736975"/>
          <p14:tracePt t="55614" x="5183188" y="3824288"/>
          <p14:tracePt t="55630" x="5122863" y="3878263"/>
          <p14:tracePt t="55647" x="5116513" y="3917950"/>
          <p14:tracePt t="55663" x="5116513" y="3930650"/>
          <p14:tracePt t="55681" x="5110163" y="3938588"/>
          <p14:tracePt t="55714" x="5110163" y="3944938"/>
          <p14:tracePt t="55731" x="5110163" y="3951288"/>
          <p14:tracePt t="55747" x="5095875" y="3951288"/>
          <p14:tracePt t="55764" x="5089525" y="3951288"/>
          <p14:tracePt t="55780" x="5089525" y="3944938"/>
          <p14:tracePt t="55834" x="5089525" y="3938588"/>
          <p14:tracePt t="55841" x="5089525" y="3924300"/>
          <p14:tracePt t="55866" x="5089525" y="3917950"/>
          <p14:tracePt t="55922" x="5089525" y="3911600"/>
          <p14:tracePt t="55929" x="5089525" y="3905250"/>
          <p14:tracePt t="55945" x="5095875" y="3905250"/>
          <p14:tracePt t="55953" x="5110163" y="3890963"/>
          <p14:tracePt t="55964" x="5116513" y="3890963"/>
          <p14:tracePt t="55980" x="5130800" y="3878263"/>
          <p14:tracePt t="55997" x="5143500" y="3878263"/>
          <p14:tracePt t="56030" x="5156200" y="3863975"/>
          <p14:tracePt t="56242" x="5164138" y="3863975"/>
          <p14:tracePt t="56257" x="5176838" y="3878263"/>
          <p14:tracePt t="56274" x="5176838" y="3890963"/>
          <p14:tracePt t="56290" x="5176838" y="3897313"/>
          <p14:tracePt t="56307" x="5191125" y="3905250"/>
          <p14:tracePt t="56314" x="5191125" y="3911600"/>
          <p14:tracePt t="56338" x="5191125" y="3917950"/>
          <p14:tracePt t="56354" x="5197475" y="3924300"/>
          <p14:tracePt t="56370" x="5203825" y="3930650"/>
          <p14:tracePt t="56426" x="5203825" y="3938588"/>
          <p14:tracePt t="56506" x="5216525" y="3938588"/>
          <p14:tracePt t="56521" x="5216525" y="3930650"/>
          <p14:tracePt t="56537" x="5230813" y="3924300"/>
          <p14:tracePt t="56545" x="5237163" y="3924300"/>
          <p14:tracePt t="56554" x="5237163" y="3917950"/>
          <p14:tracePt t="56570" x="5243513" y="3911600"/>
          <p14:tracePt t="56586" x="5251450" y="3911600"/>
          <p14:tracePt t="56690" x="5257800" y="3911600"/>
          <p14:tracePt t="57082" x="5270500" y="3911600"/>
        </p14:tracePtLst>
      </p14:laserTraceLst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4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EAR1 i-TED: RRR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2" name="Google Shape;262;p24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2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-76200" y="944275"/>
            <a:ext cx="5012575" cy="334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2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500100" y="944275"/>
            <a:ext cx="4833187" cy="3222125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24"/>
          <p:cNvSpPr txBox="1"/>
          <p:nvPr/>
        </p:nvSpPr>
        <p:spPr>
          <a:xfrm>
            <a:off x="63075" y="4384925"/>
            <a:ext cx="8730000" cy="6135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Se-79 @ EAR1:</a:t>
            </a:r>
            <a:r>
              <a:rPr lang="en"/>
              <a:t>  RRR (strongest resonances) of Se-79  below 1 keV with</a:t>
            </a:r>
            <a:r>
              <a:rPr lang="en" b="1"/>
              <a:t> high resolution</a:t>
            </a: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</a:rPr>
              <a:t>URR: complementary measurement at EAR2 up to 100 keV</a:t>
            </a: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p24"/>
          <p:cNvSpPr txBox="1"/>
          <p:nvPr/>
        </p:nvSpPr>
        <p:spPr>
          <a:xfrm>
            <a:off x="1995925" y="678200"/>
            <a:ext cx="4367400" cy="5373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EAR1 → High energy resolution </a:t>
            </a: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RF @EAR1</a:t>
            </a:r>
            <a:r>
              <a:rPr lang="en"/>
              <a:t> negligible below 1 keV</a:t>
            </a:r>
            <a:endParaRPr/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928"/>
    </mc:Choice>
    <mc:Fallback>
      <p:transition spd="slow" advTm="279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709" x="6797675" y="3751263"/>
          <p14:tracePt t="880" x="6777038" y="3751263"/>
          <p14:tracePt t="889" x="6764338" y="3743325"/>
          <p14:tracePt t="899" x="6764338" y="3736975"/>
          <p14:tracePt t="916" x="6751638" y="3736975"/>
          <p14:tracePt t="968" x="6751638" y="3730625"/>
          <p14:tracePt t="984" x="6743700" y="3724275"/>
          <p14:tracePt t="992" x="6716713" y="3709988"/>
          <p14:tracePt t="1001" x="6677025" y="3683000"/>
          <p14:tracePt t="1016" x="6643688" y="3589338"/>
          <p14:tracePt t="1033" x="6604000" y="3502025"/>
          <p14:tracePt t="1049" x="6543675" y="3435350"/>
          <p14:tracePt t="1066" x="6483350" y="3381375"/>
          <p14:tracePt t="1082" x="6416675" y="3348038"/>
          <p14:tracePt t="1099" x="6315075" y="3335338"/>
          <p14:tracePt t="1116" x="6221413" y="3314700"/>
          <p14:tracePt t="1132" x="6161088" y="3314700"/>
          <p14:tracePt t="1149" x="6134100" y="3308350"/>
          <p14:tracePt t="1200" x="6127750" y="3308350"/>
          <p14:tracePt t="1248" x="6121400" y="3308350"/>
          <p14:tracePt t="1272" x="6115050" y="3308350"/>
          <p14:tracePt t="1320" x="6108700" y="3302000"/>
          <p14:tracePt t="1440" x="6100763" y="3302000"/>
          <p14:tracePt t="1584" x="6088063" y="3302000"/>
          <p14:tracePt t="1600" x="6088063" y="3295650"/>
          <p14:tracePt t="1617" x="6081713" y="3295650"/>
          <p14:tracePt t="1624" x="6073775" y="3295650"/>
          <p14:tracePt t="1633" x="6073775" y="3287713"/>
          <p14:tracePt t="1649" x="6067425" y="3287713"/>
          <p14:tracePt t="1816" x="6061075" y="3281363"/>
          <p14:tracePt t="2088" x="6054725" y="3281363"/>
          <p14:tracePt t="2193" x="6040438" y="3281363"/>
          <p14:tracePt t="2776" x="6034088" y="3281363"/>
          <p14:tracePt t="3112" x="6034088" y="3275013"/>
          <p14:tracePt t="3904" x="6007100" y="3275013"/>
          <p14:tracePt t="3912" x="5961063" y="3262313"/>
          <p14:tracePt t="3920" x="5886450" y="3254375"/>
          <p14:tracePt t="3933" x="5799138" y="3235325"/>
          <p14:tracePt t="3950" x="5524500" y="3194050"/>
          <p14:tracePt t="3966" x="5210175" y="3141663"/>
          <p14:tracePt t="3983" x="5130800" y="3127375"/>
          <p14:tracePt t="4025" x="5122863" y="3121025"/>
          <p14:tracePt t="4034" x="5103813" y="3108325"/>
          <p14:tracePt t="4050" x="5002213" y="3054350"/>
          <p14:tracePt t="4066" x="4862513" y="3027363"/>
          <p14:tracePt t="4083" x="4735513" y="3021013"/>
          <p14:tracePt t="4099" x="4667250" y="3060700"/>
          <p14:tracePt t="4116" x="4608513" y="3167063"/>
          <p14:tracePt t="4133" x="4560888" y="3322638"/>
          <p14:tracePt t="4150" x="4494213" y="3389313"/>
          <p14:tracePt t="4166" x="4400550" y="3389313"/>
          <p14:tracePt t="4183" x="4279900" y="3389313"/>
          <p14:tracePt t="4201" x="4065588" y="3295650"/>
          <p14:tracePt t="4216" x="3957638" y="3181350"/>
          <p14:tracePt t="4233" x="3857625" y="3054350"/>
          <p14:tracePt t="4250" x="3763963" y="2979738"/>
          <p14:tracePt t="4266" x="3703638" y="2919413"/>
          <p14:tracePt t="4283" x="3616325" y="2859088"/>
          <p14:tracePt t="4299" x="3549650" y="2806700"/>
          <p14:tracePt t="4316" x="3468688" y="2752725"/>
          <p14:tracePt t="4333" x="3408363" y="2705100"/>
          <p14:tracePt t="4349" x="3341688" y="2679700"/>
          <p14:tracePt t="4366" x="3287713" y="2652713"/>
          <p14:tracePt t="4383" x="3221038" y="2619375"/>
          <p14:tracePt t="4385" x="3201988" y="2619375"/>
          <p14:tracePt t="4399" x="3175000" y="2605088"/>
          <p14:tracePt t="4416" x="3121025" y="2571750"/>
          <p14:tracePt t="4433" x="3114675" y="2559050"/>
          <p14:tracePt t="4450" x="3114675" y="2551113"/>
          <p14:tracePt t="4529" x="3121025" y="2571750"/>
          <p14:tracePt t="4537" x="3133725" y="2584450"/>
          <p14:tracePt t="4549" x="3167063" y="2605088"/>
          <p14:tracePt t="4566" x="3201988" y="2619375"/>
          <p14:tracePt t="4601" x="3208338" y="2619375"/>
          <p14:tracePt t="4625" x="3221038" y="2611438"/>
          <p14:tracePt t="4640" x="3227388" y="2611438"/>
          <p14:tracePt t="4704" x="3235325" y="2611438"/>
          <p14:tracePt t="4712" x="3235325" y="2619375"/>
          <p14:tracePt t="4728" x="3227388" y="2625725"/>
          <p14:tracePt t="4801" x="3227388" y="2598738"/>
          <p14:tracePt t="4809" x="3227388" y="2565400"/>
          <p14:tracePt t="4817" x="3227388" y="2517775"/>
          <p14:tracePt t="4833" x="3227388" y="2444750"/>
          <p14:tracePt t="4849" x="3208338" y="2351088"/>
          <p14:tracePt t="4866" x="3181350" y="2270125"/>
          <p14:tracePt t="4883" x="3167063" y="2243138"/>
          <p14:tracePt t="4899" x="3160713" y="2243138"/>
          <p14:tracePt t="4953" x="3148013" y="2243138"/>
          <p14:tracePt t="4960" x="3133725" y="2257425"/>
          <p14:tracePt t="4968" x="3121025" y="2297113"/>
          <p14:tracePt t="4983" x="3114675" y="2336800"/>
          <p14:tracePt t="5000" x="3081338" y="2538413"/>
          <p14:tracePt t="5017" x="3060700" y="2686050"/>
          <p14:tracePt t="5033" x="3033713" y="2840038"/>
          <p14:tracePt t="5050" x="3013075" y="2946400"/>
          <p14:tracePt t="5066" x="2994025" y="3000375"/>
          <p14:tracePt t="5083" x="2973388" y="3048000"/>
          <p14:tracePt t="5099" x="2973388" y="3114675"/>
          <p14:tracePt t="5116" x="2973388" y="3148013"/>
          <p14:tracePt t="5133" x="2973388" y="3175000"/>
          <p14:tracePt t="5166" x="2967038" y="3187700"/>
          <p14:tracePt t="5183" x="2960688" y="3187700"/>
          <p14:tracePt t="5200" x="2940050" y="3187700"/>
          <p14:tracePt t="5216" x="2867025" y="3148013"/>
          <p14:tracePt t="5233" x="2806700" y="3067050"/>
          <p14:tracePt t="5249" x="2738438" y="2967038"/>
          <p14:tracePt t="5266" x="2665413" y="2852738"/>
          <p14:tracePt t="5283" x="2598738" y="2786063"/>
          <p14:tracePt t="5300" x="2544763" y="2725738"/>
          <p14:tracePt t="5317" x="2505075" y="2679700"/>
          <p14:tracePt t="5333" x="2465388" y="2605088"/>
          <p14:tracePt t="5349" x="2424113" y="2490788"/>
          <p14:tracePt t="5366" x="2384425" y="2390775"/>
          <p14:tracePt t="5383" x="2363788" y="2303463"/>
          <p14:tracePt t="5385" x="2351088" y="2270125"/>
          <p14:tracePt t="5399" x="2344738" y="2251075"/>
          <p14:tracePt t="5416" x="2330450" y="2197100"/>
          <p14:tracePt t="5433" x="2324100" y="2155825"/>
          <p14:tracePt t="5450" x="2297113" y="2095500"/>
          <p14:tracePt t="5466" x="2297113" y="2049463"/>
          <p14:tracePt t="5483" x="2297113" y="2036763"/>
          <p14:tracePt t="5561" x="2284413" y="2028825"/>
          <p14:tracePt t="5569" x="2251075" y="2016125"/>
          <p14:tracePt t="5577" x="2224088" y="2016125"/>
          <p14:tracePt t="5585" x="2176463" y="2016125"/>
          <p14:tracePt t="5600" x="2130425" y="2009775"/>
          <p14:tracePt t="5617" x="1922463" y="2016125"/>
          <p14:tracePt t="5633" x="1735138" y="2089150"/>
          <p14:tracePt t="5650" x="1487488" y="2224088"/>
          <p14:tracePt t="5666" x="1238250" y="2444750"/>
          <p14:tracePt t="5683" x="977900" y="2705100"/>
          <p14:tracePt t="5700" x="769938" y="2967038"/>
          <p14:tracePt t="5716" x="682625" y="3121025"/>
          <p14:tracePt t="5733" x="636588" y="3214688"/>
          <p14:tracePt t="5750" x="609600" y="3275013"/>
          <p14:tracePt t="5766" x="609600" y="3302000"/>
          <p14:tracePt t="5783" x="609600" y="3328988"/>
          <p14:tracePt t="5799" x="609600" y="3335338"/>
          <p14:tracePt t="5865" x="603250" y="3328988"/>
          <p14:tracePt t="5873" x="595313" y="3308350"/>
          <p14:tracePt t="5883" x="588963" y="3287713"/>
          <p14:tracePt t="5900" x="582613" y="3268663"/>
          <p14:tracePt t="5916" x="582613" y="3262313"/>
          <p14:tracePt t="5950" x="576263" y="3254375"/>
          <p14:tracePt t="5966" x="528638" y="3248025"/>
          <p14:tracePt t="5983" x="415925" y="3201988"/>
          <p14:tracePt t="6000" x="341313" y="3121025"/>
          <p14:tracePt t="6017" x="287338" y="2979738"/>
          <p14:tracePt t="6034" x="274638" y="2852738"/>
          <p14:tracePt t="6050" x="274638" y="2725738"/>
          <p14:tracePt t="6066" x="274638" y="2584450"/>
          <p14:tracePt t="6083" x="274638" y="2411413"/>
          <p14:tracePt t="6099" x="274638" y="2257425"/>
          <p14:tracePt t="6116" x="274638" y="2155825"/>
          <p14:tracePt t="6133" x="274638" y="2070100"/>
          <p14:tracePt t="6150" x="274638" y="2001838"/>
          <p14:tracePt t="6166" x="274638" y="1955800"/>
          <p14:tracePt t="6183" x="274638" y="1922463"/>
          <p14:tracePt t="6200" x="274638" y="1908175"/>
          <p14:tracePt t="6217" x="254000" y="1908175"/>
          <p14:tracePt t="6233" x="174625" y="2022475"/>
          <p14:tracePt t="6250" x="107950" y="2263775"/>
          <p14:tracePt t="6266" x="66675" y="2551113"/>
          <p14:tracePt t="6283" x="0" y="2825750"/>
          <p14:tracePt t="6300" x="0" y="3006725"/>
          <p14:tracePt t="6317" x="0" y="3121025"/>
          <p14:tracePt t="6333" x="0" y="3167063"/>
          <p14:tracePt t="6349" x="0" y="3181350"/>
          <p14:tracePt t="6383" x="26988" y="3181350"/>
          <p14:tracePt t="6385" x="53975" y="3181350"/>
          <p14:tracePt t="6400" x="87313" y="3160713"/>
          <p14:tracePt t="6417" x="187325" y="3060700"/>
          <p14:tracePt t="6434" x="241300" y="2946400"/>
          <p14:tracePt t="6450" x="314325" y="2759075"/>
          <p14:tracePt t="6467" x="401638" y="2444750"/>
          <p14:tracePt t="6483" x="488950" y="2070100"/>
          <p14:tracePt t="6500" x="555625" y="1781175"/>
          <p14:tracePt t="6516" x="615950" y="1581150"/>
          <p14:tracePt t="6533" x="682625" y="1373188"/>
          <p14:tracePt t="6550" x="709613" y="1219200"/>
          <p14:tracePt t="6566" x="723900" y="1084263"/>
          <p14:tracePt t="6583" x="742950" y="990600"/>
          <p14:tracePt t="6600" x="750888" y="930275"/>
          <p14:tracePt t="6616" x="757238" y="904875"/>
          <p14:tracePt t="6650" x="769938" y="904875"/>
          <p14:tracePt t="6666" x="784225" y="1065213"/>
          <p14:tracePt t="6683" x="796925" y="1406525"/>
          <p14:tracePt t="6700" x="809625" y="1701800"/>
          <p14:tracePt t="6716" x="809625" y="1976438"/>
          <p14:tracePt t="6733" x="823913" y="2209800"/>
          <p14:tracePt t="6750" x="823913" y="2484438"/>
          <p14:tracePt t="6766" x="823913" y="2686050"/>
          <p14:tracePt t="6783" x="823913" y="2819400"/>
          <p14:tracePt t="6800" x="830263" y="2894013"/>
          <p14:tracePt t="6817" x="857250" y="2979738"/>
          <p14:tracePt t="6834" x="869950" y="3013075"/>
          <p14:tracePt t="6850" x="884238" y="3048000"/>
          <p14:tracePt t="6866" x="896938" y="3081338"/>
          <p14:tracePt t="6883" x="911225" y="3100388"/>
          <p14:tracePt t="6900" x="923925" y="3127375"/>
          <p14:tracePt t="6916" x="938213" y="3141663"/>
          <p14:tracePt t="6933" x="938213" y="3148013"/>
          <p14:tracePt t="6950" x="944563" y="3148013"/>
          <p14:tracePt t="6966" x="971550" y="3148013"/>
          <p14:tracePt t="6983" x="1017588" y="3154363"/>
          <p14:tracePt t="7000" x="1058863" y="3181350"/>
          <p14:tracePt t="7017" x="1119188" y="3214688"/>
          <p14:tracePt t="7034" x="1198563" y="3248025"/>
          <p14:tracePt t="7050" x="1379538" y="3322638"/>
          <p14:tracePt t="7066" x="1741488" y="3416300"/>
          <p14:tracePt t="7083" x="2143125" y="3482975"/>
          <p14:tracePt t="7100" x="2611438" y="3543300"/>
          <p14:tracePt t="7116" x="3081338" y="3582988"/>
          <p14:tracePt t="7133" x="3322638" y="3603625"/>
          <p14:tracePt t="7150" x="3468688" y="3603625"/>
          <p14:tracePt t="7166" x="3570288" y="3603625"/>
          <p14:tracePt t="7183" x="3670300" y="3589338"/>
          <p14:tracePt t="7200" x="3810000" y="3589338"/>
          <p14:tracePt t="7217" x="3990975" y="3589338"/>
          <p14:tracePt t="7234" x="4078288" y="3603625"/>
          <p14:tracePt t="7250" x="4144963" y="3609975"/>
          <p14:tracePt t="7267" x="4179888" y="3622675"/>
          <p14:tracePt t="7283" x="4192588" y="3622675"/>
          <p14:tracePt t="7300" x="4205288" y="3622675"/>
          <p14:tracePt t="7333" x="4213225" y="3622675"/>
          <p14:tracePt t="7393" x="4213225" y="3609975"/>
          <p14:tracePt t="7401" x="4205288" y="3570288"/>
          <p14:tracePt t="7409" x="4186238" y="3522663"/>
          <p14:tracePt t="7417" x="4171950" y="3476625"/>
          <p14:tracePt t="7434" x="4152900" y="3375025"/>
          <p14:tracePt t="7450" x="4105275" y="3248025"/>
          <p14:tracePt t="7466" x="4078288" y="3121025"/>
          <p14:tracePt t="7483" x="4059238" y="2979738"/>
          <p14:tracePt t="7500" x="4044950" y="2867025"/>
          <p14:tracePt t="7517" x="4044950" y="2806700"/>
          <p14:tracePt t="7569" x="4044950" y="2813050"/>
          <p14:tracePt t="7577" x="4044950" y="2840038"/>
          <p14:tracePt t="7585" x="4044950" y="2867025"/>
          <p14:tracePt t="7600" x="4044950" y="2900363"/>
          <p14:tracePt t="7617" x="4044950" y="2987675"/>
          <p14:tracePt t="7634" x="4044950" y="3048000"/>
          <p14:tracePt t="7650" x="4044950" y="3121025"/>
          <p14:tracePt t="7666" x="4098925" y="3248025"/>
          <p14:tracePt t="7683" x="4152900" y="3362325"/>
          <p14:tracePt t="7700" x="4165600" y="3422650"/>
          <p14:tracePt t="7716" x="4171950" y="3449638"/>
          <p14:tracePt t="7777" x="4179888" y="3449638"/>
          <p14:tracePt t="7785" x="4186238" y="3449638"/>
          <p14:tracePt t="7793" x="4198938" y="3449638"/>
          <p14:tracePt t="7801" x="4205288" y="3449638"/>
          <p14:tracePt t="7817" x="4225925" y="3449638"/>
          <p14:tracePt t="7834" x="4246563" y="3449638"/>
          <p14:tracePt t="7850" x="4252913" y="3449638"/>
          <p14:tracePt t="7866" x="4265613" y="3449638"/>
          <p14:tracePt t="7953" x="4265613" y="3441700"/>
          <p14:tracePt t="7961" x="4265613" y="3422650"/>
          <p14:tracePt t="7969" x="4265613" y="3368675"/>
          <p14:tracePt t="7983" x="4265613" y="3308350"/>
          <p14:tracePt t="8000" x="4252913" y="3201988"/>
          <p14:tracePt t="8017" x="4246563" y="3100388"/>
          <p14:tracePt t="8033" x="4246563" y="3081338"/>
          <p14:tracePt t="8177" x="4246563" y="3054350"/>
          <p14:tracePt t="8185" x="4246563" y="3040063"/>
          <p14:tracePt t="8194" x="4246563" y="3021013"/>
          <p14:tracePt t="8202" x="4246563" y="2994025"/>
          <p14:tracePt t="8217" x="4246563" y="2967038"/>
          <p14:tracePt t="8234" x="4246563" y="2952750"/>
          <p14:tracePt t="8250" x="4246563" y="2940050"/>
          <p14:tracePt t="8266" x="4246563" y="2933700"/>
          <p14:tracePt t="8313" x="4246563" y="2946400"/>
          <p14:tracePt t="8321" x="4246563" y="2987675"/>
          <p14:tracePt t="8333" x="4246563" y="3067050"/>
          <p14:tracePt t="8350" x="4246563" y="3181350"/>
          <p14:tracePt t="8366" x="4265613" y="3302000"/>
          <p14:tracePt t="8383" x="4273550" y="3368675"/>
          <p14:tracePt t="8400" x="4273550" y="3375025"/>
          <p14:tracePt t="8505" x="4273550" y="3368675"/>
          <p14:tracePt t="8515" x="4273550" y="3341688"/>
          <p14:tracePt t="8521" x="4286250" y="3295650"/>
          <p14:tracePt t="8533" x="4286250" y="3254375"/>
          <p14:tracePt t="8550" x="4313238" y="3194050"/>
          <p14:tracePt t="8566" x="4319588" y="3148013"/>
          <p14:tracePt t="8583" x="4325938" y="3133725"/>
          <p14:tracePt t="8600" x="4333875" y="3133725"/>
          <p14:tracePt t="8634" x="4367213" y="3175000"/>
          <p14:tracePt t="8650" x="4394200" y="3287713"/>
          <p14:tracePt t="8667" x="4427538" y="3389313"/>
          <p14:tracePt t="8683" x="4446588" y="3495675"/>
          <p14:tracePt t="8700" x="4452938" y="3570288"/>
          <p14:tracePt t="8717" x="4452938" y="3609975"/>
          <p14:tracePt t="8733" x="4452938" y="3636963"/>
          <p14:tracePt t="8841" x="4452938" y="3643313"/>
          <p14:tracePt t="8865" x="4452938" y="3636963"/>
          <p14:tracePt t="8873" x="4452938" y="3622675"/>
          <p14:tracePt t="8883" x="4452938" y="3603625"/>
          <p14:tracePt t="8900" x="4440238" y="3582988"/>
          <p14:tracePt t="9017" x="4440238" y="3616325"/>
          <p14:tracePt t="9025" x="4440238" y="3643313"/>
          <p14:tracePt t="9034" x="4440238" y="3683000"/>
          <p14:tracePt t="9050" x="4440238" y="3709988"/>
          <p14:tracePt t="9066" x="4440238" y="3724275"/>
          <p14:tracePt t="9083" x="4433888" y="3730625"/>
          <p14:tracePt t="9100" x="4319588" y="3716338"/>
          <p14:tracePt t="9116" x="4179888" y="3622675"/>
          <p14:tracePt t="9133" x="4038600" y="3502025"/>
          <p14:tracePt t="9150" x="3911600" y="3362325"/>
          <p14:tracePt t="9167" x="3844925" y="3214688"/>
          <p14:tracePt t="9183" x="3784600" y="3067050"/>
          <p14:tracePt t="9200" x="3763963" y="2960688"/>
          <p14:tracePt t="9217" x="3763963" y="2879725"/>
          <p14:tracePt t="9250" x="3763963" y="2873375"/>
          <p14:tracePt t="9267" x="3770313" y="2873375"/>
          <p14:tracePt t="9297" x="3770313" y="2886075"/>
          <p14:tracePt t="9305" x="3770313" y="2913063"/>
          <p14:tracePt t="9316" x="3770313" y="2967038"/>
          <p14:tracePt t="9333" x="3770313" y="3073400"/>
          <p14:tracePt t="9350" x="3770313" y="3194050"/>
          <p14:tracePt t="9367" x="3703638" y="3335338"/>
          <p14:tracePt t="9384" x="3636963" y="3441700"/>
          <p14:tracePt t="9386" x="3595688" y="3468688"/>
          <p14:tracePt t="9400" x="3549650" y="3502025"/>
          <p14:tracePt t="9417" x="3416300" y="3529013"/>
          <p14:tracePt t="9434" x="3287713" y="3529013"/>
          <p14:tracePt t="9450" x="3175000" y="3516313"/>
          <p14:tracePt t="9467" x="3100388" y="3482975"/>
          <p14:tracePt t="9483" x="3054350" y="3449638"/>
          <p14:tracePt t="9500" x="3033713" y="3449638"/>
          <p14:tracePt t="9517" x="2979738" y="3435350"/>
          <p14:tracePt t="9533" x="2894013" y="3435350"/>
          <p14:tracePt t="9550" x="2792413" y="3429000"/>
          <p14:tracePt t="9567" x="2698750" y="3408363"/>
          <p14:tracePt t="9583" x="2625725" y="3395663"/>
          <p14:tracePt t="9600" x="2532063" y="3389313"/>
          <p14:tracePt t="9617" x="2397125" y="3389313"/>
          <p14:tracePt t="9634" x="2197100" y="3389313"/>
          <p14:tracePt t="9650" x="2082800" y="3389313"/>
          <p14:tracePt t="9667" x="1989138" y="3389313"/>
          <p14:tracePt t="9683" x="1916113" y="3389313"/>
          <p14:tracePt t="9700" x="1862138" y="3389313"/>
          <p14:tracePt t="9717" x="1814513" y="3389313"/>
          <p14:tracePt t="9733" x="1774825" y="3389313"/>
          <p14:tracePt t="9750" x="1741488" y="3389313"/>
          <p14:tracePt t="9767" x="1727200" y="3375025"/>
          <p14:tracePt t="9783" x="1693863" y="3362325"/>
          <p14:tracePt t="9800" x="1647825" y="3341688"/>
          <p14:tracePt t="9818" x="1566863" y="3341688"/>
          <p14:tracePt t="9834" x="1520825" y="3341688"/>
          <p14:tracePt t="9850" x="1419225" y="3362325"/>
          <p14:tracePt t="9867" x="1298575" y="3368675"/>
          <p14:tracePt t="9883" x="1204913" y="3368675"/>
          <p14:tracePt t="9900" x="1138238" y="3368675"/>
          <p14:tracePt t="9917" x="1104900" y="3368675"/>
          <p14:tracePt t="9933" x="1092200" y="3368675"/>
          <p14:tracePt t="9967" x="1071563" y="3368675"/>
          <p14:tracePt t="9983" x="1038225" y="3368675"/>
          <p14:tracePt t="10000" x="1023938" y="3368675"/>
          <p14:tracePt t="10017" x="1017588" y="3368675"/>
          <p14:tracePt t="10034" x="1017588" y="3362325"/>
          <p14:tracePt t="10057" x="1011238" y="3355975"/>
          <p14:tracePt t="10067" x="1011238" y="3348038"/>
          <p14:tracePt t="10083" x="998538" y="3314700"/>
          <p14:tracePt t="10100" x="984250" y="3241675"/>
          <p14:tracePt t="10117" x="984250" y="3073400"/>
          <p14:tracePt t="10133" x="984250" y="2900363"/>
          <p14:tracePt t="10150" x="984250" y="2719388"/>
          <p14:tracePt t="10167" x="998538" y="2538413"/>
          <p14:tracePt t="10183" x="1017588" y="2430463"/>
          <p14:tracePt t="10200" x="1023938" y="2303463"/>
          <p14:tracePt t="10217" x="1023938" y="2109788"/>
          <p14:tracePt t="10234" x="1017588" y="1989138"/>
          <p14:tracePt t="10250" x="998538" y="1874838"/>
          <p14:tracePt t="10267" x="984250" y="1795463"/>
          <p14:tracePt t="10283" x="977900" y="1762125"/>
          <p14:tracePt t="10300" x="977900" y="1754188"/>
          <p14:tracePt t="10810" x="984250" y="1768475"/>
          <p14:tracePt t="10818" x="984250" y="1774825"/>
          <p14:tracePt t="10826" x="990600" y="1774825"/>
          <p14:tracePt t="10835" x="990600" y="1781175"/>
          <p14:tracePt t="10850" x="990600" y="1795463"/>
          <p14:tracePt t="10867" x="990600" y="1801813"/>
          <p14:tracePt t="10922" x="1004888" y="1808163"/>
          <p14:tracePt t="10937" x="1004888" y="1814513"/>
          <p14:tracePt t="10946" x="1011238" y="1847850"/>
          <p14:tracePt t="10953" x="1017588" y="1862138"/>
          <p14:tracePt t="10967" x="1017588" y="1881188"/>
          <p14:tracePt t="10983" x="1023938" y="1922463"/>
          <p14:tracePt t="11000" x="1023938" y="1968500"/>
          <p14:tracePt t="11017" x="1038225" y="2016125"/>
          <p14:tracePt t="11034" x="1038225" y="2062163"/>
          <p14:tracePt t="11050" x="1038225" y="2136775"/>
          <p14:tracePt t="11067" x="1038225" y="2251075"/>
          <p14:tracePt t="11083" x="1038225" y="2405063"/>
          <p14:tracePt t="11100" x="1038225" y="2538413"/>
          <p14:tracePt t="11117" x="1050925" y="2638425"/>
          <p14:tracePt t="11133" x="1050925" y="2698750"/>
          <p14:tracePt t="11150" x="1058863" y="2759075"/>
          <p14:tracePt t="11167" x="1077913" y="2806700"/>
          <p14:tracePt t="11183" x="1077913" y="2825750"/>
          <p14:tracePt t="11200" x="1092200" y="2846388"/>
          <p14:tracePt t="11218" x="1125538" y="2879725"/>
          <p14:tracePt t="11234" x="1198563" y="2906713"/>
          <p14:tracePt t="11250" x="1252538" y="2933700"/>
          <p14:tracePt t="11267" x="1285875" y="2946400"/>
          <p14:tracePt t="11283" x="1306513" y="2960688"/>
          <p14:tracePt t="11300" x="1339850" y="2967038"/>
          <p14:tracePt t="11317" x="1412875" y="3000375"/>
          <p14:tracePt t="11334" x="1614488" y="3054350"/>
          <p14:tracePt t="11350" x="1908175" y="3141663"/>
          <p14:tracePt t="11367" x="2197100" y="3221038"/>
          <p14:tracePt t="11384" x="2438400" y="3295650"/>
          <p14:tracePt t="11386" x="2532063" y="3314700"/>
          <p14:tracePt t="11400" x="2605088" y="3341688"/>
          <p14:tracePt t="11417" x="2765425" y="3416300"/>
          <p14:tracePt t="11434" x="2825750" y="3435350"/>
          <p14:tracePt t="11450" x="2846388" y="3449638"/>
          <p14:tracePt t="11467" x="2894013" y="3455988"/>
          <p14:tracePt t="11483" x="2946400" y="3462338"/>
          <p14:tracePt t="11500" x="3000375" y="3462338"/>
          <p14:tracePt t="11517" x="3087688" y="3495675"/>
          <p14:tracePt t="11533" x="3141663" y="3502025"/>
          <p14:tracePt t="11550" x="3194050" y="3522663"/>
          <p14:tracePt t="11567" x="3241675" y="3522663"/>
          <p14:tracePt t="11583" x="3254375" y="3522663"/>
          <p14:tracePt t="11600" x="3268663" y="3529013"/>
          <p14:tracePt t="11617" x="3281363" y="3529013"/>
          <p14:tracePt t="11651" x="3287713" y="3529013"/>
          <p14:tracePt t="11667" x="3302000" y="3529013"/>
          <p14:tracePt t="11683" x="3314700" y="3529013"/>
          <p14:tracePt t="11700" x="3328988" y="3529013"/>
          <p14:tracePt t="11717" x="3362325" y="3529013"/>
          <p14:tracePt t="11734" x="3389313" y="3529013"/>
          <p14:tracePt t="11750" x="3429000" y="3529013"/>
          <p14:tracePt t="11767" x="3449638" y="3522663"/>
          <p14:tracePt t="11783" x="3455988" y="3522663"/>
          <p14:tracePt t="11800" x="3468688" y="3516313"/>
          <p14:tracePt t="11817" x="3476625" y="3516313"/>
          <p14:tracePt t="11834" x="3482975" y="3509963"/>
          <p14:tracePt t="11850" x="3495675" y="3495675"/>
          <p14:tracePt t="11867" x="3509963" y="3468688"/>
          <p14:tracePt t="11884" x="3522663" y="3429000"/>
          <p14:tracePt t="11900" x="3529013" y="3355975"/>
          <p14:tracePt t="11917" x="3543300" y="3268663"/>
          <p14:tracePt t="11933" x="3543300" y="3181350"/>
          <p14:tracePt t="11950" x="3543300" y="3148013"/>
          <p14:tracePt t="11967" x="3549650" y="3141663"/>
          <p14:tracePt t="11984" x="3556000" y="3141663"/>
          <p14:tracePt t="12000" x="3582988" y="3160713"/>
          <p14:tracePt t="12017" x="3603625" y="3194050"/>
          <p14:tracePt t="12034" x="3609975" y="3208338"/>
          <p14:tracePt t="12138" x="3609975" y="3187700"/>
          <p14:tracePt t="12145" x="3609975" y="3175000"/>
          <p14:tracePt t="12153" x="3616325" y="3160713"/>
          <p14:tracePt t="12167" x="3630613" y="3141663"/>
          <p14:tracePt t="12184" x="3630613" y="3127375"/>
          <p14:tracePt t="12226" x="3636963" y="3127375"/>
          <p14:tracePt t="12234" x="3643313" y="3127375"/>
          <p14:tracePt t="12250" x="3643313" y="3141663"/>
          <p14:tracePt t="12258" x="3643313" y="3154363"/>
          <p14:tracePt t="12267" x="3656013" y="3160713"/>
          <p14:tracePt t="12283" x="3656013" y="3167063"/>
          <p14:tracePt t="12610" x="3670300" y="3175000"/>
          <p14:tracePt t="12626" x="3670300" y="3181350"/>
          <p14:tracePt t="12649" x="3676650" y="3187700"/>
          <p14:tracePt t="13090" x="3690938" y="3194050"/>
          <p14:tracePt t="13098" x="3690938" y="3201988"/>
          <p14:tracePt t="13114" x="3697288" y="3201988"/>
          <p14:tracePt t="13122" x="3703638" y="3214688"/>
          <p14:tracePt t="13146" x="3709988" y="3214688"/>
          <p14:tracePt t="13154" x="3716338" y="3214688"/>
          <p14:tracePt t="13210" x="3716338" y="3221038"/>
          <p14:tracePt t="13226" x="3730625" y="3221038"/>
          <p14:tracePt t="13234" x="3736975" y="3221038"/>
          <p14:tracePt t="13242" x="3743325" y="3235325"/>
          <p14:tracePt t="13251" x="3751263" y="3235325"/>
          <p14:tracePt t="13267" x="3757613" y="3235325"/>
          <p14:tracePt t="13284" x="3763963" y="3248025"/>
          <p14:tracePt t="13300" x="3784600" y="3262313"/>
          <p14:tracePt t="13317" x="3803650" y="3275013"/>
          <p14:tracePt t="13334" x="3844925" y="3295650"/>
          <p14:tracePt t="13350" x="3924300" y="3322638"/>
          <p14:tracePt t="13367" x="4017963" y="3362325"/>
          <p14:tracePt t="13384" x="4125913" y="3408363"/>
          <p14:tracePt t="13386" x="4165600" y="3429000"/>
          <p14:tracePt t="13400" x="4213225" y="3449638"/>
          <p14:tracePt t="13417" x="4279900" y="3476625"/>
          <p14:tracePt t="13434" x="4394200" y="3495675"/>
          <p14:tracePt t="13451" x="4533900" y="3495675"/>
          <p14:tracePt t="13467" x="4694238" y="3489325"/>
          <p14:tracePt t="13484" x="4835525" y="3489325"/>
          <p14:tracePt t="13500" x="4962525" y="3468688"/>
          <p14:tracePt t="13517" x="5062538" y="3468688"/>
          <p14:tracePt t="13534" x="5089525" y="3482975"/>
          <p14:tracePt t="13550" x="5103813" y="3482975"/>
          <p14:tracePt t="13567" x="5110163" y="3482975"/>
          <p14:tracePt t="13600" x="5122863" y="3482975"/>
          <p14:tracePt t="13617" x="5149850" y="3489325"/>
          <p14:tracePt t="13634" x="5176838" y="3495675"/>
          <p14:tracePt t="13650" x="5191125" y="3495675"/>
          <p14:tracePt t="13667" x="5216525" y="3495675"/>
          <p14:tracePt t="13684" x="5230813" y="3495675"/>
          <p14:tracePt t="13701" x="5237163" y="3495675"/>
          <p14:tracePt t="13717" x="5251450" y="3495675"/>
          <p14:tracePt t="13734" x="5264150" y="3495675"/>
          <p14:tracePt t="13750" x="5276850" y="3495675"/>
          <p14:tracePt t="13767" x="5303838" y="3495675"/>
          <p14:tracePt t="13784" x="5330825" y="3495675"/>
          <p14:tracePt t="13800" x="5364163" y="3495675"/>
          <p14:tracePt t="13818" x="5397500" y="3509963"/>
          <p14:tracePt t="13834" x="5418138" y="3509963"/>
          <p14:tracePt t="13850" x="5424488" y="3509963"/>
          <p14:tracePt t="13884" x="5430838" y="3502025"/>
          <p14:tracePt t="13900" x="5451475" y="3402013"/>
          <p14:tracePt t="13917" x="5472113" y="3241675"/>
          <p14:tracePt t="13934" x="5472113" y="3108325"/>
          <p14:tracePt t="13951" x="5424488" y="2952750"/>
          <p14:tracePt t="13967" x="5384800" y="2813050"/>
          <p14:tracePt t="13984" x="5324475" y="2692400"/>
          <p14:tracePt t="14000" x="5303838" y="2592388"/>
          <p14:tracePt t="14018" x="5297488" y="2498725"/>
          <p14:tracePt t="14034" x="5297488" y="2490788"/>
          <p14:tracePt t="14050" x="5297488" y="2484438"/>
          <p14:tracePt t="14084" x="5297488" y="2490788"/>
          <p14:tracePt t="14101" x="5324475" y="2551113"/>
          <p14:tracePt t="14117" x="5345113" y="2605088"/>
          <p14:tracePt t="14134" x="5370513" y="2659063"/>
          <p14:tracePt t="14150" x="5405438" y="2725738"/>
          <p14:tracePt t="14167" x="5445125" y="2798763"/>
          <p14:tracePt t="14184" x="5472113" y="2873375"/>
          <p14:tracePt t="14201" x="5499100" y="2946400"/>
          <p14:tracePt t="14218" x="5545138" y="3054350"/>
          <p14:tracePt t="14234" x="5599113" y="3127375"/>
          <p14:tracePt t="14250" x="5626100" y="3175000"/>
          <p14:tracePt t="14267" x="5653088" y="3201988"/>
          <p14:tracePt t="14284" x="5672138" y="3227388"/>
          <p14:tracePt t="14300" x="5713413" y="3248025"/>
          <p14:tracePt t="14317" x="5759450" y="3281363"/>
          <p14:tracePt t="14334" x="5807075" y="3314700"/>
          <p14:tracePt t="14351" x="5819775" y="3322638"/>
          <p14:tracePt t="14730" x="5840413" y="3322638"/>
          <p14:tracePt t="14738" x="5859463" y="3322638"/>
          <p14:tracePt t="14750" x="5886450" y="3322638"/>
          <p14:tracePt t="14767" x="5907088" y="3328988"/>
          <p14:tracePt t="14784" x="5919788" y="3335338"/>
          <p14:tracePt t="14817" x="5927725" y="3335338"/>
          <p14:tracePt t="14834" x="5940425" y="3341688"/>
          <p14:tracePt t="14851" x="5946775" y="3341688"/>
          <p14:tracePt t="14884" x="5961063" y="3335338"/>
          <p14:tracePt t="14901" x="5967413" y="3328988"/>
          <p14:tracePt t="14917" x="5980113" y="3328988"/>
          <p14:tracePt t="14934" x="5988050" y="3322638"/>
          <p14:tracePt t="14951" x="5994400" y="3322638"/>
          <p14:tracePt t="15034" x="6000750" y="3322638"/>
          <p14:tracePt t="15098" x="6013450" y="3322638"/>
          <p14:tracePt t="15162" x="6021388" y="3322638"/>
          <p14:tracePt t="15202" x="6027738" y="3322638"/>
          <p14:tracePt t="15242" x="6034088" y="3322638"/>
          <p14:tracePt t="15298" x="6040438" y="3322638"/>
          <p14:tracePt t="15322" x="6048375" y="3328988"/>
          <p14:tracePt t="15746" x="6034088" y="3328988"/>
          <p14:tracePt t="15755" x="6027738" y="3328988"/>
          <p14:tracePt t="15767" x="6007100" y="3328988"/>
          <p14:tracePt t="15784" x="5994400" y="3328988"/>
          <p14:tracePt t="15827" x="5988050" y="3328988"/>
          <p14:tracePt t="15843" x="5980113" y="3328988"/>
          <p14:tracePt t="15891" x="5973763" y="3335338"/>
          <p14:tracePt t="15986" x="5973763" y="3341688"/>
          <p14:tracePt t="15995" x="5980113" y="3341688"/>
          <p14:tracePt t="16010" x="5988050" y="3341688"/>
          <p14:tracePt t="16019" x="6000750" y="3335338"/>
          <p14:tracePt t="16034" x="6040438" y="3308350"/>
          <p14:tracePt t="16051" x="6088063" y="3295650"/>
          <p14:tracePt t="16067" x="6188075" y="3275013"/>
          <p14:tracePt t="16084" x="6275388" y="3275013"/>
          <p14:tracePt t="16101" x="6375400" y="3275013"/>
          <p14:tracePt t="16117" x="6435725" y="3275013"/>
          <p14:tracePt t="16134" x="6496050" y="3287713"/>
          <p14:tracePt t="16151" x="6550025" y="3295650"/>
          <p14:tracePt t="16167" x="6616700" y="3328988"/>
          <p14:tracePt t="16184" x="6710363" y="3389313"/>
          <p14:tracePt t="16201" x="6824663" y="3462338"/>
          <p14:tracePt t="16217" x="6938963" y="3502025"/>
          <p14:tracePt t="16234" x="7078663" y="3570288"/>
          <p14:tracePt t="16251" x="7159625" y="3595688"/>
          <p14:tracePt t="16267" x="7239000" y="3595688"/>
          <p14:tracePt t="16284" x="7299325" y="3595688"/>
          <p14:tracePt t="16301" x="7359650" y="3582988"/>
          <p14:tracePt t="16317" x="7427913" y="3582988"/>
          <p14:tracePt t="16334" x="7480300" y="3582988"/>
          <p14:tracePt t="16351" x="7540625" y="3582988"/>
          <p14:tracePt t="16367" x="7594600" y="3582988"/>
          <p14:tracePt t="16384" x="7648575" y="3603625"/>
          <p14:tracePt t="16386" x="7661275" y="3609975"/>
          <p14:tracePt t="16402" x="7675563" y="3609975"/>
          <p14:tracePt t="16442" x="7688263" y="3609975"/>
          <p14:tracePt t="16451" x="7702550" y="3603625"/>
          <p14:tracePt t="16466" x="7708900" y="3595688"/>
          <p14:tracePt t="16514" x="7715250" y="3589338"/>
          <p14:tracePt t="16538" x="7715250" y="3576638"/>
          <p14:tracePt t="16546" x="7721600" y="3556000"/>
          <p14:tracePt t="16554" x="7721600" y="3549650"/>
          <p14:tracePt t="16567" x="7727950" y="3543300"/>
          <p14:tracePt t="16584" x="7742238" y="3516313"/>
          <p14:tracePt t="16601" x="7748588" y="3509963"/>
          <p14:tracePt t="16618" x="7769225" y="3502025"/>
          <p14:tracePt t="16634" x="7781925" y="3502025"/>
          <p14:tracePt t="16651" x="7802563" y="3495675"/>
          <p14:tracePt t="16668" x="7835900" y="3489325"/>
          <p14:tracePt t="16684" x="7848600" y="3489325"/>
          <p14:tracePt t="16701" x="7862888" y="3482975"/>
          <p14:tracePt t="16717" x="7881938" y="3482975"/>
          <p14:tracePt t="16734" x="7889875" y="3482975"/>
          <p14:tracePt t="16751" x="7896225" y="3482975"/>
          <p14:tracePt t="16767" x="7908925" y="3482975"/>
          <p14:tracePt t="17827" x="7916863" y="3482975"/>
          <p14:tracePt t="18587" x="7923213" y="3482975"/>
          <p14:tracePt t="18595" x="7923213" y="3489325"/>
          <p14:tracePt t="18603" x="7923213" y="3509963"/>
          <p14:tracePt t="18618" x="7908925" y="3562350"/>
          <p14:tracePt t="18635" x="7908925" y="3603625"/>
          <p14:tracePt t="18651" x="7889875" y="3656013"/>
          <p14:tracePt t="18668" x="7875588" y="3716338"/>
          <p14:tracePt t="18684" x="7875588" y="3803650"/>
          <p14:tracePt t="18701" x="7881938" y="3836988"/>
          <p14:tracePt t="18718" x="7908925" y="3851275"/>
          <p14:tracePt t="18734" x="7929563" y="3863975"/>
          <p14:tracePt t="18843" x="7929563" y="3870325"/>
          <p14:tracePt t="18859" x="7923213" y="3870325"/>
          <p14:tracePt t="18875" x="7916863" y="3870325"/>
          <p14:tracePt t="18899" x="7908925" y="3878263"/>
          <p14:tracePt t="18906" x="7902575" y="3878263"/>
          <p14:tracePt t="18917" x="7889875" y="3890963"/>
          <p14:tracePt t="18934" x="7823200" y="3944938"/>
          <p14:tracePt t="18951" x="7702550" y="4032250"/>
          <p14:tracePt t="18968" x="7407275" y="4219575"/>
          <p14:tracePt t="18984" x="6978650" y="4460875"/>
          <p14:tracePt t="19001" x="6589713" y="4608513"/>
          <p14:tracePt t="19018" x="6335713" y="4721225"/>
          <p14:tracePt t="19035" x="6142038" y="4802188"/>
          <p14:tracePt t="19051" x="6100763" y="4814888"/>
          <p14:tracePt t="19068" x="6088063" y="4822825"/>
          <p14:tracePt t="19187" x="6073775" y="4829175"/>
          <p14:tracePt t="19195" x="6054725" y="4841875"/>
          <p14:tracePt t="19203" x="6034088" y="4848225"/>
          <p14:tracePt t="19218" x="5980113" y="4868863"/>
          <p14:tracePt t="19235" x="5927725" y="4881563"/>
          <p14:tracePt t="19251" x="5859463" y="4889500"/>
          <p14:tracePt t="19268" x="5813425" y="4895850"/>
          <p14:tracePt t="19284" x="5753100" y="4902200"/>
          <p14:tracePt t="19301" x="5692775" y="4902200"/>
          <p14:tracePt t="19318" x="5659438" y="4902200"/>
          <p14:tracePt t="19334" x="5626100" y="4902200"/>
          <p14:tracePt t="19351" x="5619750" y="4902200"/>
          <p14:tracePt t="19368" x="5605463" y="4902200"/>
          <p14:tracePt t="19401" x="5599113" y="4895850"/>
          <p14:tracePt t="19683" x="5611813" y="4895850"/>
          <p14:tracePt t="19691" x="5626100" y="4889500"/>
          <p14:tracePt t="19723" x="5632450" y="4889500"/>
          <p14:tracePt t="19731" x="5638800" y="4889500"/>
          <p14:tracePt t="19747" x="5645150" y="4881563"/>
          <p14:tracePt t="19771" x="5659438" y="4875213"/>
          <p14:tracePt t="19795" x="5672138" y="4868863"/>
          <p14:tracePt t="19803" x="5686425" y="4868863"/>
          <p14:tracePt t="19811" x="5692775" y="4862513"/>
          <p14:tracePt t="19819" x="5699125" y="4856163"/>
          <p14:tracePt t="19835" x="5713413" y="4848225"/>
          <p14:tracePt t="19851" x="5738813" y="4835525"/>
          <p14:tracePt t="19868" x="5773738" y="4829175"/>
          <p14:tracePt t="19884" x="5799138" y="4808538"/>
          <p14:tracePt t="19901" x="5819775" y="4795838"/>
          <p14:tracePt t="19918" x="5853113" y="4787900"/>
          <p14:tracePt t="19934" x="5900738" y="4762500"/>
          <p14:tracePt t="19951" x="5940425" y="4727575"/>
          <p14:tracePt t="19968" x="5988050" y="4694238"/>
          <p14:tracePt t="19984" x="6034088" y="4667250"/>
          <p14:tracePt t="20001" x="6067425" y="4627563"/>
          <p14:tracePt t="20018" x="6100763" y="4587875"/>
          <p14:tracePt t="20035" x="6148388" y="4527550"/>
          <p14:tracePt t="20051" x="6181725" y="4494213"/>
          <p14:tracePt t="20068" x="6248400" y="4473575"/>
          <p14:tracePt t="20084" x="6335713" y="4452938"/>
          <p14:tracePt t="20101" x="6435725" y="4440238"/>
          <p14:tracePt t="20118" x="6543675" y="4440238"/>
          <p14:tracePt t="20134" x="6650038" y="4440238"/>
          <p14:tracePt t="20151" x="6731000" y="4440238"/>
          <p14:tracePt t="20168" x="6784975" y="4440238"/>
          <p14:tracePt t="20184" x="6810375" y="4440238"/>
          <p14:tracePt t="20201" x="6831013" y="4446588"/>
          <p14:tracePt t="20218" x="6851650" y="4452938"/>
          <p14:tracePt t="20235" x="6905625" y="4513263"/>
          <p14:tracePt t="20251" x="6938963" y="4554538"/>
          <p14:tracePt t="20268" x="6965950" y="4573588"/>
          <p14:tracePt t="20284" x="6985000" y="4587875"/>
          <p14:tracePt t="20301" x="6991350" y="4594225"/>
          <p14:tracePt t="20318" x="7005638" y="4600575"/>
          <p14:tracePt t="20387" x="7011988" y="4600575"/>
          <p14:tracePt t="20395" x="7018338" y="4600575"/>
          <p14:tracePt t="20419" x="7024688" y="4600575"/>
          <p14:tracePt t="21347" x="7032625" y="4608513"/>
          <p14:tracePt t="21763" x="7032625" y="4621213"/>
          <p14:tracePt t="21779" x="7011988" y="4621213"/>
          <p14:tracePt t="21787" x="7011988" y="4627563"/>
          <p14:tracePt t="21801" x="7005638" y="4627563"/>
          <p14:tracePt t="21819" x="6991350" y="4627563"/>
          <p14:tracePt t="21836" x="6985000" y="4627563"/>
          <p14:tracePt t="21883" x="6978650" y="4627563"/>
          <p14:tracePt t="22275" x="6972300" y="4627563"/>
          <p14:tracePt t="22371" x="6958013" y="4614863"/>
          <p14:tracePt t="22379" x="6837363" y="4527550"/>
          <p14:tracePt t="22388" x="6637338" y="4386263"/>
          <p14:tracePt t="22401" x="6596063" y="4325938"/>
          <p14:tracePt t="22418" x="6583363" y="4273550"/>
          <p14:tracePt t="22435" x="6650038" y="4205288"/>
          <p14:tracePt t="22452" x="6831013" y="4105275"/>
          <p14:tracePt t="22468" x="7085013" y="3998913"/>
          <p14:tracePt t="22485" x="7346950" y="3911600"/>
          <p14:tracePt t="22502" x="7581900" y="3851275"/>
          <p14:tracePt t="22519" x="7796213" y="3797300"/>
          <p14:tracePt t="22535" x="8029575" y="3776663"/>
          <p14:tracePt t="22552" x="8210550" y="3757613"/>
          <p14:tracePt t="22568" x="8418513" y="3757613"/>
          <p14:tracePt t="22585" x="8620125" y="3757613"/>
          <p14:tracePt t="22601" x="8774113" y="3757613"/>
          <p14:tracePt t="22618" x="8840788" y="3757613"/>
          <p14:tracePt t="22651" x="8847138" y="3751263"/>
          <p14:tracePt t="22675" x="8847138" y="3736975"/>
          <p14:tracePt t="22685" x="8847138" y="3724275"/>
          <p14:tracePt t="22701" x="8847138" y="3676650"/>
          <p14:tracePt t="22718" x="8847138" y="3622675"/>
          <p14:tracePt t="22734" x="8847138" y="3589338"/>
          <p14:tracePt t="22751" x="8847138" y="3582988"/>
          <p14:tracePt t="22811" x="8847138" y="3576638"/>
          <p14:tracePt t="22819" x="8853488" y="3576638"/>
          <p14:tracePt t="22828" x="8859838" y="3576638"/>
          <p14:tracePt t="22836" x="8867775" y="3576638"/>
          <p14:tracePt t="22868" x="8867775" y="3582988"/>
          <p14:tracePt t="22876" x="8867775" y="3595688"/>
          <p14:tracePt t="22885" x="8867775" y="3609975"/>
          <p14:tracePt t="22901" x="8853488" y="3630613"/>
          <p14:tracePt t="22918" x="8826500" y="3649663"/>
          <p14:tracePt t="22935" x="8786813" y="3663950"/>
          <p14:tracePt t="22951" x="8726488" y="3709988"/>
          <p14:tracePt t="22968" x="8626475" y="3751263"/>
          <p14:tracePt t="22985" x="8445500" y="3803650"/>
          <p14:tracePt t="23001" x="8023225" y="3870325"/>
          <p14:tracePt t="23018" x="7313613" y="3978275"/>
          <p14:tracePt t="23035" x="6537325" y="4071938"/>
          <p14:tracePt t="23052" x="5478463" y="4225925"/>
          <p14:tracePt t="23068" x="5116513" y="4259263"/>
          <p14:tracePt t="23085" x="4908550" y="4286250"/>
          <p14:tracePt t="23101" x="4808538" y="4298950"/>
          <p14:tracePt t="23118" x="4787900" y="4298950"/>
          <p14:tracePt t="23299" x="4781550" y="4292600"/>
          <p14:tracePt t="23307" x="4802188" y="4265613"/>
          <p14:tracePt t="23318" x="4841875" y="4225925"/>
          <p14:tracePt t="23335" x="4875213" y="4213225"/>
          <p14:tracePt t="27580" x="4856163" y="4213225"/>
          <p14:tracePt t="27588" x="4808538" y="4213225"/>
          <p14:tracePt t="27596" x="4781550" y="4213225"/>
        </p14:tracePtLst>
      </p14:laserTraceLst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5"/>
          <p:cNvSpPr txBox="1"/>
          <p:nvPr/>
        </p:nvSpPr>
        <p:spPr>
          <a:xfrm>
            <a:off x="117900" y="2013775"/>
            <a:ext cx="3230100" cy="5880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25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EAR1 i-TED: uncertainty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4" name="Google Shape;274;p25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2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25"/>
          <p:cNvSpPr txBox="1"/>
          <p:nvPr/>
        </p:nvSpPr>
        <p:spPr>
          <a:xfrm>
            <a:off x="0" y="1410875"/>
            <a:ext cx="3022200" cy="232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1"/>
                </a:solidFill>
              </a:rPr>
              <a:t>Statistical uncertainties in the Se-79(n,ɣ) yield (1 bpd)</a:t>
            </a:r>
            <a:endParaRPr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RRR; Uncertainty &lt; 15% up to 1 keV</a:t>
            </a:r>
            <a:endParaRPr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URR and thermal: Motivation for EAR2</a:t>
            </a:r>
            <a:endParaRPr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sp>
        <p:nvSpPr>
          <p:cNvPr id="277" name="Google Shape;277;p25"/>
          <p:cNvSpPr/>
          <p:nvPr/>
        </p:nvSpPr>
        <p:spPr>
          <a:xfrm>
            <a:off x="4986075" y="1216500"/>
            <a:ext cx="1559700" cy="3000000"/>
          </a:xfrm>
          <a:prstGeom prst="rect">
            <a:avLst/>
          </a:prstGeom>
          <a:solidFill>
            <a:srgbClr val="6AA84F"/>
          </a:solidFill>
          <a:ln>
            <a:noFill/>
          </a:ln>
          <a:effectLst>
            <a:outerShdw blurRad="57150" dist="19050" dir="5400000" algn="bl" rotWithShape="0">
              <a:srgbClr val="434343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278" name="Google Shape;278;p25"/>
          <p:cNvSpPr/>
          <p:nvPr/>
        </p:nvSpPr>
        <p:spPr>
          <a:xfrm>
            <a:off x="6545775" y="1218550"/>
            <a:ext cx="1559700" cy="3000000"/>
          </a:xfrm>
          <a:prstGeom prst="rect">
            <a:avLst/>
          </a:prstGeom>
          <a:solidFill>
            <a:srgbClr val="E06666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79" name="Google Shape;279;p25"/>
          <p:cNvPicPr preferRelativeResize="0"/>
          <p:nvPr/>
        </p:nvPicPr>
        <p:blipFill rotWithShape="1">
          <a:blip r:embed="rId7">
            <a:alphaModFix amt="67000"/>
          </a:blip>
          <a:srcRect r="6524"/>
          <a:stretch/>
        </p:blipFill>
        <p:spPr>
          <a:xfrm>
            <a:off x="3631750" y="861675"/>
            <a:ext cx="5421525" cy="371375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25"/>
          <p:cNvSpPr/>
          <p:nvPr/>
        </p:nvSpPr>
        <p:spPr>
          <a:xfrm>
            <a:off x="4986075" y="2728000"/>
            <a:ext cx="1559700" cy="7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Aim of i-TED in EAR1 :RRR</a:t>
            </a: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281" name="Google Shape;281;p25"/>
          <p:cNvSpPr/>
          <p:nvPr/>
        </p:nvSpPr>
        <p:spPr>
          <a:xfrm>
            <a:off x="6545775" y="2554075"/>
            <a:ext cx="1559700" cy="6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URR→ EAR2 </a:t>
            </a:r>
            <a:endParaRPr b="1"/>
          </a:p>
        </p:txBody>
      </p:sp>
      <p:pic>
        <p:nvPicPr>
          <p:cNvPr id="282" name="Google Shape;282;p25"/>
          <p:cNvPicPr preferRelativeResize="0"/>
          <p:nvPr/>
        </p:nvPicPr>
        <p:blipFill rotWithShape="1">
          <a:blip r:embed="rId7">
            <a:alphaModFix/>
          </a:blip>
          <a:srcRect l="51685" t="73938" r="12301" b="15228"/>
          <a:stretch/>
        </p:blipFill>
        <p:spPr>
          <a:xfrm>
            <a:off x="6629525" y="3607575"/>
            <a:ext cx="2088726" cy="402274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25"/>
          <p:cNvSpPr txBox="1"/>
          <p:nvPr/>
        </p:nvSpPr>
        <p:spPr>
          <a:xfrm>
            <a:off x="41700" y="3836500"/>
            <a:ext cx="3731700" cy="12309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rgbClr val="FF0000"/>
                </a:solidFill>
              </a:rPr>
              <a:t>PROTON REQUEST Se-79 @ EAR1</a:t>
            </a:r>
            <a:endParaRPr sz="1500" b="1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1"/>
                </a:solidFill>
              </a:rPr>
              <a:t> </a:t>
            </a:r>
            <a:r>
              <a:rPr lang="en" sz="1500" b="1">
                <a:solidFill>
                  <a:srgbClr val="073763"/>
                </a:solidFill>
              </a:rPr>
              <a:t>3.5 10¹⁸ protons</a:t>
            </a:r>
            <a:endParaRPr sz="1500" b="1">
              <a:solidFill>
                <a:srgbClr val="073763"/>
              </a:solidFill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500"/>
              <a:buChar char="-"/>
            </a:pPr>
            <a:r>
              <a:rPr lang="en" sz="1500" b="1">
                <a:solidFill>
                  <a:srgbClr val="073763"/>
                </a:solidFill>
              </a:rPr>
              <a:t>2.5 Se-79 sample +</a:t>
            </a:r>
            <a:endParaRPr sz="1500" b="1">
              <a:solidFill>
                <a:srgbClr val="073763"/>
              </a:solidFill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500"/>
              <a:buChar char="-"/>
            </a:pPr>
            <a:r>
              <a:rPr lang="en" sz="1500" b="1">
                <a:solidFill>
                  <a:srgbClr val="073763"/>
                </a:solidFill>
              </a:rPr>
              <a:t>0.5 dummy  (Se-78 + Pb) + </a:t>
            </a:r>
            <a:endParaRPr sz="1500" b="1">
              <a:solidFill>
                <a:srgbClr val="073763"/>
              </a:solidFill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500"/>
              <a:buChar char="-"/>
            </a:pPr>
            <a:r>
              <a:rPr lang="en" sz="1500" b="1">
                <a:solidFill>
                  <a:srgbClr val="073763"/>
                </a:solidFill>
              </a:rPr>
              <a:t>0.5 backgrounds/normalization) </a:t>
            </a:r>
            <a:endParaRPr sz="15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 b="1">
              <a:solidFill>
                <a:srgbClr val="FF0000"/>
              </a:solidFill>
            </a:endParaRPr>
          </a:p>
        </p:txBody>
      </p:sp>
      <p:sp>
        <p:nvSpPr>
          <p:cNvPr id="284" name="Google Shape;284;p25"/>
          <p:cNvSpPr txBox="1"/>
          <p:nvPr/>
        </p:nvSpPr>
        <p:spPr>
          <a:xfrm>
            <a:off x="2006175" y="2278682"/>
            <a:ext cx="15852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0000"/>
                </a:solidFill>
              </a:rPr>
              <a:t>AIM OF EAR1</a:t>
            </a:r>
            <a:endParaRPr b="1">
              <a:solidFill>
                <a:srgbClr val="FF0000"/>
              </a:solidFill>
            </a:endParaRPr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057"/>
    </mc:Choice>
    <mc:Fallback>
      <p:transition spd="slow" advTm="580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1677" x="6154738" y="3751263"/>
          <p14:tracePt t="2115" x="6148388" y="3736975"/>
          <p14:tracePt t="2123" x="6142038" y="3716338"/>
          <p14:tracePt t="2131" x="6121400" y="3703638"/>
          <p14:tracePt t="2142" x="6115050" y="3697288"/>
          <p14:tracePt t="2158" x="6088063" y="3683000"/>
          <p14:tracePt t="2175" x="6048375" y="3656013"/>
          <p14:tracePt t="2192" x="5907088" y="3630613"/>
          <p14:tracePt t="2208" x="5578475" y="3529013"/>
          <p14:tracePt t="2225" x="5257800" y="3416300"/>
          <p14:tracePt t="2242" x="5022850" y="3308350"/>
          <p14:tracePt t="2259" x="4822825" y="3201988"/>
          <p14:tracePt t="2275" x="4762500" y="3148013"/>
          <p14:tracePt t="2292" x="4735513" y="3087688"/>
          <p14:tracePt t="2308" x="4714875" y="3048000"/>
          <p14:tracePt t="2325" x="4708525" y="3013075"/>
          <p14:tracePt t="2342" x="4694238" y="2967038"/>
          <p14:tracePt t="2358" x="4675188" y="2894013"/>
          <p14:tracePt t="2375" x="4675188" y="2819400"/>
          <p14:tracePt t="2392" x="4675188" y="2752725"/>
          <p14:tracePt t="2408" x="4702175" y="2679700"/>
          <p14:tracePt t="2425" x="4735513" y="2611438"/>
          <p14:tracePt t="2427" x="4748213" y="2584450"/>
          <p14:tracePt t="2442" x="4775200" y="2559050"/>
          <p14:tracePt t="2458" x="4841875" y="2478088"/>
          <p14:tracePt t="2475" x="4929188" y="2451100"/>
          <p14:tracePt t="2492" x="4956175" y="2424113"/>
          <p14:tracePt t="2509" x="4976813" y="2417763"/>
          <p14:tracePt t="2525" x="4976813" y="2411413"/>
          <p14:tracePt t="2659" x="4962525" y="2411413"/>
          <p14:tracePt t="2667" x="4949825" y="2411413"/>
          <p14:tracePt t="2683" x="4941888" y="2424113"/>
          <p14:tracePt t="2715" x="4935538" y="2424113"/>
          <p14:tracePt t="2723" x="4929188" y="2430463"/>
          <p14:tracePt t="2731" x="4929188" y="2444750"/>
          <p14:tracePt t="2742" x="4916488" y="2465388"/>
          <p14:tracePt t="2758" x="4908550" y="2517775"/>
          <p14:tracePt t="2775" x="4902200" y="2598738"/>
          <p14:tracePt t="2792" x="4902200" y="2705100"/>
          <p14:tracePt t="2808" x="4902200" y="2759075"/>
          <p14:tracePt t="2825" x="4902200" y="2792413"/>
          <p14:tracePt t="2899" x="4902200" y="2786063"/>
          <p14:tracePt t="2907" x="4908550" y="2765425"/>
          <p14:tracePt t="2915" x="4908550" y="2752725"/>
          <p14:tracePt t="3051" x="4916488" y="2752725"/>
          <p14:tracePt t="3059" x="4929188" y="2752725"/>
          <p14:tracePt t="3067" x="4941888" y="2752725"/>
          <p14:tracePt t="3076" x="4949825" y="2752725"/>
          <p14:tracePt t="3092" x="4956175" y="2752725"/>
          <p14:tracePt t="3108" x="4983163" y="2752725"/>
          <p14:tracePt t="3125" x="5010150" y="2752725"/>
          <p14:tracePt t="3142" x="5029200" y="2752725"/>
          <p14:tracePt t="3159" x="5043488" y="2752725"/>
          <p14:tracePt t="3195" x="5056188" y="2752725"/>
          <p14:tracePt t="3209" x="5062538" y="2752725"/>
          <p14:tracePt t="3225" x="5095875" y="2752725"/>
          <p14:tracePt t="3242" x="5122863" y="2752725"/>
          <p14:tracePt t="3347" x="5122863" y="2746375"/>
          <p14:tracePt t="3355" x="5122863" y="2713038"/>
          <p14:tracePt t="3363" x="5122863" y="2671763"/>
          <p14:tracePt t="3375" x="5130800" y="2619375"/>
          <p14:tracePt t="3392" x="5143500" y="2538413"/>
          <p14:tracePt t="3408" x="5183188" y="2424113"/>
          <p14:tracePt t="3411" x="5197475" y="2357438"/>
          <p14:tracePt t="3426" x="5210175" y="2297113"/>
          <p14:tracePt t="3442" x="5230813" y="2209800"/>
          <p14:tracePt t="3459" x="5251450" y="2149475"/>
          <p14:tracePt t="3651" x="5251450" y="2155825"/>
          <p14:tracePt t="3659" x="5251450" y="2170113"/>
          <p14:tracePt t="3667" x="5251450" y="2176463"/>
          <p14:tracePt t="3677" x="5237163" y="2190750"/>
          <p14:tracePt t="3699" x="5230813" y="2197100"/>
          <p14:tracePt t="3723" x="5216525" y="2197100"/>
          <p14:tracePt t="3731" x="5203825" y="2197100"/>
          <p14:tracePt t="3742" x="5191125" y="2197100"/>
          <p14:tracePt t="3759" x="5143500" y="2197100"/>
          <p14:tracePt t="3775" x="5130800" y="2197100"/>
          <p14:tracePt t="3792" x="5116513" y="2197100"/>
          <p14:tracePt t="3851" x="5110163" y="2197100"/>
          <p14:tracePt t="3860" x="5095875" y="2197100"/>
          <p14:tracePt t="3867" x="5076825" y="2197100"/>
          <p14:tracePt t="3876" x="5056188" y="2197100"/>
          <p14:tracePt t="3892" x="5049838" y="2197100"/>
          <p14:tracePt t="3931" x="5062538" y="2197100"/>
          <p14:tracePt t="3947" x="5070475" y="2203450"/>
          <p14:tracePt t="3963" x="5070475" y="2216150"/>
          <p14:tracePt t="3971" x="5070475" y="2230438"/>
          <p14:tracePt t="3979" x="5070475" y="2243138"/>
          <p14:tracePt t="3992" x="5070475" y="2251075"/>
          <p14:tracePt t="4009" x="5043488" y="2270125"/>
          <p14:tracePt t="4025" x="4983163" y="2303463"/>
          <p14:tracePt t="4042" x="4941888" y="2424113"/>
          <p14:tracePt t="4059" x="4941888" y="2457450"/>
          <p14:tracePt t="4076" x="4941888" y="2465388"/>
          <p14:tracePt t="4395" x="4935538" y="2465388"/>
          <p14:tracePt t="4403" x="4908550" y="2451100"/>
          <p14:tracePt t="4411" x="4868863" y="2438400"/>
          <p14:tracePt t="4426" x="4862513" y="2430463"/>
          <p14:tracePt t="4442" x="4835525" y="2417763"/>
          <p14:tracePt t="4458" x="4822825" y="2417763"/>
          <p14:tracePt t="4476" x="4802188" y="2411413"/>
          <p14:tracePt t="4492" x="4802188" y="2397125"/>
          <p14:tracePt t="4509" x="4802188" y="2384425"/>
          <p14:tracePt t="4525" x="4802188" y="2370138"/>
          <p14:tracePt t="4542" x="4808538" y="2351088"/>
          <p14:tracePt t="4558" x="4822825" y="2351088"/>
          <p14:tracePt t="4592" x="4829175" y="2344738"/>
          <p14:tracePt t="4608" x="4829175" y="2330450"/>
          <p14:tracePt t="4625" x="4814888" y="2297113"/>
          <p14:tracePt t="4642" x="4775200" y="2209800"/>
          <p14:tracePt t="4659" x="4702175" y="2082800"/>
          <p14:tracePt t="4676" x="4581525" y="1808163"/>
          <p14:tracePt t="4692" x="4521200" y="1627188"/>
          <p14:tracePt t="4709" x="4452938" y="1487488"/>
          <p14:tracePt t="4725" x="4413250" y="1379538"/>
          <p14:tracePt t="4742" x="4379913" y="1285875"/>
          <p14:tracePt t="4759" x="4352925" y="1192213"/>
          <p14:tracePt t="4775" x="4352925" y="1092200"/>
          <p14:tracePt t="4792" x="4373563" y="998538"/>
          <p14:tracePt t="4808" x="4386263" y="923925"/>
          <p14:tracePt t="4825" x="4386263" y="890588"/>
          <p14:tracePt t="4842" x="4386263" y="884238"/>
          <p14:tracePt t="4859" x="4386263" y="877888"/>
          <p14:tracePt t="4876" x="4367213" y="884238"/>
          <p14:tracePt t="4892" x="4352925" y="896938"/>
          <p14:tracePt t="4909" x="4340225" y="911225"/>
          <p14:tracePt t="4925" x="4325938" y="917575"/>
          <p14:tracePt t="4948" x="4325938" y="923925"/>
          <p14:tracePt t="4958" x="4325938" y="930275"/>
          <p14:tracePt t="4980" x="4325938" y="938213"/>
          <p14:tracePt t="4992" x="4325938" y="944563"/>
          <p14:tracePt t="5012" x="4325938" y="957263"/>
          <p14:tracePt t="5028" x="4325938" y="965200"/>
          <p14:tracePt t="5052" x="4325938" y="971550"/>
          <p14:tracePt t="5060" x="4325938" y="977900"/>
          <p14:tracePt t="5075" x="4340225" y="990600"/>
          <p14:tracePt t="5092" x="4346575" y="1017588"/>
          <p14:tracePt t="5109" x="4367213" y="1044575"/>
          <p14:tracePt t="5126" x="4386263" y="1071563"/>
          <p14:tracePt t="5142" x="4400550" y="1092200"/>
          <p14:tracePt t="5159" x="4406900" y="1104900"/>
          <p14:tracePt t="5175" x="4406900" y="1111250"/>
          <p14:tracePt t="5209" x="4413250" y="1111250"/>
          <p14:tracePt t="5226" x="4460875" y="1111250"/>
          <p14:tracePt t="5242" x="4567238" y="1071563"/>
          <p14:tracePt t="5259" x="4787900" y="1065213"/>
          <p14:tracePt t="5276" x="4941888" y="1065213"/>
          <p14:tracePt t="5292" x="5083175" y="1065213"/>
          <p14:tracePt t="5309" x="5164138" y="1084263"/>
          <p14:tracePt t="5325" x="5210175" y="1084263"/>
          <p14:tracePt t="5342" x="5224463" y="1084263"/>
          <p14:tracePt t="5358" x="5237163" y="1077913"/>
          <p14:tracePt t="5375" x="5264150" y="1044575"/>
          <p14:tracePt t="5392" x="5297488" y="977900"/>
          <p14:tracePt t="5409" x="5318125" y="923925"/>
          <p14:tracePt t="5411" x="5318125" y="911225"/>
          <p14:tracePt t="5425" x="5318125" y="896938"/>
          <p14:tracePt t="5442" x="5276850" y="850900"/>
          <p14:tracePt t="5458" x="5237163" y="809625"/>
          <p14:tracePt t="5476" x="5230813" y="796925"/>
          <p14:tracePt t="5500" x="5224463" y="790575"/>
          <p14:tracePt t="5516" x="5216525" y="790575"/>
          <p14:tracePt t="5540" x="5210175" y="790575"/>
          <p14:tracePt t="5572" x="5203825" y="790575"/>
          <p14:tracePt t="5596" x="5191125" y="796925"/>
          <p14:tracePt t="5603" x="5191125" y="809625"/>
          <p14:tracePt t="5611" x="5176838" y="823913"/>
          <p14:tracePt t="5626" x="5170488" y="869950"/>
          <p14:tracePt t="5642" x="5149850" y="1098550"/>
          <p14:tracePt t="5659" x="5149850" y="1808163"/>
          <p14:tracePt t="5676" x="5197475" y="2417763"/>
          <p14:tracePt t="5693" x="5357813" y="3167063"/>
          <p14:tracePt t="5709" x="5572125" y="3897313"/>
          <p14:tracePt t="5725" x="5773738" y="4581525"/>
          <p14:tracePt t="5743" x="5867400" y="4962525"/>
          <p14:tracePt t="5759" x="5913438" y="5116513"/>
          <p14:tracePt t="5775" x="5927725" y="5137150"/>
          <p14:tracePt t="5809" x="5934075" y="5137150"/>
          <p14:tracePt t="5825" x="5953125" y="5130800"/>
          <p14:tracePt t="5842" x="5967413" y="5076825"/>
          <p14:tracePt t="5860" x="6007100" y="4983163"/>
          <p14:tracePt t="5876" x="6027738" y="4908550"/>
          <p14:tracePt t="5892" x="6040438" y="4862513"/>
          <p14:tracePt t="5909" x="6061075" y="4835525"/>
          <p14:tracePt t="5925" x="6081713" y="4822825"/>
          <p14:tracePt t="5942" x="6088063" y="4814888"/>
          <p14:tracePt t="6068" x="6088063" y="4802188"/>
          <p14:tracePt t="6076" x="6088063" y="4781550"/>
          <p14:tracePt t="6084" x="6088063" y="4775200"/>
          <p14:tracePt t="6093" x="6073775" y="4741863"/>
          <p14:tracePt t="6109" x="6061075" y="4727575"/>
          <p14:tracePt t="6125" x="6048375" y="4714875"/>
          <p14:tracePt t="6142" x="6034088" y="4702175"/>
          <p14:tracePt t="6159" x="6027738" y="4694238"/>
          <p14:tracePt t="6175" x="6013450" y="4687888"/>
          <p14:tracePt t="6192" x="6000750" y="4681538"/>
          <p14:tracePt t="6209" x="5967413" y="4660900"/>
          <p14:tracePt t="6226" x="5934075" y="4648200"/>
          <p14:tracePt t="6242" x="5894388" y="4621213"/>
          <p14:tracePt t="6259" x="5853113" y="4608513"/>
          <p14:tracePt t="6276" x="5826125" y="4587875"/>
          <p14:tracePt t="6324" x="5834063" y="4587875"/>
          <p14:tracePt t="6332" x="5840413" y="4581525"/>
          <p14:tracePt t="6364" x="5846763" y="4567238"/>
          <p14:tracePt t="6372" x="5873750" y="4548188"/>
          <p14:tracePt t="6380" x="5894388" y="4548188"/>
          <p14:tracePt t="6392" x="5927725" y="4540250"/>
          <p14:tracePt t="6409" x="5940425" y="4540250"/>
          <p14:tracePt t="6425" x="5946775" y="4540250"/>
          <p14:tracePt t="13277" x="5994400" y="4527550"/>
          <p14:tracePt t="13285" x="6181725" y="4452938"/>
          <p14:tracePt t="13294" x="6429375" y="4313238"/>
          <p14:tracePt t="13309" x="6704013" y="4078288"/>
          <p14:tracePt t="13326" x="6784975" y="3978275"/>
          <p14:tracePt t="13343" x="6791325" y="3938588"/>
          <p14:tracePt t="13359" x="6777038" y="3870325"/>
          <p14:tracePt t="13376" x="6691313" y="3784600"/>
          <p14:tracePt t="13393" x="6556375" y="3676650"/>
          <p14:tracePt t="13409" x="6402388" y="3616325"/>
          <p14:tracePt t="13426" x="6288088" y="3603625"/>
          <p14:tracePt t="13443" x="6242050" y="3630613"/>
          <p14:tracePt t="13459" x="6227763" y="3817938"/>
          <p14:tracePt t="13476" x="6208713" y="4071938"/>
          <p14:tracePt t="13717" x="6194425" y="3984625"/>
          <p14:tracePt t="13725" x="6108700" y="3857625"/>
          <p14:tracePt t="13733" x="6048375" y="3763963"/>
          <p14:tracePt t="13743" x="6027738" y="3724275"/>
          <p14:tracePt t="13760" x="6034088" y="3643313"/>
          <p14:tracePt t="13776" x="6088063" y="3562350"/>
          <p14:tracePt t="13793" x="6115050" y="3516313"/>
          <p14:tracePt t="13810" x="6115050" y="3509963"/>
          <p14:tracePt t="13826" x="6115050" y="3502025"/>
          <p14:tracePt t="13843" x="6115050" y="3495675"/>
          <p14:tracePt t="13859" x="6100763" y="3462338"/>
          <p14:tracePt t="13876" x="6007100" y="3395663"/>
          <p14:tracePt t="13893" x="5853113" y="3302000"/>
          <p14:tracePt t="13910" x="5726113" y="3227388"/>
          <p14:tracePt t="13926" x="5599113" y="3154363"/>
          <p14:tracePt t="13943" x="5499100" y="3087688"/>
          <p14:tracePt t="13959" x="5430838" y="3040063"/>
          <p14:tracePt t="13976" x="5391150" y="3013075"/>
          <p14:tracePt t="13993" x="5364163" y="2979738"/>
          <p14:tracePt t="14009" x="5297488" y="2940050"/>
          <p14:tracePt t="14027" x="5164138" y="2886075"/>
          <p14:tracePt t="14043" x="4889500" y="2773363"/>
          <p14:tracePt t="14059" x="4560888" y="2605088"/>
          <p14:tracePt t="14077" x="4265613" y="2471738"/>
          <p14:tracePt t="14093" x="4213225" y="2417763"/>
          <p14:tracePt t="14109" x="4179888" y="2384425"/>
          <p14:tracePt t="14126" x="4152900" y="2344738"/>
          <p14:tracePt t="14143" x="4111625" y="2257425"/>
          <p14:tracePt t="14159" x="4078288" y="2116138"/>
          <p14:tracePt t="14176" x="4071938" y="1968500"/>
          <p14:tracePt t="14193" x="4078288" y="1855788"/>
          <p14:tracePt t="14209" x="4138613" y="1774825"/>
          <p14:tracePt t="14226" x="4186238" y="1735138"/>
          <p14:tracePt t="14243" x="4205288" y="1720850"/>
          <p14:tracePt t="14259" x="4205288" y="1714500"/>
          <p14:tracePt t="14365" x="4213225" y="1727200"/>
          <p14:tracePt t="14373" x="4219575" y="1727200"/>
          <p14:tracePt t="14381" x="4225925" y="1735138"/>
          <p14:tracePt t="14485" x="4225925" y="1727200"/>
          <p14:tracePt t="14493" x="4225925" y="1720850"/>
          <p14:tracePt t="14501" x="4225925" y="1708150"/>
          <p14:tracePt t="14510" x="4225925" y="1693863"/>
          <p14:tracePt t="14526" x="4225925" y="1681163"/>
          <p14:tracePt t="14543" x="4225925" y="1666875"/>
          <p14:tracePt t="14559" x="4225925" y="1647825"/>
          <p14:tracePt t="14576" x="4225925" y="1641475"/>
          <p14:tracePt t="14741" x="4232275" y="1641475"/>
          <p14:tracePt t="14749" x="4238625" y="1641475"/>
          <p14:tracePt t="14760" x="4246563" y="1641475"/>
          <p14:tracePt t="14776" x="4259263" y="1647825"/>
          <p14:tracePt t="14793" x="4265613" y="1654175"/>
          <p14:tracePt t="15077" x="4265613" y="1681163"/>
          <p14:tracePt t="15085" x="4265613" y="1708150"/>
          <p14:tracePt t="15094" x="4192588" y="1774825"/>
          <p14:tracePt t="15110" x="4078288" y="1868488"/>
          <p14:tracePt t="15127" x="3884613" y="2036763"/>
          <p14:tracePt t="15143" x="3529013" y="2236788"/>
          <p14:tracePt t="15159" x="3054350" y="2484438"/>
          <p14:tracePt t="15176" x="2671763" y="2665413"/>
          <p14:tracePt t="15193" x="2417763" y="2773363"/>
          <p14:tracePt t="15210" x="2251075" y="2846388"/>
          <p14:tracePt t="15226" x="2122488" y="2894013"/>
          <p14:tracePt t="15243" x="2028825" y="2894013"/>
          <p14:tracePt t="15260" x="1982788" y="2894013"/>
          <p14:tracePt t="15277" x="1955800" y="2900363"/>
          <p14:tracePt t="15293" x="1928813" y="2886075"/>
          <p14:tracePt t="15310" x="1916113" y="2873375"/>
          <p14:tracePt t="15327" x="1901825" y="2852738"/>
          <p14:tracePt t="15343" x="1895475" y="2840038"/>
          <p14:tracePt t="15360" x="1895475" y="2813050"/>
          <p14:tracePt t="15376" x="1928813" y="2765425"/>
          <p14:tracePt t="15393" x="2001838" y="2713038"/>
          <p14:tracePt t="15409" x="2103438" y="2692400"/>
          <p14:tracePt t="15427" x="2257425" y="2665413"/>
          <p14:tracePt t="15443" x="2411413" y="2644775"/>
          <p14:tracePt t="15460" x="2544763" y="2625725"/>
          <p14:tracePt t="15477" x="2671763" y="2619375"/>
          <p14:tracePt t="15493" x="2994025" y="2619375"/>
          <p14:tracePt t="15510" x="3221038" y="2619375"/>
          <p14:tracePt t="15526" x="3362325" y="2619375"/>
          <p14:tracePt t="15543" x="3408363" y="2598738"/>
          <p14:tracePt t="15560" x="3422650" y="2578100"/>
          <p14:tracePt t="15576" x="3422650" y="2532063"/>
          <p14:tracePt t="15593" x="3422650" y="2438400"/>
          <p14:tracePt t="15610" x="3422650" y="2390775"/>
          <p14:tracePt t="15626" x="3355975" y="2309813"/>
          <p14:tracePt t="15643" x="3235325" y="2243138"/>
          <p14:tracePt t="15660" x="3094038" y="2163763"/>
          <p14:tracePt t="15677" x="2611438" y="2049463"/>
          <p14:tracePt t="15694" x="2122488" y="1935163"/>
          <p14:tracePt t="15710" x="1741488" y="1868488"/>
          <p14:tracePt t="15726" x="1487488" y="1841500"/>
          <p14:tracePt t="15743" x="1298575" y="1841500"/>
          <p14:tracePt t="15760" x="1065213" y="1862138"/>
          <p14:tracePt t="15776" x="730250" y="1976438"/>
          <p14:tracePt t="15793" x="361950" y="2116138"/>
          <p14:tracePt t="15810" x="87313" y="2243138"/>
          <p14:tracePt t="15826" x="0" y="2351088"/>
          <p14:tracePt t="15843" x="0" y="2430463"/>
          <p14:tracePt t="15860" x="0" y="2451100"/>
          <p14:tracePt t="15877" x="0" y="2478088"/>
          <p14:tracePt t="15893" x="6350" y="2505075"/>
          <p14:tracePt t="15910" x="80963" y="2532063"/>
          <p14:tracePt t="15926" x="261938" y="2578100"/>
          <p14:tracePt t="15943" x="642938" y="2619375"/>
          <p14:tracePt t="15960" x="1098550" y="2686050"/>
          <p14:tracePt t="15976" x="1520825" y="2752725"/>
          <p14:tracePt t="15993" x="1768475" y="2773363"/>
          <p14:tracePt t="16010" x="1949450" y="2779713"/>
          <p14:tracePt t="16026" x="2070100" y="2779713"/>
          <p14:tracePt t="16043" x="2182813" y="2746375"/>
          <p14:tracePt t="16060" x="2290763" y="2692400"/>
          <p14:tracePt t="16077" x="2370138" y="2605088"/>
          <p14:tracePt t="16093" x="2370138" y="2598738"/>
          <p14:tracePt t="25958" x="2370138" y="2592388"/>
          <p14:tracePt t="25966" x="2370138" y="2578100"/>
          <p14:tracePt t="26023" x="2370138" y="2571750"/>
          <p14:tracePt t="26439" x="2378075" y="2565400"/>
          <p14:tracePt t="26447" x="2405063" y="2592388"/>
          <p14:tracePt t="26455" x="2438400" y="2625725"/>
          <p14:tracePt t="26463" x="2471738" y="2652713"/>
          <p14:tracePt t="26477" x="2517775" y="2686050"/>
          <p14:tracePt t="26494" x="2705100" y="2765425"/>
          <p14:tracePt t="26511" x="2825750" y="2819400"/>
          <p14:tracePt t="26527" x="2946400" y="2879725"/>
          <p14:tracePt t="26544" x="3021013" y="2906713"/>
          <p14:tracePt t="26561" x="3027363" y="2906713"/>
          <p14:tracePt t="26623" x="3040063" y="2906713"/>
          <p14:tracePt t="26639" x="3048000" y="2906713"/>
          <p14:tracePt t="26647" x="3060700" y="2900363"/>
          <p14:tracePt t="26663" x="3067050" y="2886075"/>
          <p14:tracePt t="26677" x="3067050" y="2879725"/>
          <p14:tracePt t="26695" x="3094038" y="2846388"/>
          <p14:tracePt t="26711" x="3114675" y="2825750"/>
          <p14:tracePt t="26728" x="3141663" y="2798763"/>
          <p14:tracePt t="26743" x="3160713" y="2779713"/>
          <p14:tracePt t="26761" x="3167063" y="2765425"/>
          <p14:tracePt t="26777" x="3167063" y="2759075"/>
          <p14:tracePt t="26794" x="3181350" y="2738438"/>
          <p14:tracePt t="26811" x="3194050" y="2732088"/>
          <p14:tracePt t="26828" x="3208338" y="2725738"/>
          <p14:tracePt t="26844" x="3235325" y="2713038"/>
          <p14:tracePt t="26861" x="3275013" y="2713038"/>
          <p14:tracePt t="26877" x="3295650" y="2725738"/>
          <p14:tracePt t="26895" x="3341688" y="2759075"/>
          <p14:tracePt t="26911" x="3381375" y="2792413"/>
          <p14:tracePt t="26928" x="3416300" y="2825750"/>
          <p14:tracePt t="26944" x="3476625" y="2879725"/>
          <p14:tracePt t="26961" x="3543300" y="2933700"/>
          <p14:tracePt t="26977" x="3595688" y="2973388"/>
          <p14:tracePt t="26994" x="3643313" y="3006725"/>
          <p14:tracePt t="27011" x="3670300" y="3033713"/>
          <p14:tracePt t="27027" x="3683000" y="3033713"/>
          <p14:tracePt t="27044" x="3703638" y="3048000"/>
          <p14:tracePt t="27061" x="3730625" y="3054350"/>
          <p14:tracePt t="27077" x="3736975" y="3060700"/>
          <p14:tracePt t="27223" x="3743325" y="3060700"/>
          <p14:tracePt t="27239" x="3751263" y="3060700"/>
          <p14:tracePt t="27247" x="3770313" y="3060700"/>
          <p14:tracePt t="27261" x="3797300" y="3073400"/>
          <p14:tracePt t="27277" x="3836988" y="3094038"/>
          <p14:tracePt t="27295" x="3890963" y="3133725"/>
          <p14:tracePt t="27311" x="3944938" y="3175000"/>
          <p14:tracePt t="27328" x="3990975" y="3214688"/>
          <p14:tracePt t="27345" x="4051300" y="3254375"/>
          <p14:tracePt t="27361" x="4111625" y="3302000"/>
          <p14:tracePt t="27378" x="4165600" y="3341688"/>
          <p14:tracePt t="27394" x="4238625" y="3408363"/>
          <p14:tracePt t="27411" x="4319588" y="3455988"/>
          <p14:tracePt t="27427" x="4394200" y="3509963"/>
          <p14:tracePt t="27444" x="4433888" y="3529013"/>
          <p14:tracePt t="27461" x="4440238" y="3536950"/>
          <p14:tracePt t="27478" x="4494213" y="3570288"/>
          <p14:tracePt t="27495" x="4814888" y="3743325"/>
          <p14:tracePt t="27512" x="5022850" y="3810000"/>
          <p14:tracePt t="27528" x="5110163" y="3824288"/>
          <p14:tracePt t="27544" x="5183188" y="3836988"/>
          <p14:tracePt t="27561" x="5318125" y="3844925"/>
          <p14:tracePt t="27578" x="5680075" y="3911600"/>
          <p14:tracePt t="27595" x="6127750" y="4071938"/>
          <p14:tracePt t="27611" x="6248400" y="4132263"/>
          <p14:tracePt t="27628" x="6269038" y="4144963"/>
          <p14:tracePt t="27687" x="6275388" y="4144963"/>
          <p14:tracePt t="27703" x="6281738" y="4165600"/>
          <p14:tracePt t="27711" x="6308725" y="4179888"/>
          <p14:tracePt t="27719" x="6342063" y="4192588"/>
          <p14:tracePt t="27728" x="6362700" y="4205288"/>
          <p14:tracePt t="27744" x="6389688" y="4219575"/>
          <p14:tracePt t="27778" x="6302375" y="4219575"/>
          <p14:tracePt t="27794" x="6242050" y="4192588"/>
          <p14:tracePt t="27811" x="6215063" y="4165600"/>
          <p14:tracePt t="27827" x="6215063" y="4159250"/>
          <p14:tracePt t="35336" x="6215063" y="4144963"/>
          <p14:tracePt t="35344" x="6202363" y="4119563"/>
          <p14:tracePt t="35352" x="6181725" y="4051300"/>
          <p14:tracePt t="35362" x="6161088" y="3998913"/>
          <p14:tracePt t="35378" x="6115050" y="3870325"/>
          <p14:tracePt t="35395" x="6073775" y="3803650"/>
          <p14:tracePt t="35412" x="6067425" y="3797300"/>
          <p14:tracePt t="35488" x="6061075" y="3797300"/>
          <p14:tracePt t="35496" x="6048375" y="3797300"/>
          <p14:tracePt t="35504" x="6007100" y="3797300"/>
          <p14:tracePt t="35513" x="5953125" y="3817938"/>
          <p14:tracePt t="35529" x="5765800" y="3863975"/>
          <p14:tracePt t="35545" x="5478463" y="3938588"/>
          <p14:tracePt t="35562" x="5070475" y="4159250"/>
          <p14:tracePt t="35578" x="4694238" y="4406900"/>
          <p14:tracePt t="35595" x="4340225" y="4521200"/>
          <p14:tracePt t="35612" x="4005263" y="4533900"/>
          <p14:tracePt t="35628" x="3757613" y="4521200"/>
          <p14:tracePt t="35645" x="3609975" y="4460875"/>
          <p14:tracePt t="35662" x="3570288" y="4433888"/>
          <p14:tracePt t="35678" x="3549650" y="4406900"/>
          <p14:tracePt t="35695" x="3549650" y="4400550"/>
          <p14:tracePt t="35712" x="3549650" y="4394200"/>
          <p14:tracePt t="35729" x="3536950" y="4379913"/>
          <p14:tracePt t="35745" x="3509963" y="4352925"/>
          <p14:tracePt t="38648" x="3609975" y="4340225"/>
          <p14:tracePt t="38656" x="3790950" y="4340225"/>
          <p14:tracePt t="38664" x="4011613" y="4340225"/>
          <p14:tracePt t="38678" x="4306888" y="4325938"/>
          <p14:tracePt t="38695" x="5037138" y="4179888"/>
          <p14:tracePt t="38712" x="6108700" y="3844925"/>
          <p14:tracePt t="38729" x="6510338" y="3716338"/>
          <p14:tracePt t="38745" x="6529388" y="3716338"/>
          <p14:tracePt t="38762" x="6516688" y="3703638"/>
          <p14:tracePt t="38801" x="6502400" y="3703638"/>
          <p14:tracePt t="38812" x="6462713" y="3703638"/>
          <p14:tracePt t="38829" x="6315075" y="3663950"/>
          <p14:tracePt t="38845" x="6108700" y="3643313"/>
          <p14:tracePt t="38862" x="5699125" y="3509963"/>
          <p14:tracePt t="38879" x="5070475" y="3341688"/>
          <p14:tracePt t="38896" x="3965575" y="3154363"/>
          <p14:tracePt t="38913" x="3208338" y="3073400"/>
          <p14:tracePt t="38929" x="2297113" y="3033713"/>
          <p14:tracePt t="38945" x="1379538" y="3033713"/>
          <p14:tracePt t="38962" x="588963" y="2994025"/>
          <p14:tracePt t="38979" x="80963" y="2994025"/>
          <p14:tracePt t="38996" x="0" y="2994025"/>
          <p14:tracePt t="39065" x="0" y="3000375"/>
          <p14:tracePt t="39161" x="0" y="3006725"/>
          <p14:tracePt t="39169" x="0" y="3027363"/>
          <p14:tracePt t="39178" x="0" y="3054350"/>
          <p14:tracePt t="39195" x="0" y="3114675"/>
          <p14:tracePt t="39212" x="0" y="3167063"/>
          <p14:tracePt t="39229" x="6350" y="3227388"/>
          <p14:tracePt t="39246" x="33338" y="3268663"/>
          <p14:tracePt t="39262" x="66675" y="3308350"/>
          <p14:tracePt t="39279" x="87313" y="3328988"/>
          <p14:tracePt t="39295" x="107950" y="3328988"/>
          <p14:tracePt t="39312" x="180975" y="3322638"/>
          <p14:tracePt t="39329" x="234950" y="3275013"/>
          <p14:tracePt t="41737" x="254000" y="3262313"/>
          <p14:tracePt t="41745" x="347663" y="3254375"/>
          <p14:tracePt t="41753" x="449263" y="3241675"/>
          <p14:tracePt t="41762" x="703263" y="3241675"/>
          <p14:tracePt t="41779" x="1212850" y="3241675"/>
          <p14:tracePt t="41796" x="1593850" y="3241675"/>
          <p14:tracePt t="41812" x="1720850" y="3308350"/>
          <p14:tracePt t="41829" x="1774825" y="3348038"/>
          <p14:tracePt t="41846" x="1787525" y="3368675"/>
          <p14:tracePt t="41862" x="1787525" y="3395663"/>
          <p14:tracePt t="41879" x="1787525" y="3408363"/>
          <p14:tracePt t="41896" x="1787525" y="3455988"/>
          <p14:tracePt t="41912" x="1781175" y="3502025"/>
          <p14:tracePt t="41929" x="1795463" y="3663950"/>
          <p14:tracePt t="41946" x="1847850" y="3797300"/>
          <p14:tracePt t="41962" x="1874838" y="3863975"/>
          <p14:tracePt t="41979" x="1889125" y="3890963"/>
          <p14:tracePt t="41996" x="1935163" y="3944938"/>
          <p14:tracePt t="42012" x="2001838" y="4038600"/>
          <p14:tracePt t="42029" x="2070100" y="4119563"/>
          <p14:tracePt t="42046" x="2103438" y="4165600"/>
          <p14:tracePt t="42062" x="2116138" y="4186238"/>
          <p14:tracePt t="42161" x="2122488" y="4186238"/>
          <p14:tracePt t="42169" x="2143125" y="4192588"/>
          <p14:tracePt t="42178" x="2143125" y="4198938"/>
          <p14:tracePt t="42196" x="2155825" y="4213225"/>
          <p14:tracePt t="42212" x="2176463" y="4225925"/>
          <p14:tracePt t="42229" x="2197100" y="4238625"/>
          <p14:tracePt t="42246" x="2251075" y="4286250"/>
          <p14:tracePt t="42262" x="2324100" y="4325938"/>
          <p14:tracePt t="42279" x="2370138" y="4359275"/>
          <p14:tracePt t="42296" x="2397125" y="4386263"/>
          <p14:tracePt t="42313" x="2405063" y="4394200"/>
          <p14:tracePt t="42377" x="2411413" y="4394200"/>
          <p14:tracePt t="42489" x="2411413" y="4400550"/>
          <p14:tracePt t="42497" x="2424113" y="4413250"/>
          <p14:tracePt t="42505" x="2438400" y="4413250"/>
          <p14:tracePt t="42530" x="2438400" y="4419600"/>
          <p14:tracePt t="42537" x="2444750" y="4427538"/>
          <p14:tracePt t="42561" x="2451100" y="4427538"/>
          <p14:tracePt t="42570" x="2457450" y="4433888"/>
          <p14:tracePt t="42593" x="2465388" y="4440238"/>
          <p14:tracePt t="42601" x="2465388" y="4446588"/>
          <p14:tracePt t="42625" x="2471738" y="4460875"/>
          <p14:tracePt t="42649" x="2478088" y="4460875"/>
        </p14:tracePtLst>
      </p14:laserTraceLst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6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EAR2 with C6D6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0" name="Google Shape;290;p26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2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26"/>
          <p:cNvSpPr txBox="1"/>
          <p:nvPr/>
        </p:nvSpPr>
        <p:spPr>
          <a:xfrm>
            <a:off x="3199800" y="4490850"/>
            <a:ext cx="5368200" cy="5265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Activity background does not dominate like in EAR1</a:t>
            </a: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Overall (n,ɣ)/background better than in EAR1</a:t>
            </a: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293" name="Google Shape;293;p26"/>
          <p:cNvSpPr txBox="1"/>
          <p:nvPr/>
        </p:nvSpPr>
        <p:spPr>
          <a:xfrm>
            <a:off x="307925" y="1033550"/>
            <a:ext cx="2287500" cy="31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0000"/>
                </a:solidFill>
              </a:rPr>
              <a:t>Empty</a:t>
            </a:r>
            <a:r>
              <a:rPr lang="en"/>
              <a:t> and </a:t>
            </a:r>
            <a:r>
              <a:rPr lang="en" b="1">
                <a:solidFill>
                  <a:srgbClr val="00FF00"/>
                </a:solidFill>
              </a:rPr>
              <a:t>Lead</a:t>
            </a:r>
            <a:r>
              <a:rPr lang="en"/>
              <a:t> experimental data with  C6D6 @ EAR2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9900"/>
                </a:solidFill>
              </a:rPr>
              <a:t>Activity</a:t>
            </a:r>
            <a:r>
              <a:rPr lang="en"/>
              <a:t> counting rate calculated with MC simulations of the sample contaminants.</a:t>
            </a:r>
            <a:endParaRPr/>
          </a:p>
        </p:txBody>
      </p:sp>
      <p:sp>
        <p:nvSpPr>
          <p:cNvPr id="294" name="Google Shape;294;p26"/>
          <p:cNvSpPr txBox="1"/>
          <p:nvPr/>
        </p:nvSpPr>
        <p:spPr>
          <a:xfrm>
            <a:off x="323600" y="3244125"/>
            <a:ext cx="2691000" cy="8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PHWT not applied: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It may improve the capture to background ratio</a:t>
            </a:r>
            <a:endParaRPr b="1"/>
          </a:p>
        </p:txBody>
      </p:sp>
      <p:pic>
        <p:nvPicPr>
          <p:cNvPr id="295" name="Google Shape;295;p26"/>
          <p:cNvPicPr preferRelativeResize="0"/>
          <p:nvPr/>
        </p:nvPicPr>
        <p:blipFill rotWithShape="1">
          <a:blip r:embed="rId7">
            <a:alphaModFix/>
          </a:blip>
          <a:srcRect t="5490"/>
          <a:stretch/>
        </p:blipFill>
        <p:spPr>
          <a:xfrm>
            <a:off x="3014600" y="707563"/>
            <a:ext cx="6096601" cy="36892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502"/>
    </mc:Choice>
    <mc:Fallback>
      <p:transition spd="slow" advTm="255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4899" x="2478088" y="4452938"/>
          <p14:tracePt t="4908" x="2471738" y="4427538"/>
          <p14:tracePt t="4915" x="2438400" y="4379913"/>
          <p14:tracePt t="4924" x="2363788" y="4298950"/>
          <p14:tracePt t="4940" x="1962150" y="3917950"/>
          <p14:tracePt t="4957" x="1285875" y="3395663"/>
          <p14:tracePt t="4974" x="850900" y="2919413"/>
          <p14:tracePt t="4991" x="649288" y="2632075"/>
          <p14:tracePt t="5007" x="750888" y="2471738"/>
          <p14:tracePt t="5024" x="1158875" y="2236788"/>
          <p14:tracePt t="5040" x="1701800" y="2116138"/>
          <p14:tracePt t="5057" x="2309813" y="2055813"/>
          <p14:tracePt t="5074" x="2786063" y="2055813"/>
          <p14:tracePt t="5091" x="3462338" y="2055813"/>
          <p14:tracePt t="5108" x="3736975" y="2103438"/>
          <p14:tracePt t="5124" x="3944938" y="2176463"/>
          <p14:tracePt t="5140" x="4098925" y="2224088"/>
          <p14:tracePt t="5157" x="4352925" y="2230438"/>
          <p14:tracePt t="5174" x="4875213" y="2043113"/>
          <p14:tracePt t="5191" x="5397500" y="1814513"/>
          <p14:tracePt t="5207" x="5732463" y="1754188"/>
          <p14:tracePt t="5224" x="5988050" y="1835150"/>
          <p14:tracePt t="5241" x="6194425" y="2055813"/>
          <p14:tracePt t="5257" x="6335713" y="2303463"/>
          <p14:tracePt t="5274" x="6502400" y="2517775"/>
          <p14:tracePt t="5292" x="6851650" y="2752725"/>
          <p14:tracePt t="5307" x="7032625" y="2825750"/>
          <p14:tracePt t="5324" x="7099300" y="2840038"/>
          <p14:tracePt t="5357" x="7105650" y="2840038"/>
          <p14:tracePt t="5374" x="7138988" y="2840038"/>
          <p14:tracePt t="5391" x="7165975" y="2840038"/>
          <p14:tracePt t="5407" x="7199313" y="2852738"/>
          <p14:tracePt t="5424" x="7205663" y="2852738"/>
          <p14:tracePt t="5441" x="7205663" y="2859088"/>
          <p14:tracePt t="5457" x="7205663" y="2879725"/>
          <p14:tracePt t="5474" x="7099300" y="2906713"/>
          <p14:tracePt t="5491" x="6704013" y="2979738"/>
          <p14:tracePt t="5508" x="6342063" y="3021013"/>
          <p14:tracePt t="5524" x="5934075" y="3040063"/>
          <p14:tracePt t="5541" x="5445125" y="3054350"/>
          <p14:tracePt t="5557" x="4995863" y="3073400"/>
          <p14:tracePt t="5574" x="4621213" y="3040063"/>
          <p14:tracePt t="5591" x="4333875" y="2933700"/>
          <p14:tracePt t="5607" x="4111625" y="2786063"/>
          <p14:tracePt t="5624" x="3951288" y="2652713"/>
          <p14:tracePt t="5641" x="3884613" y="2484438"/>
          <p14:tracePt t="5657" x="3884613" y="2344738"/>
          <p14:tracePt t="5674" x="3990975" y="2130425"/>
          <p14:tracePt t="5691" x="4352925" y="1754188"/>
          <p14:tracePt t="5708" x="4621213" y="1608138"/>
          <p14:tracePt t="5724" x="4995863" y="1512888"/>
          <p14:tracePt t="5741" x="5276850" y="1500188"/>
          <p14:tracePt t="5757" x="5592763" y="1500188"/>
          <p14:tracePt t="5774" x="5919788" y="1500188"/>
          <p14:tracePt t="5791" x="6389688" y="1500188"/>
          <p14:tracePt t="5808" x="6924675" y="1520825"/>
          <p14:tracePt t="5824" x="7461250" y="1660525"/>
          <p14:tracePt t="5841" x="8043863" y="1822450"/>
          <p14:tracePt t="5858" x="8585200" y="1968500"/>
          <p14:tracePt t="5874" x="8994775" y="2130425"/>
          <p14:tracePt t="5876" x="9142413" y="2203450"/>
          <p14:tracePt t="5891" x="9142413" y="2363788"/>
          <p14:tracePt t="5908" x="9142413" y="2465388"/>
          <p14:tracePt t="5924" x="9142413" y="2524125"/>
          <p14:tracePt t="5941" x="9142413" y="2544763"/>
          <p14:tracePt t="5957" x="9142413" y="2551113"/>
          <p14:tracePt t="5974" x="9142413" y="2584450"/>
          <p14:tracePt t="5991" x="9134475" y="2644775"/>
          <p14:tracePt t="6007" x="9067800" y="2732088"/>
          <p14:tracePt t="6024" x="8947150" y="2852738"/>
          <p14:tracePt t="6041" x="8886825" y="2886075"/>
          <p14:tracePt t="6563" x="8874125" y="2886075"/>
          <p14:tracePt t="6596" x="8874125" y="2867025"/>
          <p14:tracePt t="6699" x="8867775" y="2873375"/>
          <p14:tracePt t="6715" x="8853488" y="2886075"/>
          <p14:tracePt t="6723" x="8807450" y="2919413"/>
          <p14:tracePt t="6731" x="8786813" y="2940050"/>
          <p14:tracePt t="6741" x="8739188" y="2979738"/>
          <p14:tracePt t="6758" x="8632825" y="3027363"/>
          <p14:tracePt t="6774" x="8524875" y="3048000"/>
          <p14:tracePt t="6791" x="8345488" y="3067050"/>
          <p14:tracePt t="6808" x="8089900" y="3108325"/>
          <p14:tracePt t="6824" x="7721600" y="3160713"/>
          <p14:tracePt t="6841" x="7059613" y="3208338"/>
          <p14:tracePt t="6857" x="6115050" y="3235325"/>
          <p14:tracePt t="6874" x="5156200" y="3235325"/>
          <p14:tracePt t="6876" x="4648200" y="3235325"/>
          <p14:tracePt t="6891" x="3797300" y="3235325"/>
          <p14:tracePt t="6908" x="3094038" y="3154363"/>
          <p14:tracePt t="6924" x="2598738" y="3054350"/>
          <p14:tracePt t="6941" x="2363788" y="3021013"/>
          <p14:tracePt t="6957" x="2309813" y="2987675"/>
          <p14:tracePt t="6974" x="2297113" y="2960688"/>
          <p14:tracePt t="6991" x="2309813" y="2894013"/>
          <p14:tracePt t="7008" x="2344738" y="2825750"/>
          <p14:tracePt t="7024" x="2363788" y="2779713"/>
          <p14:tracePt t="7041" x="2363788" y="2692400"/>
          <p14:tracePt t="7057" x="2363788" y="2611438"/>
          <p14:tracePt t="7074" x="2363788" y="2511425"/>
          <p14:tracePt t="7092" x="2363788" y="2303463"/>
          <p14:tracePt t="7108" x="2390775" y="2143125"/>
          <p14:tracePt t="7124" x="2438400" y="1935163"/>
          <p14:tracePt t="7141" x="2532063" y="1735138"/>
          <p14:tracePt t="7158" x="2632075" y="1573213"/>
          <p14:tracePt t="7174" x="2725738" y="1446213"/>
          <p14:tracePt t="7191" x="2806700" y="1346200"/>
          <p14:tracePt t="7207" x="2879725" y="1273175"/>
          <p14:tracePt t="7224" x="2900363" y="1246188"/>
          <p14:tracePt t="7292" x="2900363" y="1252538"/>
          <p14:tracePt t="7300" x="2900363" y="1273175"/>
          <p14:tracePt t="7308" x="2900363" y="1306513"/>
          <p14:tracePt t="7324" x="2900363" y="1406525"/>
          <p14:tracePt t="7341" x="2933700" y="1547813"/>
          <p14:tracePt t="7357" x="2960688" y="1660525"/>
          <p14:tracePt t="7374" x="2967038" y="1808163"/>
          <p14:tracePt t="7391" x="2979738" y="1935163"/>
          <p14:tracePt t="7407" x="2979738" y="2082800"/>
          <p14:tracePt t="7424" x="2987675" y="2216150"/>
          <p14:tracePt t="7441" x="3013075" y="2344738"/>
          <p14:tracePt t="7458" x="3067050" y="2511425"/>
          <p14:tracePt t="7474" x="3148013" y="2705100"/>
          <p14:tracePt t="7491" x="3208338" y="2906713"/>
          <p14:tracePt t="7508" x="3235325" y="3000375"/>
          <p14:tracePt t="7524" x="3254375" y="3067050"/>
          <p14:tracePt t="7541" x="3308350" y="3148013"/>
          <p14:tracePt t="7558" x="3348038" y="3201988"/>
          <p14:tracePt t="7574" x="3375025" y="3235325"/>
          <p14:tracePt t="7591" x="3408363" y="3281363"/>
          <p14:tracePt t="7608" x="3422650" y="3302000"/>
          <p14:tracePt t="7624" x="3449638" y="3335338"/>
          <p14:tracePt t="7641" x="3495675" y="3408363"/>
          <p14:tracePt t="7657" x="3549650" y="3476625"/>
          <p14:tracePt t="7674" x="3636963" y="3549650"/>
          <p14:tracePt t="7692" x="3716338" y="3663950"/>
          <p14:tracePt t="7708" x="3770313" y="3730625"/>
          <p14:tracePt t="7724" x="3810000" y="3770313"/>
          <p14:tracePt t="7741" x="3851275" y="3776663"/>
          <p14:tracePt t="7758" x="3917950" y="3797300"/>
          <p14:tracePt t="7774" x="3998913" y="3836988"/>
          <p14:tracePt t="7791" x="4078288" y="3870325"/>
          <p14:tracePt t="7808" x="4152900" y="3890963"/>
          <p14:tracePt t="7824" x="4219575" y="3917950"/>
          <p14:tracePt t="7841" x="4286250" y="3917950"/>
          <p14:tracePt t="7858" x="4333875" y="3924300"/>
          <p14:tracePt t="7874" x="4452938" y="3944938"/>
          <p14:tracePt t="7876" x="4540250" y="3951288"/>
          <p14:tracePt t="7892" x="4822825" y="3978275"/>
          <p14:tracePt t="7908" x="5297488" y="4038600"/>
          <p14:tracePt t="7925" x="5859463" y="4038600"/>
          <p14:tracePt t="7941" x="6477000" y="4038600"/>
          <p14:tracePt t="7958" x="7085013" y="4032250"/>
          <p14:tracePt t="7974" x="7667625" y="3930650"/>
          <p14:tracePt t="7991" x="8297863" y="3776663"/>
          <p14:tracePt t="8008" x="8928100" y="3609975"/>
          <p14:tracePt t="8024" x="9142413" y="3408363"/>
          <p14:tracePt t="8041" x="9142413" y="3262313"/>
          <p14:tracePt t="8058" x="9142413" y="3201988"/>
          <p14:tracePt t="8074" x="9142413" y="3187700"/>
          <p14:tracePt t="8147" x="9142413" y="3181350"/>
          <p14:tracePt t="8165" x="9142413" y="3175000"/>
          <p14:tracePt t="8171" x="9142413" y="3160713"/>
          <p14:tracePt t="8180" x="9142413" y="3141663"/>
          <p14:tracePt t="8191" x="9142413" y="3133725"/>
          <p14:tracePt t="8208" x="9142413" y="3108325"/>
          <p14:tracePt t="8355" x="9142413" y="3087688"/>
          <p14:tracePt t="8363" x="9142413" y="3054350"/>
          <p14:tracePt t="8374" x="9142413" y="2967038"/>
          <p14:tracePt t="8391" x="9101138" y="2698750"/>
          <p14:tracePt t="8408" x="8953500" y="2524125"/>
          <p14:tracePt t="8424" x="8894763" y="2457450"/>
          <p14:tracePt t="12588" x="8894763" y="2405063"/>
          <p14:tracePt t="12596" x="8920163" y="2378075"/>
          <p14:tracePt t="12608" x="8940800" y="2378075"/>
          <p14:tracePt t="12625" x="8947150" y="2378075"/>
          <p14:tracePt t="12641" x="8953500" y="2378075"/>
          <p14:tracePt t="12997" x="8953500" y="2424113"/>
          <p14:tracePt t="13005" x="8974138" y="2532063"/>
          <p14:tracePt t="13012" x="9028113" y="2659063"/>
          <p14:tracePt t="13025" x="9074150" y="2765425"/>
          <p14:tracePt t="13041" x="9142413" y="3073400"/>
          <p14:tracePt t="13058" x="9142413" y="3368675"/>
          <p14:tracePt t="13075" x="9142413" y="3595688"/>
          <p14:tracePt t="13092" x="9142413" y="3803650"/>
          <p14:tracePt t="13109" x="9115425" y="4032250"/>
          <p14:tracePt t="13125" x="9048750" y="4132263"/>
          <p14:tracePt t="13141" x="8974138" y="4205288"/>
          <p14:tracePt t="13158" x="8901113" y="4273550"/>
          <p14:tracePt t="13175" x="8820150" y="4352925"/>
          <p14:tracePt t="13192" x="8726488" y="4446588"/>
          <p14:tracePt t="13208" x="8612188" y="4573588"/>
          <p14:tracePt t="13225" x="8499475" y="4667250"/>
          <p14:tracePt t="13242" x="8385175" y="4748213"/>
          <p14:tracePt t="13258" x="8277225" y="4795838"/>
          <p14:tracePt t="13275" x="8150225" y="4841875"/>
          <p14:tracePt t="13292" x="8002588" y="4902200"/>
          <p14:tracePt t="13308" x="7929563" y="4922838"/>
          <p14:tracePt t="13325" x="7881938" y="4922838"/>
          <p14:tracePt t="13341" x="7829550" y="4922838"/>
          <p14:tracePt t="13358" x="7788275" y="4922838"/>
          <p14:tracePt t="13375" x="7688263" y="4916488"/>
          <p14:tracePt t="13391" x="7573963" y="4895850"/>
          <p14:tracePt t="13408" x="7507288" y="4895850"/>
          <p14:tracePt t="13425" x="7461250" y="4895850"/>
          <p14:tracePt t="13441" x="7440613" y="4881563"/>
          <p14:tracePt t="13458" x="7434263" y="4881563"/>
          <p14:tracePt t="13475" x="7407275" y="4868863"/>
          <p14:tracePt t="13491" x="7386638" y="4862513"/>
          <p14:tracePt t="13509" x="7307263" y="4835525"/>
          <p14:tracePt t="13525" x="7219950" y="4814888"/>
          <p14:tracePt t="13542" x="7126288" y="4795838"/>
          <p14:tracePt t="13558" x="7024688" y="4775200"/>
          <p14:tracePt t="13575" x="6938963" y="4768850"/>
          <p14:tracePt t="13591" x="6831013" y="4768850"/>
          <p14:tracePt t="13608" x="6697663" y="4768850"/>
          <p14:tracePt t="13625" x="6523038" y="4735513"/>
          <p14:tracePt t="13642" x="6296025" y="4708525"/>
          <p14:tracePt t="13658" x="6094413" y="4675188"/>
          <p14:tracePt t="13675" x="5873750" y="4654550"/>
          <p14:tracePt t="13692" x="5584825" y="4608513"/>
          <p14:tracePt t="13708" x="5472113" y="4587875"/>
          <p14:tracePt t="13725" x="5405438" y="4573588"/>
          <p14:tracePt t="13742" x="5303838" y="4567238"/>
          <p14:tracePt t="13759" x="5197475" y="4567238"/>
          <p14:tracePt t="13775" x="5110163" y="4567238"/>
          <p14:tracePt t="13791" x="5056188" y="4567238"/>
          <p14:tracePt t="13808" x="5029200" y="4567238"/>
          <p14:tracePt t="13825" x="5016500" y="4560888"/>
          <p14:tracePt t="13858" x="5002213" y="4554538"/>
          <p14:tracePt t="13875" x="4989513" y="4540250"/>
          <p14:tracePt t="13901" x="4983163" y="4540250"/>
          <p14:tracePt t="13916" x="4976813" y="4540250"/>
          <p14:tracePt t="13925" x="4968875" y="4540250"/>
          <p14:tracePt t="13941" x="4962525" y="4540250"/>
          <p14:tracePt t="14020" x="4956175" y="4540250"/>
          <p14:tracePt t="14028" x="4949825" y="4540250"/>
          <p14:tracePt t="14041" x="4941888" y="4540250"/>
          <p14:tracePt t="14059" x="4916488" y="4540250"/>
          <p14:tracePt t="14075" x="4895850" y="4540250"/>
          <p14:tracePt t="14092" x="4829175" y="4527550"/>
          <p14:tracePt t="14109" x="4768850" y="4521200"/>
          <p14:tracePt t="14125" x="4708525" y="4521200"/>
          <p14:tracePt t="14142" x="4648200" y="4521200"/>
          <p14:tracePt t="14158" x="4573588" y="4521200"/>
          <p14:tracePt t="14175" x="4479925" y="4521200"/>
          <p14:tracePt t="14191" x="4346575" y="4554538"/>
          <p14:tracePt t="14208" x="4232275" y="4587875"/>
          <p14:tracePt t="14225" x="4125913" y="4608513"/>
          <p14:tracePt t="14242" x="4078288" y="4627563"/>
          <p14:tracePt t="14258" x="4065588" y="4627563"/>
          <p14:tracePt t="14275" x="4051300" y="4627563"/>
          <p14:tracePt t="14291" x="4038600" y="4641850"/>
          <p14:tracePt t="14309" x="4032250" y="4648200"/>
          <p14:tracePt t="14325" x="4032250" y="4660900"/>
          <p14:tracePt t="14343" x="4032250" y="4667250"/>
          <p14:tracePt t="14380" x="4032250" y="4675188"/>
          <p14:tracePt t="14405" x="4044950" y="4687888"/>
          <p14:tracePt t="14413" x="4044950" y="4702175"/>
          <p14:tracePt t="14425" x="4051300" y="4702175"/>
          <p14:tracePt t="14441" x="4078288" y="4721225"/>
          <p14:tracePt t="14458" x="4105275" y="4762500"/>
          <p14:tracePt t="14475" x="4144963" y="4775200"/>
          <p14:tracePt t="14492" x="4198938" y="4795838"/>
          <p14:tracePt t="14508" x="4325938" y="4802188"/>
          <p14:tracePt t="14525" x="4427538" y="4802188"/>
          <p14:tracePt t="14542" x="4533900" y="4802188"/>
          <p14:tracePt t="14558" x="4667250" y="4802188"/>
          <p14:tracePt t="14575" x="4829175" y="4802188"/>
          <p14:tracePt t="14591" x="5049838" y="4802188"/>
          <p14:tracePt t="14608" x="5264150" y="4802188"/>
          <p14:tracePt t="14625" x="5418138" y="4814888"/>
          <p14:tracePt t="14642" x="5518150" y="4835525"/>
          <p14:tracePt t="14658" x="5611813" y="4835525"/>
          <p14:tracePt t="14675" x="5719763" y="4841875"/>
          <p14:tracePt t="14692" x="5880100" y="4841875"/>
          <p14:tracePt t="14709" x="5994400" y="4862513"/>
          <p14:tracePt t="14725" x="6094413" y="4881563"/>
          <p14:tracePt t="14742" x="6167438" y="4881563"/>
          <p14:tracePt t="14759" x="6235700" y="4881563"/>
          <p14:tracePt t="14775" x="6302375" y="4881563"/>
          <p14:tracePt t="14792" x="6402388" y="4881563"/>
          <p14:tracePt t="14808" x="6543675" y="4908550"/>
          <p14:tracePt t="14825" x="6704013" y="4929188"/>
          <p14:tracePt t="14841" x="6845300" y="4949825"/>
          <p14:tracePt t="14859" x="6958013" y="4962525"/>
          <p14:tracePt t="14875" x="7018338" y="4962525"/>
          <p14:tracePt t="14877" x="7045325" y="4962525"/>
          <p14:tracePt t="14892" x="7065963" y="4962525"/>
          <p14:tracePt t="14909" x="7145338" y="4962525"/>
          <p14:tracePt t="14925" x="7213600" y="4956175"/>
          <p14:tracePt t="14942" x="7265988" y="4941888"/>
          <p14:tracePt t="14958" x="7299325" y="4935538"/>
          <p14:tracePt t="14975" x="7340600" y="4929188"/>
          <p14:tracePt t="14992" x="7367588" y="4929188"/>
          <p14:tracePt t="15008" x="7386638" y="4929188"/>
          <p14:tracePt t="15025" x="7434263" y="4922838"/>
          <p14:tracePt t="15042" x="7480300" y="4922838"/>
          <p14:tracePt t="15058" x="7527925" y="4922838"/>
          <p14:tracePt t="15075" x="7567613" y="4916488"/>
          <p14:tracePt t="15092" x="7615238" y="4916488"/>
          <p14:tracePt t="15108" x="7621588" y="4908550"/>
          <p14:tracePt t="15125" x="7627938" y="4908550"/>
          <p14:tracePt t="15165" x="7634288" y="4908550"/>
          <p14:tracePt t="15175" x="7642225" y="4902200"/>
          <p14:tracePt t="15237" x="7648575" y="4902200"/>
          <p14:tracePt t="15285" x="7661275" y="4895850"/>
          <p14:tracePt t="15325" x="7667625" y="4895850"/>
          <p14:tracePt t="15333" x="7675563" y="4895850"/>
          <p14:tracePt t="15349" x="7681913" y="4895850"/>
          <p14:tracePt t="15358" x="7688263" y="4895850"/>
          <p14:tracePt t="15380" x="7702550" y="4895850"/>
          <p14:tracePt t="15397" x="7708900" y="4889500"/>
          <p14:tracePt t="15412" x="7715250" y="4889500"/>
          <p14:tracePt t="15429" x="7721600" y="4881563"/>
          <p14:tracePt t="15442" x="7727950" y="4881563"/>
          <p14:tracePt t="15458" x="7742238" y="4881563"/>
          <p14:tracePt t="15475" x="7754938" y="4881563"/>
          <p14:tracePt t="15492" x="7775575" y="4881563"/>
          <p14:tracePt t="15509" x="7802563" y="4881563"/>
          <p14:tracePt t="15525" x="7815263" y="4881563"/>
          <p14:tracePt t="15542" x="7823200" y="4881563"/>
          <p14:tracePt t="15558" x="7829550" y="4881563"/>
          <p14:tracePt t="15592" x="7835900" y="4881563"/>
          <p14:tracePt t="15629" x="7842250" y="4881563"/>
          <p14:tracePt t="15709" x="7848600" y="4875213"/>
          <p14:tracePt t="15749" x="7856538" y="4875213"/>
          <p14:tracePt t="15837" x="7862888" y="4875213"/>
          <p14:tracePt t="15863" x="7869238" y="4868863"/>
          <p14:tracePt t="15901" x="7881938" y="4862513"/>
          <p14:tracePt t="16013" x="7889875" y="4862513"/>
          <p14:tracePt t="16053" x="7896225" y="4856163"/>
          <p14:tracePt t="16077" x="7896225" y="4841875"/>
          <p14:tracePt t="16085" x="7908925" y="4835525"/>
          <p14:tracePt t="16093" x="7908925" y="4829175"/>
          <p14:tracePt t="16117" x="7908925" y="4822825"/>
          <p14:tracePt t="16133" x="7923213" y="4808538"/>
          <p14:tracePt t="16165" x="7923213" y="4802188"/>
          <p14:tracePt t="16189" x="7929563" y="4787900"/>
          <p14:tracePt t="16221" x="7935913" y="4781550"/>
          <p14:tracePt t="16253" x="7935913" y="4775200"/>
          <p14:tracePt t="16261" x="7935913" y="4768850"/>
          <p14:tracePt t="16277" x="7935913" y="4754563"/>
          <p14:tracePt t="16293" x="7935913" y="4748213"/>
          <p14:tracePt t="16302" x="7935913" y="4741863"/>
          <p14:tracePt t="16309" x="7935913" y="4735513"/>
          <p14:tracePt t="16326" x="7935913" y="4727575"/>
          <p14:tracePt t="16342" x="7942263" y="4714875"/>
          <p14:tracePt t="16358" x="7942263" y="4708525"/>
          <p14:tracePt t="16375" x="7942263" y="4702175"/>
          <p14:tracePt t="16392" x="7942263" y="4694238"/>
          <p14:tracePt t="16413" x="7942263" y="4687888"/>
          <p14:tracePt t="16765" x="7942263" y="4675188"/>
          <p14:tracePt t="16773" x="7942263" y="4667250"/>
          <p14:tracePt t="16781" x="7950200" y="4654550"/>
          <p14:tracePt t="16792" x="7950200" y="4648200"/>
          <p14:tracePt t="16809" x="7950200" y="4633913"/>
          <p14:tracePt t="16825" x="7950200" y="4621213"/>
          <p14:tracePt t="16842" x="7950200" y="4608513"/>
          <p14:tracePt t="16858" x="7956550" y="4600575"/>
          <p14:tracePt t="18269" x="7942263" y="4573588"/>
          <p14:tracePt t="18277" x="7881938" y="4540250"/>
          <p14:tracePt t="18285" x="7781925" y="4479925"/>
          <p14:tracePt t="18293" x="7721600" y="4467225"/>
          <p14:tracePt t="18309" x="7642225" y="4433888"/>
          <p14:tracePt t="18326" x="7661275" y="4413250"/>
          <p14:tracePt t="18342" x="7675563" y="4413250"/>
        </p14:tracePtLst>
      </p14:laserTraceLst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7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EAR2 with C6D6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1" name="Google Shape;301;p27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2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2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653439" y="756550"/>
            <a:ext cx="5985662" cy="38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27"/>
          <p:cNvSpPr txBox="1"/>
          <p:nvPr/>
        </p:nvSpPr>
        <p:spPr>
          <a:xfrm>
            <a:off x="327925" y="756538"/>
            <a:ext cx="3080400" cy="1798200"/>
          </a:xfrm>
          <a:prstGeom prst="rect">
            <a:avLst/>
          </a:prstGeom>
          <a:solidFill>
            <a:srgbClr val="FFD966"/>
          </a:solidFill>
          <a:ln w="2857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STATISTICS IN EAR2 </a:t>
            </a:r>
            <a:endParaRPr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FOR MC RESAMPLING </a:t>
            </a:r>
            <a:endParaRPr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PbSe sample: 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1.0e18 </a:t>
            </a:r>
            <a:r>
              <a:rPr lang="en" dirty="0"/>
              <a:t>protons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Dummy: 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0.5e18 protons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05" name="Google Shape;305;p27"/>
          <p:cNvSpPr txBox="1"/>
          <p:nvPr/>
        </p:nvSpPr>
        <p:spPr>
          <a:xfrm>
            <a:off x="1201600" y="4643250"/>
            <a:ext cx="6652500" cy="3282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</a:rPr>
              <a:t>MC simulation of the experiment:</a:t>
            </a:r>
            <a:r>
              <a:rPr lang="en">
                <a:solidFill>
                  <a:schemeClr val="dk1"/>
                </a:solidFill>
              </a:rPr>
              <a:t> Realistic counts and statistical uncertainties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7"/>
          <p:cNvSpPr txBox="1"/>
          <p:nvPr/>
        </p:nvSpPr>
        <p:spPr>
          <a:xfrm>
            <a:off x="210275" y="2768550"/>
            <a:ext cx="3274500" cy="11970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0000"/>
                </a:solidFill>
              </a:rPr>
              <a:t>Dummy</a:t>
            </a:r>
            <a:r>
              <a:rPr lang="en">
                <a:solidFill>
                  <a:schemeClr val="dk1"/>
                </a:solidFill>
              </a:rPr>
              <a:t> = Pb + Se-78 + Al + empty 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FF00"/>
                </a:solidFill>
              </a:rPr>
              <a:t>Activity</a:t>
            </a:r>
            <a:r>
              <a:rPr lang="en">
                <a:solidFill>
                  <a:schemeClr val="dk1"/>
                </a:solidFill>
              </a:rPr>
              <a:t> (beam-off + sample-in)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</a:rPr>
              <a:t>Sample =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lang="en" b="1">
                <a:solidFill>
                  <a:srgbClr val="FF0000"/>
                </a:solidFill>
              </a:rPr>
              <a:t>Dummy</a:t>
            </a:r>
            <a:r>
              <a:rPr lang="en">
                <a:solidFill>
                  <a:schemeClr val="dk1"/>
                </a:solidFill>
              </a:rPr>
              <a:t> + </a:t>
            </a:r>
            <a:r>
              <a:rPr lang="en" b="1">
                <a:solidFill>
                  <a:srgbClr val="00FF00"/>
                </a:solidFill>
              </a:rPr>
              <a:t>Activity</a:t>
            </a:r>
            <a:r>
              <a:rPr lang="en">
                <a:solidFill>
                  <a:schemeClr val="dk1"/>
                </a:solidFill>
              </a:rPr>
              <a:t> + Se-79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3858"/>
    </mc:Choice>
    <mc:Fallback>
      <p:transition spd="slow" advTm="338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429" x="5370513" y="2363788"/>
          <p14:tracePt t="905" x="5378450" y="2370138"/>
          <p14:tracePt t="1240" x="5518150" y="2378075"/>
          <p14:tracePt t="1241" x="5532438" y="2378075"/>
          <p14:tracePt t="1253" x="5538788" y="2370138"/>
          <p14:tracePt t="1269" x="5572125" y="2351088"/>
          <p14:tracePt t="1286" x="5605463" y="2330450"/>
          <p14:tracePt t="1303" x="5645150" y="2309813"/>
          <p14:tracePt t="1319" x="5653088" y="2303463"/>
          <p14:tracePt t="1337" x="5659438" y="2303463"/>
          <p14:tracePt t="1433" x="5680075" y="2290763"/>
          <p14:tracePt t="1441" x="5692775" y="2290763"/>
          <p14:tracePt t="1457" x="5705475" y="2290763"/>
          <p14:tracePt t="1469" x="5713413" y="2290763"/>
          <p14:tracePt t="1486" x="5726113" y="2284413"/>
          <p14:tracePt t="2882" x="5753100" y="2276475"/>
          <p14:tracePt t="2890" x="5807075" y="2276475"/>
          <p14:tracePt t="2903" x="5853113" y="2276475"/>
          <p14:tracePt t="2919" x="5927725" y="2263775"/>
          <p14:tracePt t="2936" x="5940425" y="2257425"/>
          <p14:tracePt t="2962" x="5946775" y="2251075"/>
          <p14:tracePt t="7787" x="5946775" y="2243138"/>
          <p14:tracePt t="7802" x="5934075" y="2230438"/>
          <p14:tracePt t="7818" x="5934075" y="2209800"/>
          <p14:tracePt t="7826" x="5919788" y="2203450"/>
          <p14:tracePt t="7837" x="5894388" y="2190750"/>
          <p14:tracePt t="7853" x="5840413" y="2149475"/>
          <p14:tracePt t="7870" x="5819775" y="2136775"/>
          <p14:tracePt t="7887" x="5807075" y="2122488"/>
          <p14:tracePt t="7903" x="5799138" y="2122488"/>
          <p14:tracePt t="7920" x="5786438" y="2122488"/>
          <p14:tracePt t="7937" x="5753100" y="2109788"/>
          <p14:tracePt t="7953" x="5719763" y="2095500"/>
          <p14:tracePt t="7970" x="5611813" y="2082800"/>
          <p14:tracePt t="7987" x="5472113" y="2036763"/>
          <p14:tracePt t="8003" x="5303838" y="2022475"/>
          <p14:tracePt t="8020" x="5095875" y="1976438"/>
          <p14:tracePt t="8037" x="4922838" y="1916113"/>
          <p14:tracePt t="8053" x="4787900" y="1874838"/>
          <p14:tracePt t="8070" x="4660900" y="1841500"/>
          <p14:tracePt t="8087" x="4506913" y="1841500"/>
          <p14:tracePt t="8103" x="4359275" y="1841500"/>
          <p14:tracePt t="8120" x="4213225" y="1841500"/>
          <p14:tracePt t="8137" x="4098925" y="1828800"/>
          <p14:tracePt t="8153" x="3978275" y="1822450"/>
          <p14:tracePt t="8170" x="3743325" y="1801813"/>
          <p14:tracePt t="8187" x="3562350" y="1754188"/>
          <p14:tracePt t="8203" x="3328988" y="1660525"/>
          <p14:tracePt t="8220" x="3060700" y="1566863"/>
          <p14:tracePt t="8237" x="2692400" y="1493838"/>
          <p14:tracePt t="8254" x="2324100" y="1452563"/>
          <p14:tracePt t="8270" x="2082800" y="1452563"/>
          <p14:tracePt t="8287" x="2001838" y="1446213"/>
          <p14:tracePt t="8303" x="1989138" y="1446213"/>
          <p14:tracePt t="8320" x="1976438" y="1446213"/>
          <p14:tracePt t="8337" x="1968500" y="1452563"/>
          <p14:tracePt t="8354" x="1955800" y="1520825"/>
          <p14:tracePt t="8370" x="1955800" y="1547813"/>
          <p14:tracePt t="8387" x="1955800" y="1560513"/>
          <p14:tracePt t="8403" x="1982788" y="1581150"/>
          <p14:tracePt t="8420" x="2130425" y="1587500"/>
          <p14:tracePt t="8437" x="2276475" y="1600200"/>
          <p14:tracePt t="8454" x="2405063" y="1600200"/>
          <p14:tracePt t="8470" x="2484438" y="1600200"/>
          <p14:tracePt t="8487" x="2584450" y="1581150"/>
          <p14:tracePt t="8503" x="2686050" y="1539875"/>
          <p14:tracePt t="8521" x="2732088" y="1512888"/>
          <p14:tracePt t="8537" x="2765425" y="1479550"/>
          <p14:tracePt t="8553" x="2765425" y="1460500"/>
          <p14:tracePt t="8571" x="2732088" y="1358900"/>
          <p14:tracePt t="8587" x="2584450" y="1285875"/>
          <p14:tracePt t="8603" x="2405063" y="1219200"/>
          <p14:tracePt t="8620" x="2251075" y="1171575"/>
          <p14:tracePt t="8637" x="2116138" y="1171575"/>
          <p14:tracePt t="8653" x="1989138" y="1171575"/>
          <p14:tracePt t="8670" x="1847850" y="1171575"/>
          <p14:tracePt t="8687" x="1687513" y="1179513"/>
          <p14:tracePt t="8703" x="1533525" y="1219200"/>
          <p14:tracePt t="8720" x="1427163" y="1225550"/>
          <p14:tracePt t="8737" x="1333500" y="1246188"/>
          <p14:tracePt t="8754" x="1273175" y="1252538"/>
          <p14:tracePt t="8771" x="1225550" y="1273175"/>
          <p14:tracePt t="8787" x="1204913" y="1273175"/>
          <p14:tracePt t="8803" x="1185863" y="1292225"/>
          <p14:tracePt t="8837" x="1185863" y="1298575"/>
          <p14:tracePt t="8853" x="1171575" y="1319213"/>
          <p14:tracePt t="8870" x="1171575" y="1339850"/>
          <p14:tracePt t="8887" x="1171575" y="1346200"/>
          <p14:tracePt t="8903" x="1171575" y="1358900"/>
          <p14:tracePt t="8920" x="1171575" y="1373188"/>
          <p14:tracePt t="8937" x="1185863" y="1379538"/>
          <p14:tracePt t="8954" x="1198563" y="1400175"/>
          <p14:tracePt t="9027" x="1198563" y="1406525"/>
          <p14:tracePt t="9034" x="1212850" y="1412875"/>
          <p14:tracePt t="9043" x="1219200" y="1433513"/>
          <p14:tracePt t="9053" x="1231900" y="1452563"/>
          <p14:tracePt t="9071" x="1258888" y="1493838"/>
          <p14:tracePt t="9087" x="1279525" y="1527175"/>
          <p14:tracePt t="9103" x="1285875" y="1527175"/>
          <p14:tracePt t="9162" x="1292225" y="1527175"/>
          <p14:tracePt t="9178" x="1306513" y="1527175"/>
          <p14:tracePt t="9267" x="1319213" y="1520825"/>
          <p14:tracePt t="10659" x="1319213" y="1512888"/>
          <p14:tracePt t="13595" x="1298575" y="1512888"/>
          <p14:tracePt t="13604" x="1252538" y="1512888"/>
          <p14:tracePt t="13611" x="1231900" y="1512888"/>
          <p14:tracePt t="13635" x="1225550" y="1520825"/>
          <p14:tracePt t="13643" x="1225550" y="1533525"/>
          <p14:tracePt t="13654" x="1225550" y="1554163"/>
          <p14:tracePt t="13671" x="1225550" y="1614488"/>
          <p14:tracePt t="13687" x="1265238" y="1687513"/>
          <p14:tracePt t="13704" x="1325563" y="1801813"/>
          <p14:tracePt t="13721" x="1419225" y="1935163"/>
          <p14:tracePt t="13738" x="1527175" y="2089150"/>
          <p14:tracePt t="13754" x="1647825" y="2236788"/>
          <p14:tracePt t="13772" x="1808163" y="2424113"/>
          <p14:tracePt t="13788" x="1874838" y="2551113"/>
          <p14:tracePt t="13804" x="1928813" y="2638425"/>
          <p14:tracePt t="13821" x="1941513" y="2665413"/>
          <p14:tracePt t="13837" x="1949450" y="2671763"/>
          <p14:tracePt t="13854" x="1949450" y="2679700"/>
          <p14:tracePt t="13871" x="1982788" y="2686050"/>
          <p14:tracePt t="13887" x="2028825" y="2698750"/>
          <p14:tracePt t="13904" x="2049463" y="2698750"/>
          <p14:tracePt t="13921" x="2055813" y="2698750"/>
          <p14:tracePt t="13971" x="2070100" y="2698750"/>
          <p14:tracePt t="13988" x="2076450" y="2686050"/>
          <p14:tracePt t="14003" x="2089150" y="2679700"/>
          <p14:tracePt t="14011" x="2089150" y="2671763"/>
          <p14:tracePt t="14021" x="2089150" y="2665413"/>
          <p14:tracePt t="14037" x="2103438" y="2659063"/>
          <p14:tracePt t="14054" x="2103438" y="2652713"/>
          <p14:tracePt t="14259" x="2103438" y="2644775"/>
          <p14:tracePt t="14267" x="2109788" y="2644775"/>
          <p14:tracePt t="14283" x="2122488" y="2644775"/>
          <p14:tracePt t="14291" x="2122488" y="2638425"/>
          <p14:tracePt t="14304" x="2122488" y="2625725"/>
          <p14:tracePt t="14321" x="2130425" y="2611438"/>
          <p14:tracePt t="14443" x="2143125" y="2611438"/>
          <p14:tracePt t="14451" x="2170113" y="2632075"/>
          <p14:tracePt t="14459" x="2182813" y="2644775"/>
          <p14:tracePt t="14471" x="2190750" y="2659063"/>
          <p14:tracePt t="14487" x="2216150" y="2705100"/>
          <p14:tracePt t="14504" x="2263775" y="2779713"/>
          <p14:tracePt t="14521" x="2324100" y="2859088"/>
          <p14:tracePt t="14537" x="2357438" y="2919413"/>
          <p14:tracePt t="14554" x="2405063" y="2967038"/>
          <p14:tracePt t="14572" x="2451100" y="3040063"/>
          <p14:tracePt t="14588" x="2465388" y="3040063"/>
          <p14:tracePt t="14716" x="2471738" y="3040063"/>
          <p14:tracePt t="15012" x="2484438" y="3040063"/>
          <p14:tracePt t="15019" x="2498725" y="3040063"/>
          <p14:tracePt t="15027" x="2505075" y="3040063"/>
          <p14:tracePt t="15037" x="2517775" y="3040063"/>
          <p14:tracePt t="15054" x="2544763" y="3040063"/>
          <p14:tracePt t="15071" x="2598738" y="3013075"/>
          <p14:tracePt t="15087" x="2638425" y="2994025"/>
          <p14:tracePt t="15104" x="2679700" y="2973388"/>
          <p14:tracePt t="15121" x="2713038" y="2960688"/>
          <p14:tracePt t="15138" x="2738438" y="2946400"/>
          <p14:tracePt t="15154" x="2752725" y="2933700"/>
          <p14:tracePt t="15171" x="2806700" y="2886075"/>
          <p14:tracePt t="15188" x="2819400" y="2873375"/>
          <p14:tracePt t="15204" x="2825750" y="2846388"/>
          <p14:tracePt t="15221" x="2840038" y="2840038"/>
          <p14:tracePt t="15237" x="2846388" y="2813050"/>
          <p14:tracePt t="15254" x="2852738" y="2806700"/>
          <p14:tracePt t="15271" x="2859088" y="2786063"/>
          <p14:tracePt t="15287" x="2867025" y="2765425"/>
          <p14:tracePt t="15304" x="2873375" y="2746375"/>
          <p14:tracePt t="15321" x="2873375" y="2725738"/>
          <p14:tracePt t="15337" x="2873375" y="2698750"/>
          <p14:tracePt t="15354" x="2879725" y="2686050"/>
          <p14:tracePt t="15372" x="2879725" y="2671763"/>
          <p14:tracePt t="15883" x="2900363" y="2671763"/>
          <p14:tracePt t="15891" x="2933700" y="2686050"/>
          <p14:tracePt t="15904" x="2979738" y="2713038"/>
          <p14:tracePt t="15921" x="3094038" y="2773363"/>
          <p14:tracePt t="15937" x="3227388" y="2846388"/>
          <p14:tracePt t="15954" x="3381375" y="2919413"/>
          <p14:tracePt t="15972" x="3576638" y="3013075"/>
          <p14:tracePt t="15988" x="3697288" y="3073400"/>
          <p14:tracePt t="16004" x="3797300" y="3121025"/>
          <p14:tracePt t="16021" x="3957638" y="3194050"/>
          <p14:tracePt t="16037" x="4379913" y="3328988"/>
          <p14:tracePt t="16054" x="4721225" y="3468688"/>
          <p14:tracePt t="16071" x="4875213" y="3522663"/>
          <p14:tracePt t="16087" x="4983163" y="3570288"/>
          <p14:tracePt t="16104" x="5049838" y="3582988"/>
          <p14:tracePt t="16121" x="5070475" y="3582988"/>
          <p14:tracePt t="16163" x="5076825" y="3582988"/>
          <p14:tracePt t="16172" x="5095875" y="3582988"/>
          <p14:tracePt t="16188" x="5137150" y="3570288"/>
          <p14:tracePt t="16205" x="5237163" y="3509963"/>
          <p14:tracePt t="16221" x="5351463" y="3429000"/>
          <p14:tracePt t="16238" x="5491163" y="3295650"/>
          <p14:tracePt t="16255" x="5592763" y="3175000"/>
          <p14:tracePt t="16271" x="5653088" y="3081338"/>
          <p14:tracePt t="16287" x="5719763" y="2973388"/>
          <p14:tracePt t="16304" x="5840413" y="2806700"/>
          <p14:tracePt t="16321" x="5961063" y="2652713"/>
          <p14:tracePt t="16338" x="6115050" y="2457450"/>
          <p14:tracePt t="16354" x="6208713" y="2284413"/>
          <p14:tracePt t="16372" x="6323013" y="2028825"/>
          <p14:tracePt t="16388" x="6369050" y="1895475"/>
          <p14:tracePt t="16404" x="6402388" y="1747838"/>
          <p14:tracePt t="16421" x="6435725" y="1641475"/>
          <p14:tracePt t="16437" x="6435725" y="1533525"/>
          <p14:tracePt t="16454" x="6389688" y="1346200"/>
          <p14:tracePt t="16471" x="6242050" y="1058863"/>
          <p14:tracePt t="16488" x="6134100" y="863600"/>
          <p14:tracePt t="16504" x="6027738" y="723900"/>
          <p14:tracePt t="16521" x="5953125" y="622300"/>
          <p14:tracePt t="16538" x="5846763" y="522288"/>
          <p14:tracePt t="16554" x="5692775" y="401638"/>
          <p14:tracePt t="16572" x="5465763" y="280988"/>
          <p14:tracePt t="16588" x="5364163" y="274638"/>
          <p14:tracePt t="16604" x="5149850" y="388938"/>
          <p14:tracePt t="16621" x="4775200" y="715963"/>
          <p14:tracePt t="16638" x="4413250" y="1165225"/>
          <p14:tracePt t="16654" x="4259263" y="1641475"/>
          <p14:tracePt t="16671" x="4246563" y="2149475"/>
          <p14:tracePt t="16688" x="4246563" y="2786063"/>
          <p14:tracePt t="16704" x="4359275" y="3355975"/>
          <p14:tracePt t="16721" x="4446588" y="3938588"/>
          <p14:tracePt t="16737" x="4567238" y="4325938"/>
          <p14:tracePt t="16754" x="4660900" y="4513263"/>
          <p14:tracePt t="16772" x="4868863" y="4648200"/>
          <p14:tracePt t="16788" x="5049838" y="4681538"/>
          <p14:tracePt t="16804" x="5310188" y="4660900"/>
          <p14:tracePt t="16821" x="5765800" y="4614863"/>
          <p14:tracePt t="16837" x="6477000" y="4473575"/>
          <p14:tracePt t="16854" x="7334250" y="4333875"/>
          <p14:tracePt t="16871" x="8070850" y="4144963"/>
          <p14:tracePt t="16888" x="8620125" y="3957638"/>
          <p14:tracePt t="16904" x="8961438" y="3763963"/>
          <p14:tracePt t="16921" x="9121775" y="3603625"/>
          <p14:tracePt t="16938" x="9142413" y="3449638"/>
          <p14:tracePt t="16954" x="9142413" y="3275013"/>
          <p14:tracePt t="16972" x="9061450" y="2979738"/>
          <p14:tracePt t="16988" x="8974138" y="2846388"/>
          <p14:tracePt t="17004" x="8901113" y="2759075"/>
          <p14:tracePt t="17021" x="8867775" y="2725738"/>
          <p14:tracePt t="17037" x="8867775" y="2719388"/>
          <p14:tracePt t="17054" x="8847138" y="2692400"/>
          <p14:tracePt t="17071" x="8780463" y="2665413"/>
          <p14:tracePt t="17088" x="8666163" y="2644775"/>
          <p14:tracePt t="17104" x="8572500" y="2632075"/>
          <p14:tracePt t="17121" x="8545513" y="2619375"/>
          <p14:tracePt t="17138" x="8539163" y="2611438"/>
          <p14:tracePt t="17492" x="8585200" y="2611438"/>
          <p14:tracePt t="17500" x="8645525" y="2611438"/>
          <p14:tracePt t="17508" x="8699500" y="2611438"/>
          <p14:tracePt t="17521" x="8713788" y="2598738"/>
          <p14:tracePt t="17538" x="8726488" y="2571750"/>
          <p14:tracePt t="17554" x="8732838" y="2517775"/>
          <p14:tracePt t="17571" x="8732838" y="2438400"/>
          <p14:tracePt t="17589" x="8732838" y="2397125"/>
          <p14:tracePt t="17604" x="8732838" y="2378075"/>
          <p14:tracePt t="17621" x="8732838" y="2370138"/>
          <p14:tracePt t="17908" x="8732838" y="2363788"/>
          <p14:tracePt t="17932" x="8726488" y="2357438"/>
          <p14:tracePt t="17988" x="8726488" y="2344738"/>
          <p14:tracePt t="18004" x="8726488" y="2336800"/>
          <p14:tracePt t="18020" x="8713788" y="2324100"/>
          <p14:tracePt t="18668" x="8693150" y="2317750"/>
          <p14:tracePt t="18676" x="8632825" y="2317750"/>
          <p14:tracePt t="18687" x="8539163" y="2317750"/>
          <p14:tracePt t="18704" x="8345488" y="2317750"/>
          <p14:tracePt t="18721" x="8029575" y="2378075"/>
          <p14:tracePt t="18738" x="7654925" y="2457450"/>
          <p14:tracePt t="18754" x="7265988" y="2592388"/>
          <p14:tracePt t="18772" x="6864350" y="2705100"/>
          <p14:tracePt t="18788" x="6664325" y="2765425"/>
          <p14:tracePt t="18804" x="6423025" y="2894013"/>
          <p14:tracePt t="18821" x="6248400" y="2994025"/>
          <p14:tracePt t="18838" x="6142038" y="3060700"/>
          <p14:tracePt t="18854" x="6073775" y="3108325"/>
          <p14:tracePt t="18871" x="6040438" y="3141663"/>
          <p14:tracePt t="18888" x="6021388" y="3167063"/>
          <p14:tracePt t="18905" x="5994400" y="3201988"/>
          <p14:tracePt t="18921" x="5994400" y="3281363"/>
          <p14:tracePt t="18938" x="5994400" y="3348038"/>
          <p14:tracePt t="18954" x="5994400" y="3368675"/>
          <p14:tracePt t="18972" x="5973763" y="3375025"/>
          <p14:tracePt t="19076" x="5967413" y="3381375"/>
          <p14:tracePt t="19108" x="5953125" y="3381375"/>
          <p14:tracePt t="19116" x="5913438" y="3389313"/>
          <p14:tracePt t="19132" x="5907088" y="3408363"/>
          <p14:tracePt t="19748" x="5907088" y="3389313"/>
          <p14:tracePt t="19756" x="5907088" y="3368675"/>
          <p14:tracePt t="19764" x="5907088" y="3341688"/>
          <p14:tracePt t="19773" x="5907088" y="3322638"/>
          <p14:tracePt t="19812" x="5907088" y="3314700"/>
          <p14:tracePt t="19876" x="5907088" y="3308350"/>
          <p14:tracePt t="19988" x="5907088" y="3302000"/>
          <p14:tracePt t="20004" x="5900738" y="3302000"/>
          <p14:tracePt t="20213" x="5894388" y="3302000"/>
          <p14:tracePt t="20308" x="5886450" y="3302000"/>
          <p14:tracePt t="20604" x="5880100" y="3302000"/>
          <p14:tracePt t="20612" x="5867400" y="3302000"/>
          <p14:tracePt t="20621" x="5853113" y="3302000"/>
          <p14:tracePt t="20638" x="5813425" y="3302000"/>
          <p14:tracePt t="20655" x="5759450" y="3295650"/>
          <p14:tracePt t="20671" x="5659438" y="3275013"/>
          <p14:tracePt t="20688" x="5578475" y="3262313"/>
          <p14:tracePt t="20705" x="5559425" y="3254375"/>
          <p14:tracePt t="20721" x="5532438" y="3241675"/>
          <p14:tracePt t="20738" x="5484813" y="3221038"/>
          <p14:tracePt t="20755" x="5364163" y="3141663"/>
          <p14:tracePt t="20771" x="5224463" y="3054350"/>
          <p14:tracePt t="20789" x="5002213" y="2940050"/>
          <p14:tracePt t="20805" x="4968875" y="2900363"/>
          <p14:tracePt t="20821" x="4941888" y="2867025"/>
          <p14:tracePt t="20838" x="4941888" y="2833688"/>
          <p14:tracePt t="20855" x="4916488" y="2806700"/>
          <p14:tracePt t="20871" x="4781550" y="2705100"/>
          <p14:tracePt t="20888" x="4533900" y="2565400"/>
          <p14:tracePt t="20905" x="4292600" y="2444750"/>
          <p14:tracePt t="20921" x="4138613" y="2378075"/>
          <p14:tracePt t="20938" x="4092575" y="2357438"/>
          <p14:tracePt t="20971" x="4084638" y="2351088"/>
          <p14:tracePt t="21052" x="4071938" y="2351088"/>
          <p14:tracePt t="21060" x="4071938" y="2357438"/>
          <p14:tracePt t="21071" x="4071938" y="2363788"/>
          <p14:tracePt t="21088" x="4071938" y="2390775"/>
          <p14:tracePt t="21105" x="4071938" y="2405063"/>
          <p14:tracePt t="21140" x="4071938" y="2417763"/>
          <p14:tracePt t="21157" x="4071938" y="2430463"/>
          <p14:tracePt t="21172" x="4119563" y="2457450"/>
          <p14:tracePt t="21189" x="4186238" y="2484438"/>
          <p14:tracePt t="21205" x="4259263" y="2505075"/>
          <p14:tracePt t="21222" x="4340225" y="2511425"/>
          <p14:tracePt t="21238" x="4394200" y="2511425"/>
          <p14:tracePt t="21255" x="4460875" y="2511425"/>
          <p14:tracePt t="21271" x="4540250" y="2484438"/>
          <p14:tracePt t="21288" x="4621213" y="2444750"/>
          <p14:tracePt t="21305" x="4694238" y="2390775"/>
          <p14:tracePt t="21322" x="4741863" y="2357438"/>
          <p14:tracePt t="21338" x="4768850" y="2309813"/>
          <p14:tracePt t="21355" x="4787900" y="2230438"/>
          <p14:tracePt t="21372" x="4795838" y="2130425"/>
          <p14:tracePt t="21388" x="4802188" y="2109788"/>
          <p14:tracePt t="21461" x="4814888" y="2122488"/>
          <p14:tracePt t="21468" x="4822825" y="2143125"/>
          <p14:tracePt t="21476" x="4856163" y="2182813"/>
          <p14:tracePt t="21488" x="4889500" y="2216150"/>
          <p14:tracePt t="21505" x="4989513" y="2309813"/>
          <p14:tracePt t="21522" x="5095875" y="2378075"/>
          <p14:tracePt t="21538" x="5149850" y="2424113"/>
          <p14:tracePt t="21555" x="5176838" y="2438400"/>
          <p14:tracePt t="21590" x="5183188" y="2438400"/>
          <p14:tracePt t="21605" x="5191125" y="2438400"/>
          <p14:tracePt t="21622" x="5203825" y="2417763"/>
          <p14:tracePt t="21638" x="5210175" y="2330450"/>
          <p14:tracePt t="21655" x="5230813" y="2257425"/>
          <p14:tracePt t="21671" x="5270500" y="2163763"/>
          <p14:tracePt t="21688" x="5324475" y="2082800"/>
          <p14:tracePt t="21705" x="5391150" y="2009775"/>
          <p14:tracePt t="21722" x="5451475" y="1995488"/>
          <p14:tracePt t="21738" x="5524500" y="1995488"/>
          <p14:tracePt t="21755" x="5659438" y="2009775"/>
          <p14:tracePt t="21772" x="5880100" y="2103438"/>
          <p14:tracePt t="21789" x="6007100" y="2143125"/>
          <p14:tracePt t="21805" x="6100763" y="2163763"/>
          <p14:tracePt t="21822" x="6154738" y="2163763"/>
          <p14:tracePt t="21838" x="6167438" y="2163763"/>
          <p14:tracePt t="21855" x="6202363" y="2130425"/>
          <p14:tracePt t="21871" x="6221413" y="2036763"/>
          <p14:tracePt t="21888" x="6227763" y="1889125"/>
          <p14:tracePt t="21905" x="6242050" y="1735138"/>
          <p14:tracePt t="21922" x="6242050" y="1608138"/>
          <p14:tracePt t="21938" x="6242050" y="1533525"/>
          <p14:tracePt t="21955" x="6248400" y="1493838"/>
          <p14:tracePt t="21973" x="6275388" y="1452563"/>
          <p14:tracePt t="21988" x="6281738" y="1452563"/>
          <p14:tracePt t="22022" x="6288088" y="1452563"/>
          <p14:tracePt t="22038" x="6362700" y="1566863"/>
          <p14:tracePt t="22055" x="6477000" y="1795463"/>
          <p14:tracePt t="22071" x="6577013" y="1968500"/>
          <p14:tracePt t="22088" x="6630988" y="2055813"/>
          <p14:tracePt t="22105" x="6691313" y="2130425"/>
          <p14:tracePt t="22122" x="6777038" y="2182813"/>
          <p14:tracePt t="22139" x="6837363" y="2209800"/>
          <p14:tracePt t="22155" x="6878638" y="2224088"/>
          <p14:tracePt t="22172" x="6938963" y="2236788"/>
          <p14:tracePt t="22188" x="6972300" y="2236788"/>
          <p14:tracePt t="22205" x="7005638" y="2236788"/>
          <p14:tracePt t="22222" x="7045325" y="2236788"/>
          <p14:tracePt t="22238" x="7119938" y="2236788"/>
          <p14:tracePt t="22255" x="7265988" y="2236788"/>
          <p14:tracePt t="22272" x="7407275" y="2243138"/>
          <p14:tracePt t="22288" x="7548563" y="2243138"/>
          <p14:tracePt t="22305" x="7654925" y="2243138"/>
          <p14:tracePt t="22322" x="7715250" y="2243138"/>
          <p14:tracePt t="22338" x="7754938" y="2243138"/>
          <p14:tracePt t="22355" x="7788275" y="2243138"/>
          <p14:tracePt t="22372" x="7848600" y="2230438"/>
          <p14:tracePt t="22389" x="7881938" y="2230438"/>
          <p14:tracePt t="22405" x="7902575" y="2230438"/>
          <p14:tracePt t="22421" x="7908925" y="2230438"/>
          <p14:tracePt t="22438" x="7916863" y="2230438"/>
          <p14:tracePt t="24117" x="7916863" y="2224088"/>
          <p14:tracePt t="24141" x="7916863" y="2216150"/>
          <p14:tracePt t="24173" x="7916863" y="2209800"/>
          <p14:tracePt t="24277" x="7916863" y="2203450"/>
          <p14:tracePt t="24285" x="7916863" y="2197100"/>
          <p14:tracePt t="24525" x="7902575" y="2197100"/>
          <p14:tracePt t="24533" x="7896225" y="2203450"/>
          <p14:tracePt t="24541" x="7889875" y="2209800"/>
          <p14:tracePt t="24555" x="7869238" y="2236788"/>
          <p14:tracePt t="24573" x="7781925" y="2303463"/>
          <p14:tracePt t="24589" x="7661275" y="2336800"/>
          <p14:tracePt t="24605" x="7500938" y="2370138"/>
          <p14:tracePt t="24622" x="7373938" y="2390775"/>
          <p14:tracePt t="24639" x="7280275" y="2397125"/>
          <p14:tracePt t="24655" x="7186613" y="2430463"/>
          <p14:tracePt t="24672" x="7065963" y="2478088"/>
          <p14:tracePt t="24688" x="6958013" y="2505075"/>
          <p14:tracePt t="24705" x="6824663" y="2544763"/>
          <p14:tracePt t="24722" x="6691313" y="2571750"/>
          <p14:tracePt t="24738" x="6562725" y="2598738"/>
          <p14:tracePt t="24755" x="6456363" y="2625725"/>
          <p14:tracePt t="24772" x="6254750" y="2665413"/>
          <p14:tracePt t="24789" x="6121400" y="2713038"/>
          <p14:tracePt t="24805" x="5980113" y="2752725"/>
          <p14:tracePt t="24822" x="5886450" y="2759075"/>
          <p14:tracePt t="24838" x="5799138" y="2779713"/>
          <p14:tracePt t="24855" x="5719763" y="2792413"/>
          <p14:tracePt t="24872" x="5632450" y="2819400"/>
          <p14:tracePt t="24888" x="5572125" y="2819400"/>
          <p14:tracePt t="24905" x="5518150" y="2819400"/>
          <p14:tracePt t="24922" x="5451475" y="2819400"/>
          <p14:tracePt t="24938" x="5378450" y="2819400"/>
          <p14:tracePt t="24955" x="5284788" y="2819400"/>
          <p14:tracePt t="24973" x="5176838" y="2819400"/>
          <p14:tracePt t="24989" x="5103813" y="2819400"/>
          <p14:tracePt t="25006" x="5049838" y="2819400"/>
          <p14:tracePt t="25022" x="5002213" y="2819400"/>
          <p14:tracePt t="25038" x="4976813" y="2819400"/>
          <p14:tracePt t="25055" x="4941888" y="2806700"/>
          <p14:tracePt t="25072" x="4916488" y="2792413"/>
          <p14:tracePt t="25088" x="4881563" y="2792413"/>
          <p14:tracePt t="25105" x="4868863" y="2792413"/>
          <p14:tracePt t="25141" x="4862513" y="2792413"/>
          <p14:tracePt t="25173" x="4848225" y="2786063"/>
          <p14:tracePt t="25237" x="4856163" y="2779713"/>
          <p14:tracePt t="25245" x="4862513" y="2779713"/>
          <p14:tracePt t="25255" x="4895850" y="2779713"/>
          <p14:tracePt t="25272" x="4962525" y="2779713"/>
          <p14:tracePt t="25288" x="5070475" y="2779713"/>
          <p14:tracePt t="25305" x="5257800" y="2779713"/>
          <p14:tracePt t="25322" x="5465763" y="2779713"/>
          <p14:tracePt t="25338" x="5659438" y="2779713"/>
          <p14:tracePt t="25355" x="5840413" y="2779713"/>
          <p14:tracePt t="25373" x="6054725" y="2719388"/>
          <p14:tracePt t="25389" x="6167438" y="2679700"/>
          <p14:tracePt t="25405" x="6215063" y="2659063"/>
          <p14:tracePt t="25422" x="6242050" y="2632075"/>
          <p14:tracePt t="25438" x="6248400" y="2625725"/>
          <p14:tracePt t="25455" x="6248400" y="2619375"/>
          <p14:tracePt t="25472" x="6248400" y="2611438"/>
          <p14:tracePt t="25597" x="6248400" y="2625725"/>
          <p14:tracePt t="25606" x="6254750" y="2638425"/>
          <p14:tracePt t="25613" x="6262688" y="2638425"/>
          <p14:tracePt t="25693" x="6269038" y="2638425"/>
          <p14:tracePt t="25717" x="6281738" y="2638425"/>
          <p14:tracePt t="25741" x="6288088" y="2632075"/>
          <p14:tracePt t="25749" x="6288088" y="2619375"/>
          <p14:tracePt t="25821" x="6296025" y="2619375"/>
          <p14:tracePt t="25829" x="6308725" y="2619375"/>
          <p14:tracePt t="25838" x="6315075" y="2619375"/>
          <p14:tracePt t="25855" x="6329363" y="2632075"/>
          <p14:tracePt t="25872" x="6342063" y="2638425"/>
          <p14:tracePt t="25888" x="6356350" y="2638425"/>
          <p14:tracePt t="25905" x="6356350" y="2644775"/>
          <p14:tracePt t="25922" x="6369050" y="2644775"/>
          <p14:tracePt t="25939" x="6375400" y="2644775"/>
          <p14:tracePt t="25955" x="6381750" y="2644775"/>
          <p14:tracePt t="25973" x="6396038" y="2644775"/>
          <p14:tracePt t="25989" x="6402388" y="2644775"/>
          <p14:tracePt t="26005" x="6408738" y="2644775"/>
          <p14:tracePt t="26022" x="6416675" y="2644775"/>
          <p14:tracePt t="26038" x="6423025" y="2644775"/>
          <p14:tracePt t="26055" x="6429375" y="2632075"/>
          <p14:tracePt t="26109" x="6435725" y="2652713"/>
          <p14:tracePt t="26117" x="6450013" y="2705100"/>
          <p14:tracePt t="26125" x="6462713" y="2746375"/>
          <p14:tracePt t="26139" x="6477000" y="2786063"/>
          <p14:tracePt t="26156" x="6489700" y="2819400"/>
          <p14:tracePt t="26172" x="6496050" y="2825750"/>
          <p14:tracePt t="26221" x="6496050" y="2833688"/>
          <p14:tracePt t="26237" x="6510338" y="2833688"/>
          <p14:tracePt t="26245" x="6523038" y="2825750"/>
          <p14:tracePt t="26255" x="6550025" y="2806700"/>
          <p14:tracePt t="26272" x="6589713" y="2746375"/>
          <p14:tracePt t="26289" x="6623050" y="2698750"/>
          <p14:tracePt t="26305" x="6650038" y="2605088"/>
          <p14:tracePt t="26322" x="6670675" y="2511425"/>
          <p14:tracePt t="26339" x="6677025" y="2457450"/>
          <p14:tracePt t="26355" x="6677025" y="2430463"/>
          <p14:tracePt t="26413" x="6697663" y="2444750"/>
          <p14:tracePt t="26421" x="6704013" y="2484438"/>
          <p14:tracePt t="26429" x="6724650" y="2524125"/>
          <p14:tracePt t="26439" x="6743700" y="2565400"/>
          <p14:tracePt t="26455" x="6777038" y="2611438"/>
          <p14:tracePt t="26472" x="6791325" y="2625725"/>
          <p14:tracePt t="26489" x="6810375" y="2644775"/>
          <p14:tracePt t="26505" x="6824663" y="2659063"/>
          <p14:tracePt t="26522" x="6845300" y="2671763"/>
          <p14:tracePt t="26539" x="6864350" y="2671763"/>
          <p14:tracePt t="26555" x="6870700" y="2679700"/>
          <p14:tracePt t="26573" x="6878638" y="2679700"/>
          <p14:tracePt t="26606" x="6884988" y="2679700"/>
          <p14:tracePt t="26622" x="6897688" y="2686050"/>
          <p14:tracePt t="26645" x="6905625" y="2686050"/>
          <p14:tracePt t="26661" x="6918325" y="2686050"/>
          <p14:tracePt t="26693" x="6931025" y="2686050"/>
          <p14:tracePt t="26701" x="6938963" y="2686050"/>
          <p14:tracePt t="26733" x="6945313" y="2686050"/>
          <p14:tracePt t="26741" x="6951663" y="2686050"/>
          <p14:tracePt t="26749" x="6958013" y="2686050"/>
          <p14:tracePt t="26757" x="6972300" y="2686050"/>
          <p14:tracePt t="26773" x="6991350" y="2686050"/>
          <p14:tracePt t="26789" x="7018338" y="2692400"/>
          <p14:tracePt t="26806" x="7051675" y="2692400"/>
          <p14:tracePt t="26839" x="7065963" y="2692400"/>
          <p14:tracePt t="26856" x="7092950" y="2692400"/>
          <p14:tracePt t="26872" x="7180263" y="2625725"/>
          <p14:tracePt t="26889" x="7334250" y="2465388"/>
          <p14:tracePt t="26905" x="7394575" y="2309813"/>
          <p14:tracePt t="26922" x="7394575" y="2251075"/>
          <p14:tracePt t="26939" x="7394575" y="2236788"/>
          <p14:tracePt t="28485" x="7394575" y="2224088"/>
          <p14:tracePt t="28493" x="7394575" y="2209800"/>
          <p14:tracePt t="28509" x="7394575" y="2197100"/>
          <p14:tracePt t="28989" x="7386638" y="2197100"/>
          <p14:tracePt t="28997" x="7367588" y="2197100"/>
          <p14:tracePt t="29006" x="7346950" y="2190750"/>
          <p14:tracePt t="29023" x="7319963" y="2190750"/>
          <p14:tracePt t="29039" x="7299325" y="2190750"/>
          <p14:tracePt t="29055" x="7226300" y="2236788"/>
          <p14:tracePt t="29072" x="7011988" y="2330450"/>
          <p14:tracePt t="29089" x="6562725" y="2438400"/>
          <p14:tracePt t="29105" x="5913438" y="2511425"/>
          <p14:tracePt t="29122" x="5149850" y="2644775"/>
          <p14:tracePt t="29139" x="4419600" y="2765425"/>
          <p14:tracePt t="29155" x="3495675" y="2919413"/>
          <p14:tracePt t="29172" x="2411413" y="3067050"/>
          <p14:tracePt t="29190" x="869950" y="3221038"/>
          <p14:tracePt t="29206" x="107950" y="3314700"/>
          <p14:tracePt t="29222" x="0" y="3348038"/>
          <p14:tracePt t="29245" x="0" y="3302000"/>
          <p14:tracePt t="29256" x="0" y="3268663"/>
          <p14:tracePt t="29272" x="0" y="3214688"/>
          <p14:tracePt t="29309" x="0" y="3221038"/>
          <p14:tracePt t="29322" x="0" y="3235325"/>
          <p14:tracePt t="29339" x="0" y="3248025"/>
          <p14:tracePt t="29501" x="0" y="3241675"/>
          <p14:tracePt t="29517" x="6350" y="3241675"/>
          <p14:tracePt t="29525" x="20638" y="3241675"/>
          <p14:tracePt t="29539" x="33338" y="3241675"/>
          <p14:tracePt t="29556" x="100013" y="3262313"/>
          <p14:tracePt t="29572" x="254000" y="3341688"/>
          <p14:tracePt t="29590" x="642938" y="3516313"/>
          <p14:tracePt t="29606" x="1023938" y="3622675"/>
          <p14:tracePt t="29623" x="1433513" y="3724275"/>
          <p14:tracePt t="29639" x="1881188" y="3817938"/>
          <p14:tracePt t="29656" x="2451100" y="3851275"/>
          <p14:tracePt t="29672" x="3141663" y="3851275"/>
          <p14:tracePt t="29689" x="3870325" y="3844925"/>
          <p14:tracePt t="29705" x="4373563" y="3736975"/>
          <p14:tracePt t="29722" x="4614863" y="3656013"/>
          <p14:tracePt t="29739" x="4721225" y="3603625"/>
          <p14:tracePt t="29756" x="4787900" y="3543300"/>
          <p14:tracePt t="29772" x="4822825" y="3455988"/>
          <p14:tracePt t="29790" x="4822825" y="3314700"/>
          <p14:tracePt t="29806" x="4781550" y="3201988"/>
          <p14:tracePt t="29822" x="4754563" y="3108325"/>
          <p14:tracePt t="29839" x="4741863" y="3033713"/>
          <p14:tracePt t="29856" x="4741863" y="3000375"/>
          <p14:tracePt t="29872" x="4741863" y="2973388"/>
          <p14:tracePt t="29934" x="4741863" y="2960688"/>
          <p14:tracePt t="29941" x="4735513" y="2960688"/>
          <p14:tracePt t="29950" x="4714875" y="2960688"/>
          <p14:tracePt t="29958" x="4681538" y="2960688"/>
          <p14:tracePt t="29972" x="4654550" y="2960688"/>
          <p14:tracePt t="29989" x="4533900" y="2940050"/>
          <p14:tracePt t="30006" x="4433888" y="2919413"/>
          <p14:tracePt t="30022" x="4306888" y="2900363"/>
          <p14:tracePt t="30039" x="4165600" y="2894013"/>
          <p14:tracePt t="30056" x="4005263" y="2894013"/>
          <p14:tracePt t="30072" x="3824288" y="2894013"/>
          <p14:tracePt t="30089" x="3670300" y="2900363"/>
          <p14:tracePt t="30105" x="3570288" y="2933700"/>
          <p14:tracePt t="30123" x="3529013" y="2940050"/>
          <p14:tracePt t="30156" x="3529013" y="2952750"/>
          <p14:tracePt t="30172" x="3549650" y="2994025"/>
          <p14:tracePt t="30190" x="3636963" y="3054350"/>
          <p14:tracePt t="30206" x="3683000" y="3081338"/>
          <p14:tracePt t="30223" x="3784600" y="3108325"/>
          <p14:tracePt t="30239" x="3957638" y="3127375"/>
          <p14:tracePt t="30256" x="4333875" y="3201988"/>
          <p14:tracePt t="30272" x="4889500" y="3275013"/>
          <p14:tracePt t="30289" x="5472113" y="3362325"/>
          <p14:tracePt t="30306" x="5988050" y="3441700"/>
          <p14:tracePt t="30322" x="6402388" y="3489325"/>
          <p14:tracePt t="30339" x="6670675" y="3516313"/>
          <p14:tracePt t="30355" x="6837363" y="3556000"/>
          <p14:tracePt t="30372" x="6978650" y="3603625"/>
          <p14:tracePt t="30389" x="7219950" y="3697288"/>
          <p14:tracePt t="30406" x="7359650" y="3743325"/>
          <p14:tracePt t="30422" x="7461250" y="3797300"/>
          <p14:tracePt t="30439" x="7561263" y="3836988"/>
          <p14:tracePt t="30456" x="7667625" y="3870325"/>
          <p14:tracePt t="30472" x="7835900" y="3911600"/>
          <p14:tracePt t="30489" x="8029575" y="3971925"/>
          <p14:tracePt t="30506" x="8304213" y="4032250"/>
          <p14:tracePt t="30522" x="8578850" y="4078288"/>
          <p14:tracePt t="30539" x="8813800" y="4105275"/>
          <p14:tracePt t="30556" x="9048750" y="4138613"/>
          <p14:tracePt t="30573" x="9142413" y="4186238"/>
          <p14:tracePt t="30590" x="9142413" y="4246563"/>
          <p14:tracePt t="30606" x="9142413" y="4292600"/>
          <p14:tracePt t="30623" x="9142413" y="4313238"/>
          <p14:tracePt t="30639" x="9142413" y="4325938"/>
          <p14:tracePt t="30656" x="9142413" y="4346575"/>
          <p14:tracePt t="30673" x="9142413" y="4367213"/>
          <p14:tracePt t="30689" x="9142413" y="4386263"/>
          <p14:tracePt t="30722" x="9142413" y="4400550"/>
          <p14:tracePt t="31173" x="9101138" y="4386263"/>
          <p14:tracePt t="31181" x="9048750" y="4367213"/>
          <p14:tracePt t="31190" x="8988425" y="4346575"/>
          <p14:tracePt t="31206" x="8874125" y="4298950"/>
          <p14:tracePt t="31223" x="8720138" y="4232275"/>
          <p14:tracePt t="31239" x="8518525" y="4171950"/>
          <p14:tracePt t="31256" x="8370888" y="4125913"/>
          <p14:tracePt t="31272" x="8231188" y="4092575"/>
          <p14:tracePt t="31289" x="7977188" y="4024313"/>
          <p14:tracePt t="31306" x="7573963" y="3911600"/>
          <p14:tracePt t="31323" x="7213600" y="3830638"/>
          <p14:tracePt t="31339" x="7011988" y="3803650"/>
          <p14:tracePt t="31356" x="6831013" y="3784600"/>
          <p14:tracePt t="31372" x="6670675" y="3763963"/>
          <p14:tracePt t="31389" x="6577013" y="3743325"/>
          <p14:tracePt t="31406" x="6477000" y="3743325"/>
          <p14:tracePt t="31423" x="6356350" y="3730625"/>
          <p14:tracePt t="31439" x="6215063" y="3703638"/>
          <p14:tracePt t="31456" x="6021388" y="3676650"/>
          <p14:tracePt t="31472" x="5680075" y="3595688"/>
          <p14:tracePt t="31490" x="5264150" y="3468688"/>
          <p14:tracePt t="31507" x="4735513" y="3322638"/>
          <p14:tracePt t="31522" x="4273550" y="3154363"/>
          <p14:tracePt t="31539" x="3930650" y="3021013"/>
          <p14:tracePt t="31556" x="3716338" y="2919413"/>
          <p14:tracePt t="31573" x="3595688" y="2873375"/>
          <p14:tracePt t="31590" x="3543300" y="2846388"/>
          <p14:tracePt t="31606" x="3543300" y="2840038"/>
          <p14:tracePt t="31830" x="3536950" y="2840038"/>
          <p14:tracePt t="32062" x="3536950" y="2833688"/>
          <p14:tracePt t="32070" x="3543300" y="2833688"/>
          <p14:tracePt t="32086" x="3556000" y="2833688"/>
          <p14:tracePt t="32134" x="3562350" y="2825750"/>
          <p14:tracePt t="32158" x="3570288" y="2825750"/>
          <p14:tracePt t="32262" x="3576638" y="2825750"/>
          <p14:tracePt t="32270" x="3582988" y="2825750"/>
          <p14:tracePt t="32278" x="3595688" y="2825750"/>
          <p14:tracePt t="32289" x="3595688" y="2833688"/>
          <p14:tracePt t="32306" x="3603625" y="2840038"/>
          <p14:tracePt t="32323" x="3609975" y="2852738"/>
          <p14:tracePt t="32339" x="3616325" y="2879725"/>
          <p14:tracePt t="32356" x="3630613" y="2900363"/>
          <p14:tracePt t="32373" x="3636963" y="2927350"/>
          <p14:tracePt t="32390" x="3643313" y="2946400"/>
          <p14:tracePt t="32406" x="3643313" y="2960688"/>
          <p14:tracePt t="32423" x="3649663" y="2967038"/>
          <p14:tracePt t="32622" x="3649663" y="2952750"/>
          <p14:tracePt t="32630" x="3649663" y="2946400"/>
          <p14:tracePt t="32646" x="3649663" y="2940050"/>
          <p14:tracePt t="32656" x="3649663" y="2927350"/>
          <p14:tracePt t="32673" x="3649663" y="2919413"/>
          <p14:tracePt t="32942" x="3649663" y="2927350"/>
          <p14:tracePt t="32950" x="3649663" y="2933700"/>
          <p14:tracePt t="32958" x="3649663" y="2940050"/>
          <p14:tracePt t="32974" x="3656013" y="2946400"/>
          <p14:tracePt t="32991" x="3663950" y="2952750"/>
          <p14:tracePt t="33007" x="3663950" y="2960688"/>
          <p14:tracePt t="33023" x="3663950" y="2967038"/>
          <p14:tracePt t="33382" x="3670300" y="2973388"/>
          <p14:tracePt t="33390" x="3670300" y="2979738"/>
          <p14:tracePt t="33398" x="3676650" y="2979738"/>
          <p14:tracePt t="33407" x="3683000" y="2987675"/>
          <p14:tracePt t="33702" x="3690938" y="2987675"/>
          <p14:tracePt t="33710" x="3697288" y="3000375"/>
          <p14:tracePt t="33726" x="3709988" y="3000375"/>
          <p14:tracePt t="33739" x="3716338" y="3006725"/>
          <p14:tracePt t="33814" x="3724275" y="3006725"/>
          <p14:tracePt t="33822" x="3730625" y="3013075"/>
        </p14:tracePtLst>
      </p14:laserTraceLst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" name="Google Shape;311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36200" y="537300"/>
            <a:ext cx="3583442" cy="229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54400" y="537288"/>
            <a:ext cx="3418201" cy="2188716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28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EAR2 C6D6: RRR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4" name="Google Shape;314;p28"/>
          <p:cNvPicPr preferRelativeResize="0"/>
          <p:nvPr/>
        </p:nvPicPr>
        <p:blipFill rotWithShape="1">
          <a:blip r:embed="rId7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2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Google Shape;316;p28"/>
          <p:cNvSpPr txBox="1"/>
          <p:nvPr/>
        </p:nvSpPr>
        <p:spPr>
          <a:xfrm>
            <a:off x="63000" y="897200"/>
            <a:ext cx="2280600" cy="16194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Very good statistics in the resolved resonances of Se-79 below 1 keV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GOAL: Validation/normalization  with EAR1 data</a:t>
            </a: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FF0000"/>
              </a:solidFill>
            </a:endParaRPr>
          </a:p>
        </p:txBody>
      </p:sp>
      <p:pic>
        <p:nvPicPr>
          <p:cNvPr id="317" name="Google Shape;317;p2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356800" y="2802200"/>
            <a:ext cx="3583433" cy="229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28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865350" y="2802188"/>
            <a:ext cx="3583424" cy="2294512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28"/>
          <p:cNvSpPr txBox="1"/>
          <p:nvPr/>
        </p:nvSpPr>
        <p:spPr>
          <a:xfrm>
            <a:off x="-16175" y="4838875"/>
            <a:ext cx="2476200" cy="3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28"/>
          <p:cNvSpPr txBox="1"/>
          <p:nvPr/>
        </p:nvSpPr>
        <p:spPr>
          <a:xfrm>
            <a:off x="0" y="2946500"/>
            <a:ext cx="2280600" cy="14232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RF @EAR2 NOT INCLUDED:</a:t>
            </a: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Impact RF from target #2 (Back-up slides)</a:t>
            </a: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Improvement with Target #3 expected  </a:t>
            </a:r>
            <a:endParaRPr/>
          </a:p>
        </p:txBody>
      </p: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1761"/>
    </mc:Choice>
    <mc:Fallback>
      <p:transition spd="slow" advTm="517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428" x="3730625" y="3021013"/>
          <p14:tracePt t="1064" x="3736975" y="2952750"/>
          <p14:tracePt t="1140" x="3736975" y="2946400"/>
          <p14:tracePt t="1268" x="3736975" y="2960688"/>
          <p14:tracePt t="1276" x="3743325" y="2987675"/>
          <p14:tracePt t="1284" x="3751263" y="3006725"/>
          <p14:tracePt t="1299" x="3757613" y="3040063"/>
          <p14:tracePt t="1315" x="3790950" y="3108325"/>
          <p14:tracePt t="1332" x="3824288" y="3160713"/>
          <p14:tracePt t="1348" x="3836988" y="3167063"/>
          <p14:tracePt t="1365" x="3844925" y="3181350"/>
          <p14:tracePt t="1413" x="3851275" y="3167063"/>
          <p14:tracePt t="1420" x="3851275" y="3154363"/>
          <p14:tracePt t="1431" x="3851275" y="3148013"/>
          <p14:tracePt t="1448" x="3851275" y="3127375"/>
          <p14:tracePt t="1465" x="3857625" y="3121025"/>
          <p14:tracePt t="1812" x="3857625" y="3114675"/>
          <p14:tracePt t="1836" x="3857625" y="3108325"/>
          <p14:tracePt t="1860" x="3857625" y="3100388"/>
          <p14:tracePt t="1869" x="3857625" y="3094038"/>
          <p14:tracePt t="1900" x="3857625" y="3087688"/>
          <p14:tracePt t="1909" x="3857625" y="3081338"/>
          <p14:tracePt t="1932" x="3857625" y="3073400"/>
          <p14:tracePt t="1941" x="3851275" y="3067050"/>
          <p14:tracePt t="1957" x="3844925" y="3067050"/>
          <p14:tracePt t="1973" x="3844925" y="3060700"/>
          <p14:tracePt t="1989" x="3844925" y="3054350"/>
          <p14:tracePt t="1998" x="3844925" y="3048000"/>
          <p14:tracePt t="2021" x="3844925" y="3033713"/>
          <p14:tracePt t="2124" x="3844925" y="3027363"/>
          <p14:tracePt t="2132" x="3830638" y="3013075"/>
          <p14:tracePt t="2149" x="3830638" y="3006725"/>
          <p14:tracePt t="2156" x="3830638" y="3000375"/>
          <p14:tracePt t="2173" x="3824288" y="2987675"/>
          <p14:tracePt t="2189" x="3817938" y="2979738"/>
          <p14:tracePt t="2213" x="3817938" y="2973388"/>
          <p14:tracePt t="2221" x="3810000" y="2973388"/>
          <p14:tracePt t="2348" x="3810000" y="2967038"/>
          <p14:tracePt t="2485" x="3810000" y="2960688"/>
          <p14:tracePt t="2493" x="3803650" y="2960688"/>
          <p14:tracePt t="2500" x="3803650" y="2952750"/>
          <p14:tracePt t="2517" x="3803650" y="2940050"/>
          <p14:tracePt t="2533" x="3790950" y="2919413"/>
          <p14:tracePt t="2549" x="3776663" y="2886075"/>
          <p14:tracePt t="2565" x="3763963" y="2859088"/>
          <p14:tracePt t="2581" x="3751263" y="2813050"/>
          <p14:tracePt t="2598" x="3730625" y="2738438"/>
          <p14:tracePt t="2615" x="3709988" y="2671763"/>
          <p14:tracePt t="2632" x="3697288" y="2605088"/>
          <p14:tracePt t="2649" x="3690938" y="2578100"/>
          <p14:tracePt t="2665" x="3683000" y="2565400"/>
          <p14:tracePt t="2681" x="3683000" y="2538413"/>
          <p14:tracePt t="2698" x="3676650" y="2524125"/>
          <p14:tracePt t="2715" x="3676650" y="2498725"/>
          <p14:tracePt t="2733" x="3670300" y="2457450"/>
          <p14:tracePt t="2749" x="3670300" y="2444750"/>
          <p14:tracePt t="2765" x="3670300" y="2430463"/>
          <p14:tracePt t="2782" x="3663950" y="2424113"/>
          <p14:tracePt t="2815" x="3663950" y="2417763"/>
          <p14:tracePt t="2831" x="3663950" y="2405063"/>
          <p14:tracePt t="2848" x="3656013" y="2390775"/>
          <p14:tracePt t="2868" x="3656013" y="2384425"/>
          <p14:tracePt t="3101" x="3656013" y="2378075"/>
          <p14:tracePt t="3117" x="3670300" y="2370138"/>
          <p14:tracePt t="3133" x="3676650" y="2370138"/>
          <p14:tracePt t="3140" x="3683000" y="2370138"/>
          <p14:tracePt t="3156" x="3690938" y="2363788"/>
          <p14:tracePt t="3166" x="3703638" y="2363788"/>
          <p14:tracePt t="3182" x="3751263" y="2317750"/>
          <p14:tracePt t="3198" x="3797300" y="2284413"/>
          <p14:tracePt t="3215" x="3817938" y="2263775"/>
          <p14:tracePt t="3231" x="3836988" y="2236788"/>
          <p14:tracePt t="3248" x="3836988" y="2216150"/>
          <p14:tracePt t="3265" x="3836988" y="2203450"/>
          <p14:tracePt t="3282" x="3851275" y="2197100"/>
          <p14:tracePt t="3315" x="3851275" y="2190750"/>
          <p14:tracePt t="3365" x="3844925" y="2182813"/>
          <p14:tracePt t="6333" x="3851275" y="2190750"/>
          <p14:tracePt t="6342" x="3857625" y="2190750"/>
          <p14:tracePt t="6350" x="3884613" y="2190750"/>
          <p14:tracePt t="6365" x="3978275" y="2203450"/>
          <p14:tracePt t="6382" x="4213225" y="2203450"/>
          <p14:tracePt t="6399" x="4600575" y="2130425"/>
          <p14:tracePt t="6415" x="5110163" y="1989138"/>
          <p14:tracePt t="6432" x="5699125" y="1889125"/>
          <p14:tracePt t="6449" x="6296025" y="1801813"/>
          <p14:tracePt t="6465" x="6704013" y="1735138"/>
          <p14:tracePt t="6482" x="6924675" y="1660525"/>
          <p14:tracePt t="6498" x="7018338" y="1600200"/>
          <p14:tracePt t="6515" x="7072313" y="1554163"/>
          <p14:tracePt t="6532" x="7099300" y="1500188"/>
          <p14:tracePt t="6550" x="7119938" y="1452563"/>
          <p14:tracePt t="6565" x="7119938" y="1446213"/>
          <p14:tracePt t="6582" x="7119938" y="1433513"/>
          <p14:tracePt t="6599" x="7112000" y="1406525"/>
          <p14:tracePt t="6615" x="7105650" y="1385888"/>
          <p14:tracePt t="6632" x="7105650" y="1373188"/>
          <p14:tracePt t="6649" x="7092950" y="1358900"/>
          <p14:tracePt t="6717" x="7092950" y="1352550"/>
          <p14:tracePt t="6733" x="7085013" y="1352550"/>
          <p14:tracePt t="6749" x="7078663" y="1352550"/>
          <p14:tracePt t="6757" x="7078663" y="1373188"/>
          <p14:tracePt t="6766" x="7078663" y="1385888"/>
          <p14:tracePt t="6782" x="7085013" y="1433513"/>
          <p14:tracePt t="6799" x="7145338" y="1506538"/>
          <p14:tracePt t="6815" x="7213600" y="1587500"/>
          <p14:tracePt t="6832" x="7299325" y="1674813"/>
          <p14:tracePt t="6848" x="7434263" y="1741488"/>
          <p14:tracePt t="6866" x="7540625" y="1781175"/>
          <p14:tracePt t="6882" x="7627938" y="1822450"/>
          <p14:tracePt t="6899" x="7694613" y="1847850"/>
          <p14:tracePt t="6916" x="7721600" y="1862138"/>
          <p14:tracePt t="6932" x="7735888" y="1862138"/>
          <p14:tracePt t="7149" x="7748588" y="1868488"/>
          <p14:tracePt t="7157" x="7754938" y="1868488"/>
          <p14:tracePt t="7166" x="7754938" y="1874838"/>
          <p14:tracePt t="7182" x="7754938" y="1881188"/>
          <p14:tracePt t="7349" x="7762875" y="1881188"/>
          <p14:tracePt t="7366" x="7762875" y="1889125"/>
          <p14:tracePt t="7389" x="7754938" y="1895475"/>
          <p14:tracePt t="7397" x="7735888" y="1908175"/>
          <p14:tracePt t="7405" x="7708900" y="1908175"/>
          <p14:tracePt t="7415" x="7648575" y="1916113"/>
          <p14:tracePt t="7432" x="7513638" y="1935163"/>
          <p14:tracePt t="7449" x="7340600" y="1935163"/>
          <p14:tracePt t="7465" x="7153275" y="1935163"/>
          <p14:tracePt t="7482" x="6965950" y="1935163"/>
          <p14:tracePt t="7499" x="6757988" y="1916113"/>
          <p14:tracePt t="7515" x="6550025" y="1881188"/>
          <p14:tracePt t="7532" x="6269038" y="1874838"/>
          <p14:tracePt t="7549" x="5738813" y="1874838"/>
          <p14:tracePt t="7566" x="5391150" y="1874838"/>
          <p14:tracePt t="7582" x="5170488" y="1889125"/>
          <p14:tracePt t="7599" x="5029200" y="1908175"/>
          <p14:tracePt t="7615" x="4941888" y="1928813"/>
          <p14:tracePt t="7632" x="4902200" y="1955800"/>
          <p14:tracePt t="7649" x="4881563" y="1962150"/>
          <p14:tracePt t="7666" x="4875213" y="1968500"/>
          <p14:tracePt t="7699" x="4875213" y="1976438"/>
          <p14:tracePt t="7715" x="4875213" y="1995488"/>
          <p14:tracePt t="7732" x="4881563" y="1995488"/>
          <p14:tracePt t="7749" x="4889500" y="2001838"/>
          <p14:tracePt t="7765" x="4908550" y="2001838"/>
          <p14:tracePt t="10566" x="4889500" y="1995488"/>
          <p14:tracePt t="10574" x="4875213" y="1982788"/>
          <p14:tracePt t="10582" x="4862513" y="1982788"/>
          <p14:tracePt t="10782" x="4856163" y="1982788"/>
          <p14:tracePt t="10806" x="4848225" y="1982788"/>
          <p14:tracePt t="10814" x="4829175" y="1982788"/>
          <p14:tracePt t="10822" x="4802188" y="1982788"/>
          <p14:tracePt t="10832" x="4775200" y="1968500"/>
          <p14:tracePt t="10849" x="4702175" y="1941513"/>
          <p14:tracePt t="10866" x="4654550" y="1928813"/>
          <p14:tracePt t="10882" x="4573588" y="1908175"/>
          <p14:tracePt t="10899" x="4473575" y="1908175"/>
          <p14:tracePt t="10916" x="4333875" y="1908175"/>
          <p14:tracePt t="10932" x="4179888" y="1908175"/>
          <p14:tracePt t="10950" x="3930650" y="1916113"/>
          <p14:tracePt t="10966" x="3763963" y="1976438"/>
          <p14:tracePt t="10982" x="3663950" y="2022475"/>
          <p14:tracePt t="10999" x="3549650" y="2089150"/>
          <p14:tracePt t="11016" x="3402013" y="2155825"/>
          <p14:tracePt t="11032" x="3221038" y="2176463"/>
          <p14:tracePt t="11049" x="3067050" y="2197100"/>
          <p14:tracePt t="11066" x="2960688" y="2197100"/>
          <p14:tracePt t="11082" x="2886075" y="2197100"/>
          <p14:tracePt t="11099" x="2813050" y="2197100"/>
          <p14:tracePt t="11116" x="2692400" y="2176463"/>
          <p14:tracePt t="11132" x="2511425" y="2149475"/>
          <p14:tracePt t="11150" x="2116138" y="2022475"/>
          <p14:tracePt t="11166" x="1747838" y="1901825"/>
          <p14:tracePt t="11182" x="1385888" y="1822450"/>
          <p14:tracePt t="11199" x="1138238" y="1754188"/>
          <p14:tracePt t="11216" x="1050925" y="1735138"/>
          <p14:tracePt t="11232" x="1050925" y="1727200"/>
          <p14:tracePt t="11286" x="1044575" y="1727200"/>
          <p14:tracePt t="11318" x="1044575" y="1741488"/>
          <p14:tracePt t="11342" x="1050925" y="1747838"/>
          <p14:tracePt t="11422" x="1058863" y="1747838"/>
          <p14:tracePt t="11446" x="1065213" y="1747838"/>
          <p14:tracePt t="11494" x="1077913" y="1754188"/>
          <p14:tracePt t="11502" x="1084263" y="1754188"/>
          <p14:tracePt t="11510" x="1098550" y="1762125"/>
          <p14:tracePt t="11526" x="1104900" y="1768475"/>
          <p14:tracePt t="11550" x="1119188" y="1768475"/>
          <p14:tracePt t="11566" x="1119188" y="1774825"/>
          <p14:tracePt t="11574" x="1125538" y="1781175"/>
          <p14:tracePt t="11590" x="1131888" y="1781175"/>
          <p14:tracePt t="11599" x="1138238" y="1787525"/>
          <p14:tracePt t="11662" x="1152525" y="1801813"/>
          <p14:tracePt t="11670" x="1165225" y="1801813"/>
          <p14:tracePt t="21152" x="1171575" y="1768475"/>
          <p14:tracePt t="21159" x="1171575" y="1708150"/>
          <p14:tracePt t="21168" x="1171575" y="1666875"/>
          <p14:tracePt t="21184" x="1198563" y="1627188"/>
          <p14:tracePt t="21200" x="1231900" y="1627188"/>
          <p14:tracePt t="21217" x="1265238" y="1641475"/>
          <p14:tracePt t="21233" x="1346200" y="1762125"/>
          <p14:tracePt t="21250" x="1527175" y="1962150"/>
          <p14:tracePt t="21267" x="1916113" y="2336800"/>
          <p14:tracePt t="21284" x="2471738" y="2859088"/>
          <p14:tracePt t="21301" x="3006725" y="3262313"/>
          <p14:tracePt t="21317" x="3248025" y="3522663"/>
          <p14:tracePt t="21333" x="3281363" y="3622675"/>
          <p14:tracePt t="21351" x="3141663" y="3690938"/>
          <p14:tracePt t="21368" x="3054350" y="3690938"/>
          <p14:tracePt t="21384" x="3027363" y="3656013"/>
          <p14:tracePt t="21400" x="3060700" y="3529013"/>
          <p14:tracePt t="21417" x="3227388" y="3227388"/>
          <p14:tracePt t="21433" x="3449638" y="2913063"/>
          <p14:tracePt t="21450" x="3751263" y="2571750"/>
          <p14:tracePt t="21467" x="4298950" y="2136775"/>
          <p14:tracePt t="21484" x="5224463" y="1720850"/>
          <p14:tracePt t="21500" x="6235700" y="1446213"/>
          <p14:tracePt t="21517" x="7253288" y="1379538"/>
          <p14:tracePt t="21533" x="7956550" y="1406525"/>
          <p14:tracePt t="21550" x="8451850" y="1587500"/>
          <p14:tracePt t="21567" x="8980488" y="2082800"/>
          <p14:tracePt t="21584" x="9134475" y="2644775"/>
          <p14:tracePt t="21600" x="9055100" y="3141663"/>
          <p14:tracePt t="21617" x="8626475" y="3643313"/>
          <p14:tracePt t="21633" x="7889875" y="4098925"/>
          <p14:tracePt t="21650" x="7153275" y="4273550"/>
          <p14:tracePt t="21667" x="6523038" y="4232275"/>
          <p14:tracePt t="21684" x="6127750" y="3990975"/>
          <p14:tracePt t="21700" x="6013450" y="3736975"/>
          <p14:tracePt t="21717" x="6142038" y="3368675"/>
          <p14:tracePt t="21733" x="6550025" y="3060700"/>
          <p14:tracePt t="21751" x="7661275" y="2679700"/>
          <p14:tracePt t="21768" x="8110538" y="2638425"/>
          <p14:tracePt t="21784" x="8216900" y="2679700"/>
          <p14:tracePt t="21800" x="8224838" y="2759075"/>
          <p14:tracePt t="21817" x="8183563" y="2894013"/>
          <p14:tracePt t="21834" x="8116888" y="2994025"/>
          <p14:tracePt t="21850" x="8050213" y="3073400"/>
          <p14:tracePt t="21867" x="8050213" y="3081338"/>
          <p14:tracePt t="21959" x="8043863" y="3081338"/>
          <p14:tracePt t="21968" x="8043863" y="3067050"/>
          <p14:tracePt t="21976" x="8023225" y="3040063"/>
          <p14:tracePt t="21985" x="7989888" y="2979738"/>
          <p14:tracePt t="22000" x="7923213" y="2867025"/>
          <p14:tracePt t="22017" x="7902575" y="2779713"/>
          <p14:tracePt t="22033" x="7896225" y="2732088"/>
          <p14:tracePt t="22050" x="7889875" y="2698750"/>
          <p14:tracePt t="42450" x="7856538" y="2686050"/>
          <p14:tracePt t="42458" x="7735888" y="2671763"/>
          <p14:tracePt t="42469" x="7488238" y="2638425"/>
          <p14:tracePt t="42486" x="6791325" y="2524125"/>
          <p14:tracePt t="42502" x="6408738" y="2498725"/>
          <p14:tracePt t="42519" x="6073775" y="2611438"/>
          <p14:tracePt t="42536" x="5551488" y="2979738"/>
          <p14:tracePt t="42552" x="4949825" y="3416300"/>
          <p14:tracePt t="42569" x="4340225" y="3763963"/>
          <p14:tracePt t="42586" x="3449638" y="4125913"/>
          <p14:tracePt t="42603" x="2840038" y="4379913"/>
          <p14:tracePt t="42619" x="2263775" y="4627563"/>
          <p14:tracePt t="42636" x="1835150" y="4787900"/>
          <p14:tracePt t="42652" x="1539875" y="4889500"/>
          <p14:tracePt t="42669" x="1385888" y="4935538"/>
          <p14:tracePt t="42869" x="555625" y="4795838"/>
          <p14:tracePt t="42886" x="549275" y="4741863"/>
          <p14:tracePt t="42902" x="549275" y="4667250"/>
          <p14:tracePt t="42919" x="549275" y="4621213"/>
          <p14:tracePt t="42936" x="549275" y="4560888"/>
          <p14:tracePt t="42952" x="549275" y="4548188"/>
          <p14:tracePt t="42969" x="549275" y="4521200"/>
          <p14:tracePt t="42986" x="536575" y="4479925"/>
          <p14:tracePt t="43003" x="482600" y="4367213"/>
          <p14:tracePt t="43019" x="449263" y="4298950"/>
          <p14:tracePt t="43036" x="449263" y="4265613"/>
          <p14:tracePt t="43052" x="449263" y="4246563"/>
          <p14:tracePt t="43069" x="455613" y="4232275"/>
          <p14:tracePt t="43086" x="468313" y="4213225"/>
          <p14:tracePt t="43102" x="476250" y="4198938"/>
          <p14:tracePt t="43119" x="476250" y="4179888"/>
          <p14:tracePt t="43136" x="482600" y="4165600"/>
          <p14:tracePt t="43152" x="482600" y="4125913"/>
          <p14:tracePt t="43169" x="488950" y="4111625"/>
          <p14:tracePt t="43186" x="495300" y="4092575"/>
          <p14:tracePt t="43203" x="495300" y="3984625"/>
          <p14:tracePt t="43219" x="441325" y="3857625"/>
          <p14:tracePt t="43236" x="428625" y="3810000"/>
          <p14:tracePt t="43252" x="428625" y="3776663"/>
          <p14:tracePt t="43269" x="428625" y="3763963"/>
          <p14:tracePt t="43286" x="428625" y="3757613"/>
          <p14:tracePt t="43303" x="428625" y="3736975"/>
          <p14:tracePt t="43319" x="468313" y="3730625"/>
          <p14:tracePt t="43336" x="528638" y="3703638"/>
          <p14:tracePt t="43352" x="595313" y="3676650"/>
          <p14:tracePt t="43354" x="655638" y="3656013"/>
          <p14:tracePt t="43370" x="736600" y="3616325"/>
          <p14:tracePt t="43386" x="809625" y="3595688"/>
          <p14:tracePt t="43403" x="896938" y="3556000"/>
          <p14:tracePt t="43419" x="1017588" y="3509963"/>
          <p14:tracePt t="43436" x="1158875" y="3476625"/>
          <p14:tracePt t="43452" x="1312863" y="3449638"/>
          <p14:tracePt t="43469" x="1460500" y="3429000"/>
          <p14:tracePt t="43486" x="1608138" y="3422650"/>
          <p14:tracePt t="43502" x="1727200" y="3422650"/>
          <p14:tracePt t="43519" x="1774825" y="3422650"/>
          <p14:tracePt t="43536" x="1808163" y="3422650"/>
          <p14:tracePt t="43553" x="1835150" y="3422650"/>
          <p14:tracePt t="43569" x="1862138" y="3422650"/>
          <p14:tracePt t="43586" x="1881188" y="3429000"/>
          <p14:tracePt t="43603" x="1901825" y="3441700"/>
          <p14:tracePt t="43636" x="1908175" y="3455988"/>
          <p14:tracePt t="43652" x="1908175" y="3468688"/>
          <p14:tracePt t="43669" x="1922463" y="3482975"/>
          <p14:tracePt t="43686" x="1922463" y="3495675"/>
          <p14:tracePt t="43702" x="1922463" y="3529013"/>
          <p14:tracePt t="43719" x="1922463" y="3556000"/>
          <p14:tracePt t="43736" x="1922463" y="3582988"/>
          <p14:tracePt t="43752" x="1922463" y="3609975"/>
          <p14:tracePt t="43769" x="1922463" y="3649663"/>
          <p14:tracePt t="43787" x="1941513" y="3697288"/>
          <p14:tracePt t="43803" x="1949450" y="3724275"/>
          <p14:tracePt t="43819" x="1949450" y="3730625"/>
          <p14:tracePt t="43836" x="1949450" y="3751263"/>
          <p14:tracePt t="43852" x="1949450" y="3763963"/>
          <p14:tracePt t="43869" x="1949450" y="3790950"/>
          <p14:tracePt t="43886" x="1922463" y="3836988"/>
          <p14:tracePt t="43902" x="1847850" y="3890963"/>
          <p14:tracePt t="43919" x="1747838" y="3930650"/>
          <p14:tracePt t="43936" x="1647825" y="3971925"/>
          <p14:tracePt t="43952" x="1539875" y="4005263"/>
          <p14:tracePt t="43969" x="1412875" y="4024313"/>
          <p14:tracePt t="43986" x="1171575" y="4038600"/>
          <p14:tracePt t="44003" x="965200" y="4038600"/>
          <p14:tracePt t="44019" x="776288" y="4038600"/>
          <p14:tracePt t="44036" x="636588" y="4038600"/>
          <p14:tracePt t="44053" x="549275" y="4017963"/>
          <p14:tracePt t="44069" x="476250" y="3998913"/>
          <p14:tracePt t="44086" x="407988" y="3965575"/>
          <p14:tracePt t="44102" x="368300" y="3938588"/>
          <p14:tracePt t="44119" x="328613" y="3897313"/>
          <p14:tracePt t="44136" x="295275" y="3878263"/>
          <p14:tracePt t="44152" x="274638" y="3851275"/>
          <p14:tracePt t="44169" x="261938" y="3836988"/>
          <p14:tracePt t="44186" x="254000" y="3824288"/>
          <p14:tracePt t="44203" x="241300" y="3810000"/>
          <p14:tracePt t="44219" x="234950" y="3797300"/>
          <p14:tracePt t="44236" x="234950" y="3784600"/>
          <p14:tracePt t="44252" x="234950" y="3763963"/>
          <p14:tracePt t="44269" x="254000" y="3730625"/>
          <p14:tracePt t="44286" x="314325" y="3676650"/>
          <p14:tracePt t="44302" x="395288" y="3616325"/>
          <p14:tracePt t="44319" x="455613" y="3562350"/>
          <p14:tracePt t="44336" x="515938" y="3495675"/>
          <p14:tracePt t="44352" x="561975" y="3449638"/>
          <p14:tracePt t="44369" x="595313" y="3416300"/>
          <p14:tracePt t="44386" x="636588" y="3375025"/>
          <p14:tracePt t="44403" x="649288" y="3355975"/>
          <p14:tracePt t="44419" x="676275" y="3335338"/>
          <p14:tracePt t="44436" x="723900" y="3308350"/>
          <p14:tracePt t="44453" x="769938" y="3287713"/>
          <p14:tracePt t="44469" x="850900" y="3254375"/>
          <p14:tracePt t="44486" x="923925" y="3235325"/>
          <p14:tracePt t="44502" x="1004888" y="3227388"/>
          <p14:tracePt t="44519" x="1125538" y="3208338"/>
          <p14:tracePt t="44536" x="1292225" y="3167063"/>
          <p14:tracePt t="44552" x="1487488" y="3160713"/>
          <p14:tracePt t="44569" x="1674813" y="3160713"/>
          <p14:tracePt t="44587" x="1908175" y="3160713"/>
          <p14:tracePt t="44603" x="1989138" y="3160713"/>
          <p14:tracePt t="44619" x="2062163" y="3167063"/>
          <p14:tracePt t="44636" x="2116138" y="3187700"/>
          <p14:tracePt t="44652" x="2155825" y="3214688"/>
          <p14:tracePt t="44669" x="2209800" y="3235325"/>
          <p14:tracePt t="44686" x="2257425" y="3262313"/>
          <p14:tracePt t="44703" x="2276475" y="3281363"/>
          <p14:tracePt t="44720" x="2303463" y="3295650"/>
          <p14:tracePt t="44736" x="2324100" y="3308350"/>
          <p14:tracePt t="44752" x="2357438" y="3322638"/>
          <p14:tracePt t="44769" x="2384425" y="3341688"/>
          <p14:tracePt t="44787" x="2438400" y="3389313"/>
          <p14:tracePt t="44803" x="2484438" y="3422650"/>
          <p14:tracePt t="44819" x="2511425" y="3455988"/>
          <p14:tracePt t="44836" x="2517775" y="3502025"/>
          <p14:tracePt t="44853" x="2517775" y="3549650"/>
          <p14:tracePt t="44869" x="2517775" y="3589338"/>
          <p14:tracePt t="44886" x="2478088" y="3656013"/>
          <p14:tracePt t="44902" x="2370138" y="3751263"/>
          <p14:tracePt t="44919" x="2197100" y="3857625"/>
          <p14:tracePt t="44936" x="2009775" y="3911600"/>
          <p14:tracePt t="44952" x="1774825" y="3965575"/>
          <p14:tracePt t="44969" x="1533525" y="3984625"/>
          <p14:tracePt t="44986" x="1298575" y="4024313"/>
          <p14:tracePt t="45003" x="1038225" y="4051300"/>
          <p14:tracePt t="45019" x="844550" y="4051300"/>
          <p14:tracePt t="45036" x="690563" y="4051300"/>
          <p14:tracePt t="45052" x="615950" y="4051300"/>
          <p14:tracePt t="45069" x="561975" y="4038600"/>
          <p14:tracePt t="45086" x="482600" y="4024313"/>
          <p14:tracePt t="45102" x="395288" y="3998913"/>
          <p14:tracePt t="45119" x="328613" y="3984625"/>
          <p14:tracePt t="45136" x="274638" y="3971925"/>
          <p14:tracePt t="45152" x="241300" y="3944938"/>
          <p14:tracePt t="45169" x="214313" y="3930650"/>
          <p14:tracePt t="45187" x="201613" y="3911600"/>
          <p14:tracePt t="45203" x="174625" y="3905250"/>
          <p14:tracePt t="45220" x="147638" y="3890963"/>
          <p14:tracePt t="45236" x="93663" y="3863975"/>
          <p14:tracePt t="45252" x="80963" y="3836988"/>
          <p14:tracePt t="45269" x="73025" y="3824288"/>
          <p14:tracePt t="45286" x="73025" y="3790950"/>
          <p14:tracePt t="45303" x="73025" y="3776663"/>
          <p14:tracePt t="45319" x="73025" y="3763963"/>
          <p14:tracePt t="45336" x="80963" y="3736975"/>
          <p14:tracePt t="45353" x="100013" y="3716338"/>
          <p14:tracePt t="45354" x="120650" y="3709988"/>
          <p14:tracePt t="45369" x="141288" y="3703638"/>
          <p14:tracePt t="45386" x="180975" y="3670300"/>
          <p14:tracePt t="45403" x="287338" y="3630613"/>
          <p14:tracePt t="45419" x="395288" y="3595688"/>
          <p14:tracePt t="45436" x="495300" y="3589338"/>
          <p14:tracePt t="45452" x="622300" y="3562350"/>
          <p14:tracePt t="45469" x="750888" y="3543300"/>
          <p14:tracePt t="45486" x="890588" y="3522663"/>
          <p14:tracePt t="45502" x="1044575" y="3509963"/>
          <p14:tracePt t="45519" x="1212850" y="3509963"/>
          <p14:tracePt t="45536" x="1393825" y="3509963"/>
          <p14:tracePt t="45552" x="1527175" y="3509963"/>
          <p14:tracePt t="45570" x="1674813" y="3509963"/>
          <p14:tracePt t="45587" x="1720850" y="3509963"/>
          <p14:tracePt t="45603" x="1747838" y="3516313"/>
          <p14:tracePt t="45619" x="1781175" y="3522663"/>
          <p14:tracePt t="45636" x="1808163" y="3529013"/>
          <p14:tracePt t="45652" x="1835150" y="3536950"/>
          <p14:tracePt t="45669" x="1889125" y="3549650"/>
          <p14:tracePt t="45686" x="1922463" y="3562350"/>
          <p14:tracePt t="45702" x="1949450" y="3582988"/>
          <p14:tracePt t="45719" x="2001838" y="3595688"/>
          <p14:tracePt t="45736" x="2055813" y="3616325"/>
          <p14:tracePt t="45752" x="2103438" y="3630613"/>
          <p14:tracePt t="45769" x="2130425" y="3643313"/>
          <p14:tracePt t="45786" x="2149475" y="3649663"/>
          <p14:tracePt t="45803" x="2163763" y="3663950"/>
          <p14:tracePt t="45907" x="2170113" y="3683000"/>
          <p14:tracePt t="45923" x="2176463" y="3690938"/>
          <p14:tracePt t="45939" x="2176463" y="3697288"/>
          <p14:tracePt t="45955" x="2182813" y="3697288"/>
          <p14:tracePt t="46435" x="2190750" y="3709988"/>
          <p14:tracePt t="46443" x="2190750" y="3716338"/>
          <p14:tracePt t="46459" x="2190750" y="3730625"/>
          <p14:tracePt t="46475" x="2190750" y="3736975"/>
          <p14:tracePt t="46491" x="2190750" y="3743325"/>
          <p14:tracePt t="46635" x="2190750" y="3751263"/>
          <p14:tracePt t="46819" x="2182813" y="3757613"/>
          <p14:tracePt t="46835" x="2170113" y="3757613"/>
        </p14:tracePtLst>
      </p14:laserTraceLst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9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5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EAR2 C6D6: Thermal &amp; URR</a:t>
            </a:r>
            <a:endParaRPr sz="35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6" name="Google Shape;326;p29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2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29"/>
          <p:cNvSpPr txBox="1"/>
          <p:nvPr/>
        </p:nvSpPr>
        <p:spPr>
          <a:xfrm>
            <a:off x="4806675" y="3954775"/>
            <a:ext cx="4584000" cy="8841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URR: </a:t>
            </a:r>
            <a:r>
              <a:rPr lang="en"/>
              <a:t>Very relevant for the stellar capture rates (MACS)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Feasible @ EAR2</a:t>
            </a:r>
            <a:r>
              <a:rPr lang="en"/>
              <a:t> with 5-10 bpd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p29"/>
          <p:cNvSpPr txBox="1"/>
          <p:nvPr/>
        </p:nvSpPr>
        <p:spPr>
          <a:xfrm>
            <a:off x="-16175" y="4838875"/>
            <a:ext cx="2476200" cy="3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30" name="Google Shape;330;p2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715925" y="613500"/>
            <a:ext cx="4980216" cy="318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2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32000" y="613500"/>
            <a:ext cx="4583924" cy="31888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32" name="Google Shape;332;p29"/>
          <p:cNvCxnSpPr/>
          <p:nvPr/>
        </p:nvCxnSpPr>
        <p:spPr>
          <a:xfrm flipH="1">
            <a:off x="1188991" y="989390"/>
            <a:ext cx="13200" cy="25896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333" name="Google Shape;333;p29"/>
          <p:cNvSpPr txBox="1"/>
          <p:nvPr/>
        </p:nvSpPr>
        <p:spPr>
          <a:xfrm>
            <a:off x="354900" y="3878575"/>
            <a:ext cx="4217100" cy="10134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Thermal point: </a:t>
            </a:r>
            <a:r>
              <a:rPr lang="en"/>
              <a:t>large deviation between  evaluations and other calculations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Measurement @ EAR2 </a:t>
            </a:r>
            <a:r>
              <a:rPr lang="en"/>
              <a:t>required for this point</a:t>
            </a:r>
            <a:endParaRPr/>
          </a:p>
        </p:txBody>
      </p:sp>
      <p:sp>
        <p:nvSpPr>
          <p:cNvPr id="334" name="Google Shape;334;p29"/>
          <p:cNvSpPr txBox="1"/>
          <p:nvPr/>
        </p:nvSpPr>
        <p:spPr>
          <a:xfrm>
            <a:off x="1940950" y="638175"/>
            <a:ext cx="1407300" cy="3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B5394"/>
                </a:solidFill>
              </a:rPr>
              <a:t>THERMAL</a:t>
            </a:r>
            <a:endParaRPr b="1">
              <a:solidFill>
                <a:srgbClr val="0B5394"/>
              </a:solidFill>
            </a:endParaRPr>
          </a:p>
        </p:txBody>
      </p:sp>
      <p:sp>
        <p:nvSpPr>
          <p:cNvPr id="335" name="Google Shape;335;p29"/>
          <p:cNvSpPr txBox="1"/>
          <p:nvPr/>
        </p:nvSpPr>
        <p:spPr>
          <a:xfrm>
            <a:off x="6735450" y="561975"/>
            <a:ext cx="1407300" cy="3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B5394"/>
                </a:solidFill>
              </a:rPr>
              <a:t>URR</a:t>
            </a:r>
            <a:endParaRPr b="1">
              <a:solidFill>
                <a:srgbClr val="0B5394"/>
              </a:solidFill>
            </a:endParaRPr>
          </a:p>
        </p:txBody>
      </p: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0706"/>
    </mc:Choice>
    <mc:Fallback>
      <p:transition spd="slow" advTm="707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13525" x="2130425" y="3716338"/>
          <p14:tracePt t="13533" x="2130425" y="3595688"/>
          <p14:tracePt t="13544" x="2130425" y="3429000"/>
          <p14:tracePt t="13561" x="2130425" y="3241675"/>
          <p14:tracePt t="13577" x="2130425" y="3227388"/>
          <p14:tracePt t="13610" x="2130425" y="3214688"/>
          <p14:tracePt t="13628" x="2155825" y="3181350"/>
          <p14:tracePt t="13644" x="2190750" y="3094038"/>
          <p14:tracePt t="13661" x="2190750" y="3013075"/>
          <p14:tracePt t="13677" x="2216150" y="2840038"/>
          <p14:tracePt t="13694" x="2263775" y="2584450"/>
          <p14:tracePt t="13710" x="2297113" y="2370138"/>
          <p14:tracePt t="13727" x="2324100" y="2243138"/>
          <p14:tracePt t="13744" x="2336800" y="2130425"/>
          <p14:tracePt t="13760" x="2344738" y="2070100"/>
          <p14:tracePt t="13777" x="2390775" y="2009775"/>
          <p14:tracePt t="13793" x="2538413" y="1855788"/>
          <p14:tracePt t="13810" x="2846388" y="1581150"/>
          <p14:tracePt t="13827" x="3040063" y="1473200"/>
          <p14:tracePt t="13844" x="3160713" y="1473200"/>
          <p14:tracePt t="13861" x="3262313" y="1512888"/>
          <p14:tracePt t="13877" x="3287713" y="1560513"/>
          <p14:tracePt t="13894" x="3287713" y="1701800"/>
          <p14:tracePt t="13910" x="3208338" y="1822450"/>
          <p14:tracePt t="13927" x="3073400" y="1881188"/>
          <p14:tracePt t="13944" x="2933700" y="1889125"/>
          <p14:tracePt t="13960" x="2692400" y="1847850"/>
          <p14:tracePt t="13977" x="2451100" y="1768475"/>
          <p14:tracePt t="13994" x="2276475" y="1681163"/>
          <p14:tracePt t="14010" x="2176463" y="1581150"/>
          <p14:tracePt t="14027" x="2122488" y="1439863"/>
          <p14:tracePt t="14044" x="2103438" y="1292225"/>
          <p14:tracePt t="14061" x="2089150" y="1252538"/>
          <p14:tracePt t="14077" x="2089150" y="1225550"/>
          <p14:tracePt t="14094" x="2089150" y="1171575"/>
          <p14:tracePt t="14110" x="2122488" y="1084263"/>
          <p14:tracePt t="14127" x="2197100" y="984250"/>
          <p14:tracePt t="14144" x="2309813" y="844550"/>
          <p14:tracePt t="14160" x="2444750" y="730250"/>
          <p14:tracePt t="14177" x="2544763" y="690563"/>
          <p14:tracePt t="14194" x="2611438" y="669925"/>
          <p14:tracePt t="14210" x="2659063" y="669925"/>
          <p14:tracePt t="14227" x="2679700" y="655638"/>
          <p14:tracePt t="14245" x="2752725" y="622300"/>
          <p14:tracePt t="14261" x="2825750" y="603250"/>
          <p14:tracePt t="14277" x="2906713" y="595313"/>
          <p14:tracePt t="14294" x="2979738" y="595313"/>
          <p14:tracePt t="14310" x="3033713" y="595313"/>
          <p14:tracePt t="14327" x="3073400" y="595313"/>
          <p14:tracePt t="14344" x="3094038" y="595313"/>
          <p14:tracePt t="14360" x="3121025" y="615950"/>
          <p14:tracePt t="14377" x="3141663" y="655638"/>
          <p14:tracePt t="14394" x="3141663" y="750888"/>
          <p14:tracePt t="14410" x="3141663" y="809625"/>
          <p14:tracePt t="14427" x="3087688" y="896938"/>
          <p14:tracePt t="14444" x="3027363" y="950913"/>
          <p14:tracePt t="14461" x="2852738" y="1031875"/>
          <p14:tracePt t="14477" x="2705100" y="1058863"/>
          <p14:tracePt t="14494" x="2517775" y="1077913"/>
          <p14:tracePt t="14510" x="2324100" y="1077913"/>
          <p14:tracePt t="14527" x="2170113" y="1077913"/>
          <p14:tracePt t="14544" x="2076450" y="1077913"/>
          <p14:tracePt t="14560" x="1989138" y="1065213"/>
          <p14:tracePt t="14577" x="1922463" y="1044575"/>
          <p14:tracePt t="14594" x="1855788" y="1023938"/>
          <p14:tracePt t="14610" x="1768475" y="998538"/>
          <p14:tracePt t="14627" x="1681163" y="965200"/>
          <p14:tracePt t="14644" x="1627188" y="944563"/>
          <p14:tracePt t="14661" x="1614488" y="930275"/>
          <p14:tracePt t="14677" x="1608138" y="896938"/>
          <p14:tracePt t="14694" x="1608138" y="863600"/>
          <p14:tracePt t="14710" x="1608138" y="817563"/>
          <p14:tracePt t="14727" x="1620838" y="784225"/>
          <p14:tracePt t="14744" x="1666875" y="736600"/>
          <p14:tracePt t="14760" x="1735138" y="669925"/>
          <p14:tracePt t="14777" x="1801813" y="609600"/>
          <p14:tracePt t="14794" x="1874838" y="569913"/>
          <p14:tracePt t="14810" x="1941513" y="528638"/>
          <p14:tracePt t="14827" x="2016125" y="495300"/>
          <p14:tracePt t="14844" x="2116138" y="468313"/>
          <p14:tracePt t="14861" x="2309813" y="422275"/>
          <p14:tracePt t="14878" x="2411413" y="407988"/>
          <p14:tracePt t="14894" x="2517775" y="395288"/>
          <p14:tracePt t="14910" x="2619375" y="381000"/>
          <p14:tracePt t="14927" x="2746375" y="368300"/>
          <p14:tracePt t="14944" x="2886075" y="361950"/>
          <p14:tracePt t="14960" x="3048000" y="361950"/>
          <p14:tracePt t="14977" x="3214688" y="361950"/>
          <p14:tracePt t="14994" x="3355975" y="381000"/>
          <p14:tracePt t="15010" x="3455988" y="401638"/>
          <p14:tracePt t="15027" x="3536950" y="434975"/>
          <p14:tracePt t="15044" x="3576638" y="461963"/>
          <p14:tracePt t="15061" x="3616325" y="501650"/>
          <p14:tracePt t="15078" x="3656013" y="576263"/>
          <p14:tracePt t="15094" x="3697288" y="642938"/>
          <p14:tracePt t="15110" x="3716338" y="690563"/>
          <p14:tracePt t="15127" x="3730625" y="736600"/>
          <p14:tracePt t="15144" x="3743325" y="784225"/>
          <p14:tracePt t="15160" x="3743325" y="830263"/>
          <p14:tracePt t="15177" x="3743325" y="869950"/>
          <p14:tracePt t="15194" x="3697288" y="911225"/>
          <p14:tracePt t="15210" x="3529013" y="990600"/>
          <p14:tracePt t="15227" x="3241675" y="1058863"/>
          <p14:tracePt t="15244" x="2833688" y="1077913"/>
          <p14:tracePt t="15261" x="1928813" y="1077913"/>
          <p14:tracePt t="15277" x="1400175" y="1077913"/>
          <p14:tracePt t="15294" x="1065213" y="1038225"/>
          <p14:tracePt t="15310" x="944563" y="1004888"/>
          <p14:tracePt t="15327" x="917575" y="977900"/>
          <p14:tracePt t="15344" x="911225" y="930275"/>
          <p14:tracePt t="15360" x="911225" y="830263"/>
          <p14:tracePt t="15377" x="938213" y="736600"/>
          <p14:tracePt t="15394" x="1017588" y="636588"/>
          <p14:tracePt t="15410" x="1092200" y="555625"/>
          <p14:tracePt t="15427" x="1198563" y="509588"/>
          <p14:tracePt t="15444" x="1312863" y="488950"/>
          <p14:tracePt t="15461" x="1547813" y="488950"/>
          <p14:tracePt t="15478" x="1735138" y="501650"/>
          <p14:tracePt t="15494" x="2049463" y="555625"/>
          <p14:tracePt t="15510" x="2430463" y="655638"/>
          <p14:tracePt t="15528" x="2786063" y="790575"/>
          <p14:tracePt t="15544" x="3114675" y="944563"/>
          <p14:tracePt t="15561" x="3248025" y="1058863"/>
          <p14:tracePt t="15577" x="3322638" y="1171575"/>
          <p14:tracePt t="15594" x="3335338" y="1258888"/>
          <p14:tracePt t="15610" x="3335338" y="1346200"/>
          <p14:tracePt t="15627" x="3335338" y="1419225"/>
          <p14:tracePt t="15645" x="3341688" y="1554163"/>
          <p14:tracePt t="15661" x="3362325" y="1641475"/>
          <p14:tracePt t="15678" x="3375025" y="1714500"/>
          <p14:tracePt t="15694" x="3381375" y="1808163"/>
          <p14:tracePt t="15710" x="3395663" y="1889125"/>
          <p14:tracePt t="15727" x="3395663" y="1962150"/>
          <p14:tracePt t="15744" x="3395663" y="2036763"/>
          <p14:tracePt t="15760" x="3395663" y="2109788"/>
          <p14:tracePt t="15777" x="3395663" y="2143125"/>
          <p14:tracePt t="15794" x="3395663" y="2176463"/>
          <p14:tracePt t="15810" x="3381375" y="2216150"/>
          <p14:tracePt t="15827" x="3375025" y="2276475"/>
          <p14:tracePt t="15844" x="3368675" y="2324100"/>
          <p14:tracePt t="15861" x="3368675" y="2370138"/>
          <p14:tracePt t="15877" x="3368675" y="2397125"/>
          <p14:tracePt t="15910" x="3368675" y="2411413"/>
          <p14:tracePt t="16013" x="3381375" y="2411413"/>
          <p14:tracePt t="16062" x="3395663" y="2405063"/>
          <p14:tracePt t="16069" x="3402013" y="2390775"/>
          <p14:tracePt t="16078" x="3416300" y="2370138"/>
          <p14:tracePt t="16094" x="3449638" y="2344738"/>
          <p14:tracePt t="16111" x="3455988" y="2344738"/>
          <p14:tracePt t="51706" x="3482975" y="2330450"/>
          <p14:tracePt t="51715" x="3582988" y="2263775"/>
          <p14:tracePt t="51722" x="3751263" y="2143125"/>
          <p14:tracePt t="51731" x="3878263" y="2043113"/>
          <p14:tracePt t="51748" x="3990975" y="1941513"/>
          <p14:tracePt t="51764" x="3998913" y="1916113"/>
          <p14:tracePt t="51827" x="4005263" y="1916113"/>
          <p14:tracePt t="51835" x="4017963" y="1916113"/>
          <p14:tracePt t="51890" x="3951288" y="1901825"/>
          <p14:tracePt t="51898" x="3824288" y="1828800"/>
          <p14:tracePt t="51907" x="3683000" y="1741488"/>
          <p14:tracePt t="51915" x="3576638" y="1674813"/>
          <p14:tracePt t="51931" x="3429000" y="1547813"/>
          <p14:tracePt t="51948" x="3408363" y="1500188"/>
          <p14:tracePt t="51964" x="3408363" y="1493838"/>
          <p14:tracePt t="51981" x="3416300" y="1487488"/>
          <p14:tracePt t="51997" x="3482975" y="1487488"/>
          <p14:tracePt t="52014" x="3562350" y="1473200"/>
          <p14:tracePt t="52031" x="3622675" y="1446213"/>
          <p14:tracePt t="52048" x="3649663" y="1439863"/>
          <p14:tracePt t="52065" x="3663950" y="1427163"/>
          <p14:tracePt t="52081" x="3670300" y="1393825"/>
          <p14:tracePt t="52098" x="3683000" y="1312863"/>
          <p14:tracePt t="52115" x="3757613" y="1179513"/>
          <p14:tracePt t="52131" x="3857625" y="1084263"/>
          <p14:tracePt t="52148" x="3917950" y="1031875"/>
          <p14:tracePt t="52164" x="3984625" y="990600"/>
          <p14:tracePt t="52181" x="4038600" y="950913"/>
          <p14:tracePt t="52198" x="4098925" y="923925"/>
          <p14:tracePt t="52214" x="4105275" y="923925"/>
          <p14:tracePt t="52231" x="4111625" y="923925"/>
          <p14:tracePt t="52248" x="4125913" y="923925"/>
          <p14:tracePt t="52264" x="4138613" y="923925"/>
          <p14:tracePt t="52281" x="4152900" y="923925"/>
          <p14:tracePt t="52298" x="4192588" y="930275"/>
          <p14:tracePt t="52315" x="4232275" y="944563"/>
          <p14:tracePt t="52331" x="4265613" y="957263"/>
          <p14:tracePt t="52348" x="4279900" y="977900"/>
          <p14:tracePt t="52364" x="4292600" y="977900"/>
          <p14:tracePt t="52381" x="4306888" y="990600"/>
          <p14:tracePt t="52397" x="4333875" y="1004888"/>
          <p14:tracePt t="52414" x="4394200" y="1044575"/>
          <p14:tracePt t="52431" x="4500563" y="1104900"/>
          <p14:tracePt t="52448" x="4687888" y="1179513"/>
          <p14:tracePt t="52464" x="4808538" y="1258888"/>
          <p14:tracePt t="52481" x="4868863" y="1292225"/>
          <p14:tracePt t="52498" x="4935538" y="1339850"/>
          <p14:tracePt t="52515" x="5170488" y="1473200"/>
          <p14:tracePt t="52531" x="5499100" y="1620838"/>
          <p14:tracePt t="52548" x="5786438" y="1727200"/>
          <p14:tracePt t="52564" x="5886450" y="1768475"/>
          <p14:tracePt t="52581" x="5900738" y="1787525"/>
          <p14:tracePt t="52598" x="5927725" y="1801813"/>
          <p14:tracePt t="52615" x="5988050" y="1835150"/>
          <p14:tracePt t="52631" x="6167438" y="1935163"/>
          <p14:tracePt t="52648" x="6381750" y="2001838"/>
          <p14:tracePt t="52664" x="6623050" y="2089150"/>
          <p14:tracePt t="52681" x="6797675" y="2130425"/>
          <p14:tracePt t="52699" x="7072313" y="2216150"/>
          <p14:tracePt t="52715" x="7205663" y="2263775"/>
          <p14:tracePt t="52731" x="7380288" y="2336800"/>
          <p14:tracePt t="52748" x="7507288" y="2390775"/>
          <p14:tracePt t="52764" x="7615238" y="2438400"/>
          <p14:tracePt t="52781" x="7702550" y="2478088"/>
          <p14:tracePt t="52798" x="7775575" y="2524125"/>
          <p14:tracePt t="52814" x="7869238" y="2559050"/>
          <p14:tracePt t="52831" x="8010525" y="2619375"/>
          <p14:tracePt t="52848" x="8197850" y="2698750"/>
          <p14:tracePt t="52864" x="8405813" y="2798763"/>
          <p14:tracePt t="52881" x="8578850" y="2879725"/>
          <p14:tracePt t="52898" x="8720138" y="2940050"/>
          <p14:tracePt t="52915" x="8793163" y="2973388"/>
          <p14:tracePt t="52931" x="8859838" y="3006725"/>
          <p14:tracePt t="52948" x="8928100" y="3033713"/>
          <p14:tracePt t="52964" x="8988425" y="3054350"/>
          <p14:tracePt t="52981" x="9007475" y="3054350"/>
          <p14:tracePt t="52998" x="9013825" y="3060700"/>
          <p14:tracePt t="53014" x="9028113" y="3067050"/>
          <p14:tracePt t="53048" x="9034463" y="3067050"/>
          <p14:tracePt t="53066" x="9040813" y="3067050"/>
          <p14:tracePt t="53099" x="9055100" y="3067050"/>
          <p14:tracePt t="53115" x="9061450" y="3073400"/>
          <p14:tracePt t="53235" x="9061450" y="3067050"/>
          <p14:tracePt t="53243" x="9061450" y="3054350"/>
          <p14:tracePt t="53251" x="9061450" y="3040063"/>
          <p14:tracePt t="53264" x="9061450" y="3013075"/>
          <p14:tracePt t="53281" x="9061450" y="2979738"/>
          <p14:tracePt t="53298" x="9061450" y="2967038"/>
          <p14:tracePt t="53315" x="9061450" y="2940050"/>
          <p14:tracePt t="53331" x="9061450" y="2913063"/>
          <p14:tracePt t="53348" x="9028113" y="2852738"/>
          <p14:tracePt t="53364" x="9007475" y="2813050"/>
          <p14:tracePt t="53381" x="8974138" y="2765425"/>
          <p14:tracePt t="53398" x="8974138" y="2732088"/>
          <p14:tracePt t="53414" x="8974138" y="2719388"/>
          <p14:tracePt t="53431" x="8974138" y="2705100"/>
          <p14:tracePt t="53448" x="8967788" y="2671763"/>
          <p14:tracePt t="53464" x="8953500" y="2644775"/>
          <p14:tracePt t="53481" x="8947150" y="2619375"/>
          <p14:tracePt t="53498" x="8947150" y="2584450"/>
          <p14:tracePt t="53515" x="8947150" y="2551113"/>
          <p14:tracePt t="53532" x="8953500" y="2517775"/>
          <p14:tracePt t="53548" x="8953500" y="2471738"/>
          <p14:tracePt t="53564" x="8934450" y="2324100"/>
          <p14:tracePt t="53581" x="8880475" y="2197100"/>
          <p14:tracePt t="53598" x="8853488" y="2136775"/>
          <p14:tracePt t="53614" x="8834438" y="2089150"/>
          <p14:tracePt t="53631" x="8807450" y="2076450"/>
          <p14:tracePt t="53987" x="8820150" y="2070100"/>
          <p14:tracePt t="53995" x="8826500" y="2070100"/>
          <p14:tracePt t="54011" x="8840788" y="2070100"/>
          <p14:tracePt t="54019" x="8840788" y="2062163"/>
          <p14:tracePt t="54032" x="8847138" y="2055813"/>
          <p14:tracePt t="54048" x="8847138" y="2043113"/>
          <p14:tracePt t="54065" x="8847138" y="2028825"/>
          <p14:tracePt t="54081" x="8847138" y="2001838"/>
          <p14:tracePt t="54099" x="8880475" y="1928813"/>
          <p14:tracePt t="54115" x="8913813" y="1862138"/>
          <p14:tracePt t="54131" x="8934450" y="1814513"/>
          <p14:tracePt t="54148" x="8967788" y="1781175"/>
          <p14:tracePt t="54164" x="9001125" y="1747838"/>
          <p14:tracePt t="54181" x="9028113" y="1708150"/>
          <p14:tracePt t="54198" x="9055100" y="1674813"/>
          <p14:tracePt t="54214" x="9061450" y="1654175"/>
          <p14:tracePt t="54231" x="9067800" y="1641475"/>
          <p14:tracePt t="54248" x="9067800" y="1633538"/>
          <p14:tracePt t="54264" x="9067800" y="1614488"/>
          <p14:tracePt t="54281" x="9088438" y="1587500"/>
          <p14:tracePt t="54298" x="9134475" y="1573213"/>
          <p14:tracePt t="54315" x="9142413" y="1479550"/>
          <p14:tracePt t="54332" x="9142413" y="1446213"/>
          <p14:tracePt t="54387" x="9142413" y="1439863"/>
          <p14:tracePt t="54411" x="9142413" y="1433513"/>
          <p14:tracePt t="54466" x="9142413" y="1427163"/>
          <p14:tracePt t="54474" x="9142413" y="1412875"/>
          <p14:tracePt t="54482" x="9142413" y="1400175"/>
          <p14:tracePt t="54499" x="9142413" y="1379538"/>
          <p14:tracePt t="54515" x="9142413" y="1358900"/>
          <p14:tracePt t="54532" x="9142413" y="1319213"/>
          <p14:tracePt t="54548" x="9128125" y="1285875"/>
          <p14:tracePt t="54564" x="9109075" y="1252538"/>
          <p14:tracePt t="54581" x="9101138" y="1246188"/>
          <p14:tracePt t="54598" x="9094788" y="1231900"/>
          <p14:tracePt t="54631" x="9040813" y="1231900"/>
          <p14:tracePt t="54648" x="8886825" y="1231900"/>
          <p14:tracePt t="54665" x="8699500" y="1219200"/>
          <p14:tracePt t="54681" x="8472488" y="1212850"/>
          <p14:tracePt t="54698" x="8210550" y="1212850"/>
          <p14:tracePt t="54715" x="8077200" y="1212850"/>
          <p14:tracePt t="54731" x="7935913" y="1212850"/>
          <p14:tracePt t="54748" x="7775575" y="1212850"/>
          <p14:tracePt t="54764" x="7648575" y="1219200"/>
          <p14:tracePt t="54781" x="7567613" y="1238250"/>
          <p14:tracePt t="54798" x="7521575" y="1258888"/>
          <p14:tracePt t="54814" x="7488238" y="1273175"/>
          <p14:tracePt t="54831" x="7461250" y="1298575"/>
          <p14:tracePt t="54848" x="7440613" y="1312863"/>
          <p14:tracePt t="54865" x="7434263" y="1312863"/>
          <p14:tracePt t="55043" x="7434263" y="1319213"/>
          <p14:tracePt t="55051" x="7434263" y="1325563"/>
          <p14:tracePt t="55065" x="7453313" y="1339850"/>
          <p14:tracePt t="55081" x="7527925" y="1358900"/>
          <p14:tracePt t="55099" x="7648575" y="1393825"/>
          <p14:tracePt t="55115" x="7748588" y="1400175"/>
          <p14:tracePt t="55131" x="7869238" y="1439863"/>
          <p14:tracePt t="55148" x="7977188" y="1446213"/>
          <p14:tracePt t="55164" x="8070850" y="1460500"/>
          <p14:tracePt t="55181" x="8123238" y="1466850"/>
          <p14:tracePt t="55198" x="8164513" y="1466850"/>
          <p14:tracePt t="55214" x="8197850" y="1466850"/>
          <p14:tracePt t="55231" x="8224838" y="1466850"/>
          <p14:tracePt t="55248" x="8251825" y="1466850"/>
          <p14:tracePt t="55264" x="8304213" y="1466850"/>
          <p14:tracePt t="55281" x="8405813" y="1466850"/>
          <p14:tracePt t="55298" x="8505825" y="1460500"/>
          <p14:tracePt t="55315" x="8713788" y="1439863"/>
          <p14:tracePt t="55331" x="8834438" y="1439863"/>
          <p14:tracePt t="55348" x="8934450" y="1433513"/>
          <p14:tracePt t="55365" x="8967788" y="1433513"/>
          <p14:tracePt t="55381" x="9001125" y="1427163"/>
          <p14:tracePt t="55398" x="9013825" y="1419225"/>
          <p14:tracePt t="55414" x="9021763" y="1419225"/>
          <p14:tracePt t="55431" x="9028113" y="1419225"/>
          <p14:tracePt t="55448" x="9048750" y="1406525"/>
          <p14:tracePt t="55465" x="9067800" y="1400175"/>
          <p14:tracePt t="55481" x="9109075" y="1379538"/>
          <p14:tracePt t="55498" x="9142413" y="1358900"/>
          <p14:tracePt t="55515" x="9142413" y="1319213"/>
          <p14:tracePt t="55532" x="9142413" y="1285875"/>
          <p14:tracePt t="55548" x="9142413" y="1258888"/>
          <p14:tracePt t="55564" x="9142413" y="1231900"/>
          <p14:tracePt t="55581" x="9142413" y="1219200"/>
          <p14:tracePt t="55598" x="9142413" y="1212850"/>
          <p14:tracePt t="55614" x="9142413" y="1198563"/>
          <p14:tracePt t="55651" x="9142413" y="1192213"/>
          <p14:tracePt t="55667" x="9142413" y="1185863"/>
          <p14:tracePt t="55691" x="9142413" y="1179513"/>
          <p14:tracePt t="55699" x="9142413" y="1171575"/>
          <p14:tracePt t="55707" x="9142413" y="1165225"/>
          <p14:tracePt t="55715" x="9142413" y="1158875"/>
          <p14:tracePt t="55731" x="9142413" y="1144588"/>
          <p14:tracePt t="55748" x="9142413" y="1131888"/>
          <p14:tracePt t="55764" x="9142413" y="1111250"/>
          <p14:tracePt t="55781" x="9128125" y="1098550"/>
          <p14:tracePt t="55798" x="9121775" y="1098550"/>
          <p14:tracePt t="55814" x="9115425" y="1084263"/>
          <p14:tracePt t="55831" x="9109075" y="1077913"/>
          <p14:tracePt t="55848" x="9082088" y="1058863"/>
          <p14:tracePt t="55865" x="9021763" y="1038225"/>
          <p14:tracePt t="55881" x="8947150" y="1031875"/>
          <p14:tracePt t="55898" x="8853488" y="1023938"/>
          <p14:tracePt t="55916" x="8645525" y="1023938"/>
          <p14:tracePt t="55931" x="8539163" y="1017588"/>
          <p14:tracePt t="55948" x="8439150" y="1017588"/>
          <p14:tracePt t="55964" x="8345488" y="1017588"/>
          <p14:tracePt t="55981" x="8243888" y="1017588"/>
          <p14:tracePt t="55998" x="8150225" y="1017588"/>
          <p14:tracePt t="56015" x="8083550" y="1017588"/>
          <p14:tracePt t="56031" x="8016875" y="1017588"/>
          <p14:tracePt t="56048" x="7935913" y="1017588"/>
          <p14:tracePt t="56065" x="7862888" y="1017588"/>
          <p14:tracePt t="56081" x="7788275" y="1017588"/>
          <p14:tracePt t="56098" x="7688263" y="1023938"/>
          <p14:tracePt t="56115" x="7488238" y="1092200"/>
          <p14:tracePt t="56132" x="7346950" y="1125538"/>
          <p14:tracePt t="56148" x="7219950" y="1158875"/>
          <p14:tracePt t="56164" x="7180263" y="1171575"/>
          <p14:tracePt t="56347" x="7172325" y="1179513"/>
          <p14:tracePt t="56355" x="7172325" y="1192213"/>
          <p14:tracePt t="56364" x="7172325" y="1204913"/>
          <p14:tracePt t="56381" x="7172325" y="1225550"/>
          <p14:tracePt t="56398" x="7172325" y="1238250"/>
          <p14:tracePt t="56415" x="7180263" y="1265238"/>
          <p14:tracePt t="56431" x="7192963" y="1279525"/>
          <p14:tracePt t="56448" x="7199313" y="1279525"/>
          <p14:tracePt t="56481" x="7205663" y="1285875"/>
          <p14:tracePt t="56498" x="7265988" y="1339850"/>
          <p14:tracePt t="56515" x="7340600" y="1352550"/>
          <p14:tracePt t="56532" x="7359650" y="1352550"/>
          <p14:tracePt t="68614" x="7367588" y="1352550"/>
          <p14:tracePt t="68621" x="7367588" y="1346200"/>
          <p14:tracePt t="68632" x="7400925" y="1285875"/>
          <p14:tracePt t="68649" x="7419975" y="1131888"/>
          <p14:tracePt t="68666" x="7427913" y="1023938"/>
          <p14:tracePt t="68682" x="7427913" y="950913"/>
          <p14:tracePt t="68699" x="7413625" y="904875"/>
          <p14:tracePt t="68716" x="7299325" y="803275"/>
          <p14:tracePt t="68733" x="7205663" y="750888"/>
          <p14:tracePt t="68749" x="7099300" y="709613"/>
          <p14:tracePt t="68766" x="7005638" y="676275"/>
          <p14:tracePt t="68782" x="6945313" y="642938"/>
          <p14:tracePt t="68799" x="6918325" y="622300"/>
          <p14:tracePt t="68816" x="6911975" y="609600"/>
          <p14:tracePt t="68833" x="6884988" y="603250"/>
          <p14:tracePt t="68849" x="6858000" y="582613"/>
          <p14:tracePt t="68866" x="6818313" y="576263"/>
          <p14:tracePt t="68882" x="6804025" y="569913"/>
          <p14:tracePt t="68899" x="6777038" y="576263"/>
          <p14:tracePt t="68916" x="6677025" y="636588"/>
          <p14:tracePt t="68933" x="6469063" y="844550"/>
          <p14:tracePt t="68949" x="6356350" y="971550"/>
          <p14:tracePt t="68966" x="6315075" y="1031875"/>
          <p14:tracePt t="68982" x="6302375" y="1071563"/>
          <p14:tracePt t="68999" x="6302375" y="1098550"/>
          <p14:tracePt t="69016" x="6302375" y="1125538"/>
          <p14:tracePt t="69032" x="6323013" y="1144588"/>
          <p14:tracePt t="69050" x="6362700" y="1179513"/>
          <p14:tracePt t="69066" x="6408738" y="1212850"/>
          <p14:tracePt t="69083" x="6489700" y="1273175"/>
          <p14:tracePt t="69100" x="6616700" y="1346200"/>
          <p14:tracePt t="69116" x="6731000" y="1433513"/>
          <p14:tracePt t="69118" x="6770688" y="1460500"/>
          <p14:tracePt t="69133" x="6858000" y="1533525"/>
          <p14:tracePt t="69149" x="6991350" y="1641475"/>
          <p14:tracePt t="69166" x="7219950" y="1808163"/>
          <p14:tracePt t="69182" x="7548563" y="2043113"/>
          <p14:tracePt t="69199" x="7862888" y="2143125"/>
          <p14:tracePt t="69216" x="8083550" y="2224088"/>
          <p14:tracePt t="69233" x="8237538" y="2270125"/>
          <p14:tracePt t="69249" x="8385175" y="2303463"/>
          <p14:tracePt t="69266" x="8491538" y="2330450"/>
          <p14:tracePt t="69283" x="8545513" y="2351088"/>
          <p14:tracePt t="69299" x="8572500" y="2363788"/>
          <p14:tracePt t="69333" x="8578850" y="2363788"/>
          <p14:tracePt t="69350" x="8585200" y="2363788"/>
          <p14:tracePt t="69366" x="8605838" y="2370138"/>
        </p14:tracePtLst>
      </p14:laserTraceLst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30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EAR2 C6D6: uncertainty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1" name="Google Shape;341;p30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p3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30"/>
          <p:cNvSpPr txBox="1"/>
          <p:nvPr/>
        </p:nvSpPr>
        <p:spPr>
          <a:xfrm>
            <a:off x="0" y="1162950"/>
            <a:ext cx="3552000" cy="27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/>
              <a:t>Statistical uncertainties in the Se-79(n,ɣ) yield (5 bpd)</a:t>
            </a:r>
            <a:endParaRPr sz="1500"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Very small &lt; 1% in the resonances below 200 eV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Between 5 and 10% in the 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500-2 keV range (RRR)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b="1"/>
              <a:t>URR: 20-25% up to 2-20 keV</a:t>
            </a:r>
            <a:endParaRPr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b="1"/>
              <a:t>URR: Larger than 40% above 30 keV</a:t>
            </a: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44" name="Google Shape;344;p30"/>
          <p:cNvPicPr preferRelativeResize="0"/>
          <p:nvPr/>
        </p:nvPicPr>
        <p:blipFill rotWithShape="1">
          <a:blip r:embed="rId7">
            <a:alphaModFix/>
          </a:blip>
          <a:srcRect t="5908"/>
          <a:stretch/>
        </p:blipFill>
        <p:spPr>
          <a:xfrm>
            <a:off x="3704550" y="941175"/>
            <a:ext cx="5591850" cy="3368800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p30"/>
          <p:cNvSpPr txBox="1"/>
          <p:nvPr/>
        </p:nvSpPr>
        <p:spPr>
          <a:xfrm>
            <a:off x="48525" y="3240125"/>
            <a:ext cx="3552000" cy="11160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30"/>
          <p:cNvSpPr txBox="1"/>
          <p:nvPr/>
        </p:nvSpPr>
        <p:spPr>
          <a:xfrm>
            <a:off x="1991625" y="3961150"/>
            <a:ext cx="1585200" cy="6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0000"/>
                </a:solidFill>
              </a:rPr>
              <a:t>AIM OF EAR2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347" name="Google Shape;347;p30"/>
          <p:cNvSpPr/>
          <p:nvPr/>
        </p:nvSpPr>
        <p:spPr>
          <a:xfrm>
            <a:off x="6502150" y="1054050"/>
            <a:ext cx="1504200" cy="2907000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3705"/>
    </mc:Choice>
    <mc:Fallback>
      <p:transition spd="slow" advTm="337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13397" x="8626475" y="2370138"/>
          <p14:tracePt t="13405" x="8645525" y="2370138"/>
          <p14:tracePt t="13413" x="8659813" y="2344738"/>
          <p14:tracePt t="13428" x="8659813" y="2317750"/>
          <p14:tracePt t="13446" x="8645525" y="2224088"/>
          <p14:tracePt t="13462" x="8645525" y="2203450"/>
          <p14:tracePt t="13478" x="8632825" y="2197100"/>
          <p14:tracePt t="13495" x="8620125" y="2224088"/>
          <p14:tracePt t="13511" x="8599488" y="2384425"/>
          <p14:tracePt t="13528" x="8532813" y="2644775"/>
          <p14:tracePt t="13545" x="8345488" y="2933700"/>
          <p14:tracePt t="13561" x="8131175" y="3262313"/>
          <p14:tracePt t="13578" x="7889875" y="3582988"/>
          <p14:tracePt t="13595" x="7654925" y="3911600"/>
          <p14:tracePt t="13611" x="7307263" y="4306888"/>
          <p14:tracePt t="13628" x="6831013" y="4775200"/>
          <p14:tracePt t="13645" x="5713413" y="5137150"/>
          <p14:tracePt t="13662" x="4956175" y="5137150"/>
          <p14:tracePt t="13678" x="4352925" y="5137150"/>
          <p14:tracePt t="13695" x="3897313" y="5137150"/>
          <p14:tracePt t="13711" x="3522663" y="5137150"/>
          <p14:tracePt t="13728" x="3181350" y="5137150"/>
          <p14:tracePt t="13745" x="2919413" y="5137150"/>
          <p14:tracePt t="13761" x="2746375" y="5137150"/>
          <p14:tracePt t="13778" x="2619375" y="5137150"/>
          <p14:tracePt t="13795" x="2478088" y="5089525"/>
          <p14:tracePt t="13811" x="2251075" y="5043488"/>
          <p14:tracePt t="13829" x="1452563" y="4908550"/>
          <p14:tracePt t="13878" x="636588" y="4802188"/>
          <p14:tracePt t="13895" x="536575" y="4768850"/>
          <p14:tracePt t="13911" x="495300" y="4727575"/>
          <p14:tracePt t="13928" x="482600" y="4694238"/>
          <p14:tracePt t="13945" x="476250" y="4654550"/>
          <p14:tracePt t="13962" x="455613" y="4600575"/>
          <p14:tracePt t="13978" x="428625" y="4513263"/>
          <p14:tracePt t="13995" x="388938" y="4419600"/>
          <p14:tracePt t="14011" x="301625" y="4313238"/>
          <p14:tracePt t="14028" x="254000" y="4186238"/>
          <p14:tracePt t="14045" x="328613" y="3924300"/>
          <p14:tracePt t="14062" x="630238" y="3636963"/>
          <p14:tracePt t="14078" x="1171575" y="3368675"/>
          <p14:tracePt t="14095" x="1747838" y="3154363"/>
          <p14:tracePt t="14112" x="2324100" y="2987675"/>
          <p14:tracePt t="14128" x="2825750" y="2873375"/>
          <p14:tracePt t="14145" x="3248025" y="2806700"/>
          <p14:tracePt t="14162" x="3556000" y="2773363"/>
          <p14:tracePt t="14178" x="3770313" y="2773363"/>
          <p14:tracePt t="14195" x="3924300" y="2773363"/>
          <p14:tracePt t="14211" x="4044950" y="2798763"/>
          <p14:tracePt t="14228" x="4152900" y="2859088"/>
          <p14:tracePt t="14245" x="4279900" y="2927350"/>
          <p14:tracePt t="14262" x="4333875" y="2960688"/>
          <p14:tracePt t="14278" x="4386263" y="3000375"/>
          <p14:tracePt t="14295" x="4433888" y="3048000"/>
          <p14:tracePt t="14311" x="4473575" y="3100388"/>
          <p14:tracePt t="14328" x="4521200" y="3167063"/>
          <p14:tracePt t="14345" x="4548188" y="3227388"/>
          <p14:tracePt t="14361" x="4567238" y="3268663"/>
          <p14:tracePt t="14378" x="4581525" y="3308350"/>
          <p14:tracePt t="14395" x="4587875" y="3335338"/>
          <p14:tracePt t="14412" x="4587875" y="3381375"/>
          <p14:tracePt t="14414" x="4581525" y="3422650"/>
          <p14:tracePt t="14428" x="4548188" y="3455988"/>
          <p14:tracePt t="14445" x="4352925" y="3582988"/>
          <p14:tracePt t="14462" x="4092575" y="3670300"/>
          <p14:tracePt t="14478" x="3622675" y="3736975"/>
          <p14:tracePt t="14495" x="2987675" y="3836988"/>
          <p14:tracePt t="14512" x="2438400" y="3851275"/>
          <p14:tracePt t="14528" x="1941513" y="3851275"/>
          <p14:tracePt t="14545" x="1654175" y="3851275"/>
          <p14:tracePt t="14561" x="1466850" y="3851275"/>
          <p14:tracePt t="14578" x="1285875" y="3851275"/>
          <p14:tracePt t="14595" x="1038225" y="3817938"/>
          <p14:tracePt t="14612" x="742950" y="3784600"/>
          <p14:tracePt t="14628" x="355600" y="3763963"/>
          <p14:tracePt t="14645" x="6350" y="4011613"/>
          <p14:tracePt t="14662" x="0" y="4119563"/>
          <p14:tracePt t="15174" x="6350" y="4105275"/>
          <p14:tracePt t="15182" x="20638" y="4105275"/>
          <p14:tracePt t="15195" x="39688" y="4105275"/>
          <p14:tracePt t="15212" x="73025" y="4092575"/>
          <p14:tracePt t="15228" x="93663" y="4084638"/>
          <p14:tracePt t="15245" x="100013" y="4078288"/>
          <p14:tracePt t="15285" x="107950" y="4078288"/>
          <p14:tracePt t="15295" x="107950" y="4071938"/>
          <p14:tracePt t="15311" x="114300" y="4065588"/>
          <p14:tracePt t="15328" x="141288" y="4051300"/>
          <p14:tracePt t="15345" x="153988" y="4038600"/>
          <p14:tracePt t="15362" x="180975" y="4024313"/>
          <p14:tracePt t="15378" x="193675" y="4024313"/>
          <p14:tracePt t="15395" x="201613" y="4011613"/>
          <p14:tracePt t="15412" x="214313" y="4011613"/>
          <p14:tracePt t="15428" x="220663" y="4011613"/>
          <p14:tracePt t="15445" x="227013" y="4005263"/>
          <p14:tracePt t="15470" x="227013" y="3998913"/>
          <p14:tracePt t="15485" x="234950" y="3998913"/>
          <p14:tracePt t="15501" x="234950" y="3990975"/>
          <p14:tracePt t="15512" x="241300" y="3990975"/>
          <p14:tracePt t="15528" x="247650" y="3978275"/>
          <p14:tracePt t="15545" x="254000" y="3971925"/>
          <p14:tracePt t="15562" x="261938" y="3957638"/>
          <p14:tracePt t="15578" x="268288" y="3951288"/>
          <p14:tracePt t="15614" x="274638" y="3951288"/>
          <p14:tracePt t="15628" x="287338" y="3944938"/>
          <p14:tracePt t="15646" x="347663" y="3938588"/>
          <p14:tracePt t="15662" x="561975" y="3938588"/>
          <p14:tracePt t="15678" x="984250" y="3944938"/>
          <p14:tracePt t="15695" x="1473200" y="4011613"/>
          <p14:tracePt t="15712" x="1916113" y="4084638"/>
          <p14:tracePt t="15728" x="2163763" y="4125913"/>
          <p14:tracePt t="15745" x="2263775" y="4138613"/>
          <p14:tracePt t="15762" x="2284413" y="4152900"/>
          <p14:tracePt t="15779" x="2290763" y="4159250"/>
          <p14:tracePt t="15795" x="2303463" y="4171950"/>
          <p14:tracePt t="15812" x="2330450" y="4186238"/>
          <p14:tracePt t="15829" x="2351088" y="4186238"/>
          <p14:tracePt t="15846" x="2363788" y="4186238"/>
          <p14:tracePt t="15862" x="2384425" y="4186238"/>
          <p14:tracePt t="15878" x="2457450" y="4186238"/>
          <p14:tracePt t="15895" x="2578100" y="4186238"/>
          <p14:tracePt t="15912" x="2725738" y="4186238"/>
          <p14:tracePt t="15928" x="2813050" y="4186238"/>
          <p14:tracePt t="15945" x="2859088" y="4186238"/>
          <p14:tracePt t="15962" x="2906713" y="4171950"/>
          <p14:tracePt t="15978" x="2933700" y="4165600"/>
          <p14:tracePt t="15995" x="2946400" y="4159250"/>
          <p14:tracePt t="16012" x="2952750" y="4159250"/>
          <p14:tracePt t="16045" x="2960688" y="4111625"/>
          <p14:tracePt t="16062" x="2933700" y="4038600"/>
          <p14:tracePt t="16078" x="2886075" y="3990975"/>
          <p14:tracePt t="16095" x="2846388" y="3971925"/>
          <p14:tracePt t="16112" x="2792413" y="3951288"/>
          <p14:tracePt t="16128" x="2679700" y="3924300"/>
          <p14:tracePt t="16145" x="2551113" y="3905250"/>
          <p14:tracePt t="16162" x="2424113" y="3897313"/>
          <p14:tracePt t="16179" x="2290763" y="3897313"/>
          <p14:tracePt t="16195" x="2176463" y="3897313"/>
          <p14:tracePt t="16212" x="2070100" y="3917950"/>
          <p14:tracePt t="16228" x="1995488" y="3938588"/>
          <p14:tracePt t="16246" x="1941513" y="3990975"/>
          <p14:tracePt t="16262" x="1941513" y="4024313"/>
          <p14:tracePt t="16278" x="1941513" y="4059238"/>
          <p14:tracePt t="16295" x="1941513" y="4098925"/>
          <p14:tracePt t="16312" x="1995488" y="4152900"/>
          <p14:tracePt t="16328" x="2109788" y="4232275"/>
          <p14:tracePt t="16345" x="2330450" y="4346575"/>
          <p14:tracePt t="16362" x="2605088" y="4467225"/>
          <p14:tracePt t="16378" x="2819400" y="4513263"/>
          <p14:tracePt t="16395" x="2979738" y="4533900"/>
          <p14:tracePt t="16412" x="3167063" y="4533900"/>
          <p14:tracePt t="16414" x="3262313" y="4533900"/>
          <p14:tracePt t="16429" x="3389313" y="4533900"/>
          <p14:tracePt t="16446" x="3857625" y="4467225"/>
          <p14:tracePt t="16462" x="4071938" y="4386263"/>
          <p14:tracePt t="16479" x="4186238" y="4325938"/>
          <p14:tracePt t="16495" x="4232275" y="4292600"/>
          <p14:tracePt t="16512" x="4246563" y="4286250"/>
          <p14:tracePt t="16581" x="4219575" y="4265613"/>
          <p14:tracePt t="16589" x="4152900" y="4246563"/>
          <p14:tracePt t="16597" x="4071938" y="4213225"/>
          <p14:tracePt t="16612" x="3978275" y="4192588"/>
          <p14:tracePt t="16628" x="3797300" y="4144963"/>
          <p14:tracePt t="16646" x="3543300" y="4111625"/>
          <p14:tracePt t="16662" x="3416300" y="4092575"/>
          <p14:tracePt t="16678" x="3328988" y="4084638"/>
          <p14:tracePt t="16695" x="3254375" y="4084638"/>
          <p14:tracePt t="16712" x="3181350" y="4092575"/>
          <p14:tracePt t="16728" x="3087688" y="4125913"/>
          <p14:tracePt t="16745" x="3033713" y="4159250"/>
          <p14:tracePt t="16762" x="3006725" y="4179888"/>
          <p14:tracePt t="16778" x="3000375" y="4198938"/>
          <p14:tracePt t="16795" x="3000375" y="4232275"/>
          <p14:tracePt t="16812" x="3000375" y="4259263"/>
          <p14:tracePt t="16829" x="3000375" y="4279900"/>
          <p14:tracePt t="16846" x="3000375" y="4286250"/>
          <p14:tracePt t="16862" x="3000375" y="4292600"/>
          <p14:tracePt t="16878" x="3006725" y="4298950"/>
          <p14:tracePt t="16895" x="3006725" y="4306888"/>
          <p14:tracePt t="16912" x="3013075" y="4313238"/>
          <p14:tracePt t="16928" x="3027363" y="4313238"/>
          <p14:tracePt t="16945" x="3033713" y="4319588"/>
          <p14:tracePt t="16974" x="3040063" y="4319588"/>
          <p14:tracePt t="16998" x="3048000" y="4319588"/>
          <p14:tracePt t="17038" x="3060700" y="4319588"/>
          <p14:tracePt t="17070" x="3067050" y="4319588"/>
          <p14:tracePt t="17094" x="3067050" y="4313238"/>
          <p14:tracePt t="17270" x="3081338" y="4306888"/>
          <p14:tracePt t="17438" x="3081338" y="4298950"/>
          <p14:tracePt t="17718" x="3081338" y="4292600"/>
          <p14:tracePt t="17726" x="3081338" y="4286250"/>
          <p14:tracePt t="17750" x="3081338" y="4279900"/>
          <p14:tracePt t="17918" x="3081338" y="4265613"/>
          <p14:tracePt t="17926" x="3060700" y="4246563"/>
          <p14:tracePt t="17934" x="3000375" y="4219575"/>
          <p14:tracePt t="17945" x="2960688" y="4198938"/>
          <p14:tracePt t="17962" x="2919413" y="4179888"/>
          <p14:tracePt t="17978" x="2894013" y="4159250"/>
          <p14:tracePt t="17995" x="2886075" y="4152900"/>
          <p14:tracePt t="18012" x="2879725" y="4144963"/>
          <p14:tracePt t="18029" x="2873375" y="4125913"/>
          <p14:tracePt t="18046" x="2840038" y="4078288"/>
          <p14:tracePt t="18062" x="2798763" y="4024313"/>
          <p14:tracePt t="18079" x="2759075" y="3978275"/>
          <p14:tracePt t="18095" x="2732088" y="3944938"/>
          <p14:tracePt t="18112" x="2713038" y="3924300"/>
          <p14:tracePt t="18128" x="2686050" y="3905250"/>
          <p14:tracePt t="18145" x="2644775" y="3884613"/>
          <p14:tracePt t="18162" x="2565400" y="3857625"/>
          <p14:tracePt t="18179" x="2424113" y="3790950"/>
          <p14:tracePt t="18195" x="2284413" y="3757613"/>
          <p14:tracePt t="18212" x="2143125" y="3716338"/>
          <p14:tracePt t="18228" x="1995488" y="3683000"/>
          <p14:tracePt t="18246" x="1787525" y="3616325"/>
          <p14:tracePt t="18262" x="1674813" y="3589338"/>
          <p14:tracePt t="18279" x="1587500" y="3576638"/>
          <p14:tracePt t="18295" x="1512888" y="3556000"/>
          <p14:tracePt t="18312" x="1446213" y="3529013"/>
          <p14:tracePt t="18328" x="1379538" y="3509963"/>
          <p14:tracePt t="18345" x="1319213" y="3489325"/>
          <p14:tracePt t="18362" x="1292225" y="3482975"/>
          <p14:tracePt t="18379" x="1285875" y="3476625"/>
          <p14:tracePt t="18412" x="1279525" y="3468688"/>
          <p14:tracePt t="18430" x="1273175" y="3468688"/>
          <p14:tracePt t="18446" x="1265238" y="3462338"/>
          <p14:tracePt t="18463" x="1258888" y="3449638"/>
          <p14:tracePt t="18479" x="1252538" y="3449638"/>
          <p14:tracePt t="18512" x="1252538" y="3441700"/>
          <p14:tracePt t="18590" x="1252538" y="3435350"/>
          <p14:tracePt t="18606" x="1258888" y="3435350"/>
          <p14:tracePt t="18614" x="1279525" y="3422650"/>
          <p14:tracePt t="18622" x="1319213" y="3422650"/>
          <p14:tracePt t="18630" x="1373188" y="3422650"/>
          <p14:tracePt t="18646" x="1520825" y="3429000"/>
          <p14:tracePt t="18663" x="1674813" y="3495675"/>
          <p14:tracePt t="18679" x="1801813" y="3582988"/>
          <p14:tracePt t="18695" x="1889125" y="3656013"/>
          <p14:tracePt t="18712" x="1962150" y="3716338"/>
          <p14:tracePt t="18729" x="2009775" y="3757613"/>
          <p14:tracePt t="18745" x="2028825" y="3770313"/>
          <p14:tracePt t="18790" x="2049463" y="3770313"/>
          <p14:tracePt t="18798" x="2055813" y="3770313"/>
          <p14:tracePt t="18812" x="2070100" y="3743325"/>
          <p14:tracePt t="18830" x="2143125" y="3676650"/>
          <p14:tracePt t="18846" x="2203450" y="3630613"/>
          <p14:tracePt t="18863" x="2263775" y="3609975"/>
          <p14:tracePt t="18879" x="2351088" y="3582988"/>
          <p14:tracePt t="18895" x="2444750" y="3562350"/>
          <p14:tracePt t="18913" x="2544763" y="3543300"/>
          <p14:tracePt t="18929" x="2652713" y="3529013"/>
          <p14:tracePt t="18945" x="2698750" y="3529013"/>
          <p14:tracePt t="18962" x="2705100" y="3529013"/>
          <p14:tracePt t="19030" x="2679700" y="3529013"/>
          <p14:tracePt t="19038" x="2652713" y="3509963"/>
          <p14:tracePt t="19046" x="2619375" y="3495675"/>
          <p14:tracePt t="19063" x="2517775" y="3455988"/>
          <p14:tracePt t="19079" x="2417763" y="3429000"/>
          <p14:tracePt t="19095" x="2297113" y="3395663"/>
          <p14:tracePt t="19112" x="2170113" y="3355975"/>
          <p14:tracePt t="19129" x="2028825" y="3341688"/>
          <p14:tracePt t="19145" x="1874838" y="3341688"/>
          <p14:tracePt t="19162" x="1754188" y="3322638"/>
          <p14:tracePt t="19179" x="1654175" y="3322638"/>
          <p14:tracePt t="19195" x="1587500" y="3322638"/>
          <p14:tracePt t="19212" x="1527175" y="3322638"/>
          <p14:tracePt t="19229" x="1500188" y="3322638"/>
          <p14:tracePt t="19246" x="1452563" y="3335338"/>
          <p14:tracePt t="19263" x="1433513" y="3341688"/>
          <p14:tracePt t="19279" x="1412875" y="3355975"/>
          <p14:tracePt t="19295" x="1412875" y="3362325"/>
          <p14:tracePt t="19312" x="1412875" y="3381375"/>
          <p14:tracePt t="19329" x="1433513" y="3429000"/>
          <p14:tracePt t="19345" x="1466850" y="3462338"/>
          <p14:tracePt t="19363" x="1527175" y="3495675"/>
          <p14:tracePt t="19379" x="1641475" y="3562350"/>
          <p14:tracePt t="19395" x="1822450" y="3609975"/>
          <p14:tracePt t="19412" x="2170113" y="3709988"/>
          <p14:tracePt t="19414" x="2351088" y="3763963"/>
          <p14:tracePt t="19429" x="2565400" y="3824288"/>
          <p14:tracePt t="19446" x="3121025" y="3951288"/>
          <p14:tracePt t="19463" x="3368675" y="4005263"/>
          <p14:tracePt t="19479" x="3556000" y="4059238"/>
          <p14:tracePt t="19495" x="3730625" y="4125913"/>
          <p14:tracePt t="19512" x="3890963" y="4205288"/>
          <p14:tracePt t="19529" x="4011613" y="4286250"/>
          <p14:tracePt t="19545" x="4071938" y="4346575"/>
          <p14:tracePt t="19562" x="4105275" y="4379913"/>
          <p14:tracePt t="19579" x="4138613" y="4406900"/>
          <p14:tracePt t="19595" x="4165600" y="4419600"/>
          <p14:tracePt t="19612" x="4205288" y="4427538"/>
          <p14:tracePt t="19629" x="4265613" y="4433888"/>
          <p14:tracePt t="19646" x="4460875" y="4433888"/>
          <p14:tracePt t="19662" x="4702175" y="4433888"/>
          <p14:tracePt t="19679" x="5049838" y="4433888"/>
          <p14:tracePt t="19695" x="5284788" y="4433888"/>
          <p14:tracePt t="19712" x="5505450" y="4413250"/>
          <p14:tracePt t="19729" x="5680075" y="4359275"/>
          <p14:tracePt t="19745" x="5840413" y="4265613"/>
          <p14:tracePt t="19762" x="5946775" y="4165600"/>
          <p14:tracePt t="19779" x="6007100" y="4038600"/>
          <p14:tracePt t="19795" x="6088063" y="3924300"/>
          <p14:tracePt t="19812" x="6127750" y="3824288"/>
          <p14:tracePt t="19830" x="6154738" y="3690938"/>
          <p14:tracePt t="19847" x="6154738" y="3636963"/>
          <p14:tracePt t="19862" x="6108700" y="3562350"/>
          <p14:tracePt t="19879" x="5988050" y="3502025"/>
          <p14:tracePt t="19896" x="5759450" y="3408363"/>
          <p14:tracePt t="19912" x="5197475" y="3262313"/>
          <p14:tracePt t="19929" x="4446588" y="3221038"/>
          <p14:tracePt t="19945" x="3595688" y="3221038"/>
          <p14:tracePt t="19962" x="2692400" y="3221038"/>
          <p14:tracePt t="19979" x="1916113" y="3308350"/>
          <p14:tracePt t="19995" x="1339850" y="3429000"/>
          <p14:tracePt t="20012" x="930275" y="3529013"/>
          <p14:tracePt t="20029" x="682625" y="3582988"/>
          <p14:tracePt t="20046" x="449263" y="3649663"/>
          <p14:tracePt t="20063" x="401638" y="3663950"/>
          <p14:tracePt t="20095" x="395288" y="3663950"/>
          <p14:tracePt t="20166" x="395288" y="3670300"/>
          <p14:tracePt t="20182" x="381000" y="3683000"/>
          <p14:tracePt t="20190" x="374650" y="3690938"/>
          <p14:tracePt t="20198" x="368300" y="3690938"/>
          <p14:tracePt t="20319" x="388938" y="3690938"/>
          <p14:tracePt t="20326" x="495300" y="3690938"/>
          <p14:tracePt t="20334" x="588963" y="3690938"/>
          <p14:tracePt t="20345" x="669925" y="3690938"/>
          <p14:tracePt t="20362" x="809625" y="3690938"/>
          <p14:tracePt t="20379" x="896938" y="3690938"/>
          <p14:tracePt t="20395" x="923925" y="3690938"/>
          <p14:tracePt t="20639" x="930275" y="3690938"/>
          <p14:tracePt t="20646" x="938213" y="3683000"/>
          <p14:tracePt t="20671" x="950913" y="3676650"/>
          <p14:tracePt t="20679" x="965200" y="3670300"/>
          <p14:tracePt t="20694" x="977900" y="3670300"/>
          <p14:tracePt t="20710" x="977900" y="3663950"/>
          <p14:tracePt t="20718" x="890588" y="3656013"/>
          <p14:tracePt t="20729" x="869950" y="3656013"/>
          <p14:tracePt t="21430" x="869950" y="3649663"/>
          <p14:tracePt t="21438" x="857250" y="3643313"/>
          <p14:tracePt t="21486" x="863600" y="3643313"/>
          <p14:tracePt t="21494" x="863600" y="3636963"/>
          <p14:tracePt t="21502" x="869950" y="3636963"/>
          <p14:tracePt t="21513" x="877888" y="3622675"/>
          <p14:tracePt t="21529" x="896938" y="3603625"/>
          <p14:tracePt t="21546" x="904875" y="3595688"/>
          <p14:tracePt t="21563" x="938213" y="3595688"/>
          <p14:tracePt t="21579" x="971550" y="3609975"/>
          <p14:tracePt t="21596" x="1004888" y="3643313"/>
          <p14:tracePt t="21612" x="1058863" y="3663950"/>
          <p14:tracePt t="21629" x="1104900" y="3683000"/>
          <p14:tracePt t="21646" x="1225550" y="3736975"/>
          <p14:tracePt t="21663" x="1333500" y="3751263"/>
          <p14:tracePt t="21679" x="1473200" y="3776663"/>
          <p14:tracePt t="21696" x="1627188" y="3797300"/>
          <p14:tracePt t="21713" x="1795463" y="3824288"/>
          <p14:tracePt t="21729" x="1928813" y="3851275"/>
          <p14:tracePt t="21745" x="2130425" y="3884613"/>
          <p14:tracePt t="21763" x="2438400" y="3924300"/>
          <p14:tracePt t="21779" x="2859088" y="3990975"/>
          <p14:tracePt t="21795" x="3248025" y="4044950"/>
          <p14:tracePt t="21812" x="3556000" y="4084638"/>
          <p14:tracePt t="21829" x="3851275" y="4132263"/>
          <p14:tracePt t="21847" x="4186238" y="4165600"/>
          <p14:tracePt t="21863" x="4359275" y="4186238"/>
          <p14:tracePt t="21879" x="4573588" y="4213225"/>
          <p14:tracePt t="21896" x="4868863" y="4213225"/>
          <p14:tracePt t="21912" x="5270500" y="4213225"/>
          <p14:tracePt t="21929" x="5686425" y="4213225"/>
          <p14:tracePt t="21946" x="5867400" y="4205288"/>
          <p14:tracePt t="21962" x="6040438" y="4159250"/>
          <p14:tracePt t="21979" x="6175375" y="4119563"/>
          <p14:tracePt t="21996" x="6381750" y="4032250"/>
          <p14:tracePt t="22012" x="6577013" y="3938588"/>
          <p14:tracePt t="22029" x="6710363" y="3884613"/>
          <p14:tracePt t="22046" x="6804025" y="3790950"/>
          <p14:tracePt t="22063" x="6837363" y="3730625"/>
          <p14:tracePt t="22079" x="6897688" y="3636963"/>
          <p14:tracePt t="22096" x="6918325" y="3609975"/>
          <p14:tracePt t="22112" x="6931025" y="3589338"/>
          <p14:tracePt t="22129" x="6945313" y="3582988"/>
          <p14:tracePt t="22145" x="6945313" y="3576638"/>
          <p14:tracePt t="22191" x="6945313" y="3582988"/>
          <p14:tracePt t="22199" x="6945313" y="3603625"/>
          <p14:tracePt t="22270" x="6945313" y="3609975"/>
          <p14:tracePt t="22287" x="6945313" y="3603625"/>
          <p14:tracePt t="22295" x="6945313" y="3595688"/>
          <p14:tracePt t="22302" x="6945313" y="3582988"/>
          <p14:tracePt t="22312" x="6945313" y="3562350"/>
          <p14:tracePt t="22359" x="6938963" y="3562350"/>
          <p14:tracePt t="22375" x="6924675" y="3562350"/>
          <p14:tracePt t="22382" x="6918325" y="3570288"/>
          <p14:tracePt t="22395" x="6911975" y="3582988"/>
          <p14:tracePt t="22412" x="6891338" y="3603625"/>
          <p14:tracePt t="22414" x="6878638" y="3616325"/>
          <p14:tracePt t="22429" x="6864350" y="3630613"/>
          <p14:tracePt t="22446" x="6797675" y="3676650"/>
          <p14:tracePt t="22463" x="6770688" y="3676650"/>
          <p14:tracePt t="22479" x="6743700" y="3676650"/>
          <p14:tracePt t="22496" x="6724650" y="3690938"/>
          <p14:tracePt t="22513" x="6716713" y="3690938"/>
          <p14:tracePt t="22529" x="6710363" y="3690938"/>
          <p14:tracePt t="22631" x="6710363" y="3656013"/>
          <p14:tracePt t="22639" x="6710363" y="3616325"/>
          <p14:tracePt t="22647" x="6710363" y="3582988"/>
          <p14:tracePt t="22663" x="6731000" y="3495675"/>
          <p14:tracePt t="22679" x="6751638" y="3422650"/>
          <p14:tracePt t="22696" x="6751638" y="3375025"/>
          <p14:tracePt t="22751" x="6751638" y="3389313"/>
          <p14:tracePt t="22759" x="6751638" y="3422650"/>
          <p14:tracePt t="22767" x="6751638" y="3441700"/>
          <p14:tracePt t="22779" x="6751638" y="3455988"/>
          <p14:tracePt t="22796" x="6751638" y="3502025"/>
          <p14:tracePt t="22812" x="6751638" y="3529013"/>
          <p14:tracePt t="22830" x="6764338" y="3556000"/>
          <p14:tracePt t="22846" x="6770688" y="3562350"/>
          <p14:tracePt t="22862" x="6777038" y="3562350"/>
          <p14:tracePt t="22896" x="6784975" y="3562350"/>
          <p14:tracePt t="22912" x="6797675" y="3529013"/>
          <p14:tracePt t="22929" x="6824663" y="3468688"/>
          <p14:tracePt t="22946" x="6837363" y="3422650"/>
          <p14:tracePt t="22962" x="6845300" y="3389313"/>
          <p14:tracePt t="22979" x="6851650" y="3381375"/>
          <p14:tracePt t="23012" x="6858000" y="3375025"/>
          <p14:tracePt t="23029" x="6870700" y="3375025"/>
          <p14:tracePt t="23047" x="6924675" y="3422650"/>
          <p14:tracePt t="23063" x="6965950" y="3441700"/>
          <p14:tracePt t="23079" x="6972300" y="3449638"/>
          <p14:tracePt t="23135" x="6991350" y="3449638"/>
          <p14:tracePt t="23151" x="7005638" y="3441700"/>
          <p14:tracePt t="23159" x="7011988" y="3429000"/>
          <p14:tracePt t="23175" x="7018338" y="3429000"/>
          <p14:tracePt t="23199" x="7018338" y="3422650"/>
          <p14:tracePt t="23222" x="7024688" y="3422650"/>
          <p14:tracePt t="23247" x="7032625" y="3422650"/>
          <p14:tracePt t="23463" x="7038975" y="3422650"/>
          <p14:tracePt t="23751" x="7018338" y="3422650"/>
          <p14:tracePt t="23758" x="6999288" y="3422650"/>
          <p14:tracePt t="23767" x="6965950" y="3422650"/>
          <p14:tracePt t="23779" x="6911975" y="3441700"/>
          <p14:tracePt t="23796" x="6784975" y="3462338"/>
          <p14:tracePt t="23813" x="6623050" y="3462338"/>
          <p14:tracePt t="23830" x="6389688" y="3462338"/>
          <p14:tracePt t="23847" x="5659438" y="3462338"/>
          <p14:tracePt t="23863" x="5122863" y="3489325"/>
          <p14:tracePt t="23879" x="4708525" y="3489325"/>
          <p14:tracePt t="23896" x="4346575" y="3522663"/>
          <p14:tracePt t="23912" x="4038600" y="3562350"/>
          <p14:tracePt t="23929" x="3690938" y="3609975"/>
          <p14:tracePt t="23946" x="3287713" y="3676650"/>
          <p14:tracePt t="23963" x="2792413" y="3751263"/>
          <p14:tracePt t="23979" x="2251075" y="3824288"/>
          <p14:tracePt t="23996" x="1795463" y="3890963"/>
          <p14:tracePt t="24013" x="1433513" y="3930650"/>
          <p14:tracePt t="24029" x="1138238" y="3978275"/>
          <p14:tracePt t="24046" x="796925" y="4005263"/>
          <p14:tracePt t="24063" x="615950" y="4024313"/>
          <p14:tracePt t="24079" x="495300" y="4044950"/>
          <p14:tracePt t="24096" x="395288" y="4092575"/>
          <p14:tracePt t="24112" x="341313" y="4111625"/>
          <p14:tracePt t="24129" x="322263" y="4125913"/>
          <p14:tracePt t="24146" x="314325" y="4132263"/>
          <p14:tracePt t="24163" x="314325" y="4144963"/>
          <p14:tracePt t="24179" x="295275" y="4171950"/>
          <p14:tracePt t="24196" x="280988" y="4186238"/>
          <p14:tracePt t="24213" x="268288" y="4192588"/>
          <p14:tracePt t="24279" x="274638" y="4192588"/>
          <p14:tracePt t="24287" x="322263" y="4192588"/>
          <p14:tracePt t="24296" x="388938" y="4192588"/>
          <p14:tracePt t="24312" x="522288" y="4192588"/>
          <p14:tracePt t="24329" x="696913" y="4192588"/>
          <p14:tracePt t="24346" x="984250" y="4192588"/>
          <p14:tracePt t="24363" x="1346200" y="4192588"/>
          <p14:tracePt t="24379" x="1747838" y="4192588"/>
          <p14:tracePt t="24396" x="1989138" y="4192588"/>
          <p14:tracePt t="24413" x="2136775" y="4192588"/>
          <p14:tracePt t="24415" x="2170113" y="4192588"/>
          <p14:tracePt t="24430" x="2190750" y="4192588"/>
          <p14:tracePt t="24446" x="2197100" y="4192588"/>
          <p14:tracePt t="24464" x="2203450" y="4192588"/>
          <p14:tracePt t="24480" x="2209800" y="4152900"/>
          <p14:tracePt t="24496" x="2216150" y="4119563"/>
          <p14:tracePt t="24513" x="2216150" y="4098925"/>
          <p14:tracePt t="24529" x="2216150" y="4059238"/>
          <p14:tracePt t="24546" x="2203450" y="4011613"/>
          <p14:tracePt t="24563" x="2170113" y="3965575"/>
          <p14:tracePt t="24579" x="2130425" y="3924300"/>
          <p14:tracePt t="24596" x="2076450" y="3897313"/>
          <p14:tracePt t="24612" x="2001838" y="3878263"/>
          <p14:tracePt t="24629" x="1908175" y="3857625"/>
          <p14:tracePt t="24647" x="1660525" y="3857625"/>
          <p14:tracePt t="24663" x="1479550" y="3863975"/>
          <p14:tracePt t="24679" x="1352550" y="3890963"/>
          <p14:tracePt t="24696" x="1246188" y="3944938"/>
          <p14:tracePt t="24712" x="1171575" y="4005263"/>
          <p14:tracePt t="24729" x="1144588" y="4032250"/>
          <p14:tracePt t="24746" x="1125538" y="4071938"/>
          <p14:tracePt t="24762" x="1125538" y="4111625"/>
          <p14:tracePt t="24779" x="1125538" y="4159250"/>
          <p14:tracePt t="24796" x="1171575" y="4219575"/>
          <p14:tracePt t="24813" x="1298575" y="4298950"/>
          <p14:tracePt t="24830" x="1427163" y="4359275"/>
          <p14:tracePt t="24847" x="1620838" y="4413250"/>
          <p14:tracePt t="24863" x="1741488" y="4419600"/>
          <p14:tracePt t="24879" x="1847850" y="4440238"/>
          <p14:tracePt t="24896" x="1908175" y="4440238"/>
          <p14:tracePt t="24913" x="1962150" y="4440238"/>
          <p14:tracePt t="24929" x="2036763" y="4419600"/>
          <p14:tracePt t="24946" x="2116138" y="4386263"/>
          <p14:tracePt t="24963" x="2190750" y="4367213"/>
          <p14:tracePt t="24979" x="2251075" y="4352925"/>
          <p14:tracePt t="24996" x="2309813" y="4313238"/>
          <p14:tracePt t="25013" x="2336800" y="4306888"/>
          <p14:tracePt t="25029" x="2351088" y="4292600"/>
          <p14:tracePt t="25047" x="2357438" y="4279900"/>
          <p14:tracePt t="25080" x="2363788" y="4279900"/>
          <p14:tracePt t="25223" x="2363788" y="4273550"/>
          <p14:tracePt t="25231" x="2357438" y="4273550"/>
          <p14:tracePt t="25247" x="2344738" y="4273550"/>
          <p14:tracePt t="25255" x="2330450" y="4273550"/>
          <p14:tracePt t="25264" x="2309813" y="4259263"/>
          <p14:tracePt t="25279" x="2263775" y="4259263"/>
          <p14:tracePt t="25296" x="2163763" y="4238625"/>
          <p14:tracePt t="25313" x="2009775" y="4232275"/>
          <p14:tracePt t="25329" x="1841500" y="4219575"/>
          <p14:tracePt t="25346" x="1708150" y="4213225"/>
          <p14:tracePt t="25363" x="1581150" y="4213225"/>
          <p14:tracePt t="25379" x="1419225" y="4213225"/>
          <p14:tracePt t="25396" x="1279525" y="4238625"/>
          <p14:tracePt t="25413" x="1092200" y="4298950"/>
          <p14:tracePt t="25415" x="998538" y="4325938"/>
          <p14:tracePt t="25430" x="917575" y="4346575"/>
          <p14:tracePt t="25446" x="850900" y="4373563"/>
          <p14:tracePt t="25503" x="850900" y="4379913"/>
          <p14:tracePt t="25543" x="857250" y="4379913"/>
          <p14:tracePt t="25567" x="863600" y="4379913"/>
          <p14:tracePt t="25583" x="869950" y="4379913"/>
          <p14:tracePt t="25599" x="877888" y="4379913"/>
          <p14:tracePt t="25607" x="890588" y="4379913"/>
          <p14:tracePt t="25615" x="896938" y="4379913"/>
          <p14:tracePt t="25631" x="911225" y="4379913"/>
          <p14:tracePt t="25646" x="917575" y="4379913"/>
          <p14:tracePt t="25664" x="923925" y="4379913"/>
          <p14:tracePt t="25695" x="930275" y="4379913"/>
          <p14:tracePt t="25703" x="938213" y="4379913"/>
          <p14:tracePt t="25719" x="938213" y="4367213"/>
          <p14:tracePt t="25729" x="944563" y="4359275"/>
          <p14:tracePt t="25746" x="950913" y="4352925"/>
          <p14:tracePt t="25763" x="957263" y="4346575"/>
          <p14:tracePt t="26127" x="965200" y="4346575"/>
          <p14:tracePt t="26135" x="965200" y="4340225"/>
          <p14:tracePt t="26151" x="971550" y="4333875"/>
          <p14:tracePt t="26175" x="977900" y="4333875"/>
          <p14:tracePt t="26191" x="990600" y="4325938"/>
          <p14:tracePt t="26207" x="998538" y="4325938"/>
          <p14:tracePt t="26215" x="1011238" y="4319588"/>
          <p14:tracePt t="26230" x="1038225" y="4306888"/>
          <p14:tracePt t="26246" x="1104900" y="4298950"/>
          <p14:tracePt t="26263" x="1325563" y="4265613"/>
          <p14:tracePt t="26280" x="1506538" y="4246563"/>
          <p14:tracePt t="26296" x="1681163" y="4246563"/>
          <p14:tracePt t="26313" x="1841500" y="4246563"/>
          <p14:tracePt t="26329" x="1928813" y="4246563"/>
          <p14:tracePt t="26346" x="1968500" y="4246563"/>
          <p14:tracePt t="26363" x="1976438" y="4246563"/>
          <p14:tracePt t="26379" x="1989138" y="4246563"/>
          <p14:tracePt t="26591" x="1989138" y="4232275"/>
          <p14:tracePt t="26600" x="1989138" y="4219575"/>
          <p14:tracePt t="26613" x="1989138" y="4205288"/>
          <p14:tracePt t="26630" x="1989138" y="4186238"/>
          <p14:tracePt t="26646" x="1989138" y="4165600"/>
          <p14:tracePt t="26664" x="1989138" y="4144963"/>
          <p14:tracePt t="26679" x="1989138" y="4138613"/>
          <p14:tracePt t="26713" x="1989138" y="4132263"/>
          <p14:tracePt t="26815" x="1995488" y="4132263"/>
          <p14:tracePt t="26895" x="2001838" y="4132263"/>
          <p14:tracePt t="27976" x="2009775" y="4132263"/>
          <p14:tracePt t="28079" x="2022475" y="4132263"/>
          <p14:tracePt t="28088" x="2036763" y="4125913"/>
          <p14:tracePt t="28096" x="2043113" y="4125913"/>
          <p14:tracePt t="28113" x="2076450" y="4119563"/>
          <p14:tracePt t="28129" x="2095500" y="4119563"/>
          <p14:tracePt t="28146" x="2122488" y="4119563"/>
          <p14:tracePt t="28163" x="2155825" y="4105275"/>
          <p14:tracePt t="28180" x="2236788" y="4098925"/>
          <p14:tracePt t="28196" x="2290763" y="4084638"/>
          <p14:tracePt t="28213" x="2309813" y="4084638"/>
          <p14:tracePt t="28271" x="2317750" y="4084638"/>
          <p14:tracePt t="28311" x="2317750" y="4078288"/>
          <p14:tracePt t="28319" x="2330450" y="4071938"/>
          <p14:tracePt t="28335" x="2330450" y="4065588"/>
          <p14:tracePt t="28351" x="2330450" y="4059238"/>
          <p14:tracePt t="28363" x="2344738" y="4044950"/>
          <p14:tracePt t="28407" x="2344738" y="4038600"/>
          <p14:tracePt t="29160" x="2351088" y="4038600"/>
          <p14:tracePt t="29168" x="2357438" y="4044950"/>
          <p14:tracePt t="29180" x="2357438" y="4051300"/>
          <p14:tracePt t="29196" x="2363788" y="4059238"/>
          <p14:tracePt t="29213" x="2370138" y="4065588"/>
          <p14:tracePt t="29230" x="2370138" y="4071938"/>
          <p14:tracePt t="29592" x="2378075" y="4078288"/>
          <p14:tracePt t="29863" x="2378075" y="4084638"/>
          <p14:tracePt t="29927" x="2378075" y="4092575"/>
          <p14:tracePt t="30416" x="2363788" y="4092575"/>
          <p14:tracePt t="30424" x="2363788" y="4084638"/>
          <p14:tracePt t="30432" x="2363788" y="4078288"/>
          <p14:tracePt t="30447" x="2363788" y="4071938"/>
          <p14:tracePt t="30464" x="2363788" y="4032250"/>
          <p14:tracePt t="30480" x="2370138" y="3998913"/>
          <p14:tracePt t="30496" x="2384425" y="3951288"/>
          <p14:tracePt t="30513" x="2424113" y="3897313"/>
          <p14:tracePt t="30530" x="2451100" y="3857625"/>
          <p14:tracePt t="30546" x="2471738" y="3836988"/>
          <p14:tracePt t="30563" x="2484438" y="3824288"/>
          <p14:tracePt t="30580" x="2484438" y="3810000"/>
          <p14:tracePt t="30596" x="2484438" y="3803650"/>
          <p14:tracePt t="30613" x="2490788" y="3790950"/>
          <p14:tracePt t="30728" x="2490788" y="3797300"/>
          <p14:tracePt t="30736" x="2505075" y="3817938"/>
          <p14:tracePt t="30746" x="2505075" y="3836988"/>
          <p14:tracePt t="30763" x="2517775" y="3863975"/>
          <p14:tracePt t="30780" x="2524125" y="3890963"/>
          <p14:tracePt t="30796" x="2532063" y="3905250"/>
          <p14:tracePt t="30813" x="2538413" y="3917950"/>
          <p14:tracePt t="30830" x="2538413" y="3924300"/>
          <p14:tracePt t="30847" x="2544763" y="3957638"/>
          <p14:tracePt t="30864" x="2551113" y="3971925"/>
          <p14:tracePt t="31480" x="2551113" y="3978275"/>
          <p14:tracePt t="31488" x="2544763" y="3978275"/>
          <p14:tracePt t="31504" x="2538413" y="3978275"/>
          <p14:tracePt t="31513" x="2532063" y="3978275"/>
          <p14:tracePt t="31530" x="2517775" y="3978275"/>
          <p14:tracePt t="31547" x="2490788" y="3978275"/>
          <p14:tracePt t="31563" x="2457450" y="3978275"/>
          <p14:tracePt t="31580" x="2430463" y="3978275"/>
          <p14:tracePt t="31597" x="2411413" y="3978275"/>
          <p14:tracePt t="31613" x="2405063" y="3971925"/>
          <p14:tracePt t="31630" x="2397125" y="3971925"/>
          <p14:tracePt t="31647" x="2390775" y="3965575"/>
          <p14:tracePt t="31952" x="2384425" y="3971925"/>
          <p14:tracePt t="31968" x="2384425" y="3978275"/>
          <p14:tracePt t="31992" x="2370138" y="3978275"/>
          <p14:tracePt t="32008" x="2363788" y="3978275"/>
          <p14:tracePt t="32016" x="2357438" y="3971925"/>
          <p14:tracePt t="32024" x="2351088" y="3965575"/>
          <p14:tracePt t="32040" x="2351088" y="3957638"/>
          <p14:tracePt t="32224" x="2351088" y="3965575"/>
          <p14:tracePt t="32232" x="2357438" y="3990975"/>
          <p14:tracePt t="32240" x="2363788" y="4011613"/>
          <p14:tracePt t="32248" x="2370138" y="4024313"/>
          <p14:tracePt t="32264" x="2384425" y="4051300"/>
          <p14:tracePt t="32281" x="2397125" y="4071938"/>
          <p14:tracePt t="32336" x="2405063" y="4078288"/>
          <p14:tracePt t="32344" x="2411413" y="4059238"/>
          <p14:tracePt t="32352" x="2411413" y="4044950"/>
          <p14:tracePt t="32363" x="2411413" y="4024313"/>
          <p14:tracePt t="32380" x="2411413" y="3978275"/>
          <p14:tracePt t="32397" x="2430463" y="3924300"/>
          <p14:tracePt t="32413" x="2478088" y="3790950"/>
          <p14:tracePt t="32430" x="2498725" y="3449638"/>
          <p14:tracePt t="32447" x="2490788" y="3175000"/>
          <p14:tracePt t="32463" x="2465388" y="3100388"/>
        </p14:tracePtLst>
      </p14:laserTraceLst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31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EAR2 C6D6: uncertainty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3" name="Google Shape;353;p31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Google Shape;354;p3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31"/>
          <p:cNvSpPr txBox="1"/>
          <p:nvPr/>
        </p:nvSpPr>
        <p:spPr>
          <a:xfrm>
            <a:off x="-76200" y="1162950"/>
            <a:ext cx="3418200" cy="27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/>
              <a:t>Statistical uncertainties in the Se-79(n,ɣ) yield (1 bpd)</a:t>
            </a:r>
            <a:endParaRPr sz="1500"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Integral cross section </a:t>
            </a:r>
            <a:r>
              <a:rPr lang="en" b="1"/>
              <a:t>URR</a:t>
            </a:r>
            <a:r>
              <a:rPr lang="en"/>
              <a:t> (useful for MACS)  with statistical unc. &lt; 20 % up to 100 keV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Measurement at EAR2 provides also</a:t>
            </a:r>
            <a:r>
              <a:rPr lang="en" b="1"/>
              <a:t> </a:t>
            </a:r>
            <a:r>
              <a:rPr lang="en"/>
              <a:t>the</a:t>
            </a:r>
            <a:r>
              <a:rPr lang="en" b="1"/>
              <a:t> thermal point: 5% unc. (Integral 10-100 meV))</a:t>
            </a:r>
            <a:endParaRPr b="1"/>
          </a:p>
        </p:txBody>
      </p:sp>
      <p:sp>
        <p:nvSpPr>
          <p:cNvPr id="356" name="Google Shape;356;p31"/>
          <p:cNvSpPr txBox="1"/>
          <p:nvPr/>
        </p:nvSpPr>
        <p:spPr>
          <a:xfrm>
            <a:off x="5905850" y="2800900"/>
            <a:ext cx="2490900" cy="15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57" name="Google Shape;357;p3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805325" y="1231500"/>
            <a:ext cx="5705149" cy="36530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58" name="Google Shape;358;p31"/>
          <p:cNvCxnSpPr/>
          <p:nvPr/>
        </p:nvCxnSpPr>
        <p:spPr>
          <a:xfrm flipH="1">
            <a:off x="4563350" y="3120075"/>
            <a:ext cx="210300" cy="1051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59" name="Google Shape;359;p31"/>
          <p:cNvSpPr txBox="1"/>
          <p:nvPr/>
        </p:nvSpPr>
        <p:spPr>
          <a:xfrm>
            <a:off x="4378950" y="2639150"/>
            <a:ext cx="843300" cy="3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Thermal</a:t>
            </a:r>
            <a:endParaRPr/>
          </a:p>
        </p:txBody>
      </p:sp>
      <p:cxnSp>
        <p:nvCxnSpPr>
          <p:cNvPr id="360" name="Google Shape;360;p31"/>
          <p:cNvCxnSpPr/>
          <p:nvPr/>
        </p:nvCxnSpPr>
        <p:spPr>
          <a:xfrm rot="10800000" flipH="1">
            <a:off x="7204500" y="2553575"/>
            <a:ext cx="1742100" cy="16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361" name="Google Shape;361;p31"/>
          <p:cNvSpPr txBox="1"/>
          <p:nvPr/>
        </p:nvSpPr>
        <p:spPr>
          <a:xfrm>
            <a:off x="7807375" y="2181950"/>
            <a:ext cx="843300" cy="3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URR</a:t>
            </a:r>
            <a:endParaRPr/>
          </a:p>
        </p:txBody>
      </p:sp>
      <p:sp>
        <p:nvSpPr>
          <p:cNvPr id="362" name="Google Shape;362;p31"/>
          <p:cNvSpPr txBox="1"/>
          <p:nvPr/>
        </p:nvSpPr>
        <p:spPr>
          <a:xfrm>
            <a:off x="41700" y="3760300"/>
            <a:ext cx="3630000" cy="12309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rgbClr val="FF0000"/>
                </a:solidFill>
              </a:rPr>
              <a:t>PROTON REQUEST Se-79 @ EAR2</a:t>
            </a:r>
            <a:endParaRPr sz="1500" b="1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1"/>
                </a:solidFill>
              </a:rPr>
              <a:t> </a:t>
            </a:r>
            <a:r>
              <a:rPr lang="en" sz="1500" b="1">
                <a:solidFill>
                  <a:srgbClr val="073763"/>
                </a:solidFill>
              </a:rPr>
              <a:t>2.0 10¹⁸ protons</a:t>
            </a:r>
            <a:endParaRPr sz="1500" b="1">
              <a:solidFill>
                <a:srgbClr val="073763"/>
              </a:solidFill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500"/>
              <a:buChar char="-"/>
            </a:pPr>
            <a:r>
              <a:rPr lang="en" sz="1500" b="1">
                <a:solidFill>
                  <a:srgbClr val="073763"/>
                </a:solidFill>
              </a:rPr>
              <a:t>1.0 Se-79 sample +</a:t>
            </a:r>
            <a:endParaRPr sz="1500" b="1">
              <a:solidFill>
                <a:srgbClr val="073763"/>
              </a:solidFill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500"/>
              <a:buChar char="-"/>
            </a:pPr>
            <a:r>
              <a:rPr lang="en" sz="1500" b="1">
                <a:solidFill>
                  <a:srgbClr val="073763"/>
                </a:solidFill>
              </a:rPr>
              <a:t>0.5 dummy  (Se-78 + Pb) + </a:t>
            </a:r>
            <a:endParaRPr sz="1500" b="1">
              <a:solidFill>
                <a:srgbClr val="073763"/>
              </a:solidFill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500"/>
              <a:buChar char="-"/>
            </a:pPr>
            <a:r>
              <a:rPr lang="en" sz="1500" b="1">
                <a:solidFill>
                  <a:srgbClr val="073763"/>
                </a:solidFill>
              </a:rPr>
              <a:t>0.5 backgrounds/normalization) </a:t>
            </a:r>
            <a:endParaRPr sz="15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 b="1">
              <a:solidFill>
                <a:srgbClr val="FF0000"/>
              </a:solidFill>
            </a:endParaRPr>
          </a:p>
        </p:txBody>
      </p: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3"/>
    </mc:Choice>
    <mc:Fallback>
      <p:transition spd="slow" advTm="800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3727" x="2457450" y="3094038"/>
          <p14:tracePt t="13000" x="2444750" y="3094038"/>
          <p14:tracePt t="13008" x="2324100" y="2919413"/>
          <p14:tracePt t="13016" x="2170113" y="2652713"/>
          <p14:tracePt t="13026" x="1889125" y="2303463"/>
          <p14:tracePt t="13042" x="1084263" y="1452563"/>
          <p14:tracePt t="13059" x="0" y="407988"/>
          <p14:tracePt t="13076" x="0" y="0"/>
          <p14:tracePt t="13297" x="1185863" y="33338"/>
          <p14:tracePt t="13304" x="1654175" y="133350"/>
          <p14:tracePt t="13312" x="2230438" y="295275"/>
          <p14:tracePt t="13326" x="2946400" y="449263"/>
          <p14:tracePt t="13342" x="4373563" y="844550"/>
          <p14:tracePt t="13359" x="5653088" y="1204913"/>
          <p14:tracePt t="13377" x="7394575" y="1754188"/>
          <p14:tracePt t="13393" x="8439150" y="2197100"/>
          <p14:tracePt t="13409" x="9142413" y="2671763"/>
          <p14:tracePt t="13426" x="9142413" y="3060700"/>
          <p14:tracePt t="13442" x="9142413" y="3381375"/>
          <p14:tracePt t="13459" x="9142413" y="3522663"/>
          <p14:tracePt t="13476" x="9142413" y="3589338"/>
          <p14:tracePt t="13492" x="9142413" y="3603625"/>
          <p14:tracePt t="13509" x="9142413" y="3609975"/>
          <p14:tracePt t="13624" x="9142413" y="3616325"/>
          <p14:tracePt t="13633" x="9134475" y="3622675"/>
          <p14:tracePt t="13643" x="9121775" y="3643313"/>
          <p14:tracePt t="13659" x="9040813" y="3810000"/>
          <p14:tracePt t="13676" x="8940800" y="4138613"/>
          <p14:tracePt t="13692" x="8780463" y="4567238"/>
          <p14:tracePt t="13709" x="8599488" y="4916488"/>
          <p14:tracePt t="13726" x="8439150" y="5110163"/>
          <p14:tracePt t="13743" x="8345488" y="5137150"/>
          <p14:tracePt t="13759" x="8297863" y="5137150"/>
          <p14:tracePt t="13793" x="8285163" y="5137150"/>
          <p14:tracePt t="13809" x="8270875" y="5116513"/>
          <p14:tracePt t="13826" x="8264525" y="5089525"/>
          <p14:tracePt t="13842" x="8251825" y="5056188"/>
          <p14:tracePt t="13859" x="8251825" y="5016500"/>
          <p14:tracePt t="13876" x="8216900" y="4976813"/>
          <p14:tracePt t="13892" x="8216900" y="4956175"/>
          <p14:tracePt t="13909" x="8204200" y="4929188"/>
          <p14:tracePt t="13926" x="8197850" y="4908550"/>
          <p14:tracePt t="13943" x="8183563" y="4881563"/>
          <p14:tracePt t="13959" x="8164513" y="4856163"/>
          <p14:tracePt t="13976" x="8062913" y="4754563"/>
          <p14:tracePt t="13993" x="7983538" y="4687888"/>
          <p14:tracePt t="14009" x="7908925" y="4641850"/>
          <p14:tracePt t="14026" x="7848600" y="4621213"/>
          <p14:tracePt t="14042" x="7775575" y="4621213"/>
          <p14:tracePt t="14059" x="7702550" y="4621213"/>
          <p14:tracePt t="14076" x="7661275" y="4621213"/>
          <p14:tracePt t="14092" x="7654925" y="4621213"/>
          <p14:tracePt t="14126" x="7648575" y="4614863"/>
          <p14:tracePt t="14143" x="7648575" y="4608513"/>
          <p14:tracePt t="14159" x="7648575" y="4594225"/>
          <p14:tracePt t="14176" x="7648575" y="4567238"/>
          <p14:tracePt t="14193" x="7654925" y="4513263"/>
          <p14:tracePt t="14209" x="7675563" y="4467225"/>
          <p14:tracePt t="14226" x="7675563" y="4419600"/>
          <p14:tracePt t="14242" x="7675563" y="4379913"/>
          <p14:tracePt t="14259" x="7681913" y="4340225"/>
          <p14:tracePt t="14276" x="7694613" y="4298950"/>
          <p14:tracePt t="14292" x="7715250" y="4259263"/>
          <p14:tracePt t="14309" x="7742238" y="4232275"/>
          <p14:tracePt t="14326" x="7769225" y="4205288"/>
          <p14:tracePt t="14342" x="7796213" y="4179888"/>
          <p14:tracePt t="14360" x="7835900" y="4105275"/>
          <p14:tracePt t="14377" x="7856538" y="4024313"/>
          <p14:tracePt t="14393" x="7875588" y="3930650"/>
          <p14:tracePt t="14409" x="7889875" y="3824288"/>
          <p14:tracePt t="14426" x="7881938" y="3736975"/>
          <p14:tracePt t="14442" x="7842250" y="3683000"/>
          <p14:tracePt t="14459" x="7781925" y="3649663"/>
          <p14:tracePt t="14476" x="7694613" y="3616325"/>
          <p14:tracePt t="14492" x="7561263" y="3570288"/>
          <p14:tracePt t="14509" x="7340600" y="3570288"/>
          <p14:tracePt t="14526" x="7085013" y="3570288"/>
          <p14:tracePt t="14543" x="6824663" y="3570288"/>
          <p14:tracePt t="14559" x="6623050" y="3570288"/>
          <p14:tracePt t="14576" x="6021388" y="3570288"/>
          <p14:tracePt t="14593" x="5491163" y="3570288"/>
          <p14:tracePt t="14609" x="5022850" y="3570288"/>
          <p14:tracePt t="14626" x="4735513" y="3543300"/>
          <p14:tracePt t="14643" x="4540250" y="3509963"/>
          <p14:tracePt t="14659" x="4473575" y="3495675"/>
          <p14:tracePt t="14792" x="4487863" y="3495675"/>
          <p14:tracePt t="14800" x="4506913" y="3495675"/>
          <p14:tracePt t="14809" x="4533900" y="3495675"/>
          <p14:tracePt t="14826" x="4614863" y="3502025"/>
          <p14:tracePt t="14842" x="4768850" y="3522663"/>
          <p14:tracePt t="14859" x="4962525" y="3522663"/>
          <p14:tracePt t="14876" x="5164138" y="3522663"/>
          <p14:tracePt t="14893" x="5351463" y="3522663"/>
          <p14:tracePt t="14909" x="5465763" y="3522663"/>
          <p14:tracePt t="14926" x="5524500" y="3502025"/>
          <p14:tracePt t="14942" x="5559425" y="3489325"/>
          <p14:tracePt t="15008" x="5572125" y="3489325"/>
          <p14:tracePt t="15032" x="5578475" y="3489325"/>
          <p14:tracePt t="15040" x="5584825" y="3489325"/>
          <p14:tracePt t="15049" x="5605463" y="3489325"/>
          <p14:tracePt t="15059" x="5626100" y="3489325"/>
          <p14:tracePt t="15076" x="5726113" y="3489325"/>
          <p14:tracePt t="15093" x="5900738" y="3543300"/>
          <p14:tracePt t="15110" x="6175375" y="3582988"/>
          <p14:tracePt t="15126" x="6502400" y="3630613"/>
          <p14:tracePt t="15143" x="6797675" y="3676650"/>
          <p14:tracePt t="15159" x="7005638" y="3697288"/>
          <p14:tracePt t="15176" x="7159625" y="3716338"/>
          <p14:tracePt t="15194" x="7373938" y="3751263"/>
          <p14:tracePt t="15209" x="7507288" y="3770313"/>
          <p14:tracePt t="15226" x="7615238" y="3784600"/>
          <p14:tracePt t="15242" x="7675563" y="3790950"/>
          <p14:tracePt t="15259" x="7694613" y="3790950"/>
          <p14:tracePt t="15276" x="7715250" y="3790950"/>
          <p14:tracePt t="15293" x="7727950" y="3790950"/>
          <p14:tracePt t="15309" x="7748588" y="3790950"/>
          <p14:tracePt t="15326" x="7775575" y="3784600"/>
          <p14:tracePt t="15343" x="7856538" y="3770313"/>
          <p14:tracePt t="15359" x="7996238" y="3770313"/>
          <p14:tracePt t="15377" x="8183563" y="3770313"/>
          <p14:tracePt t="15393" x="8237538" y="3770313"/>
          <p14:tracePt t="15409" x="8251825" y="3770313"/>
          <p14:tracePt t="15513" x="8258175" y="3770313"/>
          <p14:tracePt t="15521" x="8264525" y="3770313"/>
          <p14:tracePt t="15537" x="8270875" y="3770313"/>
          <p14:tracePt t="15560" x="8285163" y="3763963"/>
          <p14:tracePt t="15569" x="8285163" y="3757613"/>
          <p14:tracePt t="15704" x="8291513" y="3751263"/>
          <p14:tracePt t="15720" x="8291513" y="3736975"/>
          <p14:tracePt t="15728" x="8291513" y="3724275"/>
          <p14:tracePt t="15743" x="8297863" y="3690938"/>
          <p14:tracePt t="15759" x="8324850" y="3630613"/>
          <p14:tracePt t="15777" x="8378825" y="3570288"/>
          <p14:tracePt t="15793" x="8397875" y="3549650"/>
          <p14:tracePt t="15809" x="8405813" y="3536950"/>
          <p14:tracePt t="16320" x="8405813" y="3529013"/>
          <p14:tracePt t="17073" x="8405813" y="3522663"/>
          <p14:tracePt t="17089" x="8405813" y="3516313"/>
          <p14:tracePt t="17177" x="8405813" y="3509963"/>
          <p14:tracePt t="17305" x="8405813" y="3502025"/>
          <p14:tracePt t="17312" x="8405813" y="3489325"/>
          <p14:tracePt t="17326" x="8405813" y="3482975"/>
          <p14:tracePt t="17343" x="8405813" y="3476625"/>
          <p14:tracePt t="17360" x="8405813" y="3462338"/>
          <p14:tracePt t="18785" x="8412163" y="3468688"/>
          <p14:tracePt t="18793" x="8412163" y="3476625"/>
          <p14:tracePt t="18809" x="8412163" y="3482975"/>
          <p14:tracePt t="19817" x="8418513" y="3482975"/>
          <p14:tracePt t="19833" x="8418513" y="3476625"/>
          <p14:tracePt t="19857" x="8418513" y="3468688"/>
          <p14:tracePt t="19929" x="8418513" y="3462338"/>
          <p14:tracePt t="19993" x="8418513" y="3468688"/>
          <p14:tracePt t="20001" x="8418513" y="3476625"/>
          <p14:tracePt t="20025" x="8418513" y="3489325"/>
          <p14:tracePt t="20041" x="8418513" y="3495675"/>
          <p14:tracePt t="20049" x="8418513" y="3502025"/>
          <p14:tracePt t="20065" x="8418513" y="3509963"/>
          <p14:tracePt t="20081" x="8424863" y="3516313"/>
          <p14:tracePt t="20761" x="8431213" y="3516313"/>
          <p14:tracePt t="21218" x="8431213" y="3536950"/>
          <p14:tracePt t="21225" x="8445500" y="3570288"/>
          <p14:tracePt t="21234" x="8466138" y="3609975"/>
          <p14:tracePt t="21243" x="8472488" y="3616325"/>
          <p14:tracePt t="21260" x="8485188" y="3656013"/>
          <p14:tracePt t="21276" x="8499475" y="3670300"/>
          <p14:tracePt t="21594" x="8499475" y="3676650"/>
          <p14:tracePt t="21601" x="8505825" y="3690938"/>
          <p14:tracePt t="21611" x="8512175" y="3690938"/>
          <p14:tracePt t="21626" x="8512175" y="3697288"/>
          <p14:tracePt t="21643" x="8512175" y="3709988"/>
          <p14:tracePt t="22209" x="8512175" y="3724275"/>
          <p14:tracePt t="22217" x="8512175" y="3736975"/>
          <p14:tracePt t="22226" x="8512175" y="3751263"/>
          <p14:tracePt t="22243" x="8524875" y="3776663"/>
          <p14:tracePt t="22260" x="8532813" y="3803650"/>
          <p14:tracePt t="22277" x="8539163" y="3830638"/>
          <p14:tracePt t="22293" x="8539163" y="3836988"/>
          <p14:tracePt t="22458" x="8539163" y="3830638"/>
          <p14:tracePt t="22489" x="8539163" y="3824288"/>
          <p14:tracePt t="23186" x="8524875" y="3824288"/>
          <p14:tracePt t="23194" x="8512175" y="3824288"/>
          <p14:tracePt t="23201" x="8499475" y="3824288"/>
          <p14:tracePt t="23211" x="8485188" y="3824288"/>
          <p14:tracePt t="23234" x="8472488" y="3824288"/>
          <p14:tracePt t="23354" x="8466138" y="3824288"/>
          <p14:tracePt t="23362" x="8458200" y="3824288"/>
          <p14:tracePt t="23370" x="8451850" y="3824288"/>
          <p14:tracePt t="23378" x="8445500" y="3824288"/>
          <p14:tracePt t="23395" x="8431213" y="3817938"/>
          <p14:tracePt t="23410" x="8418513" y="3797300"/>
          <p14:tracePt t="23427" x="8405813" y="3784600"/>
          <p14:tracePt t="23443" x="8391525" y="3763963"/>
          <p14:tracePt t="23460" x="8378825" y="3751263"/>
          <p14:tracePt t="23477" x="8370888" y="3730625"/>
          <p14:tracePt t="23493" x="8364538" y="3716338"/>
          <p14:tracePt t="25746" x="8358188" y="3716338"/>
          <p14:tracePt t="25754" x="8358188" y="3709988"/>
          <p14:tracePt t="25762" x="8351838" y="3703638"/>
          <p14:tracePt t="25777" x="8345488" y="3690938"/>
          <p14:tracePt t="25794" x="8331200" y="3663950"/>
          <p14:tracePt t="25810" x="8331200" y="3649663"/>
          <p14:tracePt t="26155" x="8318500" y="3656013"/>
          <p14:tracePt t="26170" x="8318500" y="3663950"/>
          <p14:tracePt t="26178" x="8318500" y="3676650"/>
          <p14:tracePt t="26194" x="8318500" y="3683000"/>
          <p14:tracePt t="26202" x="8318500" y="3690938"/>
          <p14:tracePt t="26211" x="8318500" y="3697288"/>
          <p14:tracePt t="26234" x="8318500" y="3703638"/>
          <p14:tracePt t="26474" x="8318500" y="3716338"/>
          <p14:tracePt t="26578" x="8318500" y="3709988"/>
          <p14:tracePt t="26586" x="8318500" y="3703638"/>
          <p14:tracePt t="26594" x="8318500" y="3697288"/>
          <p14:tracePt t="26611" x="8318500" y="3656013"/>
          <p14:tracePt t="26627" x="8318500" y="3576638"/>
          <p14:tracePt t="26644" x="8258175" y="3462338"/>
          <p14:tracePt t="26660" x="8170863" y="3368675"/>
          <p14:tracePt t="26677" x="8077200" y="3322638"/>
          <p14:tracePt t="26694" x="7983538" y="3295650"/>
          <p14:tracePt t="26710" x="7969250" y="3281363"/>
          <p14:tracePt t="26858" x="7956550" y="3262313"/>
          <p14:tracePt t="26866" x="7908925" y="3187700"/>
          <p14:tracePt t="26877" x="7869238" y="3154363"/>
          <p14:tracePt t="26894" x="7815263" y="3073400"/>
          <p14:tracePt t="26910" x="7748588" y="2987675"/>
          <p14:tracePt t="26927" x="7702550" y="2919413"/>
          <p14:tracePt t="26944" x="7654925" y="2894013"/>
          <p14:tracePt t="26960" x="7554913" y="2846388"/>
          <p14:tracePt t="26978" x="6884988" y="2725738"/>
          <p14:tracePt t="26995" x="6188075" y="2692400"/>
          <p14:tracePt t="27011" x="5478463" y="2692400"/>
          <p14:tracePt t="27027" x="4627563" y="2692400"/>
          <p14:tracePt t="27044" x="3636963" y="2692400"/>
          <p14:tracePt t="27060" x="2551113" y="2692400"/>
          <p14:tracePt t="27078" x="1593850" y="2692400"/>
          <p14:tracePt t="27094" x="1044575" y="2692400"/>
          <p14:tracePt t="27111" x="776288" y="2692400"/>
          <p14:tracePt t="27127" x="696913" y="2692400"/>
          <p14:tracePt t="27145" x="682625" y="2692400"/>
          <p14:tracePt t="27242" x="682625" y="2686050"/>
          <p14:tracePt t="27250" x="676275" y="2679700"/>
          <p14:tracePt t="27266" x="676275" y="2671763"/>
          <p14:tracePt t="27282" x="676275" y="2665413"/>
          <p14:tracePt t="27314" x="676275" y="2659063"/>
          <p14:tracePt t="27322" x="669925" y="2659063"/>
          <p14:tracePt t="27330" x="663575" y="2652713"/>
          <p14:tracePt t="27346" x="663575" y="2638425"/>
          <p14:tracePt t="27362" x="663575" y="2632075"/>
          <p14:tracePt t="27378" x="663575" y="2625725"/>
          <p14:tracePt t="27396" x="663575" y="2619375"/>
          <p14:tracePt t="27412" x="663575" y="2611438"/>
          <p14:tracePt t="27459" x="663575" y="2605088"/>
          <p14:tracePt t="27578" x="669925" y="2605088"/>
          <p14:tracePt t="27586" x="682625" y="2598738"/>
          <p14:tracePt t="27594" x="715963" y="2584450"/>
          <p14:tracePt t="27611" x="757238" y="2565400"/>
          <p14:tracePt t="27627" x="776288" y="2559050"/>
          <p14:tracePt t="27644" x="790575" y="2551113"/>
          <p14:tracePt t="27660" x="796925" y="2551113"/>
          <p14:tracePt t="27677" x="817563" y="2551113"/>
          <p14:tracePt t="27694" x="844550" y="2551113"/>
          <p14:tracePt t="27710" x="863600" y="2551113"/>
          <p14:tracePt t="27727" x="877888" y="2551113"/>
          <p14:tracePt t="27744" x="896938" y="2565400"/>
          <p14:tracePt t="27971" x="911225" y="2565400"/>
          <p14:tracePt t="27978" x="923925" y="2565400"/>
          <p14:tracePt t="27986" x="944563" y="2565400"/>
          <p14:tracePt t="27995" x="965200" y="2565400"/>
          <p14:tracePt t="28011" x="971550" y="2565400"/>
          <p14:tracePt t="28090" x="977900" y="2565400"/>
          <p14:tracePt t="28122" x="971550" y="2551113"/>
          <p14:tracePt t="28130" x="938213" y="2538413"/>
          <p14:tracePt t="28138" x="904875" y="2511425"/>
          <p14:tracePt t="28146" x="884238" y="2484438"/>
          <p14:tracePt t="28161" x="836613" y="2457450"/>
          <p14:tracePt t="28177" x="742950" y="2390775"/>
          <p14:tracePt t="28195" x="682625" y="2324100"/>
          <p14:tracePt t="28211" x="676275" y="2290763"/>
          <p14:tracePt t="28227" x="663575" y="2276475"/>
          <p14:tracePt t="28244" x="663575" y="2263775"/>
          <p14:tracePt t="28261" x="663575" y="2236788"/>
          <p14:tracePt t="28277" x="663575" y="2216150"/>
          <p14:tracePt t="28294" x="676275" y="2197100"/>
          <p14:tracePt t="28311" x="676275" y="2182813"/>
          <p14:tracePt t="28327" x="690563" y="2149475"/>
          <p14:tracePt t="28344" x="715963" y="2116138"/>
          <p14:tracePt t="28361" x="757238" y="2095500"/>
          <p14:tracePt t="28377" x="823913" y="2076450"/>
          <p14:tracePt t="28394" x="890588" y="2070100"/>
          <p14:tracePt t="28411" x="977900" y="2070100"/>
          <p14:tracePt t="28427" x="1004888" y="2076450"/>
          <p14:tracePt t="28444" x="1023938" y="2095500"/>
          <p14:tracePt t="28461" x="1044575" y="2116138"/>
          <p14:tracePt t="28477" x="1084263" y="2136775"/>
          <p14:tracePt t="28494" x="1125538" y="2163763"/>
          <p14:tracePt t="28511" x="1152525" y="2176463"/>
          <p14:tracePt t="28527" x="1152525" y="2182813"/>
          <p14:tracePt t="28560" x="1171575" y="2182813"/>
          <p14:tracePt t="28577" x="1185863" y="2182813"/>
          <p14:tracePt t="28594" x="1192213" y="2182813"/>
          <p14:tracePt t="28978" x="1198563" y="2182813"/>
          <p14:tracePt t="28986" x="1198563" y="2190750"/>
          <p14:tracePt t="28995" x="1198563" y="2203450"/>
          <p14:tracePt t="29186" x="1198563" y="2209800"/>
          <p14:tracePt t="29195" x="1198563" y="2230438"/>
          <p14:tracePt t="29202" x="1204913" y="2230438"/>
          <p14:tracePt t="29227" x="1204913" y="2236788"/>
          <p14:tracePt t="29435" x="1204913" y="2257425"/>
          <p14:tracePt t="29451" x="1204913" y="2263775"/>
          <p14:tracePt t="29459" x="1204913" y="2270125"/>
          <p14:tracePt t="29467" x="1204913" y="2276475"/>
          <p14:tracePt t="29477" x="1204913" y="2284413"/>
          <p14:tracePt t="29611" x="1204913" y="2276475"/>
          <p14:tracePt t="29627" x="1204913" y="2270125"/>
          <p14:tracePt t="29635" x="1204913" y="2257425"/>
          <p14:tracePt t="30130" x="1198563" y="2263775"/>
          <p14:tracePt t="30155" x="1198563" y="2270125"/>
          <p14:tracePt t="31195" x="1198563" y="2263775"/>
          <p14:tracePt t="31235" x="1198563" y="2257425"/>
          <p14:tracePt t="31259" x="1198563" y="2251075"/>
          <p14:tracePt t="31275" x="1198563" y="2236788"/>
          <p14:tracePt t="31451" x="1204913" y="2236788"/>
          <p14:tracePt t="31459" x="1204913" y="2251075"/>
          <p14:tracePt t="31467" x="1212850" y="2257425"/>
          <p14:tracePt t="31477" x="1219200" y="2270125"/>
          <p14:tracePt t="31494" x="1225550" y="2284413"/>
          <p14:tracePt t="31511" x="1225550" y="2297113"/>
          <p14:tracePt t="31528" x="1225550" y="2309813"/>
          <p14:tracePt t="31544" x="1225550" y="2324100"/>
          <p14:tracePt t="31627" x="1231900" y="2330450"/>
          <p14:tracePt t="31643" x="1238250" y="2330450"/>
          <p14:tracePt t="31651" x="1252538" y="2330450"/>
          <p14:tracePt t="31661" x="1252538" y="2344738"/>
          <p14:tracePt t="31677" x="1265238" y="2357438"/>
          <p14:tracePt t="31694" x="1285875" y="2370138"/>
          <p14:tracePt t="31711" x="1312863" y="2390775"/>
          <p14:tracePt t="31728" x="1366838" y="2430463"/>
          <p14:tracePt t="31744" x="1419225" y="2465388"/>
          <p14:tracePt t="31761" x="1439863" y="2478088"/>
          <p14:tracePt t="31778" x="1439863" y="2484438"/>
          <p14:tracePt t="31867" x="1446213" y="2490788"/>
          <p14:tracePt t="31875" x="1452563" y="2505075"/>
          <p14:tracePt t="31883" x="1493838" y="2532063"/>
          <p14:tracePt t="31894" x="1547813" y="2571750"/>
          <p14:tracePt t="31911" x="1647825" y="2659063"/>
          <p14:tracePt t="31928" x="1868488" y="2779713"/>
          <p14:tracePt t="31945" x="2336800" y="2973388"/>
          <p14:tracePt t="31961" x="2919413" y="3167063"/>
          <p14:tracePt t="31978" x="3462338" y="3314700"/>
          <p14:tracePt t="31996" x="4119563" y="3509963"/>
          <p14:tracePt t="32011" x="4306888" y="3556000"/>
          <p14:tracePt t="32028" x="4433888" y="3576638"/>
          <p14:tracePt t="32045" x="4540250" y="3582988"/>
          <p14:tracePt t="32061" x="4648200" y="3576638"/>
          <p14:tracePt t="32078" x="4727575" y="3536950"/>
          <p14:tracePt t="32094" x="4808538" y="3462338"/>
          <p14:tracePt t="32111" x="4895850" y="3375025"/>
          <p14:tracePt t="32128" x="5010150" y="3281363"/>
          <p14:tracePt t="32145" x="5143500" y="3160713"/>
          <p14:tracePt t="32161" x="5418138" y="2833688"/>
          <p14:tracePt t="32178" x="5732463" y="2679700"/>
          <p14:tracePt t="32195" x="5813425" y="2592388"/>
          <p14:tracePt t="32212" x="5826125" y="2565400"/>
          <p14:tracePt t="32228" x="5834063" y="2551113"/>
          <p14:tracePt t="32291" x="5813425" y="2544763"/>
          <p14:tracePt t="32299" x="5799138" y="2544763"/>
          <p14:tracePt t="32311" x="5799138" y="2538413"/>
          <p14:tracePt t="32395" x="5792788" y="2532063"/>
          <p14:tracePt t="32411" x="5780088" y="2517775"/>
          <p14:tracePt t="32443" x="5780088" y="2511425"/>
          <p14:tracePt t="32467" x="5773738" y="2498725"/>
          <p14:tracePt t="32483" x="5773738" y="2484438"/>
          <p14:tracePt t="32499" x="5773738" y="2471738"/>
          <p14:tracePt t="32507" x="5765800" y="2457450"/>
          <p14:tracePt t="32523" x="5765800" y="2451100"/>
          <p14:tracePt t="32531" x="5765800" y="2438400"/>
          <p14:tracePt t="32544" x="5759450" y="2430463"/>
          <p14:tracePt t="32561" x="5753100" y="2417763"/>
          <p14:tracePt t="32795" x="5746750" y="2405063"/>
          <p14:tracePt t="32803" x="5738813" y="2397125"/>
          <p14:tracePt t="32819" x="5738813" y="2390775"/>
          <p14:tracePt t="32859" x="5738813" y="2384425"/>
          <p14:tracePt t="32891" x="5719763" y="2384425"/>
          <p14:tracePt t="32899" x="5686425" y="2384425"/>
          <p14:tracePt t="32911" x="5626100" y="2384425"/>
          <p14:tracePt t="32928" x="5518150" y="2411413"/>
          <p14:tracePt t="32944" x="5430838" y="2417763"/>
          <p14:tracePt t="32961" x="5351463" y="2430463"/>
          <p14:tracePt t="32978" x="5243513" y="2444750"/>
          <p14:tracePt t="32995" x="5010150" y="2490788"/>
          <p14:tracePt t="33012" x="4922838" y="2517775"/>
          <p14:tracePt t="33028" x="4889500" y="2544763"/>
          <p14:tracePt t="33044" x="4862513" y="2571750"/>
          <p14:tracePt t="33061" x="4862513" y="2584450"/>
          <p14:tracePt t="33077" x="4862513" y="2598738"/>
          <p14:tracePt t="33094" x="4856163" y="2605088"/>
          <p14:tracePt t="33460" x="4856163" y="2611438"/>
          <p14:tracePt t="33756" x="4862513" y="2611438"/>
          <p14:tracePt t="33763" x="4862513" y="2605088"/>
          <p14:tracePt t="33771" x="4862513" y="2598738"/>
          <p14:tracePt t="33828" x="4862513" y="2592388"/>
          <p14:tracePt t="33843" x="4875213" y="2592388"/>
          <p14:tracePt t="33851" x="4881563" y="2598738"/>
          <p14:tracePt t="33862" x="4902200" y="2625725"/>
          <p14:tracePt t="33878" x="4916488" y="2652713"/>
          <p14:tracePt t="33894" x="4929188" y="2686050"/>
          <p14:tracePt t="33911" x="4941888" y="2705100"/>
          <p14:tracePt t="34235" x="4949825" y="2705100"/>
          <p14:tracePt t="34259" x="4956175" y="2705100"/>
          <p14:tracePt t="34300" x="4962525" y="2705100"/>
          <p14:tracePt t="35011" x="4968875" y="2705100"/>
          <p14:tracePt t="35340" x="4968875" y="2713038"/>
          <p14:tracePt t="35348" x="4968875" y="2719388"/>
          <p14:tracePt t="35924" x="4968875" y="2713038"/>
          <p14:tracePt t="35948" x="4976813" y="2698750"/>
          <p14:tracePt t="35996" x="4983163" y="2692400"/>
          <p14:tracePt t="36260" x="4989513" y="2692400"/>
          <p14:tracePt t="36268" x="4995863" y="2692400"/>
          <p14:tracePt t="36964" x="5002213" y="2692400"/>
          <p14:tracePt t="36972" x="5002213" y="2705100"/>
          <p14:tracePt t="37004" x="5002213" y="2713038"/>
          <p14:tracePt t="37107" x="5002213" y="2705100"/>
          <p14:tracePt t="37668" x="5002213" y="2692400"/>
          <p14:tracePt t="37675" x="5010150" y="2686050"/>
          <p14:tracePt t="37684" x="5016500" y="2679700"/>
          <p14:tracePt t="37709" x="5016500" y="2671763"/>
          <p14:tracePt t="37724" x="5016500" y="2665413"/>
          <p14:tracePt t="38086" x="5016500" y="2679700"/>
          <p14:tracePt t="38092" x="5016500" y="2686050"/>
          <p14:tracePt t="38100" x="5022850" y="2692400"/>
          <p14:tracePt t="38112" x="5029200" y="2698750"/>
          <p14:tracePt t="38132" x="5037138" y="2698750"/>
          <p14:tracePt t="38204" x="5037138" y="2705100"/>
          <p14:tracePt t="38212" x="5043488" y="2713038"/>
          <p14:tracePt t="38460" x="5043488" y="2705100"/>
          <p14:tracePt t="38476" x="5043488" y="2698750"/>
          <p14:tracePt t="38484" x="5043488" y="2692400"/>
          <p14:tracePt t="38495" x="5043488" y="2686050"/>
          <p14:tracePt t="38512" x="5043488" y="2679700"/>
          <p14:tracePt t="38716" x="5043488" y="2686050"/>
          <p14:tracePt t="38724" x="5043488" y="2705100"/>
          <p14:tracePt t="38732" x="5049838" y="2705100"/>
          <p14:tracePt t="38745" x="5056188" y="2713038"/>
          <p14:tracePt t="38761" x="5056188" y="2725738"/>
          <p14:tracePt t="40220" x="5062538" y="2725738"/>
          <p14:tracePt t="40236" x="5062538" y="2719388"/>
          <p14:tracePt t="40253" x="5062538" y="2713038"/>
          <p14:tracePt t="40260" x="5062538" y="2705100"/>
          <p14:tracePt t="40276" x="5076825" y="2686050"/>
          <p14:tracePt t="40284" x="5076825" y="2679700"/>
          <p14:tracePt t="40295" x="5076825" y="2671763"/>
          <p14:tracePt t="40312" x="5076825" y="2652713"/>
          <p14:tracePt t="40328" x="5083175" y="2638425"/>
          <p14:tracePt t="40345" x="5089525" y="2632075"/>
          <p14:tracePt t="40436" x="5089525" y="2659063"/>
          <p14:tracePt t="40444" x="5103813" y="2679700"/>
          <p14:tracePt t="40453" x="5110163" y="2698750"/>
          <p14:tracePt t="40462" x="5130800" y="2738438"/>
          <p14:tracePt t="40478" x="5149850" y="2798763"/>
          <p14:tracePt t="40495" x="5183188" y="2859088"/>
          <p14:tracePt t="40512" x="5224463" y="2919413"/>
          <p14:tracePt t="40528" x="5237163" y="2946400"/>
          <p14:tracePt t="40545" x="5237163" y="2952750"/>
          <p14:tracePt t="40596" x="5243513" y="2946400"/>
          <p14:tracePt t="40604" x="5243513" y="2933700"/>
          <p14:tracePt t="40620" x="5243513" y="2906713"/>
          <p14:tracePt t="40630" x="5243513" y="2894013"/>
          <p14:tracePt t="40645" x="5243513" y="2873375"/>
          <p14:tracePt t="40662" x="5243513" y="2867025"/>
          <p14:tracePt t="40678" x="5243513" y="2852738"/>
          <p14:tracePt t="40696" x="5243513" y="2846388"/>
          <p14:tracePt t="40757" x="5243513" y="2840038"/>
          <p14:tracePt t="41845" x="5237163" y="2840038"/>
          <p14:tracePt t="42061" x="5237163" y="2833688"/>
          <p14:tracePt t="42069" x="5237163" y="2825750"/>
          <p14:tracePt t="42078" x="5237163" y="2813050"/>
          <p14:tracePt t="42149" x="5243513" y="2806700"/>
          <p14:tracePt t="42516" x="5237163" y="2813050"/>
          <p14:tracePt t="42525" x="5230813" y="2833688"/>
          <p14:tracePt t="42532" x="5216525" y="2859088"/>
          <p14:tracePt t="42545" x="5216525" y="2873375"/>
          <p14:tracePt t="42562" x="5216525" y="2913063"/>
          <p14:tracePt t="42579" x="5203825" y="2973388"/>
          <p14:tracePt t="42595" x="5203825" y="3033713"/>
          <p14:tracePt t="42613" x="5203825" y="3127375"/>
          <p14:tracePt t="42629" x="5183188" y="3248025"/>
          <p14:tracePt t="42645" x="5164138" y="3348038"/>
          <p14:tracePt t="42662" x="5143500" y="3408363"/>
          <p14:tracePt t="42679" x="5130800" y="3449638"/>
          <p14:tracePt t="42695" x="5110163" y="3476625"/>
          <p14:tracePt t="42712" x="5110163" y="3495675"/>
          <p14:tracePt t="42729" x="5095875" y="3516313"/>
          <p14:tracePt t="42796" x="5095875" y="3529013"/>
          <p14:tracePt t="42804" x="5076825" y="3549650"/>
          <p14:tracePt t="42813" x="5043488" y="3582988"/>
          <p14:tracePt t="42829" x="5010150" y="3636963"/>
          <p14:tracePt t="42847" x="4949825" y="3697288"/>
          <p14:tracePt t="42862" x="4908550" y="3763963"/>
          <p14:tracePt t="42879" x="4881563" y="3803650"/>
          <p14:tracePt t="42895" x="4862513" y="3824288"/>
          <p14:tracePt t="42912" x="4848225" y="3836988"/>
          <p14:tracePt t="42929" x="4822825" y="3863975"/>
          <p14:tracePt t="42945" x="4814888" y="3884613"/>
          <p14:tracePt t="42962" x="4802188" y="3890963"/>
          <p14:tracePt t="42979" x="4802188" y="3897313"/>
          <p14:tracePt t="42995" x="4795838" y="3905250"/>
          <p14:tracePt t="43013" x="4768850" y="3951288"/>
          <p14:tracePt t="43029" x="4754563" y="3978275"/>
          <p14:tracePt t="43045" x="4748213" y="3990975"/>
          <p14:tracePt t="43062" x="4748213" y="4005263"/>
          <p14:tracePt t="43079" x="4741863" y="4011613"/>
          <p14:tracePt t="43095" x="4735513" y="4024313"/>
          <p14:tracePt t="43112" x="4727575" y="4038600"/>
          <p14:tracePt t="43129" x="4727575" y="4044950"/>
          <p14:tracePt t="43146" x="4727575" y="4051300"/>
          <p14:tracePt t="43277" x="4727575" y="4059238"/>
          <p14:tracePt t="43293" x="4727575" y="4065588"/>
          <p14:tracePt t="43309" x="4735513" y="4071938"/>
          <p14:tracePt t="43333" x="4741863" y="4084638"/>
          <p14:tracePt t="43380" x="4754563" y="4084638"/>
          <p14:tracePt t="43389" x="4768850" y="4092575"/>
          <p14:tracePt t="43398" x="4781550" y="4092575"/>
          <p14:tracePt t="43413" x="4814888" y="4098925"/>
          <p14:tracePt t="43429" x="4862513" y="4098925"/>
          <p14:tracePt t="43446" x="4908550" y="4098925"/>
          <p14:tracePt t="43462" x="4935538" y="4098925"/>
          <p14:tracePt t="43479" x="4962525" y="4105275"/>
          <p14:tracePt t="43495" x="4976813" y="4111625"/>
          <p14:tracePt t="43653" x="4983163" y="4119563"/>
          <p14:tracePt t="43669" x="4983163" y="4125913"/>
          <p14:tracePt t="43677" x="4983163" y="4144963"/>
          <p14:tracePt t="43685" x="4983163" y="4152900"/>
          <p14:tracePt t="43695" x="4983163" y="4159250"/>
          <p14:tracePt t="43712" x="4976813" y="4165600"/>
          <p14:tracePt t="43773" x="4968875" y="4165600"/>
          <p14:tracePt t="43821" x="4962525" y="4159250"/>
          <p14:tracePt t="45829" x="4962525" y="4152900"/>
          <p14:tracePt t="45837" x="4949825" y="4138613"/>
          <p14:tracePt t="45846" x="4941888" y="4138613"/>
          <p14:tracePt t="45862" x="4922838" y="4125913"/>
          <p14:tracePt t="45879" x="4902200" y="4119563"/>
          <p14:tracePt t="45896" x="4881563" y="4111625"/>
          <p14:tracePt t="45912" x="4848225" y="4111625"/>
          <p14:tracePt t="45929" x="4808538" y="4098925"/>
          <p14:tracePt t="45946" x="4787900" y="4092575"/>
          <p14:tracePt t="45963" x="4748213" y="4092575"/>
          <p14:tracePt t="45979" x="4714875" y="4084638"/>
          <p14:tracePt t="45996" x="4667250" y="4078288"/>
          <p14:tracePt t="46013" x="4581525" y="4065588"/>
          <p14:tracePt t="46029" x="4506913" y="4065588"/>
          <p14:tracePt t="46046" x="4433888" y="4065588"/>
          <p14:tracePt t="46062" x="4406900" y="4065588"/>
          <p14:tracePt t="46079" x="4379913" y="4065588"/>
          <p14:tracePt t="46096" x="4367213" y="4065588"/>
          <p14:tracePt t="46112" x="4352925" y="4065588"/>
          <p14:tracePt t="46129" x="4346575" y="4071938"/>
          <p14:tracePt t="46146" x="4333875" y="4078288"/>
          <p14:tracePt t="46162" x="4325938" y="4084638"/>
          <p14:tracePt t="46179" x="4319588" y="4084638"/>
          <p14:tracePt t="46196" x="4313238" y="4098925"/>
          <p14:tracePt t="46213" x="4286250" y="4138613"/>
          <p14:tracePt t="46229" x="4273550" y="4165600"/>
          <p14:tracePt t="46246" x="4259263" y="4192588"/>
          <p14:tracePt t="46262" x="4252913" y="4205288"/>
          <p14:tracePt t="46279" x="4252913" y="4219575"/>
          <p14:tracePt t="46296" x="4252913" y="4238625"/>
          <p14:tracePt t="46312" x="4252913" y="4259263"/>
          <p14:tracePt t="46329" x="4259263" y="4286250"/>
          <p14:tracePt t="46346" x="4306888" y="4306888"/>
          <p14:tracePt t="46362" x="4333875" y="4325938"/>
          <p14:tracePt t="46379" x="4373563" y="4340225"/>
          <p14:tracePt t="46396" x="4433888" y="4367213"/>
          <p14:tracePt t="46413" x="4513263" y="4400550"/>
          <p14:tracePt t="46430" x="4548188" y="4400550"/>
          <p14:tracePt t="46446" x="4587875" y="4413250"/>
          <p14:tracePt t="46463" x="4608513" y="4413250"/>
          <p14:tracePt t="46479" x="4633913" y="4413250"/>
          <p14:tracePt t="46496" x="4675188" y="4413250"/>
          <p14:tracePt t="46512" x="4768850" y="4413250"/>
          <p14:tracePt t="46529" x="4881563" y="4400550"/>
          <p14:tracePt t="46546" x="5022850" y="4379913"/>
          <p14:tracePt t="46562" x="5103813" y="4359275"/>
          <p14:tracePt t="46579" x="5156200" y="4333875"/>
          <p14:tracePt t="46596" x="5203825" y="4298950"/>
          <p14:tracePt t="46613" x="5257800" y="4238625"/>
          <p14:tracePt t="46629" x="5270500" y="4219575"/>
          <p14:tracePt t="46646" x="5284788" y="4198938"/>
          <p14:tracePt t="46662" x="5297488" y="4186238"/>
          <p14:tracePt t="46679" x="5310188" y="4165600"/>
          <p14:tracePt t="46696" x="5310188" y="4159250"/>
          <p14:tracePt t="46712" x="5310188" y="4152900"/>
          <p14:tracePt t="46729" x="5310188" y="4144963"/>
          <p14:tracePt t="46746" x="5310188" y="4132263"/>
          <p14:tracePt t="46762" x="5303838" y="4111625"/>
          <p14:tracePt t="46779" x="5270500" y="4092575"/>
          <p14:tracePt t="46796" x="5224463" y="4065588"/>
          <p14:tracePt t="46813" x="5110163" y="4032250"/>
          <p14:tracePt t="46830" x="5016500" y="4017963"/>
          <p14:tracePt t="46846" x="4956175" y="4017963"/>
          <p14:tracePt t="46862" x="4868863" y="4017963"/>
          <p14:tracePt t="46879" x="4781550" y="4017963"/>
          <p14:tracePt t="46896" x="4681538" y="4017963"/>
          <p14:tracePt t="46912" x="4600575" y="4032250"/>
          <p14:tracePt t="46929" x="4540250" y="4032250"/>
          <p14:tracePt t="46946" x="4479925" y="4044950"/>
          <p14:tracePt t="46963" x="4440238" y="4051300"/>
          <p14:tracePt t="46979" x="4386263" y="4065588"/>
          <p14:tracePt t="46996" x="4352925" y="4071938"/>
          <p14:tracePt t="47013" x="4319588" y="4092575"/>
          <p14:tracePt t="47029" x="4286250" y="4125913"/>
          <p14:tracePt t="47046" x="4259263" y="4138613"/>
          <p14:tracePt t="47062" x="4238625" y="4144963"/>
          <p14:tracePt t="47079" x="4232275" y="4152900"/>
          <p14:tracePt t="47096" x="4225925" y="4165600"/>
          <p14:tracePt t="47112" x="4219575" y="4171950"/>
          <p14:tracePt t="47129" x="4213225" y="4186238"/>
          <p14:tracePt t="47163" x="4213225" y="4192588"/>
          <p14:tracePt t="47179" x="4213225" y="4198938"/>
          <p14:tracePt t="47196" x="4213225" y="4213225"/>
          <p14:tracePt t="47213" x="4213225" y="4238625"/>
          <p14:tracePt t="47230" x="4225925" y="4259263"/>
          <p14:tracePt t="47246" x="4259263" y="4292600"/>
          <p14:tracePt t="47263" x="4298950" y="4333875"/>
          <p14:tracePt t="47279" x="4379913" y="4394200"/>
          <p14:tracePt t="47296" x="4473575" y="4419600"/>
          <p14:tracePt t="47313" x="4587875" y="4467225"/>
          <p14:tracePt t="47329" x="4687888" y="4500563"/>
          <p14:tracePt t="47346" x="4741863" y="4500563"/>
          <p14:tracePt t="47362" x="4787900" y="4500563"/>
          <p14:tracePt t="47379" x="4829175" y="4500563"/>
          <p14:tracePt t="47396" x="4862513" y="4487863"/>
          <p14:tracePt t="47412" x="4922838" y="4473575"/>
          <p14:tracePt t="47429" x="5043488" y="4413250"/>
          <p14:tracePt t="47446" x="5110163" y="4367213"/>
          <p14:tracePt t="47463" x="5183188" y="4313238"/>
          <p14:tracePt t="47480" x="5230813" y="4273550"/>
          <p14:tracePt t="47496" x="5251450" y="4252913"/>
          <p14:tracePt t="47512" x="5264150" y="4225925"/>
          <p14:tracePt t="47529" x="5264150" y="4219575"/>
          <p14:tracePt t="47562" x="5264150" y="4205288"/>
          <p14:tracePt t="47579" x="5264150" y="4192588"/>
          <p14:tracePt t="47596" x="5251450" y="4171950"/>
          <p14:tracePt t="47613" x="5143500" y="4105275"/>
          <p14:tracePt t="47630" x="5083175" y="4078288"/>
          <p14:tracePt t="47646" x="5022850" y="4044950"/>
          <p14:tracePt t="47663" x="4949825" y="4032250"/>
          <p14:tracePt t="47679" x="4889500" y="4024313"/>
          <p14:tracePt t="47696" x="4808538" y="4011613"/>
          <p14:tracePt t="47713" x="4681538" y="4011613"/>
          <p14:tracePt t="47729" x="4567238" y="4011613"/>
          <p14:tracePt t="47746" x="4460875" y="4011613"/>
          <p14:tracePt t="47763" x="4386263" y="4011613"/>
          <p14:tracePt t="47779" x="4319588" y="4038600"/>
          <p14:tracePt t="47796" x="4286250" y="4059238"/>
          <p14:tracePt t="47813" x="4246563" y="4092575"/>
          <p14:tracePt t="47829" x="4219575" y="4111625"/>
          <p14:tracePt t="47846" x="4179888" y="4138613"/>
          <p14:tracePt t="47863" x="4165600" y="4152900"/>
          <p14:tracePt t="47879" x="4152900" y="4159250"/>
          <p14:tracePt t="47896" x="4152900" y="4171950"/>
          <p14:tracePt t="47913" x="4152900" y="4198938"/>
          <p14:tracePt t="47929" x="4152900" y="4205288"/>
          <p14:tracePt t="47946" x="4159250" y="4225925"/>
          <p14:tracePt t="47962" x="4205288" y="4252913"/>
          <p14:tracePt t="47979" x="4286250" y="4286250"/>
          <p14:tracePt t="47996" x="4373563" y="4306888"/>
          <p14:tracePt t="48013" x="4513263" y="4319588"/>
          <p14:tracePt t="48030" x="4633913" y="4319588"/>
          <p14:tracePt t="48046" x="4754563" y="4319588"/>
          <p14:tracePt t="48063" x="4856163" y="4319588"/>
          <p14:tracePt t="48079" x="4956175" y="4298950"/>
          <p14:tracePt t="48096" x="5070475" y="4259263"/>
          <p14:tracePt t="48113" x="5164138" y="4225925"/>
          <p14:tracePt t="48129" x="5230813" y="4192588"/>
          <p14:tracePt t="48147" x="5264150" y="4165600"/>
          <p14:tracePt t="48163" x="5284788" y="4144963"/>
          <p14:tracePt t="48253" x="5284788" y="4138613"/>
          <p14:tracePt t="48261" x="5257800" y="4132263"/>
          <p14:tracePt t="48269" x="5216525" y="4111625"/>
          <p14:tracePt t="48280" x="5183188" y="4084638"/>
          <p14:tracePt t="48296" x="5116513" y="4038600"/>
          <p14:tracePt t="48313" x="5049838" y="3998913"/>
          <p14:tracePt t="48329" x="4976813" y="3951288"/>
          <p14:tracePt t="48346" x="4929188" y="3924300"/>
          <p14:tracePt t="48363" x="4841875" y="3884613"/>
          <p14:tracePt t="48379" x="4802188" y="3870325"/>
          <p14:tracePt t="48396" x="4735513" y="3857625"/>
          <p14:tracePt t="48413" x="4621213" y="3830638"/>
          <p14:tracePt t="48430" x="4419600" y="3784600"/>
          <p14:tracePt t="48446" x="4138613" y="3736975"/>
          <p14:tracePt t="48463" x="3890963" y="3724275"/>
          <p14:tracePt t="48479" x="3576638" y="3709988"/>
          <p14:tracePt t="48496" x="3281363" y="3709988"/>
          <p14:tracePt t="48512" x="3054350" y="3703638"/>
          <p14:tracePt t="48529" x="2886075" y="3703638"/>
          <p14:tracePt t="48546" x="2779713" y="3690938"/>
          <p14:tracePt t="48563" x="2713038" y="3683000"/>
          <p14:tracePt t="48580" x="2692400" y="3670300"/>
          <p14:tracePt t="48654" x="2692400" y="3663950"/>
          <p14:tracePt t="48662" x="2686050" y="3649663"/>
          <p14:tracePt t="48669" x="2686050" y="3616325"/>
          <p14:tracePt t="48679" x="2679700" y="3595688"/>
          <p14:tracePt t="48696" x="2659063" y="3556000"/>
          <p14:tracePt t="48713" x="2659063" y="3509963"/>
          <p14:tracePt t="48729" x="2644775" y="3476625"/>
          <p14:tracePt t="48746" x="2644775" y="3449638"/>
          <p14:tracePt t="48763" x="2698750" y="3416300"/>
          <p14:tracePt t="48779" x="2779713" y="3375025"/>
          <p14:tracePt t="48796" x="2846388" y="3328988"/>
          <p14:tracePt t="48813" x="2919413" y="3281363"/>
          <p14:tracePt t="48830" x="3073400" y="3181350"/>
          <p14:tracePt t="48846" x="3127375" y="3154363"/>
          <p14:tracePt t="48863" x="3141663" y="3141663"/>
          <p14:tracePt t="48896" x="3141663" y="3133725"/>
          <p14:tracePt t="48913" x="3141663" y="3121025"/>
          <p14:tracePt t="48929" x="3141663" y="3100388"/>
          <p14:tracePt t="48946" x="3141663" y="3087688"/>
          <p14:tracePt t="48963" x="3127375" y="3073400"/>
          <p14:tracePt t="48979" x="3108325" y="3067050"/>
          <p14:tracePt t="48996" x="3048000" y="3054350"/>
          <p14:tracePt t="49013" x="2946400" y="3048000"/>
          <p14:tracePt t="49030" x="2846388" y="3027363"/>
          <p14:tracePt t="49046" x="2752725" y="3006725"/>
          <p14:tracePt t="49063" x="2719388" y="3006725"/>
          <p14:tracePt t="49079" x="2705100" y="3006725"/>
          <p14:tracePt t="49133" x="2692400" y="3006725"/>
          <p14:tracePt t="49181" x="2686050" y="3013075"/>
          <p14:tracePt t="49190" x="2686050" y="3021013"/>
          <p14:tracePt t="49206" x="2679700" y="3021013"/>
          <p14:tracePt t="49215" x="2671763" y="3021013"/>
          <p14:tracePt t="49229" x="2665413" y="3033713"/>
          <p14:tracePt t="49247" x="2652713" y="3033713"/>
          <p14:tracePt t="49263" x="2644775" y="3033713"/>
          <p14:tracePt t="49279" x="2605088" y="3033713"/>
          <p14:tracePt t="49296" x="2524125" y="3054350"/>
          <p14:tracePt t="49313" x="2451100" y="3073400"/>
          <p14:tracePt t="49330" x="2370138" y="3100388"/>
          <p14:tracePt t="49346" x="2317750" y="3108325"/>
          <p14:tracePt t="49362" x="2276475" y="3127375"/>
          <p14:tracePt t="49379" x="2270125" y="3127375"/>
          <p14:tracePt t="49398" x="2251075" y="3154363"/>
          <p14:tracePt t="49414" x="2251075" y="3187700"/>
          <p14:tracePt t="49430" x="2236788" y="3235325"/>
          <p14:tracePt t="49446" x="2236788" y="3302000"/>
          <p14:tracePt t="49463" x="2236788" y="3348038"/>
          <p14:tracePt t="49479" x="2257425" y="3402013"/>
          <p14:tracePt t="49496" x="2297113" y="3468688"/>
          <p14:tracePt t="49513" x="2351088" y="3522663"/>
          <p14:tracePt t="49529" x="2390775" y="3562350"/>
          <p14:tracePt t="49546" x="2438400" y="3589338"/>
          <p14:tracePt t="49563" x="2471738" y="3609975"/>
          <p14:tracePt t="49579" x="2517775" y="3616325"/>
          <p14:tracePt t="49596" x="2578100" y="3630613"/>
          <p14:tracePt t="49613" x="2713038" y="3649663"/>
          <p14:tracePt t="49630" x="2819400" y="3649663"/>
          <p14:tracePt t="49646" x="2894013" y="3649663"/>
          <p14:tracePt t="49663" x="2940050" y="3649663"/>
          <p14:tracePt t="49679" x="2979738" y="3649663"/>
          <p14:tracePt t="49696" x="3027363" y="3630613"/>
          <p14:tracePt t="49713" x="3067050" y="3616325"/>
          <p14:tracePt t="49729" x="3121025" y="3576638"/>
          <p14:tracePt t="49746" x="3154363" y="3543300"/>
          <p14:tracePt t="49763" x="3167063" y="3536950"/>
          <p14:tracePt t="49780" x="3181350" y="3509963"/>
          <p14:tracePt t="49796" x="3181350" y="3489325"/>
          <p14:tracePt t="49813" x="3181350" y="3455988"/>
          <p14:tracePt t="49830" x="3181350" y="3429000"/>
          <p14:tracePt t="49846" x="3181350" y="3408363"/>
          <p14:tracePt t="49863" x="3175000" y="3381375"/>
          <p14:tracePt t="49879" x="3108325" y="3362325"/>
          <p14:tracePt t="49896" x="3006725" y="3341688"/>
          <p14:tracePt t="49913" x="2894013" y="3322638"/>
          <p14:tracePt t="49930" x="2792413" y="3308350"/>
          <p14:tracePt t="49947" x="2746375" y="3287713"/>
          <p14:tracePt t="49963" x="2719388" y="3281363"/>
          <p14:tracePt t="49979" x="2713038" y="3281363"/>
          <p14:tracePt t="49996" x="2705100" y="3281363"/>
          <p14:tracePt t="50013" x="2632075" y="3281363"/>
          <p14:tracePt t="50030" x="2598738" y="3281363"/>
          <p14:tracePt t="50046" x="2578100" y="3287713"/>
          <p14:tracePt t="50063" x="2551113" y="3302000"/>
          <p14:tracePt t="50079" x="2517775" y="3328988"/>
          <p14:tracePt t="50096" x="2498725" y="3355975"/>
          <p14:tracePt t="50113" x="2478088" y="3389313"/>
          <p14:tracePt t="50130" x="2465388" y="3416300"/>
          <p14:tracePt t="50147" x="2451100" y="3435350"/>
          <p14:tracePt t="50163" x="2451100" y="3441700"/>
          <p14:tracePt t="50179" x="2451100" y="3455988"/>
          <p14:tracePt t="50214" x="2451100" y="3468688"/>
          <p14:tracePt t="50230" x="2451100" y="3482975"/>
          <p14:tracePt t="50246" x="2457450" y="3482975"/>
          <p14:tracePt t="50263" x="2478088" y="3495675"/>
          <p14:tracePt t="50279" x="2484438" y="3495675"/>
          <p14:tracePt t="50296" x="2505075" y="3509963"/>
          <p14:tracePt t="50313" x="2524125" y="3509963"/>
          <p14:tracePt t="50330" x="2538413" y="3509963"/>
          <p14:tracePt t="50346" x="2544763" y="3516313"/>
          <p14:tracePt t="50363" x="2559050" y="3522663"/>
          <p14:tracePt t="50396" x="2571750" y="3522663"/>
          <p14:tracePt t="50413" x="2578100" y="3522663"/>
          <p14:tracePt t="50686" x="2584450" y="3522663"/>
          <p14:tracePt t="50694" x="2592388" y="3522663"/>
          <p14:tracePt t="50702" x="2598738" y="3529013"/>
          <p14:tracePt t="50713" x="2611438" y="3536950"/>
          <p14:tracePt t="50730" x="2632075" y="3549650"/>
          <p14:tracePt t="50746" x="2665413" y="3570288"/>
          <p14:tracePt t="50763" x="2719388" y="3603625"/>
          <p14:tracePt t="50780" x="2792413" y="3656013"/>
          <p14:tracePt t="50796" x="2833688" y="3676650"/>
          <p14:tracePt t="50813" x="2879725" y="3703638"/>
          <p14:tracePt t="50831" x="2900363" y="3716338"/>
          <p14:tracePt t="50846" x="2913063" y="3724275"/>
          <p14:tracePt t="50863" x="2919413" y="3730625"/>
          <p14:tracePt t="50879" x="2933700" y="3736975"/>
          <p14:tracePt t="50896" x="2946400" y="3751263"/>
          <p14:tracePt t="50913" x="2952750" y="3757613"/>
          <p14:tracePt t="50930" x="2967038" y="3770313"/>
          <p14:tracePt t="50946" x="2967038" y="3784600"/>
          <p14:tracePt t="50963" x="2979738" y="3797300"/>
          <p14:tracePt t="50980" x="2987675" y="3810000"/>
          <p14:tracePt t="50996" x="2987675" y="3830638"/>
          <p14:tracePt t="51013" x="3006725" y="3857625"/>
          <p14:tracePt t="51030" x="3021013" y="3884613"/>
          <p14:tracePt t="51047" x="3033713" y="3897313"/>
          <p14:tracePt t="51063" x="3033713" y="3911600"/>
          <p14:tracePt t="51096" x="3033713" y="3917950"/>
          <p14:tracePt t="51478" x="3040063" y="3917950"/>
          <p14:tracePt t="51486" x="3040063" y="3930650"/>
          <p14:tracePt t="51496" x="3040063" y="3938588"/>
          <p14:tracePt t="51910" x="3040063" y="3930650"/>
          <p14:tracePt t="51918" x="3040063" y="3917950"/>
          <p14:tracePt t="51930" x="3040063" y="3911600"/>
          <p14:tracePt t="51946" x="3040063" y="3897313"/>
          <p14:tracePt t="51963" x="3040063" y="3890963"/>
          <p14:tracePt t="52246" x="3040063" y="3897313"/>
          <p14:tracePt t="52254" x="3040063" y="3911600"/>
          <p14:tracePt t="52263" x="3040063" y="3924300"/>
          <p14:tracePt t="52280" x="3040063" y="3944938"/>
          <p14:tracePt t="52296" x="3040063" y="3957638"/>
          <p14:tracePt t="52313" x="3040063" y="3965575"/>
          <p14:tracePt t="52374" x="3040063" y="3971925"/>
          <p14:tracePt t="52398" x="3048000" y="3971925"/>
          <p14:tracePt t="52550" x="3054350" y="3971925"/>
          <p14:tracePt t="52558" x="3054350" y="3965575"/>
          <p14:tracePt t="52566" x="3054350" y="3951288"/>
          <p14:tracePt t="52582" x="3054350" y="3938588"/>
          <p14:tracePt t="52630" x="3048000" y="3938588"/>
          <p14:tracePt t="52638" x="3048000" y="3957638"/>
          <p14:tracePt t="52647" x="3048000" y="3998913"/>
          <p14:tracePt t="52663" x="3048000" y="4098925"/>
          <p14:tracePt t="52680" x="3048000" y="4179888"/>
          <p14:tracePt t="52696" x="3048000" y="4246563"/>
          <p14:tracePt t="52714" x="3048000" y="4259263"/>
          <p14:tracePt t="52766" x="3048000" y="4252913"/>
          <p14:tracePt t="52774" x="3048000" y="4225925"/>
          <p14:tracePt t="52782" x="3048000" y="4205288"/>
          <p14:tracePt t="52796" x="3040063" y="4192588"/>
          <p14:tracePt t="52813" x="3040063" y="4159250"/>
          <p14:tracePt t="52830" x="3040063" y="4152900"/>
          <p14:tracePt t="53726" x="3040063" y="4144963"/>
          <p14:tracePt t="53742" x="3040063" y="4138613"/>
          <p14:tracePt t="54071" x="3040063" y="4132263"/>
          <p14:tracePt t="54078" x="3048000" y="4132263"/>
          <p14:tracePt t="54095" x="3054350" y="4138613"/>
          <p14:tracePt t="54102" x="3060700" y="4144963"/>
          <p14:tracePt t="54126" x="3067050" y="4152900"/>
          <p14:tracePt t="54798" x="3081338" y="4171950"/>
          <p14:tracePt t="54806" x="3081338" y="4186238"/>
          <p14:tracePt t="54815" x="3087688" y="4198938"/>
          <p14:tracePt t="54830" x="3087688" y="4205288"/>
          <p14:tracePt t="54927" x="3087688" y="4198938"/>
          <p14:tracePt t="54942" x="3087688" y="4186238"/>
          <p14:tracePt t="54951" x="3087688" y="4179888"/>
          <p14:tracePt t="54963" x="3087688" y="4171950"/>
          <p14:tracePt t="54980" x="3087688" y="4144963"/>
          <p14:tracePt t="54997" x="3087688" y="4125913"/>
          <p14:tracePt t="55013" x="3087688" y="4111625"/>
          <p14:tracePt t="55030" x="3081338" y="4065588"/>
          <p14:tracePt t="55047" x="3081338" y="4044950"/>
          <p14:tracePt t="55063" x="3073400" y="4032250"/>
          <p14:tracePt t="55080" x="3073400" y="4024313"/>
          <p14:tracePt t="55097" x="3073400" y="4011613"/>
          <p14:tracePt t="55113" x="3073400" y="3998913"/>
          <p14:tracePt t="55130" x="3073400" y="3990975"/>
          <p14:tracePt t="55147" x="3073400" y="3984625"/>
          <p14:tracePt t="55163" x="3067050" y="3978275"/>
          <p14:tracePt t="55495" x="3073400" y="3978275"/>
          <p14:tracePt t="55503" x="3073400" y="3984625"/>
          <p14:tracePt t="55513" x="3087688" y="3998913"/>
          <p14:tracePt t="55530" x="3087688" y="4011613"/>
          <p14:tracePt t="55547" x="3087688" y="4024313"/>
          <p14:tracePt t="55631" x="3094038" y="4024313"/>
          <p14:tracePt t="56455" x="3081338" y="4024313"/>
          <p14:tracePt t="56463" x="3027363" y="4024313"/>
          <p14:tracePt t="56471" x="2946400" y="4024313"/>
          <p14:tracePt t="56480" x="2846388" y="4024313"/>
          <p14:tracePt t="56497" x="2498725" y="4024313"/>
          <p14:tracePt t="56514" x="1989138" y="4024313"/>
          <p14:tracePt t="56530" x="1285875" y="4024313"/>
          <p14:tracePt t="56547" x="682625" y="4024313"/>
          <p14:tracePt t="56563" x="334963" y="4024313"/>
          <p14:tracePt t="56580" x="193675" y="4024313"/>
          <p14:tracePt t="56597" x="153988" y="4011613"/>
          <p14:tracePt t="56647" x="147638" y="4005263"/>
          <p14:tracePt t="56726" x="141288" y="3998913"/>
          <p14:tracePt t="56735" x="114300" y="3990975"/>
          <p14:tracePt t="56746" x="66675" y="3990975"/>
          <p14:tracePt t="56763" x="0" y="3971925"/>
          <p14:tracePt t="56780" x="0" y="3957638"/>
          <p14:tracePt t="56797" x="0" y="3944938"/>
          <p14:tracePt t="56813" x="0" y="3938588"/>
          <p14:tracePt t="56886" x="0" y="3944938"/>
          <p14:tracePt t="56903" x="0" y="3951288"/>
          <p14:tracePt t="56918" x="0" y="3957638"/>
          <p14:tracePt t="56942" x="0" y="3965575"/>
          <p14:tracePt t="56958" x="0" y="3978275"/>
          <p14:tracePt t="56967" x="6350" y="3978275"/>
          <p14:tracePt t="56980" x="6350" y="3984625"/>
          <p14:tracePt t="56997" x="20638" y="3998913"/>
          <p14:tracePt t="57013" x="33338" y="4017963"/>
          <p14:tracePt t="57031" x="39688" y="4032250"/>
          <p14:tracePt t="57048" x="47625" y="4032250"/>
          <p14:tracePt t="57126" x="47625" y="4038600"/>
          <p14:tracePt t="57135" x="60325" y="4044950"/>
          <p14:tracePt t="57147" x="66675" y="4059238"/>
          <p14:tracePt t="57163" x="73025" y="4065588"/>
          <p14:tracePt t="57180" x="80963" y="4078288"/>
          <p14:tracePt t="57197" x="87313" y="4078288"/>
          <p14:tracePt t="57213" x="93663" y="4078288"/>
          <p14:tracePt t="57263" x="100013" y="4092575"/>
          <p14:tracePt t="57279" x="107950" y="4105275"/>
          <p14:tracePt t="57287" x="107950" y="4111625"/>
          <p14:tracePt t="57297" x="114300" y="4125913"/>
          <p14:tracePt t="57313" x="120650" y="4132263"/>
          <p14:tracePt t="57330" x="133350" y="4144963"/>
          <p14:tracePt t="57347" x="141288" y="4159250"/>
          <p14:tracePt t="57363" x="147638" y="4165600"/>
          <p14:tracePt t="57591" x="153988" y="4165600"/>
          <p14:tracePt t="57607" x="166688" y="4171950"/>
          <p14:tracePt t="57631" x="174625" y="4171950"/>
          <p14:tracePt t="57647" x="180975" y="4171950"/>
          <p14:tracePt t="57655" x="187325" y="4179888"/>
          <p14:tracePt t="57671" x="193675" y="4179888"/>
          <p14:tracePt t="57680" x="201613" y="4179888"/>
          <p14:tracePt t="57703" x="207963" y="4186238"/>
          <p14:tracePt t="57791" x="214313" y="4186238"/>
          <p14:tracePt t="57799" x="220663" y="4186238"/>
          <p14:tracePt t="57807" x="241300" y="4186238"/>
          <p14:tracePt t="57823" x="254000" y="4186238"/>
          <p14:tracePt t="57832" x="261938" y="4186238"/>
          <p14:tracePt t="57983" x="268288" y="4186238"/>
          <p14:tracePt t="57991" x="274638" y="4186238"/>
          <p14:tracePt t="57999" x="280988" y="4186238"/>
          <p14:tracePt t="58015" x="287338" y="4186238"/>
          <p14:tracePt t="58030" x="287338" y="4192588"/>
          <p14:tracePt t="58047" x="301625" y="4198938"/>
          <p14:tracePt t="58064" x="314325" y="4198938"/>
          <p14:tracePt t="58080" x="341313" y="4198938"/>
          <p14:tracePt t="58097" x="374650" y="4213225"/>
          <p14:tracePt t="58114" x="401638" y="4219575"/>
          <p14:tracePt t="58131" x="407988" y="4225925"/>
          <p14:tracePt t="58147" x="415925" y="4225925"/>
          <p14:tracePt t="58231" x="422275" y="4225925"/>
          <p14:tracePt t="58239" x="428625" y="4225925"/>
          <p14:tracePt t="58248" x="441325" y="4232275"/>
          <p14:tracePt t="58264" x="455613" y="4238625"/>
          <p14:tracePt t="58280" x="461963" y="4238625"/>
          <p14:tracePt t="58303" x="468313" y="4238625"/>
          <p14:tracePt t="58313" x="468313" y="4246563"/>
          <p14:tracePt t="58331" x="476250" y="4252913"/>
          <p14:tracePt t="58347" x="501650" y="4265613"/>
          <p14:tracePt t="58364" x="509588" y="4273550"/>
          <p14:tracePt t="58380" x="522288" y="4279900"/>
          <p14:tracePt t="58397" x="522288" y="4286250"/>
          <p14:tracePt t="58519" x="528638" y="4286250"/>
          <p14:tracePt t="58543" x="536575" y="4286250"/>
          <p14:tracePt t="58551" x="542925" y="4286250"/>
          <p14:tracePt t="58563" x="549275" y="4286250"/>
          <p14:tracePt t="58580" x="582613" y="4292600"/>
          <p14:tracePt t="58597" x="603250" y="4306888"/>
          <p14:tracePt t="58615" x="642938" y="4319588"/>
          <p14:tracePt t="58631" x="663575" y="4319588"/>
          <p14:tracePt t="58647" x="676275" y="4333875"/>
          <p14:tracePt t="58664" x="690563" y="4333875"/>
          <p14:tracePt t="58680" x="696913" y="4333875"/>
          <p14:tracePt t="58697" x="715963" y="4333875"/>
          <p14:tracePt t="58714" x="730250" y="4333875"/>
          <p14:tracePt t="58730" x="750888" y="4333875"/>
          <p14:tracePt t="58747" x="769938" y="4333875"/>
          <p14:tracePt t="58764" x="796925" y="4333875"/>
          <p14:tracePt t="58781" x="809625" y="4333875"/>
          <p14:tracePt t="58797" x="823913" y="4333875"/>
          <p14:tracePt t="58814" x="836613" y="4333875"/>
          <p14:tracePt t="58830" x="863600" y="4325938"/>
          <p14:tracePt t="58848" x="890588" y="4319588"/>
          <p14:tracePt t="58864" x="938213" y="4319588"/>
          <p14:tracePt t="58880" x="984250" y="4313238"/>
          <p14:tracePt t="58897" x="1017588" y="4306888"/>
          <p14:tracePt t="58914" x="1092200" y="4306888"/>
          <p14:tracePt t="58930" x="1179513" y="4306888"/>
          <p14:tracePt t="58947" x="1252538" y="4306888"/>
          <p14:tracePt t="58964" x="1306513" y="4306888"/>
          <p14:tracePt t="58980" x="1346200" y="4306888"/>
          <p14:tracePt t="58997" x="1373188" y="4306888"/>
          <p14:tracePt t="59014" x="1400175" y="4306888"/>
          <p14:tracePt t="59031" x="1433513" y="4306888"/>
          <p14:tracePt t="59048" x="1473200" y="4306888"/>
          <p14:tracePt t="59064" x="1512888" y="4306888"/>
          <p14:tracePt t="59080" x="1560513" y="4306888"/>
          <p14:tracePt t="59097" x="1581150" y="4306888"/>
          <p14:tracePt t="59114" x="1608138" y="4306888"/>
          <p14:tracePt t="59131" x="1647825" y="4306888"/>
          <p14:tracePt t="59148" x="1693863" y="4306888"/>
          <p14:tracePt t="59164" x="1741488" y="4306888"/>
          <p14:tracePt t="59180" x="1781175" y="4306888"/>
          <p14:tracePt t="59197" x="1828800" y="4306888"/>
          <p14:tracePt t="59214" x="1862138" y="4306888"/>
          <p14:tracePt t="59217" x="1881188" y="4306888"/>
          <p14:tracePt t="59231" x="1916113" y="4306888"/>
          <p14:tracePt t="59248" x="1941513" y="4306888"/>
          <p14:tracePt t="59264" x="1955800" y="4306888"/>
          <p14:tracePt t="59280" x="1976438" y="4292600"/>
          <p14:tracePt t="59297" x="2001838" y="4279900"/>
          <p14:tracePt t="59314" x="2022475" y="4265613"/>
          <p14:tracePt t="59330" x="2036763" y="4238625"/>
          <p14:tracePt t="59347" x="2043113" y="4225925"/>
          <p14:tracePt t="59364" x="2043113" y="4219575"/>
          <p14:tracePt t="59439" x="2043113" y="4205288"/>
          <p14:tracePt t="59447" x="2028825" y="4198938"/>
          <p14:tracePt t="59455" x="2001838" y="4186238"/>
          <p14:tracePt t="59465" x="1982788" y="4179888"/>
          <p14:tracePt t="59480" x="1916113" y="4159250"/>
          <p14:tracePt t="59497" x="1847850" y="4159250"/>
          <p14:tracePt t="59514" x="1808163" y="4144963"/>
          <p14:tracePt t="59530" x="1768475" y="4144963"/>
          <p14:tracePt t="59547" x="1741488" y="4144963"/>
          <p14:tracePt t="59564" x="1714500" y="4144963"/>
          <p14:tracePt t="59580" x="1701800" y="4152900"/>
          <p14:tracePt t="59597" x="1674813" y="4171950"/>
          <p14:tracePt t="59614" x="1647825" y="4179888"/>
          <p14:tracePt t="59631" x="1614488" y="4186238"/>
          <p14:tracePt t="59647" x="1600200" y="4192588"/>
          <p14:tracePt t="59664" x="1593850" y="4192588"/>
          <p14:tracePt t="59680" x="1581150" y="4192588"/>
          <p14:tracePt t="59697" x="1581150" y="4198938"/>
          <p14:tracePt t="59743" x="1573213" y="4198938"/>
          <p14:tracePt t="59751" x="1573213" y="4205288"/>
          <p14:tracePt t="59764" x="1573213" y="4213225"/>
          <p14:tracePt t="59780" x="1573213" y="4219575"/>
          <p14:tracePt t="59797" x="1593850" y="4238625"/>
          <p14:tracePt t="59814" x="1641475" y="4252913"/>
          <p14:tracePt t="59831" x="1727200" y="4273550"/>
          <p14:tracePt t="59848" x="1774825" y="4273550"/>
          <p14:tracePt t="59864" x="1822450" y="4273550"/>
          <p14:tracePt t="59880" x="1928813" y="4273550"/>
          <p14:tracePt t="59897" x="2076450" y="4273550"/>
          <p14:tracePt t="59914" x="2224088" y="4273550"/>
          <p14:tracePt t="59930" x="2344738" y="4273550"/>
          <p14:tracePt t="59948" x="2417763" y="4273550"/>
          <p14:tracePt t="59964" x="2484438" y="4265613"/>
          <p14:tracePt t="59981" x="2524125" y="4252913"/>
          <p14:tracePt t="59997" x="2532063" y="4246563"/>
          <p14:tracePt t="60014" x="2544763" y="4232275"/>
          <p14:tracePt t="60031" x="2544763" y="4192588"/>
          <p14:tracePt t="60048" x="2544763" y="4179888"/>
          <p14:tracePt t="60064" x="2544763" y="4165600"/>
          <p14:tracePt t="60080" x="2538413" y="4152900"/>
          <p14:tracePt t="60097" x="2517775" y="4138613"/>
          <p14:tracePt t="60114" x="2484438" y="4119563"/>
          <p14:tracePt t="60130" x="2411413" y="4084638"/>
          <p14:tracePt t="60148" x="2317750" y="4059238"/>
          <p14:tracePt t="60164" x="2155825" y="4038600"/>
          <p14:tracePt t="60181" x="1989138" y="4038600"/>
          <p14:tracePt t="60197" x="1808163" y="4038600"/>
          <p14:tracePt t="60214" x="1674813" y="4038600"/>
          <p14:tracePt t="60216" x="1620838" y="4059238"/>
          <p14:tracePt t="60230" x="1581150" y="4078288"/>
          <p14:tracePt t="60247" x="1506538" y="4138613"/>
          <p14:tracePt t="60264" x="1500188" y="4165600"/>
          <p14:tracePt t="60281" x="1500188" y="4198938"/>
          <p14:tracePt t="60297" x="1500188" y="4232275"/>
          <p14:tracePt t="60314" x="1500188" y="4238625"/>
          <p14:tracePt t="60330" x="1500188" y="4246563"/>
          <p14:tracePt t="60400" x="1512888" y="4252913"/>
          <p14:tracePt t="60407" x="1520825" y="4252913"/>
          <p14:tracePt t="60415" x="1527175" y="4252913"/>
          <p14:tracePt t="60430" x="1527175" y="4246563"/>
          <p14:tracePt t="60495" x="1533525" y="4246563"/>
          <p14:tracePt t="60503" x="1539875" y="4246563"/>
          <p14:tracePt t="60513" x="1560513" y="4252913"/>
          <p14:tracePt t="60530" x="1587500" y="4273550"/>
          <p14:tracePt t="60547" x="1600200" y="4279900"/>
          <p14:tracePt t="60564" x="1600200" y="4286250"/>
          <p14:tracePt t="60631" x="1608138" y="4286250"/>
          <p14:tracePt t="60671" x="1620838" y="4286250"/>
          <p14:tracePt t="60703" x="1627188" y="4286250"/>
          <p14:tracePt t="60807" x="1633538" y="4286250"/>
          <p14:tracePt t="60815" x="1641475" y="4298950"/>
          <p14:tracePt t="60823" x="1647825" y="4298950"/>
          <p14:tracePt t="60832" x="1647825" y="4306888"/>
          <p14:tracePt t="61103" x="1641475" y="4313238"/>
          <p14:tracePt t="61112" x="1627188" y="4319588"/>
          <p14:tracePt t="61119" x="1608138" y="4325938"/>
          <p14:tracePt t="61131" x="1581150" y="4340225"/>
          <p14:tracePt t="61148" x="1547813" y="4352925"/>
          <p14:tracePt t="61164" x="1520825" y="4359275"/>
          <p14:tracePt t="61181" x="1493838" y="4359275"/>
          <p14:tracePt t="61197" x="1452563" y="4359275"/>
          <p14:tracePt t="61214" x="1406525" y="4359275"/>
          <p14:tracePt t="61217" x="1352550" y="4359275"/>
          <p14:tracePt t="61232" x="1252538" y="4359275"/>
          <p14:tracePt t="61248" x="1171575" y="4340225"/>
          <p14:tracePt t="61264" x="1098550" y="4333875"/>
          <p14:tracePt t="61281" x="1050925" y="4325938"/>
          <p14:tracePt t="61297" x="1023938" y="4319588"/>
          <p14:tracePt t="61314" x="1017588" y="4319588"/>
          <p14:tracePt t="61360" x="1011238" y="4313238"/>
          <p14:tracePt t="61367" x="1004888" y="4313238"/>
          <p14:tracePt t="61381" x="998538" y="4319588"/>
          <p14:tracePt t="61397" x="984250" y="4333875"/>
          <p14:tracePt t="61414" x="977900" y="4333875"/>
          <p14:tracePt t="61432" x="965200" y="4340225"/>
          <p14:tracePt t="61448" x="944563" y="4352925"/>
          <p14:tracePt t="61464" x="923925" y="4367213"/>
          <p14:tracePt t="61481" x="904875" y="4386263"/>
          <p14:tracePt t="61497" x="877888" y="4400550"/>
          <p14:tracePt t="61514" x="857250" y="4406900"/>
          <p14:tracePt t="61531" x="850900" y="4406900"/>
          <p14:tracePt t="61547" x="844550" y="4406900"/>
          <p14:tracePt t="61564" x="836613" y="4413250"/>
          <p14:tracePt t="61581" x="817563" y="4419600"/>
          <p14:tracePt t="61597" x="796925" y="4419600"/>
          <p14:tracePt t="61614" x="784225" y="4427538"/>
          <p14:tracePt t="61631" x="769938" y="4433888"/>
          <p14:tracePt t="61647" x="757238" y="4433888"/>
          <p14:tracePt t="61735" x="742950" y="4433888"/>
          <p14:tracePt t="61895" x="736600" y="4433888"/>
          <p14:tracePt t="61903" x="736600" y="4446588"/>
          <p14:tracePt t="61913" x="736600" y="4460875"/>
          <p14:tracePt t="61931" x="750888" y="4506913"/>
          <p14:tracePt t="61947" x="763588" y="4533900"/>
          <p14:tracePt t="61964" x="784225" y="4573588"/>
          <p14:tracePt t="61981" x="803275" y="4600575"/>
          <p14:tracePt t="61997" x="836613" y="4633913"/>
          <p14:tracePt t="62014" x="890588" y="4687888"/>
          <p14:tracePt t="62032" x="950913" y="4721225"/>
          <p14:tracePt t="62048" x="977900" y="4735513"/>
          <p14:tracePt t="62064" x="1004888" y="4741863"/>
          <p14:tracePt t="62081" x="1031875" y="4741863"/>
          <p14:tracePt t="62097" x="1071563" y="4748213"/>
          <p14:tracePt t="62114" x="1092200" y="4748213"/>
          <p14:tracePt t="62131" x="1104900" y="4748213"/>
          <p14:tracePt t="62148" x="1125538" y="4748213"/>
          <p14:tracePt t="62164" x="1152525" y="4748213"/>
          <p14:tracePt t="62181" x="1171575" y="4748213"/>
          <p14:tracePt t="62197" x="1198563" y="4748213"/>
          <p14:tracePt t="62214" x="1212850" y="4748213"/>
          <p14:tracePt t="62216" x="1225550" y="4748213"/>
          <p14:tracePt t="62231" x="1238250" y="4748213"/>
          <p14:tracePt t="62248" x="1258888" y="4748213"/>
          <p14:tracePt t="62264" x="1273175" y="4748213"/>
          <p14:tracePt t="62281" x="1292225" y="4735513"/>
          <p14:tracePt t="62297" x="1306513" y="4727575"/>
          <p14:tracePt t="62344" x="1273175" y="4727575"/>
          <p14:tracePt t="62351" x="1185863" y="4727575"/>
          <p14:tracePt t="62364" x="1125538" y="4727575"/>
          <p14:tracePt t="62381" x="1023938" y="4727575"/>
          <p14:tracePt t="62397" x="950913" y="4714875"/>
          <p14:tracePt t="62414" x="869950" y="4714875"/>
          <p14:tracePt t="62431" x="763588" y="4735513"/>
          <p14:tracePt t="62448" x="736600" y="4748213"/>
          <p14:tracePt t="62465" x="703263" y="4762500"/>
          <p14:tracePt t="62481" x="669925" y="4781550"/>
          <p14:tracePt t="62497" x="669925" y="4787900"/>
          <p14:tracePt t="62514" x="690563" y="4835525"/>
          <p14:tracePt t="62531" x="736600" y="4902200"/>
          <p14:tracePt t="62681" x="1916113" y="5062538"/>
          <p14:tracePt t="62697" x="2043113" y="5110163"/>
          <p14:tracePt t="62714" x="2197100" y="5122863"/>
          <p14:tracePt t="62731" x="2324100" y="5130800"/>
          <p14:tracePt t="62748" x="2438400" y="5130800"/>
          <p14:tracePt t="62764" x="2538413" y="5130800"/>
          <p14:tracePt t="62781" x="2605088" y="5122863"/>
          <p14:tracePt t="62797" x="2686050" y="5076825"/>
          <p14:tracePt t="62814" x="2732088" y="5029200"/>
          <p14:tracePt t="62832" x="2798763" y="4962525"/>
          <p14:tracePt t="62848" x="2819400" y="4941888"/>
          <p14:tracePt t="62864" x="2846388" y="4916488"/>
          <p14:tracePt t="62881" x="2859088" y="4908550"/>
          <p14:tracePt t="62898" x="2867025" y="4902200"/>
          <p14:tracePt t="62944" x="2873375" y="4902200"/>
          <p14:tracePt t="62983" x="2886075" y="4902200"/>
          <p14:tracePt t="62991" x="2900363" y="4895850"/>
          <p14:tracePt t="62999" x="2913063" y="4895850"/>
          <p14:tracePt t="63016" x="2927350" y="4889500"/>
          <p14:tracePt t="63031" x="2946400" y="4881563"/>
          <p14:tracePt t="63048" x="2960688" y="4881563"/>
          <p14:tracePt t="63456" x="2960688" y="4875213"/>
          <p14:tracePt t="63464" x="2960688" y="4868863"/>
          <p14:tracePt t="63488" x="2960688" y="4862513"/>
          <p14:tracePt t="63503" x="2952750" y="4856163"/>
          <p14:tracePt t="63512" x="2952750" y="4848225"/>
          <p14:tracePt t="63519" x="2946400" y="4848225"/>
          <p14:tracePt t="63531" x="2933700" y="4841875"/>
          <p14:tracePt t="63548" x="2900363" y="4822825"/>
          <p14:tracePt t="63564" x="2852738" y="4795838"/>
          <p14:tracePt t="63581" x="2798763" y="4754563"/>
          <p14:tracePt t="63597" x="2692400" y="4714875"/>
          <p14:tracePt t="63614" x="2517775" y="4641850"/>
          <p14:tracePt t="63631" x="2263775" y="4567238"/>
          <p14:tracePt t="63648" x="1922463" y="4533900"/>
          <p14:tracePt t="63664" x="1814513" y="4533900"/>
          <p14:tracePt t="63681" x="1720850" y="4533900"/>
          <p14:tracePt t="63697" x="1614488" y="4560888"/>
          <p14:tracePt t="63714" x="1547813" y="4581525"/>
          <p14:tracePt t="63731" x="1512888" y="4581525"/>
          <p14:tracePt t="63748" x="1487488" y="4581525"/>
          <p14:tracePt t="63764" x="1452563" y="4581525"/>
          <p14:tracePt t="63781" x="1412875" y="4567238"/>
          <p14:tracePt t="63798" x="1358900" y="4540250"/>
          <p14:tracePt t="63814" x="1306513" y="4513263"/>
          <p14:tracePt t="63831" x="1279525" y="4494213"/>
          <p14:tracePt t="63848" x="1265238" y="4479925"/>
          <p14:tracePt t="63960" x="1258888" y="4479925"/>
          <p14:tracePt t="64104" x="1258888" y="4473575"/>
          <p14:tracePt t="64136" x="1258888" y="4460875"/>
          <p14:tracePt t="64336" x="1265238" y="4460875"/>
          <p14:tracePt t="64367" x="1273175" y="4460875"/>
          <p14:tracePt t="64375" x="1279525" y="4460875"/>
          <p14:tracePt t="64384" x="1279525" y="4467225"/>
          <p14:tracePt t="64401" x="1285875" y="4467225"/>
          <p14:tracePt t="64424" x="1292225" y="4467225"/>
          <p14:tracePt t="64600" x="1285875" y="4467225"/>
          <p14:tracePt t="64615" x="1279525" y="4467225"/>
          <p14:tracePt t="64624" x="1265238" y="4467225"/>
          <p14:tracePt t="64632" x="1258888" y="4467225"/>
          <p14:tracePt t="64648" x="1219200" y="4467225"/>
          <p14:tracePt t="64664" x="1192213" y="4452938"/>
          <p14:tracePt t="64681" x="1171575" y="4452938"/>
          <p14:tracePt t="64697" x="1131888" y="4452938"/>
          <p14:tracePt t="64714" x="1065213" y="4440238"/>
          <p14:tracePt t="64731" x="1017588" y="4433888"/>
          <p14:tracePt t="64748" x="971550" y="4427538"/>
          <p14:tracePt t="64765" x="930275" y="4419600"/>
          <p14:tracePt t="64781" x="890588" y="4419600"/>
          <p14:tracePt t="64798" x="850900" y="4406900"/>
          <p14:tracePt t="64814" x="817563" y="4400550"/>
          <p14:tracePt t="64831" x="784225" y="4400550"/>
          <p14:tracePt t="64848" x="730250" y="4400550"/>
          <p14:tracePt t="64865" x="703263" y="4394200"/>
          <p14:tracePt t="64881" x="655638" y="4394200"/>
          <p14:tracePt t="64898" x="642938" y="4386263"/>
          <p14:tracePt t="64915" x="630238" y="4386263"/>
          <p14:tracePt t="64931" x="630238" y="4379913"/>
          <p14:tracePt t="64964" x="615950" y="4379913"/>
          <p14:tracePt t="64992" x="603250" y="4379913"/>
          <p14:tracePt t="65384" x="603250" y="4386263"/>
          <p14:tracePt t="65424" x="603250" y="4394200"/>
          <p14:tracePt t="65536" x="609600" y="4394200"/>
          <p14:tracePt t="65640" x="609600" y="4400550"/>
          <p14:tracePt t="65656" x="615950" y="4400550"/>
          <p14:tracePt t="65784" x="622300" y="4400550"/>
          <p14:tracePt t="65792" x="636588" y="4413250"/>
          <p14:tracePt t="65800" x="649288" y="4419600"/>
          <p14:tracePt t="65814" x="655638" y="4433888"/>
          <p14:tracePt t="65832" x="696913" y="4479925"/>
          <p14:tracePt t="65848" x="709613" y="4506913"/>
          <p14:tracePt t="65992" x="709613" y="4500563"/>
          <p14:tracePt t="66000" x="709613" y="4494213"/>
          <p14:tracePt t="66008" x="715963" y="4494213"/>
          <p14:tracePt t="66360" x="723900" y="4500563"/>
          <p14:tracePt t="66368" x="730250" y="4500563"/>
          <p14:tracePt t="66381" x="736600" y="4506913"/>
          <p14:tracePt t="66398" x="750888" y="4513263"/>
          <p14:tracePt t="66424" x="750888" y="4521200"/>
          <p14:tracePt t="66696" x="757238" y="4521200"/>
          <p14:tracePt t="66712" x="763588" y="4521200"/>
          <p14:tracePt t="66736" x="769938" y="4521200"/>
          <p14:tracePt t="67192" x="776288" y="4521200"/>
          <p14:tracePt t="67209" x="790575" y="4513263"/>
          <p14:tracePt t="67224" x="803275" y="4506913"/>
          <p14:tracePt t="67232" x="817563" y="4500563"/>
          <p14:tracePt t="67248" x="830263" y="4487863"/>
          <p14:tracePt t="67265" x="836613" y="4487863"/>
          <p14:tracePt t="67272" x="836613" y="4479925"/>
          <p14:tracePt t="67288" x="844550" y="4479925"/>
          <p14:tracePt t="67304" x="850900" y="4479925"/>
          <p14:tracePt t="67320" x="857250" y="4479925"/>
          <p14:tracePt t="67331" x="869950" y="4467225"/>
          <p14:tracePt t="67348" x="884238" y="4467225"/>
          <p14:tracePt t="67365" x="896938" y="4452938"/>
          <p14:tracePt t="67381" x="904875" y="4452938"/>
          <p14:tracePt t="67448" x="904875" y="4446588"/>
          <p14:tracePt t="67465" x="884238" y="4446588"/>
          <p14:tracePt t="67472" x="869950" y="4440238"/>
          <p14:tracePt t="67481" x="863600" y="4440238"/>
          <p14:tracePt t="67498" x="830263" y="4427538"/>
          <p14:tracePt t="67515" x="803275" y="4427538"/>
          <p14:tracePt t="67531" x="776288" y="4427538"/>
          <p14:tracePt t="67565" x="763588" y="4427538"/>
          <p14:tracePt t="67608" x="796925" y="4440238"/>
          <p14:tracePt t="67616" x="857250" y="4460875"/>
          <p14:tracePt t="67624" x="930275" y="4479925"/>
          <p14:tracePt t="67633" x="1004888" y="4500563"/>
          <p14:tracePt t="67649" x="1131888" y="4533900"/>
          <p14:tracePt t="67665" x="1265238" y="4554538"/>
          <p14:tracePt t="67681" x="1473200" y="4554538"/>
          <p14:tracePt t="67698" x="1801813" y="4554538"/>
          <p14:tracePt t="67715" x="2130425" y="4554538"/>
          <p14:tracePt t="67731" x="2284413" y="4554538"/>
          <p14:tracePt t="67748" x="2330450" y="4554538"/>
          <p14:tracePt t="67765" x="2336800" y="4554538"/>
          <p14:tracePt t="67832" x="2344738" y="4554538"/>
          <p14:tracePt t="67840" x="2351088" y="4554538"/>
          <p14:tracePt t="67856" x="2357438" y="4554538"/>
          <p14:tracePt t="67872" x="2370138" y="4554538"/>
          <p14:tracePt t="67881" x="2370138" y="4548188"/>
          <p14:tracePt t="67898" x="2378075" y="4540250"/>
          <p14:tracePt t="67915" x="2397125" y="4521200"/>
          <p14:tracePt t="67931" x="2430463" y="4494213"/>
          <p14:tracePt t="67948" x="2457450" y="4473575"/>
          <p14:tracePt t="67965" x="2478088" y="4460875"/>
          <p14:tracePt t="67981" x="2484438" y="4446588"/>
          <p14:tracePt t="67998" x="2490788" y="4446588"/>
          <p14:tracePt t="68015" x="2490788" y="4440238"/>
          <p14:tracePt t="68240" x="2484438" y="4440238"/>
          <p14:tracePt t="68641" x="2484438" y="4446588"/>
          <p14:tracePt t="68649" x="2484438" y="4452938"/>
          <p14:tracePt t="68657" x="2484438" y="4460875"/>
          <p14:tracePt t="68992" x="2484438" y="4446588"/>
          <p14:tracePt t="69000" x="2484438" y="4433888"/>
          <p14:tracePt t="69024" x="2484438" y="4419600"/>
          <p14:tracePt t="69128" x="2484438" y="4427538"/>
          <p14:tracePt t="69144" x="2484438" y="4433888"/>
          <p14:tracePt t="69256" x="2484438" y="4440238"/>
          <p14:tracePt t="69384" x="2484438" y="4446588"/>
          <p14:tracePt t="70985" x="2484438" y="4452938"/>
          <p14:tracePt t="70993" x="2484438" y="4460875"/>
          <p14:tracePt t="71033" x="2484438" y="4467225"/>
          <p14:tracePt t="71057" x="2484438" y="4473575"/>
          <p14:tracePt t="71369" x="2484438" y="4479925"/>
          <p14:tracePt t="71377" x="2490788" y="4487863"/>
          <p14:tracePt t="71385" x="2490788" y="4500563"/>
          <p14:tracePt t="71398" x="2498725" y="4506913"/>
          <p14:tracePt t="71415" x="2498725" y="4527550"/>
          <p14:tracePt t="71432" x="2498725" y="4533900"/>
          <p14:tracePt t="71593" x="2498725" y="4527550"/>
          <p14:tracePt t="71985" x="2498725" y="4533900"/>
          <p14:tracePt t="72505" x="2498725" y="4548188"/>
          <p14:tracePt t="73153" x="2498725" y="4554538"/>
          <p14:tracePt t="73161" x="2498725" y="4560888"/>
          <p14:tracePt t="75193" x="2498725" y="4548188"/>
          <p14:tracePt t="75218" x="2498725" y="4540250"/>
          <p14:tracePt t="75234" x="2498725" y="4533900"/>
          <p14:tracePt t="75242" x="2498725" y="4521200"/>
          <p14:tracePt t="75250" x="2498725" y="4513263"/>
          <p14:tracePt t="75266" x="2498725" y="4500563"/>
          <p14:tracePt t="75425" x="2498725" y="4506913"/>
          <p14:tracePt t="75433" x="2498725" y="4513263"/>
          <p14:tracePt t="75441" x="2498725" y="4521200"/>
          <p14:tracePt t="75450" x="2498725" y="4533900"/>
          <p14:tracePt t="75466" x="2498725" y="4548188"/>
          <p14:tracePt t="76458" x="2498725" y="4554538"/>
          <p14:tracePt t="76466" x="2498725" y="4560888"/>
          <p14:tracePt t="76497" x="2498725" y="4567238"/>
          <p14:tracePt t="76626" x="2498725" y="4560888"/>
          <p14:tracePt t="76738" x="2498725" y="4567238"/>
          <p14:tracePt t="76890" x="2498725" y="4554538"/>
          <p14:tracePt t="76898" x="2484438" y="4548188"/>
          <p14:tracePt t="76906" x="2484438" y="4533900"/>
          <p14:tracePt t="76915" x="2484438" y="4521200"/>
          <p14:tracePt t="76932" x="2484438" y="4506913"/>
          <p14:tracePt t="76949" x="2471738" y="4487863"/>
          <p14:tracePt t="76966" x="2465388" y="4473575"/>
          <p14:tracePt t="77081" x="2465388" y="4479925"/>
          <p14:tracePt t="77090" x="2465388" y="4487863"/>
          <p14:tracePt t="77106" x="2471738" y="4494213"/>
          <p14:tracePt t="77490" x="2471738" y="4506913"/>
          <p14:tracePt t="77514" x="2478088" y="4513263"/>
          <p14:tracePt t="77530" x="2478088" y="4521200"/>
          <p14:tracePt t="77538" x="2478088" y="4527550"/>
          <p14:tracePt t="77554" x="2484438" y="4527550"/>
          <p14:tracePt t="77570" x="2490788" y="4533900"/>
          <p14:tracePt t="77858" x="2498725" y="4548188"/>
          <p14:tracePt t="77874" x="2505075" y="4554538"/>
          <p14:tracePt t="77906" x="2511425" y="4560888"/>
          <p14:tracePt t="77914" x="2511425" y="4567238"/>
          <p14:tracePt t="77978" x="2451100" y="4494213"/>
          <p14:tracePt t="77986" x="2390775" y="4413250"/>
          <p14:tracePt t="77999" x="2330450" y="4346575"/>
          <p14:tracePt t="78016" x="2270125" y="4246563"/>
        </p14:tracePtLst>
      </p14:laserTrace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Outline</a:t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6" name="Google Shape;66;p14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 txBox="1"/>
          <p:nvPr/>
        </p:nvSpPr>
        <p:spPr>
          <a:xfrm>
            <a:off x="253225" y="778125"/>
            <a:ext cx="86886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Motivations: s-process and nuclear waste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Status of the data and evaluations</a:t>
            </a:r>
            <a:endParaRPr sz="18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Sample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Experimental set-up and EARs: combined proposal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Counting rate estimates and expected accuracy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Summary and outlook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1912"/>
    </mc:Choice>
    <mc:Fallback>
      <p:transition spd="slow" advTm="419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32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Summary 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8" name="Google Shape;368;p32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3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Google Shape;370;p32"/>
          <p:cNvSpPr txBox="1"/>
          <p:nvPr/>
        </p:nvSpPr>
        <p:spPr>
          <a:xfrm>
            <a:off x="763175" y="878600"/>
            <a:ext cx="7801500" cy="37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32"/>
          <p:cNvSpPr txBox="1"/>
          <p:nvPr/>
        </p:nvSpPr>
        <p:spPr>
          <a:xfrm>
            <a:off x="145575" y="579325"/>
            <a:ext cx="9074700" cy="46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b="1">
                <a:solidFill>
                  <a:schemeClr val="dk1"/>
                </a:solidFill>
              </a:rPr>
              <a:t>Motivation for Se-79(n,g):</a:t>
            </a:r>
            <a:endParaRPr b="1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Key s-process branching point isotope: Constrain thermal conditions of massive stars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One of the largest contributions to the long-term radiotoxicity among FP in the nuclear waste</a:t>
            </a:r>
            <a:endParaRPr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b="1">
                <a:solidFill>
                  <a:schemeClr val="dk1"/>
                </a:solidFill>
              </a:rPr>
              <a:t>Goal of the proposal:</a:t>
            </a:r>
            <a:endParaRPr b="1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 b="1" u="sng">
                <a:solidFill>
                  <a:schemeClr val="dk1"/>
                </a:solidFill>
              </a:rPr>
              <a:t>First measurement  of this cross section </a:t>
            </a:r>
            <a:r>
              <a:rPr lang="en">
                <a:solidFill>
                  <a:schemeClr val="dk1"/>
                </a:solidFill>
              </a:rPr>
              <a:t>at thermal, RRR and  URR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Get the most comprehensive knowledge of Se-79(n,g)</a:t>
            </a:r>
            <a:r>
              <a:rPr lang="en" b="1">
                <a:solidFill>
                  <a:schemeClr val="dk1"/>
                </a:solidFill>
              </a:rPr>
              <a:t> </a:t>
            </a:r>
            <a:r>
              <a:rPr lang="en">
                <a:solidFill>
                  <a:schemeClr val="dk1"/>
                </a:solidFill>
              </a:rPr>
              <a:t>in the 3 energy regions.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b="1">
                <a:solidFill>
                  <a:schemeClr val="dk1"/>
                </a:solidFill>
              </a:rPr>
              <a:t>Se-79 sample ready and characterized @ PSI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b="1"/>
              <a:t>Realistic counting rate estimates of Se-79(n,g) @ EAR1 and EAR2</a:t>
            </a:r>
            <a:r>
              <a:rPr lang="en" b="1">
                <a:solidFill>
                  <a:schemeClr val="dk1"/>
                </a:solidFill>
              </a:rPr>
              <a:t>:</a:t>
            </a:r>
            <a:endParaRPr b="1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Realistic efficiencies from MC simulations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Evaluated cross sections JEFF-3.3 (TALYS for Se-79)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Impact of statistical uncertainties in background subtraction and RF 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b="1">
                <a:solidFill>
                  <a:schemeClr val="dk1"/>
                </a:solidFill>
              </a:rPr>
              <a:t>A combined proposal would be ideal for a successful measurement of this key isotope</a:t>
            </a:r>
            <a:endParaRPr b="1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 b="1">
                <a:solidFill>
                  <a:schemeClr val="dk1"/>
                </a:solidFill>
              </a:rPr>
              <a:t>Se-79(n,ɣ) @ EAR1</a:t>
            </a:r>
            <a:r>
              <a:rPr lang="en">
                <a:solidFill>
                  <a:schemeClr val="dk1"/>
                </a:solidFill>
              </a:rPr>
              <a:t> with C6D6 and/or i-TED: RRR with high resolution and validation 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</a:rPr>
              <a:t>         </a:t>
            </a:r>
            <a:r>
              <a:rPr lang="en" b="1">
                <a:solidFill>
                  <a:srgbClr val="073763"/>
                </a:solidFill>
              </a:rPr>
              <a:t>3.5 10¹⁸ protons (2.5 sample + 0.5 dummy + 0.5 backgrounds normalization) </a:t>
            </a:r>
            <a:endParaRPr>
              <a:solidFill>
                <a:srgbClr val="073763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 b="1">
                <a:solidFill>
                  <a:schemeClr val="dk1"/>
                </a:solidFill>
              </a:rPr>
              <a:t>Se-79(n,ɣ) @ EAR2 </a:t>
            </a:r>
            <a:r>
              <a:rPr lang="en">
                <a:solidFill>
                  <a:schemeClr val="dk1"/>
                </a:solidFill>
              </a:rPr>
              <a:t>with C6D6: good statistics for the URR and thermal point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</a:rPr>
              <a:t>         </a:t>
            </a:r>
            <a:r>
              <a:rPr lang="en" b="1">
                <a:solidFill>
                  <a:srgbClr val="073763"/>
                </a:solidFill>
              </a:rPr>
              <a:t>2.0 10¹⁸ protons (1.0 sample + 0.5 dummy + 0.5 backgrounds normalization) </a:t>
            </a:r>
            <a:endParaRPr b="1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FF0000"/>
              </a:solidFill>
            </a:endParaRPr>
          </a:p>
        </p:txBody>
      </p: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6698"/>
    </mc:Choice>
    <mc:Fallback>
      <p:transition spd="slow" advTm="1466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2272" x="2263775" y="4238625"/>
          <p14:tracePt t="38173" x="2257425" y="4238625"/>
          <p14:tracePt t="38181" x="2236788" y="4205288"/>
          <p14:tracePt t="38189" x="2216150" y="4171950"/>
          <p14:tracePt t="38200" x="2203450" y="4159250"/>
          <p14:tracePt t="38901" x="2197100" y="4152900"/>
          <p14:tracePt t="38957" x="2182813" y="4152900"/>
          <p14:tracePt t="42350" x="2176463" y="4132263"/>
          <p14:tracePt t="42358" x="2149475" y="4092575"/>
          <p14:tracePt t="42367" x="2095500" y="4011613"/>
          <p14:tracePt t="42384" x="1982788" y="3870325"/>
          <p14:tracePt t="42401" x="1868488" y="3736975"/>
          <p14:tracePt t="42417" x="1774825" y="3643313"/>
          <p14:tracePt t="42434" x="1714500" y="3570288"/>
          <p14:tracePt t="42450" x="1701800" y="3549650"/>
          <p14:tracePt t="42526" x="1701800" y="3543300"/>
          <p14:tracePt t="44757" x="1701800" y="3522663"/>
          <p14:tracePt t="44766" x="1641475" y="3441700"/>
          <p14:tracePt t="44774" x="1547813" y="3302000"/>
          <p14:tracePt t="44785" x="1452563" y="3201988"/>
          <p14:tracePt t="44801" x="1325563" y="3067050"/>
          <p14:tracePt t="44817" x="1292225" y="3033713"/>
          <p14:tracePt t="44834" x="1285875" y="3033713"/>
        </p14:tracePtLst>
      </p14:laserTraceLst>
    </p:ext>
  </p:extLs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33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Outlook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7" name="Google Shape;377;p33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Google Shape;378;p3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33"/>
          <p:cNvSpPr txBox="1"/>
          <p:nvPr/>
        </p:nvSpPr>
        <p:spPr>
          <a:xfrm>
            <a:off x="763175" y="878600"/>
            <a:ext cx="7801500" cy="37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33"/>
          <p:cNvSpPr txBox="1"/>
          <p:nvPr/>
        </p:nvSpPr>
        <p:spPr>
          <a:xfrm>
            <a:off x="139275" y="579325"/>
            <a:ext cx="9081000" cy="429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Possible sample improvement:</a:t>
            </a:r>
            <a:endParaRPr b="1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Under discussion with PSI’s colleagues: Chemical purification of the PbSe sample to reduce the sample activity and make a Se Oxide sample. →Specially relevant for the measurement @ EAR1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i-TED development &amp; characterization:</a:t>
            </a:r>
            <a:endParaRPr b="1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Results of the i-TED 5.3 prototype look promising and proof the good perfomance in EAR1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 </a:t>
            </a:r>
            <a:r>
              <a:rPr lang="en" b="1">
                <a:solidFill>
                  <a:srgbClr val="0B5394"/>
                </a:solidFill>
              </a:rPr>
              <a:t>(V. Babiano’s talk)</a:t>
            </a:r>
            <a:endParaRPr b="1">
              <a:solidFill>
                <a:srgbClr val="0B5394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Optimization of the position reconstruction &amp; imaging algorithms to improve background suppression capabilities: Machine learning looks promising 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B5394"/>
                </a:solidFill>
              </a:rPr>
              <a:t>(J. Balibrea  &amp; J. Lerendegui’s talks)</a:t>
            </a:r>
            <a:endParaRPr b="1">
              <a:solidFill>
                <a:srgbClr val="0B5394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On-going tests @ IFIC-lab to characterize the CRT and the counting rate limit.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Before measurement: i-TED 4 pi commissioning in EAR1 and EAR2 during target commissioning 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B5394"/>
                </a:solidFill>
              </a:rPr>
              <a:t>(Cesar’s talk)</a:t>
            </a:r>
            <a:endParaRPr b="1">
              <a:solidFill>
                <a:srgbClr val="0B5394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</a:rPr>
              <a:t>Proposal timeline:</a:t>
            </a:r>
            <a:endParaRPr b="1">
              <a:solidFill>
                <a:schemeClr val="dk1"/>
              </a:solidFill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Presentation to INTC in November</a:t>
            </a:r>
            <a:endParaRPr/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Measurement: End 2021, early 2022 →</a:t>
            </a:r>
            <a:r>
              <a:rPr lang="en" sz="1600" b="1">
                <a:solidFill>
                  <a:srgbClr val="FF0000"/>
                </a:solidFill>
              </a:rPr>
              <a:t> ERC Project ends May 2022</a:t>
            </a:r>
            <a:endParaRPr sz="1600" b="1">
              <a:solidFill>
                <a:srgbClr val="FF0000"/>
              </a:solidFill>
            </a:endParaRPr>
          </a:p>
        </p:txBody>
      </p: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2117"/>
    </mc:Choice>
    <mc:Fallback>
      <p:transition spd="slow" advTm="621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55435" x="1265238" y="3013075"/>
          <p14:tracePt t="55443" x="1265238" y="2960688"/>
          <p14:tracePt t="55459" x="1333500" y="2960688"/>
          <p14:tracePt t="55469" x="1520825" y="2960688"/>
          <p14:tracePt t="55486" x="1982788" y="2879725"/>
          <p14:tracePt t="55502" x="2584450" y="2559050"/>
          <p14:tracePt t="55519" x="3381375" y="1976438"/>
          <p14:tracePt t="55536" x="3971925" y="1292225"/>
          <p14:tracePt t="55552" x="4319588" y="763588"/>
          <p14:tracePt t="55569" x="4527550" y="515938"/>
          <p14:tracePt t="55586" x="4567238" y="476250"/>
          <p14:tracePt t="55699" x="4573588" y="468313"/>
          <p14:tracePt t="55715" x="4587875" y="468313"/>
          <p14:tracePt t="55723" x="4594225" y="482600"/>
          <p14:tracePt t="55736" x="4608513" y="501650"/>
          <p14:tracePt t="55752" x="4627563" y="536575"/>
          <p14:tracePt t="55769" x="4641850" y="588963"/>
          <p14:tracePt t="55785" x="4654550" y="622300"/>
          <p14:tracePt t="55803" x="4667250" y="676275"/>
          <p14:tracePt t="55819" x="4675188" y="703263"/>
          <p14:tracePt t="55836" x="4687888" y="736600"/>
          <p14:tracePt t="55852" x="4708525" y="750888"/>
          <p14:tracePt t="55869" x="4735513" y="763588"/>
          <p14:tracePt t="55885" x="4741863" y="763588"/>
          <p14:tracePt t="55919" x="4748213" y="763588"/>
          <p14:tracePt t="56043" x="4748213" y="769938"/>
          <p14:tracePt t="56051" x="4748213" y="776288"/>
          <p14:tracePt t="56059" x="4748213" y="809625"/>
          <p14:tracePt t="56069" x="4754563" y="850900"/>
          <p14:tracePt t="56086" x="4754563" y="938213"/>
          <p14:tracePt t="56102" x="4754563" y="998538"/>
          <p14:tracePt t="56119" x="4748213" y="1098550"/>
          <p14:tracePt t="56136" x="4714875" y="1219200"/>
          <p14:tracePt t="56152" x="4694238" y="1298575"/>
          <p14:tracePt t="56169" x="4687888" y="1400175"/>
          <p14:tracePt t="56186" x="4654550" y="1493838"/>
          <p14:tracePt t="56203" x="4654550" y="1560513"/>
          <p14:tracePt t="56220" x="4654550" y="1593850"/>
          <p14:tracePt t="56236" x="4654550" y="1600200"/>
          <p14:tracePt t="56947" x="4648200" y="1641475"/>
          <p14:tracePt t="56955" x="4641850" y="1660525"/>
          <p14:tracePt t="56964" x="4614863" y="1701800"/>
          <p14:tracePt t="56971" x="4600575" y="1714500"/>
          <p14:tracePt t="56986" x="4573588" y="1727200"/>
          <p14:tracePt t="57003" x="4540250" y="1741488"/>
          <p14:tracePt t="59045" x="4494213" y="1666875"/>
          <p14:tracePt t="59053" x="4433888" y="1487488"/>
          <p14:tracePt t="59069" x="4165600" y="1038225"/>
          <p14:tracePt t="59086" x="3636963" y="549275"/>
          <p14:tracePt t="59102" x="3027363" y="66675"/>
          <p14:tracePt t="59119" x="2465388" y="0"/>
          <p14:tracePt t="59136" x="2076450" y="0"/>
          <p14:tracePt t="59153" x="1801813" y="0"/>
          <p14:tracePt t="59169" x="1620838" y="0"/>
          <p14:tracePt t="59186" x="1473200" y="0"/>
          <p14:tracePt t="59203" x="1219200" y="0"/>
          <p14:tracePt t="60636" x="4848225" y="2738438"/>
          <p14:tracePt t="60644" x="4787900" y="2705100"/>
          <p14:tracePt t="60658" x="4687888" y="2652713"/>
          <p14:tracePt t="60675" x="3998913" y="2378075"/>
          <p14:tracePt t="60692" x="3381375" y="2055813"/>
          <p14:tracePt t="60709" x="2632075" y="1627188"/>
          <p14:tracePt t="60725" x="1955800" y="1306513"/>
          <p14:tracePt t="60741" x="1539875" y="1044575"/>
          <p14:tracePt t="60758" x="1393825" y="904875"/>
          <p14:tracePt t="60775" x="1312863" y="776288"/>
          <p14:tracePt t="60792" x="1265238" y="690563"/>
          <p14:tracePt t="60808" x="1212850" y="603250"/>
          <p14:tracePt t="60825" x="1158875" y="528638"/>
          <p14:tracePt t="60842" x="1111250" y="495300"/>
          <p14:tracePt t="60858" x="1058863" y="449263"/>
          <p14:tracePt t="60874" x="1011238" y="395288"/>
          <p14:tracePt t="60892" x="890588" y="322263"/>
          <p14:tracePt t="60908" x="809625" y="287338"/>
          <p14:tracePt t="61766" x="1058863" y="47625"/>
          <p14:tracePt t="62092" x="1065213" y="47625"/>
          <p14:tracePt t="62100" x="1071563" y="47625"/>
        </p14:tracePtLst>
      </p14:laserTraceLst>
    </p:ext>
  </p:extLs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4"/>
          <p:cNvSpPr txBox="1"/>
          <p:nvPr/>
        </p:nvSpPr>
        <p:spPr>
          <a:xfrm>
            <a:off x="0" y="1905006"/>
            <a:ext cx="9144000" cy="15249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5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BACK-UP SLIDES</a:t>
            </a:r>
            <a:endParaRPr sz="49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6" name="Google Shape;386;p34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7" name="Google Shape;387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5"/>
          <p:cNvSpPr txBox="1"/>
          <p:nvPr/>
        </p:nvSpPr>
        <p:spPr>
          <a:xfrm>
            <a:off x="0" y="1781899"/>
            <a:ext cx="9144000" cy="16479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</a:t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Cross section calculations</a:t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(A. Mengoni)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3" name="Google Shape;393;p35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Google Shape;394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6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Thermal value: ENDF, JEFF and TALYS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0" name="Google Shape;400;p36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Google Shape;401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36"/>
          <p:cNvSpPr txBox="1"/>
          <p:nvPr/>
        </p:nvSpPr>
        <p:spPr>
          <a:xfrm>
            <a:off x="706950" y="4074700"/>
            <a:ext cx="7978800" cy="946500"/>
          </a:xfrm>
          <a:prstGeom prst="rect">
            <a:avLst/>
          </a:prstGeom>
          <a:solidFill>
            <a:srgbClr val="FFD966"/>
          </a:solidFill>
          <a:ln w="2857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Calculation at thermal </a:t>
            </a:r>
            <a:r>
              <a:rPr lang="en"/>
              <a:t> shows remarkable differences with evaluations 	 	 	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Calculation: P(sigma_th &lt;1b</a:t>
            </a:r>
            <a:r>
              <a:rPr lang="en"/>
              <a:t>)= 80%  + P (sigma_th &lt;10 b) = 98%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sigma_th = 50 b In ENDF/B-VIII.0</a:t>
            </a:r>
            <a:br>
              <a:rPr lang="en"/>
            </a:br>
            <a:r>
              <a:rPr lang="en"/>
              <a:t>sigma_th = 11.8 b in TENDL-2019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3" name="Google Shape;403;p36"/>
          <p:cNvSpPr txBox="1"/>
          <p:nvPr/>
        </p:nvSpPr>
        <p:spPr>
          <a:xfrm>
            <a:off x="-16050" y="621625"/>
            <a:ext cx="2937900" cy="22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A. Mengoni’s calculations:</a:t>
            </a:r>
            <a:endParaRPr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300 sets of resonance using average parameters in TALYS:</a:t>
            </a:r>
            <a:br>
              <a:rPr lang="en"/>
            </a:b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&lt;D0&gt; = 56.8 eV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S0 = 0.98 x 10ˆ{-4}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&lt;Gamma_g(0)&gt; = 0.078 (+-10%)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36"/>
          <p:cNvSpPr txBox="1"/>
          <p:nvPr/>
        </p:nvSpPr>
        <p:spPr>
          <a:xfrm>
            <a:off x="-80525" y="2872425"/>
            <a:ext cx="2587800" cy="7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3D85C6"/>
                </a:solidFill>
              </a:rPr>
              <a:t>JEFF-3.3 (TENDL 2019)</a:t>
            </a:r>
            <a:endParaRPr b="1">
              <a:solidFill>
                <a:srgbClr val="3D85C6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3D85C6"/>
                </a:solidFill>
              </a:rPr>
              <a:t> uses &lt;Gamma_g(0)&gt; = 0.100 meV</a:t>
            </a:r>
            <a:endParaRPr b="1">
              <a:solidFill>
                <a:srgbClr val="3D85C6"/>
              </a:solidFill>
            </a:endParaRPr>
          </a:p>
        </p:txBody>
      </p:sp>
      <p:pic>
        <p:nvPicPr>
          <p:cNvPr id="405" name="Google Shape;405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39152" y="1150000"/>
            <a:ext cx="3387575" cy="2387698"/>
          </a:xfrm>
          <a:prstGeom prst="rect">
            <a:avLst/>
          </a:prstGeom>
          <a:noFill/>
          <a:ln>
            <a:noFill/>
          </a:ln>
        </p:spPr>
      </p:pic>
      <p:sp>
        <p:nvSpPr>
          <p:cNvPr id="406" name="Google Shape;406;p36"/>
          <p:cNvSpPr txBox="1"/>
          <p:nvPr/>
        </p:nvSpPr>
        <p:spPr>
          <a:xfrm>
            <a:off x="2736375" y="841250"/>
            <a:ext cx="2937900" cy="3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B5394"/>
                </a:solidFill>
              </a:rPr>
              <a:t>CALCULATED THERMAL XS</a:t>
            </a:r>
            <a:endParaRPr b="1">
              <a:solidFill>
                <a:srgbClr val="0B5394"/>
              </a:solidFill>
            </a:endParaRPr>
          </a:p>
        </p:txBody>
      </p:sp>
      <p:pic>
        <p:nvPicPr>
          <p:cNvPr id="407" name="Google Shape;407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50525" y="1150454"/>
            <a:ext cx="3387575" cy="2387698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Google Shape;408;p36"/>
          <p:cNvSpPr txBox="1"/>
          <p:nvPr/>
        </p:nvSpPr>
        <p:spPr>
          <a:xfrm>
            <a:off x="6051563" y="841250"/>
            <a:ext cx="2937900" cy="3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B5394"/>
                </a:solidFill>
              </a:rPr>
              <a:t>PROBABILITY SIGMA_TH</a:t>
            </a:r>
            <a:endParaRPr b="1">
              <a:solidFill>
                <a:srgbClr val="0B5394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7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RRR and URR: ENDF, JEFF and TALYS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4" name="Google Shape;414;p37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5" name="Google Shape;415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37"/>
          <p:cNvSpPr txBox="1"/>
          <p:nvPr/>
        </p:nvSpPr>
        <p:spPr>
          <a:xfrm>
            <a:off x="1019775" y="4150900"/>
            <a:ext cx="7342500" cy="840300"/>
          </a:xfrm>
          <a:prstGeom prst="rect">
            <a:avLst/>
          </a:prstGeom>
          <a:solidFill>
            <a:srgbClr val="FFD966"/>
          </a:solidFill>
          <a:ln w="2857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Calculation RRR: </a:t>
            </a:r>
            <a:r>
              <a:rPr lang="en"/>
              <a:t>some realizations are compatible to JEFF-3.3 (used for the estimates). In some cases the strength of resonances is smaller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Calculation URR: </a:t>
            </a:r>
            <a:r>
              <a:rPr lang="en"/>
              <a:t>Above  55 keV, TALYS Statistical model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17" name="Google Shape;417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93109" y="621625"/>
            <a:ext cx="5646866" cy="3529275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418;p37"/>
          <p:cNvSpPr txBox="1"/>
          <p:nvPr/>
        </p:nvSpPr>
        <p:spPr>
          <a:xfrm>
            <a:off x="-16050" y="621625"/>
            <a:ext cx="2937900" cy="22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A. Mengoni</a:t>
            </a:r>
            <a:r>
              <a:rPr lang="en" b="1">
                <a:solidFill>
                  <a:schemeClr val="dk1"/>
                </a:solidFill>
              </a:rPr>
              <a:t>’s calculations</a:t>
            </a:r>
            <a:r>
              <a:rPr lang="en" b="1"/>
              <a:t>:</a:t>
            </a:r>
            <a:endParaRPr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300 sets of resonance using average parameters in TALYS:</a:t>
            </a:r>
            <a:br>
              <a:rPr lang="en"/>
            </a:b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&lt;D0&gt; = 56.8 eV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S0 = 0.98 x 10ˆ{-4}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&lt;Gamma_g(0)&gt; = 0.078 (+-10%)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" name="Google Shape;419;p37"/>
          <p:cNvSpPr txBox="1"/>
          <p:nvPr/>
        </p:nvSpPr>
        <p:spPr>
          <a:xfrm>
            <a:off x="-80525" y="2872425"/>
            <a:ext cx="2587800" cy="7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3D85C6"/>
                </a:solidFill>
              </a:rPr>
              <a:t>JEFF-3.3 (TENDL 2019)</a:t>
            </a:r>
            <a:endParaRPr b="1">
              <a:solidFill>
                <a:srgbClr val="3D85C6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3D85C6"/>
                </a:solidFill>
              </a:rPr>
              <a:t> uses &lt;Gamma_g(0)&gt; = 0.100 meV</a:t>
            </a:r>
            <a:endParaRPr b="1">
              <a:solidFill>
                <a:srgbClr val="3D85C6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8"/>
          <p:cNvSpPr txBox="1"/>
          <p:nvPr/>
        </p:nvSpPr>
        <p:spPr>
          <a:xfrm>
            <a:off x="0" y="1905006"/>
            <a:ext cx="9144000" cy="15249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EAR1:</a:t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i-TED imaging capabilities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5" name="Google Shape;425;p38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39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i-TED5.3 vs C6D6 @ EAR1: Fe-56(n,g)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2" name="Google Shape;432;p39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p39"/>
          <p:cNvSpPr txBox="1"/>
          <p:nvPr/>
        </p:nvSpPr>
        <p:spPr>
          <a:xfrm>
            <a:off x="706950" y="4584750"/>
            <a:ext cx="8437200" cy="471900"/>
          </a:xfrm>
          <a:prstGeom prst="rect">
            <a:avLst/>
          </a:prstGeom>
          <a:solidFill>
            <a:srgbClr val="FFD966"/>
          </a:solidFill>
          <a:ln w="2857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NORMALIZATION TO 1.15 KeV Resoannce to proof gain in (n,g) background in the keV range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35" name="Google Shape;435;p39"/>
          <p:cNvPicPr preferRelativeResize="0"/>
          <p:nvPr/>
        </p:nvPicPr>
        <p:blipFill rotWithShape="1">
          <a:blip r:embed="rId5">
            <a:alphaModFix/>
          </a:blip>
          <a:srcRect t="5383" r="7544"/>
          <a:stretch/>
        </p:blipFill>
        <p:spPr>
          <a:xfrm>
            <a:off x="3272700" y="663776"/>
            <a:ext cx="5856774" cy="3837724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Google Shape;436;p39"/>
          <p:cNvSpPr txBox="1"/>
          <p:nvPr/>
        </p:nvSpPr>
        <p:spPr>
          <a:xfrm>
            <a:off x="167575" y="1564175"/>
            <a:ext cx="2571600" cy="14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Spectra normalized to integral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(1140-1160 keV)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Resonance is wider in i-TED due to non-perfect trigger timing correction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" name="Google Shape;441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2725" y="1171551"/>
            <a:ext cx="4823325" cy="3282321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40"/>
          <p:cNvSpPr txBox="1"/>
          <p:nvPr/>
        </p:nvSpPr>
        <p:spPr>
          <a:xfrm>
            <a:off x="-19050" y="0"/>
            <a:ext cx="9144000" cy="5193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chemeClr val="lt1"/>
                </a:solidFill>
              </a:rPr>
              <a:t>i-TED Spectra : singles &amp; add-back</a:t>
            </a:r>
            <a:endParaRPr sz="3800">
              <a:solidFill>
                <a:schemeClr val="lt1"/>
              </a:solidFill>
            </a:endParaRPr>
          </a:p>
        </p:txBody>
      </p:sp>
      <p:sp>
        <p:nvSpPr>
          <p:cNvPr id="443" name="Google Shape;443;p40"/>
          <p:cNvSpPr txBox="1"/>
          <p:nvPr/>
        </p:nvSpPr>
        <p:spPr>
          <a:xfrm>
            <a:off x="181950" y="592625"/>
            <a:ext cx="8943000" cy="7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</a:rPr>
              <a:t>(n,g) and background  </a:t>
            </a:r>
            <a:endParaRPr sz="16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</a:endParaRPr>
          </a:p>
        </p:txBody>
      </p:sp>
      <p:sp>
        <p:nvSpPr>
          <p:cNvPr id="444" name="Google Shape;444;p40"/>
          <p:cNvSpPr txBox="1"/>
          <p:nvPr/>
        </p:nvSpPr>
        <p:spPr>
          <a:xfrm>
            <a:off x="13250" y="2354775"/>
            <a:ext cx="609900" cy="95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45" name="Google Shape;445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6525" y="1095352"/>
            <a:ext cx="4924800" cy="3351401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40"/>
          <p:cNvSpPr txBox="1"/>
          <p:nvPr/>
        </p:nvSpPr>
        <p:spPr>
          <a:xfrm>
            <a:off x="1604025" y="1060525"/>
            <a:ext cx="1471500" cy="2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/>
              <a:t>Au-197(n,g)</a:t>
            </a:r>
            <a:endParaRPr sz="1600" b="1"/>
          </a:p>
        </p:txBody>
      </p:sp>
      <p:sp>
        <p:nvSpPr>
          <p:cNvPr id="447" name="Google Shape;447;p40"/>
          <p:cNvSpPr txBox="1"/>
          <p:nvPr/>
        </p:nvSpPr>
        <p:spPr>
          <a:xfrm>
            <a:off x="6151000" y="1060525"/>
            <a:ext cx="2134200" cy="2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/>
              <a:t>Background EAR1 </a:t>
            </a:r>
            <a:endParaRPr sz="1600" b="1"/>
          </a:p>
        </p:txBody>
      </p:sp>
      <p:sp>
        <p:nvSpPr>
          <p:cNvPr id="448" name="Google Shape;448;p40"/>
          <p:cNvSpPr txBox="1"/>
          <p:nvPr/>
        </p:nvSpPr>
        <p:spPr>
          <a:xfrm>
            <a:off x="7791450" y="589325"/>
            <a:ext cx="1428600" cy="5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0000"/>
                </a:solidFill>
              </a:rPr>
              <a:t>Det #2 </a:t>
            </a:r>
            <a:endParaRPr b="1">
              <a:solidFill>
                <a:srgbClr val="FF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0000"/>
                </a:solidFill>
              </a:rPr>
              <a:t>D = 50 mm</a:t>
            </a:r>
            <a:endParaRPr b="1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41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i-TED: Experimental bckg suppression</a:t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4" name="Google Shape;454;p41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5" name="Google Shape;455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p41"/>
          <p:cNvSpPr txBox="1"/>
          <p:nvPr/>
        </p:nvSpPr>
        <p:spPr>
          <a:xfrm>
            <a:off x="155450" y="637150"/>
            <a:ext cx="8482800" cy="43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" name="Google Shape;457;p41"/>
          <p:cNvSpPr txBox="1"/>
          <p:nvPr/>
        </p:nvSpPr>
        <p:spPr>
          <a:xfrm>
            <a:off x="221574" y="651500"/>
            <a:ext cx="8482800" cy="6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i-TED 5.3 (n,ɣ)/background gain vs C6D6: Scatterer-Absorber coincidences </a:t>
            </a:r>
            <a:endParaRPr b="1"/>
          </a:p>
        </p:txBody>
      </p:sp>
      <p:sp>
        <p:nvSpPr>
          <p:cNvPr id="458" name="Google Shape;458;p41"/>
          <p:cNvSpPr txBox="1"/>
          <p:nvPr/>
        </p:nvSpPr>
        <p:spPr>
          <a:xfrm>
            <a:off x="221575" y="2864875"/>
            <a:ext cx="2916300" cy="10452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Before imaging: i-TED improves (n,ɣ)/background ratio in the keV range after </a:t>
            </a:r>
            <a:r>
              <a:rPr lang="en" b="1">
                <a:solidFill>
                  <a:srgbClr val="0000FF"/>
                </a:solidFill>
              </a:rPr>
              <a:t>coincidences</a:t>
            </a:r>
            <a:r>
              <a:rPr lang="en"/>
              <a:t> between absorber-scatterer</a:t>
            </a:r>
            <a:endParaRPr/>
          </a:p>
        </p:txBody>
      </p:sp>
      <p:grpSp>
        <p:nvGrpSpPr>
          <p:cNvPr id="459" name="Google Shape;459;p41"/>
          <p:cNvGrpSpPr/>
          <p:nvPr/>
        </p:nvGrpSpPr>
        <p:grpSpPr>
          <a:xfrm>
            <a:off x="3277050" y="1067174"/>
            <a:ext cx="5837624" cy="3706799"/>
            <a:chOff x="3247750" y="914774"/>
            <a:chExt cx="5837624" cy="3706799"/>
          </a:xfrm>
        </p:grpSpPr>
        <p:pic>
          <p:nvPicPr>
            <p:cNvPr id="460" name="Google Shape;460;p41"/>
            <p:cNvPicPr preferRelativeResize="0"/>
            <p:nvPr/>
          </p:nvPicPr>
          <p:blipFill rotWithShape="1">
            <a:blip r:embed="rId5">
              <a:alphaModFix/>
            </a:blip>
            <a:srcRect t="6855" r="6076"/>
            <a:stretch/>
          </p:blipFill>
          <p:spPr>
            <a:xfrm>
              <a:off x="3247750" y="914774"/>
              <a:ext cx="5837624" cy="37067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61" name="Google Shape;461;p41"/>
            <p:cNvSpPr txBox="1"/>
            <p:nvPr/>
          </p:nvSpPr>
          <p:spPr>
            <a:xfrm>
              <a:off x="4198775" y="1297550"/>
              <a:ext cx="1189800" cy="367500"/>
            </a:xfrm>
            <a:prstGeom prst="rect">
              <a:avLst/>
            </a:prstGeom>
            <a:solidFill>
              <a:srgbClr val="FFE599"/>
            </a:solidFill>
            <a:ln w="28575" cap="flat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/>
                <a:t>Fe-56(n,ɣ)</a:t>
              </a:r>
              <a:endParaRPr sz="1500"/>
            </a:p>
          </p:txBody>
        </p:sp>
        <p:cxnSp>
          <p:nvCxnSpPr>
            <p:cNvPr id="462" name="Google Shape;462;p41"/>
            <p:cNvCxnSpPr/>
            <p:nvPr/>
          </p:nvCxnSpPr>
          <p:spPr>
            <a:xfrm rot="10800000">
              <a:off x="7802525" y="2574175"/>
              <a:ext cx="17700" cy="962700"/>
            </a:xfrm>
            <a:prstGeom prst="straightConnector1">
              <a:avLst/>
            </a:prstGeom>
            <a:noFill/>
            <a:ln w="28575" cap="flat" cmpd="sng">
              <a:solidFill>
                <a:srgbClr val="FF9900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463" name="Google Shape;463;p41"/>
            <p:cNvSpPr txBox="1"/>
            <p:nvPr/>
          </p:nvSpPr>
          <p:spPr>
            <a:xfrm>
              <a:off x="7384025" y="2749625"/>
              <a:ext cx="612300" cy="244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>
                  <a:solidFill>
                    <a:srgbClr val="FF9900"/>
                  </a:solidFill>
                </a:rPr>
                <a:t> x4</a:t>
              </a:r>
              <a:endParaRPr b="1">
                <a:solidFill>
                  <a:srgbClr val="FF9900"/>
                </a:solidFill>
              </a:endParaRPr>
            </a:p>
          </p:txBody>
        </p:sp>
      </p:grpSp>
      <p:sp>
        <p:nvSpPr>
          <p:cNvPr id="464" name="Google Shape;464;p41"/>
          <p:cNvSpPr txBox="1"/>
          <p:nvPr/>
        </p:nvSpPr>
        <p:spPr>
          <a:xfrm>
            <a:off x="656125" y="1341200"/>
            <a:ext cx="2199600" cy="11808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0000"/>
                </a:solidFill>
              </a:rPr>
              <a:t>Scatterer</a:t>
            </a:r>
            <a:r>
              <a:rPr lang="en"/>
              <a:t> alone very similar counting rate that </a:t>
            </a:r>
            <a:r>
              <a:rPr lang="en" b="1"/>
              <a:t>C6D6 </a:t>
            </a:r>
            <a:r>
              <a:rPr lang="en"/>
              <a:t>but: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+"/>
            </a:pPr>
            <a:r>
              <a:rPr lang="en"/>
              <a:t>Higher resolution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+"/>
            </a:pPr>
            <a:r>
              <a:rPr lang="en"/>
              <a:t>Spectroscopic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Motivation (I): s-process</a:t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4" name="Google Shape;74;p15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 txBox="1"/>
          <p:nvPr/>
        </p:nvSpPr>
        <p:spPr>
          <a:xfrm>
            <a:off x="2390753" y="4455900"/>
            <a:ext cx="3930000" cy="4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0000"/>
                </a:solidFill>
              </a:rPr>
              <a:t>Se-79(n,ɣ): </a:t>
            </a:r>
            <a:r>
              <a:rPr lang="en" sz="1800" b="1">
                <a:solidFill>
                  <a:srgbClr val="262673"/>
                </a:solidFill>
              </a:rPr>
              <a:t>key measurement</a:t>
            </a:r>
            <a:endParaRPr sz="1800" b="1">
              <a:solidFill>
                <a:srgbClr val="262673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62673"/>
                </a:solidFill>
              </a:rPr>
              <a:t>s-process stellar site </a:t>
            </a: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thermometer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5"/>
          <p:cNvSpPr/>
          <p:nvPr/>
        </p:nvSpPr>
        <p:spPr>
          <a:xfrm>
            <a:off x="309240" y="4375440"/>
            <a:ext cx="733800" cy="746700"/>
          </a:xfrm>
          <a:prstGeom prst="rect">
            <a:avLst/>
          </a:prstGeom>
          <a:solidFill>
            <a:srgbClr val="000000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15"/>
          <p:cNvSpPr/>
          <p:nvPr/>
        </p:nvSpPr>
        <p:spPr>
          <a:xfrm>
            <a:off x="244800" y="4452840"/>
            <a:ext cx="8241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i="0" u="none" strike="noStrike" cap="none" baseline="30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75</a:t>
            </a:r>
            <a:r>
              <a:rPr lang="en"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As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1350000" y="4386240"/>
            <a:ext cx="733800" cy="746700"/>
          </a:xfrm>
          <a:prstGeom prst="rect">
            <a:avLst/>
          </a:prstGeom>
          <a:solidFill>
            <a:srgbClr val="D99593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5"/>
          <p:cNvSpPr/>
          <p:nvPr/>
        </p:nvSpPr>
        <p:spPr>
          <a:xfrm>
            <a:off x="1285920" y="4463640"/>
            <a:ext cx="8241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i="0" u="none" strike="noStrike" cap="none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76</a:t>
            </a:r>
            <a:r>
              <a:rPr lang="en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1416600" y="4787640"/>
            <a:ext cx="901200" cy="3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26 h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5"/>
          <p:cNvSpPr/>
          <p:nvPr/>
        </p:nvSpPr>
        <p:spPr>
          <a:xfrm>
            <a:off x="281160" y="3381840"/>
            <a:ext cx="733800" cy="746700"/>
          </a:xfrm>
          <a:prstGeom prst="rect">
            <a:avLst/>
          </a:prstGeom>
          <a:solidFill>
            <a:srgbClr val="000000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5"/>
          <p:cNvSpPr/>
          <p:nvPr/>
        </p:nvSpPr>
        <p:spPr>
          <a:xfrm>
            <a:off x="229680" y="3510720"/>
            <a:ext cx="8241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i="0" u="none" strike="noStrike" cap="none" baseline="30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76</a:t>
            </a:r>
            <a:r>
              <a:rPr lang="en"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Se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5"/>
          <p:cNvSpPr/>
          <p:nvPr/>
        </p:nvSpPr>
        <p:spPr>
          <a:xfrm>
            <a:off x="1347840" y="3392640"/>
            <a:ext cx="733800" cy="746700"/>
          </a:xfrm>
          <a:prstGeom prst="rect">
            <a:avLst/>
          </a:prstGeom>
          <a:solidFill>
            <a:srgbClr val="000000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5"/>
          <p:cNvSpPr/>
          <p:nvPr/>
        </p:nvSpPr>
        <p:spPr>
          <a:xfrm>
            <a:off x="1296360" y="3521160"/>
            <a:ext cx="8241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i="0" u="none" strike="noStrike" cap="none" baseline="30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77</a:t>
            </a:r>
            <a:r>
              <a:rPr lang="en"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Se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5"/>
          <p:cNvSpPr/>
          <p:nvPr/>
        </p:nvSpPr>
        <p:spPr>
          <a:xfrm>
            <a:off x="2365560" y="3392640"/>
            <a:ext cx="733800" cy="746700"/>
          </a:xfrm>
          <a:prstGeom prst="rect">
            <a:avLst/>
          </a:prstGeom>
          <a:solidFill>
            <a:srgbClr val="000000"/>
          </a:solidFill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5"/>
          <p:cNvSpPr/>
          <p:nvPr/>
        </p:nvSpPr>
        <p:spPr>
          <a:xfrm>
            <a:off x="2314080" y="3521160"/>
            <a:ext cx="8241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i="0" u="none" strike="noStrike" cap="none" baseline="30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78</a:t>
            </a:r>
            <a:r>
              <a:rPr lang="en"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Se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5"/>
          <p:cNvSpPr/>
          <p:nvPr/>
        </p:nvSpPr>
        <p:spPr>
          <a:xfrm>
            <a:off x="3382920" y="3392640"/>
            <a:ext cx="733800" cy="746700"/>
          </a:xfrm>
          <a:prstGeom prst="rect">
            <a:avLst/>
          </a:prstGeom>
          <a:solidFill>
            <a:srgbClr val="D99593"/>
          </a:solidFill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5"/>
          <p:cNvSpPr/>
          <p:nvPr/>
        </p:nvSpPr>
        <p:spPr>
          <a:xfrm>
            <a:off x="3331440" y="3521160"/>
            <a:ext cx="8241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i="0" u="none" strike="noStrike" cap="none" baseline="30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79</a:t>
            </a:r>
            <a:r>
              <a:rPr lang="en" sz="2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Se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5"/>
          <p:cNvSpPr/>
          <p:nvPr/>
        </p:nvSpPr>
        <p:spPr>
          <a:xfrm>
            <a:off x="3361320" y="3808800"/>
            <a:ext cx="965400" cy="3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3x10</a:t>
            </a:r>
            <a:r>
              <a:rPr lang="en" sz="1800" b="0" i="0" u="none" strike="noStrike" cap="none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r>
              <a:rPr lang="en" sz="1800"/>
              <a:t>y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5"/>
          <p:cNvSpPr/>
          <p:nvPr/>
        </p:nvSpPr>
        <p:spPr>
          <a:xfrm>
            <a:off x="4424040" y="3403080"/>
            <a:ext cx="733800" cy="746700"/>
          </a:xfrm>
          <a:prstGeom prst="rect">
            <a:avLst/>
          </a:prstGeom>
          <a:solidFill>
            <a:srgbClr val="000000"/>
          </a:solidFill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5"/>
          <p:cNvSpPr/>
          <p:nvPr/>
        </p:nvSpPr>
        <p:spPr>
          <a:xfrm>
            <a:off x="4372200" y="3531960"/>
            <a:ext cx="8241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i="0" u="none" strike="noStrike" cap="none" baseline="30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80</a:t>
            </a:r>
            <a:r>
              <a:rPr lang="en"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Se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5"/>
          <p:cNvSpPr/>
          <p:nvPr/>
        </p:nvSpPr>
        <p:spPr>
          <a:xfrm>
            <a:off x="5376960" y="3377520"/>
            <a:ext cx="733800" cy="746700"/>
          </a:xfrm>
          <a:prstGeom prst="rect">
            <a:avLst/>
          </a:prstGeom>
          <a:solidFill>
            <a:srgbClr val="D99593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5"/>
          <p:cNvSpPr/>
          <p:nvPr/>
        </p:nvSpPr>
        <p:spPr>
          <a:xfrm>
            <a:off x="5325480" y="3506400"/>
            <a:ext cx="8241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i="0" u="none" strike="noStrike" cap="none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81</a:t>
            </a:r>
            <a:r>
              <a:rPr lang="en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5"/>
          <p:cNvSpPr/>
          <p:nvPr/>
        </p:nvSpPr>
        <p:spPr>
          <a:xfrm>
            <a:off x="5355360" y="3794040"/>
            <a:ext cx="965400" cy="3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 m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5"/>
          <p:cNvSpPr/>
          <p:nvPr/>
        </p:nvSpPr>
        <p:spPr>
          <a:xfrm>
            <a:off x="2376000" y="2450160"/>
            <a:ext cx="733800" cy="746700"/>
          </a:xfrm>
          <a:prstGeom prst="rect">
            <a:avLst/>
          </a:prstGeom>
          <a:solidFill>
            <a:srgbClr val="000000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5"/>
          <p:cNvSpPr/>
          <p:nvPr/>
        </p:nvSpPr>
        <p:spPr>
          <a:xfrm>
            <a:off x="2324520" y="2579040"/>
            <a:ext cx="8241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i="0" u="none" strike="noStrike" cap="none" baseline="30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79</a:t>
            </a:r>
            <a:r>
              <a:rPr lang="en"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Br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5"/>
          <p:cNvSpPr/>
          <p:nvPr/>
        </p:nvSpPr>
        <p:spPr>
          <a:xfrm>
            <a:off x="3378600" y="2460960"/>
            <a:ext cx="733800" cy="746700"/>
          </a:xfrm>
          <a:prstGeom prst="rect">
            <a:avLst/>
          </a:prstGeom>
          <a:solidFill>
            <a:srgbClr val="D99593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5"/>
          <p:cNvSpPr/>
          <p:nvPr/>
        </p:nvSpPr>
        <p:spPr>
          <a:xfrm>
            <a:off x="3327120" y="2589840"/>
            <a:ext cx="8241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i="0" u="none" strike="noStrike" cap="none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</a:t>
            </a:r>
            <a:r>
              <a:rPr lang="en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5"/>
          <p:cNvSpPr/>
          <p:nvPr/>
        </p:nvSpPr>
        <p:spPr>
          <a:xfrm>
            <a:off x="3369960" y="2864520"/>
            <a:ext cx="965400" cy="3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 m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5"/>
          <p:cNvSpPr/>
          <p:nvPr/>
        </p:nvSpPr>
        <p:spPr>
          <a:xfrm>
            <a:off x="4434480" y="2473920"/>
            <a:ext cx="733800" cy="746700"/>
          </a:xfrm>
          <a:prstGeom prst="rect">
            <a:avLst/>
          </a:prstGeom>
          <a:solidFill>
            <a:srgbClr val="000000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5"/>
          <p:cNvSpPr/>
          <p:nvPr/>
        </p:nvSpPr>
        <p:spPr>
          <a:xfrm>
            <a:off x="4383000" y="2602440"/>
            <a:ext cx="8241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i="0" u="none" strike="noStrike" cap="none" baseline="30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81</a:t>
            </a:r>
            <a:r>
              <a:rPr lang="en"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Br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5"/>
          <p:cNvSpPr/>
          <p:nvPr/>
        </p:nvSpPr>
        <p:spPr>
          <a:xfrm>
            <a:off x="5387760" y="2460960"/>
            <a:ext cx="733800" cy="746700"/>
          </a:xfrm>
          <a:prstGeom prst="rect">
            <a:avLst/>
          </a:prstGeom>
          <a:solidFill>
            <a:srgbClr val="D99593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5"/>
          <p:cNvSpPr/>
          <p:nvPr/>
        </p:nvSpPr>
        <p:spPr>
          <a:xfrm>
            <a:off x="5336280" y="2589840"/>
            <a:ext cx="8241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i="0" u="none" strike="noStrike" cap="none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82</a:t>
            </a:r>
            <a:r>
              <a:rPr lang="en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5"/>
          <p:cNvSpPr/>
          <p:nvPr/>
        </p:nvSpPr>
        <p:spPr>
          <a:xfrm>
            <a:off x="5417640" y="2877480"/>
            <a:ext cx="965400" cy="3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35 h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5"/>
          <p:cNvSpPr/>
          <p:nvPr/>
        </p:nvSpPr>
        <p:spPr>
          <a:xfrm>
            <a:off x="2386800" y="1495080"/>
            <a:ext cx="733800" cy="746700"/>
          </a:xfrm>
          <a:prstGeom prst="rect">
            <a:avLst/>
          </a:prstGeom>
          <a:solidFill>
            <a:srgbClr val="000000"/>
          </a:solidFill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5"/>
          <p:cNvSpPr/>
          <p:nvPr/>
        </p:nvSpPr>
        <p:spPr>
          <a:xfrm>
            <a:off x="2335320" y="1623960"/>
            <a:ext cx="8241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i="0" u="none" strike="noStrike" cap="none" baseline="30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80</a:t>
            </a:r>
            <a:r>
              <a:rPr lang="en"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Kr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5"/>
          <p:cNvSpPr/>
          <p:nvPr/>
        </p:nvSpPr>
        <p:spPr>
          <a:xfrm>
            <a:off x="3376440" y="1505880"/>
            <a:ext cx="733800" cy="746700"/>
          </a:xfrm>
          <a:prstGeom prst="rect">
            <a:avLst/>
          </a:prstGeom>
          <a:solidFill>
            <a:srgbClr val="D99593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5"/>
          <p:cNvSpPr/>
          <p:nvPr/>
        </p:nvSpPr>
        <p:spPr>
          <a:xfrm>
            <a:off x="3324960" y="1634400"/>
            <a:ext cx="8241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i="0" u="none" strike="noStrike" cap="none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81</a:t>
            </a:r>
            <a:r>
              <a:rPr lang="en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Kr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5"/>
          <p:cNvSpPr/>
          <p:nvPr/>
        </p:nvSpPr>
        <p:spPr>
          <a:xfrm>
            <a:off x="3380760" y="1922040"/>
            <a:ext cx="965400" cy="3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 a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5"/>
          <p:cNvSpPr/>
          <p:nvPr/>
        </p:nvSpPr>
        <p:spPr>
          <a:xfrm>
            <a:off x="4406760" y="1505880"/>
            <a:ext cx="733800" cy="746700"/>
          </a:xfrm>
          <a:prstGeom prst="rect">
            <a:avLst/>
          </a:prstGeom>
          <a:solidFill>
            <a:srgbClr val="000000"/>
          </a:solidFill>
          <a:ln w="25400" cap="flat" cmpd="sng">
            <a:solidFill>
              <a:srgbClr val="3366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5"/>
          <p:cNvSpPr/>
          <p:nvPr/>
        </p:nvSpPr>
        <p:spPr>
          <a:xfrm>
            <a:off x="4355280" y="1634400"/>
            <a:ext cx="8241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i="0" u="none" strike="noStrike" cap="none" baseline="30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82</a:t>
            </a:r>
            <a:r>
              <a:rPr lang="en"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Kr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5"/>
          <p:cNvSpPr/>
          <p:nvPr/>
        </p:nvSpPr>
        <p:spPr>
          <a:xfrm rot="10800000">
            <a:off x="984138" y="4096560"/>
            <a:ext cx="360342" cy="28296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9825" cap="flat" cmpd="sng">
            <a:solidFill>
              <a:srgbClr val="0070C0"/>
            </a:solidFill>
            <a:prstDash val="solid"/>
            <a:round/>
            <a:headEnd type="none" w="sm" len="sm"/>
            <a:tailEnd type="stealth" w="med" len="med"/>
          </a:ln>
        </p:spPr>
      </p:sp>
      <p:sp>
        <p:nvSpPr>
          <p:cNvPr id="114" name="Google Shape;114;p15"/>
          <p:cNvSpPr/>
          <p:nvPr/>
        </p:nvSpPr>
        <p:spPr>
          <a:xfrm>
            <a:off x="998280" y="4768560"/>
            <a:ext cx="437400" cy="10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9825" cap="flat" cmpd="sng">
            <a:solidFill>
              <a:srgbClr val="0070C0"/>
            </a:solidFill>
            <a:prstDash val="solid"/>
            <a:round/>
            <a:headEnd type="none" w="sm" len="sm"/>
            <a:tailEnd type="stealth" w="med" len="med"/>
          </a:ln>
        </p:spPr>
      </p:sp>
      <p:sp>
        <p:nvSpPr>
          <p:cNvPr id="115" name="Google Shape;115;p15"/>
          <p:cNvSpPr/>
          <p:nvPr/>
        </p:nvSpPr>
        <p:spPr>
          <a:xfrm rot="10800000">
            <a:off x="5063538" y="3153240"/>
            <a:ext cx="360342" cy="28296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9825" cap="flat" cmpd="sng">
            <a:solidFill>
              <a:srgbClr val="0070C0"/>
            </a:solidFill>
            <a:prstDash val="solid"/>
            <a:round/>
            <a:headEnd type="none" w="sm" len="sm"/>
            <a:tailEnd type="stealth" w="med" len="med"/>
          </a:ln>
        </p:spPr>
      </p:sp>
      <p:sp>
        <p:nvSpPr>
          <p:cNvPr id="116" name="Google Shape;116;p15"/>
          <p:cNvSpPr/>
          <p:nvPr/>
        </p:nvSpPr>
        <p:spPr>
          <a:xfrm rot="10800000">
            <a:off x="5099898" y="2223720"/>
            <a:ext cx="360342" cy="28296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9825" cap="flat" cmpd="sng">
            <a:solidFill>
              <a:srgbClr val="0070C0"/>
            </a:solidFill>
            <a:prstDash val="solid"/>
            <a:round/>
            <a:headEnd type="none" w="sm" len="sm"/>
            <a:tailEnd type="stealth" w="med" len="med"/>
          </a:ln>
        </p:spPr>
      </p:sp>
      <p:sp>
        <p:nvSpPr>
          <p:cNvPr id="117" name="Google Shape;117;p15"/>
          <p:cNvSpPr/>
          <p:nvPr/>
        </p:nvSpPr>
        <p:spPr>
          <a:xfrm rot="10800000">
            <a:off x="3054378" y="2238840"/>
            <a:ext cx="360342" cy="28296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9825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sp>
      <p:sp>
        <p:nvSpPr>
          <p:cNvPr id="118" name="Google Shape;118;p15"/>
          <p:cNvSpPr/>
          <p:nvPr/>
        </p:nvSpPr>
        <p:spPr>
          <a:xfrm rot="10800000">
            <a:off x="3078138" y="3176640"/>
            <a:ext cx="360342" cy="28296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9825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sp>
      <p:sp>
        <p:nvSpPr>
          <p:cNvPr id="119" name="Google Shape;119;p15"/>
          <p:cNvSpPr/>
          <p:nvPr/>
        </p:nvSpPr>
        <p:spPr>
          <a:xfrm>
            <a:off x="3043800" y="2866680"/>
            <a:ext cx="437400" cy="10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9825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sp>
      <p:sp>
        <p:nvSpPr>
          <p:cNvPr id="120" name="Google Shape;120;p15"/>
          <p:cNvSpPr/>
          <p:nvPr/>
        </p:nvSpPr>
        <p:spPr>
          <a:xfrm>
            <a:off x="3054600" y="1898640"/>
            <a:ext cx="437400" cy="10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9825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sp>
      <p:sp>
        <p:nvSpPr>
          <p:cNvPr id="121" name="Google Shape;121;p15"/>
          <p:cNvSpPr/>
          <p:nvPr/>
        </p:nvSpPr>
        <p:spPr>
          <a:xfrm>
            <a:off x="4043880" y="1909440"/>
            <a:ext cx="437400" cy="10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9825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sp>
      <p:pic>
        <p:nvPicPr>
          <p:cNvPr id="122" name="Google Shape;122;p15"/>
          <p:cNvPicPr preferRelativeResize="0"/>
          <p:nvPr/>
        </p:nvPicPr>
        <p:blipFill rotWithShape="1">
          <a:blip r:embed="rId7">
            <a:alphaModFix/>
          </a:blip>
          <a:srcRect l="25707" t="1926" r="51411" b="12821"/>
          <a:stretch/>
        </p:blipFill>
        <p:spPr>
          <a:xfrm>
            <a:off x="305875" y="650686"/>
            <a:ext cx="1497374" cy="2678349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5"/>
          <p:cNvSpPr/>
          <p:nvPr/>
        </p:nvSpPr>
        <p:spPr>
          <a:xfrm>
            <a:off x="155520" y="-144360"/>
            <a:ext cx="304500" cy="3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5"/>
          <p:cNvSpPr/>
          <p:nvPr/>
        </p:nvSpPr>
        <p:spPr>
          <a:xfrm>
            <a:off x="155520" y="-144360"/>
            <a:ext cx="304500" cy="3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5"/>
          <p:cNvSpPr/>
          <p:nvPr/>
        </p:nvSpPr>
        <p:spPr>
          <a:xfrm>
            <a:off x="8788320" y="2146320"/>
            <a:ext cx="202800" cy="431400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6" name="Google Shape;126;p15"/>
          <p:cNvPicPr preferRelativeResize="0"/>
          <p:nvPr/>
        </p:nvPicPr>
        <p:blipFill rotWithShape="1">
          <a:blip r:embed="rId8">
            <a:alphaModFix/>
          </a:blip>
          <a:srcRect l="64686"/>
          <a:stretch/>
        </p:blipFill>
        <p:spPr>
          <a:xfrm>
            <a:off x="5923650" y="1404175"/>
            <a:ext cx="3193824" cy="3626709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5"/>
          <p:cNvSpPr/>
          <p:nvPr/>
        </p:nvSpPr>
        <p:spPr>
          <a:xfrm>
            <a:off x="7114440" y="3499680"/>
            <a:ext cx="8241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i="0" u="none" strike="noStrike" cap="none" baseline="30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79</a:t>
            </a:r>
            <a:r>
              <a:rPr lang="en" sz="2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Se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5"/>
          <p:cNvSpPr/>
          <p:nvPr/>
        </p:nvSpPr>
        <p:spPr>
          <a:xfrm>
            <a:off x="940320" y="3775320"/>
            <a:ext cx="437400" cy="10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9825" cap="flat" cmpd="sng">
            <a:solidFill>
              <a:srgbClr val="0070C0"/>
            </a:solidFill>
            <a:prstDash val="solid"/>
            <a:round/>
            <a:headEnd type="none" w="sm" len="sm"/>
            <a:tailEnd type="stealth" w="med" len="med"/>
          </a:ln>
        </p:spPr>
      </p:sp>
      <p:sp>
        <p:nvSpPr>
          <p:cNvPr id="129" name="Google Shape;129;p15"/>
          <p:cNvSpPr/>
          <p:nvPr/>
        </p:nvSpPr>
        <p:spPr>
          <a:xfrm>
            <a:off x="2007000" y="3768480"/>
            <a:ext cx="437400" cy="10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9825" cap="flat" cmpd="sng">
            <a:solidFill>
              <a:srgbClr val="0070C0"/>
            </a:solidFill>
            <a:prstDash val="solid"/>
            <a:round/>
            <a:headEnd type="none" w="sm" len="sm"/>
            <a:tailEnd type="stealth" w="med" len="med"/>
          </a:ln>
        </p:spPr>
      </p:sp>
      <p:sp>
        <p:nvSpPr>
          <p:cNvPr id="130" name="Google Shape;130;p15"/>
          <p:cNvSpPr/>
          <p:nvPr/>
        </p:nvSpPr>
        <p:spPr>
          <a:xfrm>
            <a:off x="3021480" y="3794040"/>
            <a:ext cx="437400" cy="10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9825" cap="flat" cmpd="sng">
            <a:solidFill>
              <a:srgbClr val="0070C0"/>
            </a:solidFill>
            <a:prstDash val="solid"/>
            <a:round/>
            <a:headEnd type="none" w="sm" len="sm"/>
            <a:tailEnd type="stealth" w="med" len="med"/>
          </a:ln>
        </p:spPr>
      </p:sp>
      <p:sp>
        <p:nvSpPr>
          <p:cNvPr id="131" name="Google Shape;131;p15"/>
          <p:cNvSpPr/>
          <p:nvPr/>
        </p:nvSpPr>
        <p:spPr>
          <a:xfrm>
            <a:off x="4089960" y="3792240"/>
            <a:ext cx="437400" cy="10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9825" cap="flat" cmpd="sng">
            <a:solidFill>
              <a:srgbClr val="0070C0"/>
            </a:solidFill>
            <a:prstDash val="solid"/>
            <a:round/>
            <a:headEnd type="none" w="sm" len="sm"/>
            <a:tailEnd type="stealth" w="med" len="med"/>
          </a:ln>
        </p:spPr>
      </p:sp>
      <p:sp>
        <p:nvSpPr>
          <p:cNvPr id="132" name="Google Shape;132;p15"/>
          <p:cNvSpPr/>
          <p:nvPr/>
        </p:nvSpPr>
        <p:spPr>
          <a:xfrm>
            <a:off x="5106600" y="3776760"/>
            <a:ext cx="437400" cy="10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9825" cap="flat" cmpd="sng">
            <a:solidFill>
              <a:srgbClr val="0070C0"/>
            </a:solidFill>
            <a:prstDash val="solid"/>
            <a:round/>
            <a:headEnd type="none" w="sm" len="sm"/>
            <a:tailEnd type="stealth" w="med" len="med"/>
          </a:ln>
        </p:spPr>
      </p:sp>
      <p:sp>
        <p:nvSpPr>
          <p:cNvPr id="133" name="Google Shape;133;p15"/>
          <p:cNvSpPr/>
          <p:nvPr/>
        </p:nvSpPr>
        <p:spPr>
          <a:xfrm>
            <a:off x="5059080" y="2846520"/>
            <a:ext cx="437400" cy="10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9825" cap="flat" cmpd="sng">
            <a:solidFill>
              <a:srgbClr val="0070C0"/>
            </a:solidFill>
            <a:prstDash val="solid"/>
            <a:round/>
            <a:headEnd type="none" w="sm" len="sm"/>
            <a:tailEnd type="stealth" w="med" len="med"/>
          </a:ln>
        </p:spPr>
      </p:sp>
      <p:sp>
        <p:nvSpPr>
          <p:cNvPr id="134" name="Google Shape;134;p15"/>
          <p:cNvSpPr/>
          <p:nvPr/>
        </p:nvSpPr>
        <p:spPr>
          <a:xfrm>
            <a:off x="5072400" y="1890720"/>
            <a:ext cx="437400" cy="10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9825" cap="flat" cmpd="sng">
            <a:solidFill>
              <a:srgbClr val="0070C0"/>
            </a:solidFill>
            <a:prstDash val="solid"/>
            <a:round/>
            <a:headEnd type="none" w="sm" len="sm"/>
            <a:tailEnd type="stealth" w="med" len="med"/>
          </a:ln>
        </p:spPr>
      </p:sp>
      <p:pic>
        <p:nvPicPr>
          <p:cNvPr id="135" name="Google Shape;135;p15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392550" y="691319"/>
            <a:ext cx="1198175" cy="137923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5"/>
          <p:cNvSpPr txBox="1"/>
          <p:nvPr/>
        </p:nvSpPr>
        <p:spPr>
          <a:xfrm>
            <a:off x="1877575" y="657400"/>
            <a:ext cx="7175700" cy="4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262673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62673"/>
                </a:solidFill>
              </a:rPr>
              <a:t>s-process nucleosynthesis around A = 80 </a:t>
            </a:r>
            <a:endParaRPr sz="1800">
              <a:solidFill>
                <a:srgbClr val="262673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0000"/>
                </a:solidFill>
              </a:rPr>
              <a:t>Se-79(n,ɣ) </a:t>
            </a:r>
            <a:r>
              <a:rPr lang="en" sz="1800">
                <a:solidFill>
                  <a:srgbClr val="262673"/>
                </a:solidFill>
              </a:rPr>
              <a:t>+ s-only </a:t>
            </a:r>
            <a:r>
              <a:rPr lang="en" sz="1800" b="1"/>
              <a:t>Kr-80</a:t>
            </a:r>
            <a:r>
              <a:rPr lang="en" sz="1800">
                <a:solidFill>
                  <a:srgbClr val="262673"/>
                </a:solidFill>
              </a:rPr>
              <a:t> abundance well characterized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7031"/>
    </mc:Choice>
    <mc:Fallback>
      <p:transition spd="slow" advTm="470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36458" x="6362700" y="3770313"/>
          <p14:tracePt t="36614" x="6356350" y="3757613"/>
          <p14:tracePt t="36639" x="6348413" y="3757613"/>
          <p14:tracePt t="36710" x="6348413" y="3743325"/>
          <p14:tracePt t="36718" x="6356350" y="3736975"/>
          <p14:tracePt t="36732" x="6356350" y="3730625"/>
          <p14:tracePt t="36749" x="6375400" y="3703638"/>
          <p14:tracePt t="36766" x="6442075" y="3616325"/>
          <p14:tracePt t="36783" x="6537325" y="3482975"/>
          <p14:tracePt t="36799" x="6670675" y="3287713"/>
          <p14:tracePt t="36816" x="6818313" y="3100388"/>
          <p14:tracePt t="36832" x="6911975" y="3006725"/>
          <p14:tracePt t="36849" x="6985000" y="2960688"/>
          <p14:tracePt t="36865" x="7032625" y="2960688"/>
          <p14:tracePt t="36882" x="7105650" y="2979738"/>
          <p14:tracePt t="36899" x="7165975" y="3073400"/>
          <p14:tracePt t="36915" x="7213600" y="3167063"/>
          <p14:tracePt t="36932" x="7253288" y="3241675"/>
          <p14:tracePt t="36934" x="7273925" y="3262313"/>
          <p14:tracePt t="36949" x="7280275" y="3275013"/>
          <p14:tracePt t="36966" x="7326313" y="3328988"/>
          <p14:tracePt t="36982" x="7400925" y="3355975"/>
          <p14:tracePt t="36999" x="7507288" y="3362325"/>
          <p14:tracePt t="37015" x="7600950" y="3381375"/>
          <p14:tracePt t="37032" x="7615238" y="3381375"/>
          <p14:tracePt t="37065" x="7608888" y="3341688"/>
          <p14:tracePt t="37082" x="7253288" y="2940050"/>
          <p14:tracePt t="37099" x="6831013" y="2438400"/>
          <p14:tracePt t="37115" x="6596063" y="2043113"/>
          <p14:tracePt t="37132" x="6523038" y="1855788"/>
          <p14:tracePt t="37149" x="6510338" y="1708150"/>
          <p14:tracePt t="37166" x="6502400" y="1614488"/>
          <p14:tracePt t="37182" x="6502400" y="1587500"/>
          <p14:tracePt t="37199" x="6502400" y="1581150"/>
          <p14:tracePt t="37263" x="6516688" y="1581150"/>
          <p14:tracePt t="37270" x="6523038" y="1593850"/>
          <p14:tracePt t="37282" x="6537325" y="1614488"/>
          <p14:tracePt t="37299" x="6556375" y="1674813"/>
          <p14:tracePt t="37315" x="6583363" y="1768475"/>
          <p14:tracePt t="37332" x="6623050" y="1835150"/>
          <p14:tracePt t="37348" x="6691313" y="1941513"/>
          <p14:tracePt t="37367" x="6810375" y="2116138"/>
          <p14:tracePt t="37383" x="6931025" y="2270125"/>
          <p14:tracePt t="37399" x="7059613" y="2484438"/>
          <p14:tracePt t="37415" x="7132638" y="2652713"/>
          <p14:tracePt t="37432" x="7219950" y="2792413"/>
          <p14:tracePt t="37449" x="7286625" y="2913063"/>
          <p14:tracePt t="37465" x="7353300" y="3013075"/>
          <p14:tracePt t="37482" x="7413625" y="3121025"/>
          <p14:tracePt t="37498" x="7473950" y="3248025"/>
          <p14:tracePt t="37515" x="7521575" y="3355975"/>
          <p14:tracePt t="37532" x="7548563" y="3416300"/>
          <p14:tracePt t="37548" x="7567613" y="3449638"/>
          <p14:tracePt t="37566" x="7654925" y="3509963"/>
          <p14:tracePt t="37582" x="7702550" y="3543300"/>
          <p14:tracePt t="37599" x="7769225" y="3570288"/>
          <p14:tracePt t="37615" x="7802563" y="3603625"/>
          <p14:tracePt t="37632" x="7823200" y="3616325"/>
          <p14:tracePt t="37648" x="7829550" y="3622675"/>
          <p14:tracePt t="37665" x="7848600" y="3630613"/>
          <p14:tracePt t="37682" x="7902575" y="3649663"/>
          <p14:tracePt t="37699" x="8010525" y="3676650"/>
          <p14:tracePt t="37715" x="8116888" y="3709988"/>
          <p14:tracePt t="37732" x="8224838" y="3743325"/>
          <p14:tracePt t="37749" x="8324850" y="3784600"/>
          <p14:tracePt t="37765" x="8418513" y="3836988"/>
          <p14:tracePt t="37783" x="8626475" y="3944938"/>
          <p14:tracePt t="37799" x="8759825" y="4017963"/>
          <p14:tracePt t="37815" x="8907463" y="4125913"/>
          <p14:tracePt t="37832" x="9013825" y="4192588"/>
          <p14:tracePt t="37848" x="9109075" y="4238625"/>
          <p14:tracePt t="37866" x="9142413" y="4273550"/>
          <p14:tracePt t="37882" x="9142413" y="4292600"/>
          <p14:tracePt t="37899" x="9142413" y="4319588"/>
          <p14:tracePt t="37915" x="9142413" y="4346575"/>
          <p14:tracePt t="37932" x="9142413" y="4373563"/>
          <p14:tracePt t="37949" x="9142413" y="4394200"/>
          <p14:tracePt t="37965" x="9142413" y="4406900"/>
          <p14:tracePt t="37983" x="9142413" y="4433888"/>
          <p14:tracePt t="37999" x="9142413" y="4440238"/>
          <p14:tracePt t="38015" x="9142413" y="4446588"/>
          <p14:tracePt t="38142" x="9109075" y="4446588"/>
          <p14:tracePt t="38150" x="9048750" y="4406900"/>
          <p14:tracePt t="38165" x="8967788" y="4373563"/>
          <p14:tracePt t="38183" x="8518525" y="4186238"/>
          <p14:tracePt t="38199" x="8096250" y="3944938"/>
          <p14:tracePt t="38216" x="7661275" y="3656013"/>
          <p14:tracePt t="38232" x="7307263" y="3381375"/>
          <p14:tracePt t="38249" x="7105650" y="3201988"/>
          <p14:tracePt t="38265" x="6985000" y="3054350"/>
          <p14:tracePt t="38282" x="6878638" y="2879725"/>
          <p14:tracePt t="38299" x="6784975" y="2746375"/>
          <p14:tracePt t="38315" x="6716713" y="2644775"/>
          <p14:tracePt t="38332" x="6677025" y="2538413"/>
          <p14:tracePt t="38349" x="6637338" y="2465388"/>
          <p14:tracePt t="38365" x="6623050" y="2397125"/>
          <p14:tracePt t="38382" x="6623050" y="2344738"/>
          <p14:tracePt t="38399" x="6623050" y="2324100"/>
          <p14:tracePt t="38415" x="6623050" y="2317750"/>
          <p14:tracePt t="38486" x="6623050" y="2309813"/>
          <p14:tracePt t="38519" x="6623050" y="2303463"/>
          <p14:tracePt t="38543" x="6623050" y="2297113"/>
          <p14:tracePt t="38550" x="6623050" y="2290763"/>
          <p14:tracePt t="38559" x="6623050" y="2284413"/>
          <p14:tracePt t="38567" x="6623050" y="2276475"/>
          <p14:tracePt t="38583" x="6623050" y="2263775"/>
          <p14:tracePt t="38615" x="6623050" y="2251075"/>
          <p14:tracePt t="39023" x="6630988" y="2251075"/>
          <p14:tracePt t="39039" x="6637338" y="2251075"/>
          <p14:tracePt t="39055" x="6643688" y="2251075"/>
          <p14:tracePt t="39063" x="6656388" y="2251075"/>
          <p14:tracePt t="39095" x="6664325" y="2251075"/>
          <p14:tracePt t="39351" x="6670675" y="2257425"/>
          <p14:tracePt t="39359" x="6683375" y="2257425"/>
          <p14:tracePt t="39367" x="6710363" y="2257425"/>
          <p14:tracePt t="39383" x="6804025" y="2257425"/>
          <p14:tracePt t="39399" x="6931025" y="2257425"/>
          <p14:tracePt t="39416" x="7132638" y="2284413"/>
          <p14:tracePt t="39432" x="7286625" y="2284413"/>
          <p14:tracePt t="39449" x="7461250" y="2190750"/>
          <p14:tracePt t="39465" x="7588250" y="2070100"/>
          <p14:tracePt t="39482" x="7654925" y="1928813"/>
          <p14:tracePt t="39499" x="7661275" y="1855788"/>
          <p14:tracePt t="39516" x="7661275" y="1808163"/>
          <p14:tracePt t="39532" x="7661275" y="1795463"/>
          <p14:tracePt t="39549" x="7667625" y="1795463"/>
          <p14:tracePt t="39565" x="7667625" y="1787525"/>
        </p14:tracePtLst>
      </p14:laserTraceLst>
    </p:ext>
  </p:extLs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42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Background suppression i-TED</a:t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0" name="Google Shape;470;p42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1" name="Google Shape;471;p4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472" name="Google Shape;472;p42"/>
          <p:cNvSpPr txBox="1"/>
          <p:nvPr/>
        </p:nvSpPr>
        <p:spPr>
          <a:xfrm>
            <a:off x="221575" y="651500"/>
            <a:ext cx="8482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3" name="Google Shape;473;p42"/>
          <p:cNvSpPr txBox="1"/>
          <p:nvPr/>
        </p:nvSpPr>
        <p:spPr>
          <a:xfrm>
            <a:off x="1372676" y="651500"/>
            <a:ext cx="2026200" cy="3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</a:rPr>
              <a:t>i-TED CONCEPT</a:t>
            </a:r>
            <a:endParaRPr sz="1600" b="1">
              <a:solidFill>
                <a:srgbClr val="0000FF"/>
              </a:solidFill>
            </a:endParaRPr>
          </a:p>
        </p:txBody>
      </p:sp>
      <p:sp>
        <p:nvSpPr>
          <p:cNvPr id="474" name="Google Shape;474;p42"/>
          <p:cNvSpPr/>
          <p:nvPr/>
        </p:nvSpPr>
        <p:spPr>
          <a:xfrm rot="-5400000">
            <a:off x="1770691" y="2470385"/>
            <a:ext cx="467100" cy="154800"/>
          </a:xfrm>
          <a:prstGeom prst="can">
            <a:avLst>
              <a:gd name="adj" fmla="val 46212"/>
            </a:avLst>
          </a:prstGeom>
          <a:solidFill>
            <a:srgbClr val="BBE0E3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5" name="Google Shape;475;p42"/>
          <p:cNvGrpSpPr/>
          <p:nvPr/>
        </p:nvGrpSpPr>
        <p:grpSpPr>
          <a:xfrm rot="-1760357">
            <a:off x="1371740" y="1304132"/>
            <a:ext cx="551078" cy="842356"/>
            <a:chOff x="6806851" y="1836642"/>
            <a:chExt cx="679289" cy="1009637"/>
          </a:xfrm>
        </p:grpSpPr>
        <p:sp>
          <p:nvSpPr>
            <p:cNvPr id="476" name="Google Shape;476;p42"/>
            <p:cNvSpPr/>
            <p:nvPr/>
          </p:nvSpPr>
          <p:spPr>
            <a:xfrm>
              <a:off x="6806851" y="2448479"/>
              <a:ext cx="675900" cy="397800"/>
            </a:xfrm>
            <a:prstGeom prst="rect">
              <a:avLst/>
            </a:prstGeom>
            <a:solidFill>
              <a:srgbClr val="A6EEF8"/>
            </a:solidFill>
            <a:ln w="25400" cap="flat" cmpd="sng">
              <a:solidFill>
                <a:srgbClr val="D9D9D9">
                  <a:alpha val="4706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42"/>
            <p:cNvSpPr/>
            <p:nvPr/>
          </p:nvSpPr>
          <p:spPr>
            <a:xfrm>
              <a:off x="6967291" y="1836642"/>
              <a:ext cx="342900" cy="237600"/>
            </a:xfrm>
            <a:prstGeom prst="rect">
              <a:avLst/>
            </a:prstGeom>
            <a:solidFill>
              <a:srgbClr val="A3A4A7">
                <a:alpha val="40000"/>
              </a:srgbClr>
            </a:solidFill>
            <a:ln w="25400" cap="flat" cmpd="sng">
              <a:solidFill>
                <a:srgbClr val="D9D9D9">
                  <a:alpha val="4706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42"/>
            <p:cNvSpPr/>
            <p:nvPr/>
          </p:nvSpPr>
          <p:spPr>
            <a:xfrm>
              <a:off x="6815340" y="2081244"/>
              <a:ext cx="670800" cy="356100"/>
            </a:xfrm>
            <a:prstGeom prst="rect">
              <a:avLst/>
            </a:prstGeom>
            <a:solidFill>
              <a:srgbClr val="A3A4A7">
                <a:alpha val="40000"/>
              </a:srgbClr>
            </a:solidFill>
            <a:ln w="25400" cap="flat" cmpd="sng">
              <a:solidFill>
                <a:srgbClr val="D9D9D9">
                  <a:alpha val="4706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79" name="Google Shape;479;p42"/>
          <p:cNvSpPr txBox="1"/>
          <p:nvPr/>
        </p:nvSpPr>
        <p:spPr>
          <a:xfrm>
            <a:off x="3089263" y="1560171"/>
            <a:ext cx="506100" cy="4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0" i="0" u="none" strike="noStrike" cap="none">
                <a:solidFill>
                  <a:srgbClr val="262672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γ</a:t>
            </a:r>
            <a:endParaRPr sz="1600" b="0" i="0" u="none" strike="noStrike" cap="none">
              <a:solidFill>
                <a:srgbClr val="26267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0" name="Google Shape;480;p42"/>
          <p:cNvCxnSpPr/>
          <p:nvPr/>
        </p:nvCxnSpPr>
        <p:spPr>
          <a:xfrm rot="10800000" flipH="1">
            <a:off x="1998421" y="2129621"/>
            <a:ext cx="1601100" cy="418200"/>
          </a:xfrm>
          <a:prstGeom prst="straightConnector1">
            <a:avLst/>
          </a:prstGeom>
          <a:noFill/>
          <a:ln w="38100" cap="flat" cmpd="sng">
            <a:solidFill>
              <a:srgbClr val="FF9900"/>
            </a:solidFill>
            <a:prstDash val="solid"/>
            <a:round/>
            <a:headEnd type="none" w="sm" len="sm"/>
            <a:tailEnd type="stealth" w="med" len="med"/>
          </a:ln>
        </p:spPr>
      </p:cxnSp>
      <p:grpSp>
        <p:nvGrpSpPr>
          <p:cNvPr id="481" name="Google Shape;481;p42"/>
          <p:cNvGrpSpPr/>
          <p:nvPr/>
        </p:nvGrpSpPr>
        <p:grpSpPr>
          <a:xfrm>
            <a:off x="1906295" y="1706090"/>
            <a:ext cx="1693402" cy="868789"/>
            <a:chOff x="2053601" y="2637599"/>
            <a:chExt cx="2112001" cy="1030225"/>
          </a:xfrm>
        </p:grpSpPr>
        <p:cxnSp>
          <p:nvCxnSpPr>
            <p:cNvPr id="482" name="Google Shape;482;p42"/>
            <p:cNvCxnSpPr/>
            <p:nvPr/>
          </p:nvCxnSpPr>
          <p:spPr>
            <a:xfrm rot="10800000">
              <a:off x="2053601" y="2817904"/>
              <a:ext cx="2112000" cy="296100"/>
            </a:xfrm>
            <a:prstGeom prst="straightConnector1">
              <a:avLst/>
            </a:prstGeom>
            <a:noFill/>
            <a:ln w="28575" cap="flat" cmpd="sng">
              <a:solidFill>
                <a:srgbClr val="000000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483" name="Google Shape;483;p42"/>
            <p:cNvCxnSpPr/>
            <p:nvPr/>
          </p:nvCxnSpPr>
          <p:spPr>
            <a:xfrm rot="5400000">
              <a:off x="3798552" y="3300774"/>
              <a:ext cx="566700" cy="167400"/>
            </a:xfrm>
            <a:prstGeom prst="straightConnector1">
              <a:avLst/>
            </a:prstGeom>
            <a:noFill/>
            <a:ln w="28575" cap="flat" cmpd="sng">
              <a:solidFill>
                <a:srgbClr val="A5A5A5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484" name="Google Shape;484;p42"/>
            <p:cNvCxnSpPr/>
            <p:nvPr/>
          </p:nvCxnSpPr>
          <p:spPr>
            <a:xfrm rot="5400000" flipH="1">
              <a:off x="3812500" y="2732999"/>
              <a:ext cx="448500" cy="257700"/>
            </a:xfrm>
            <a:prstGeom prst="straightConnector1">
              <a:avLst/>
            </a:prstGeom>
            <a:noFill/>
            <a:ln w="28575" cap="flat" cmpd="sng">
              <a:solidFill>
                <a:srgbClr val="A5A5A5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485" name="Google Shape;485;p42"/>
            <p:cNvCxnSpPr/>
            <p:nvPr/>
          </p:nvCxnSpPr>
          <p:spPr>
            <a:xfrm flipH="1">
              <a:off x="3704200" y="3122591"/>
              <a:ext cx="461400" cy="68700"/>
            </a:xfrm>
            <a:prstGeom prst="straightConnector1">
              <a:avLst/>
            </a:prstGeom>
            <a:noFill/>
            <a:ln w="28575" cap="flat" cmpd="sng">
              <a:solidFill>
                <a:srgbClr val="A5A5A5"/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sp>
        <p:nvSpPr>
          <p:cNvPr id="486" name="Google Shape;486;p42"/>
          <p:cNvSpPr txBox="1"/>
          <p:nvPr/>
        </p:nvSpPr>
        <p:spPr>
          <a:xfrm>
            <a:off x="784649" y="1890397"/>
            <a:ext cx="1038600" cy="2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262672"/>
                </a:solidFill>
                <a:latin typeface="Arial"/>
                <a:ea typeface="Arial"/>
                <a:cs typeface="Arial"/>
                <a:sym typeface="Arial"/>
              </a:rPr>
              <a:t>TED</a:t>
            </a:r>
            <a:endParaRPr sz="1600" b="0" i="0" u="none" strike="noStrike" cap="none" baseline="-25000">
              <a:solidFill>
                <a:srgbClr val="26267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7" name="Google Shape;487;p42"/>
          <p:cNvCxnSpPr/>
          <p:nvPr/>
        </p:nvCxnSpPr>
        <p:spPr>
          <a:xfrm rot="10800000" flipH="1">
            <a:off x="463375" y="2548074"/>
            <a:ext cx="1587900" cy="18300"/>
          </a:xfrm>
          <a:prstGeom prst="straightConnector1">
            <a:avLst/>
          </a:prstGeom>
          <a:noFill/>
          <a:ln w="38100" cap="flat" cmpd="sng">
            <a:solidFill>
              <a:srgbClr val="FF99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88" name="Google Shape;488;p42"/>
          <p:cNvSpPr txBox="1"/>
          <p:nvPr/>
        </p:nvSpPr>
        <p:spPr>
          <a:xfrm>
            <a:off x="436472" y="2270008"/>
            <a:ext cx="877500" cy="2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n-beam</a:t>
            </a:r>
            <a:endParaRPr sz="1600" b="0" i="0" u="none" strike="noStrike" cap="none">
              <a:solidFill>
                <a:srgbClr val="FF99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p42"/>
          <p:cNvSpPr txBox="1"/>
          <p:nvPr/>
        </p:nvSpPr>
        <p:spPr>
          <a:xfrm>
            <a:off x="2361249" y="1082063"/>
            <a:ext cx="1379700" cy="4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captured neutron</a:t>
            </a:r>
            <a:endParaRPr sz="16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0" name="Google Shape;490;p42"/>
          <p:cNvCxnSpPr/>
          <p:nvPr/>
        </p:nvCxnSpPr>
        <p:spPr>
          <a:xfrm rot="10800000">
            <a:off x="1848422" y="1966689"/>
            <a:ext cx="150000" cy="54900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91" name="Google Shape;491;p42"/>
          <p:cNvSpPr txBox="1"/>
          <p:nvPr/>
        </p:nvSpPr>
        <p:spPr>
          <a:xfrm>
            <a:off x="2030820" y="1981270"/>
            <a:ext cx="506100" cy="4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0" i="0" u="none" strike="noStrike" cap="none">
                <a:solidFill>
                  <a:srgbClr val="262672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γ</a:t>
            </a:r>
            <a:endParaRPr sz="1600" b="0" i="0" u="none" strike="noStrike" cap="none">
              <a:solidFill>
                <a:srgbClr val="26267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2" name="Google Shape;492;p42" descr="ojos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1757503">
            <a:off x="1182851" y="1277086"/>
            <a:ext cx="718025" cy="551034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Google Shape;493;p42" descr="https://encrypted-tbn3.gstatic.com/images?q=tbn:ANd9GcQ5jNDuvHDB9JFotv-w3udfDY4EVokYxaFwnLcl2CDHrLUqILL9Rw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61249" y="2020518"/>
            <a:ext cx="321008" cy="313066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p42"/>
          <p:cNvSpPr/>
          <p:nvPr/>
        </p:nvSpPr>
        <p:spPr>
          <a:xfrm>
            <a:off x="2724749" y="1586313"/>
            <a:ext cx="474900" cy="456300"/>
          </a:xfrm>
          <a:prstGeom prst="mathMultiply">
            <a:avLst>
              <a:gd name="adj1" fmla="val 20241"/>
            </a:avLst>
          </a:prstGeom>
          <a:solidFill>
            <a:srgbClr val="FF0000">
              <a:alpha val="49410"/>
            </a:srgbClr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5" name="Google Shape;495;p42"/>
          <p:cNvPicPr preferRelativeResize="0"/>
          <p:nvPr/>
        </p:nvPicPr>
        <p:blipFill rotWithShape="1">
          <a:blip r:embed="rId7">
            <a:alphaModFix/>
          </a:blip>
          <a:srcRect l="29072" t="37555" r="43817" b="40895"/>
          <a:stretch/>
        </p:blipFill>
        <p:spPr>
          <a:xfrm>
            <a:off x="794596" y="3298974"/>
            <a:ext cx="3513004" cy="1569900"/>
          </a:xfrm>
          <a:prstGeom prst="rect">
            <a:avLst/>
          </a:prstGeom>
          <a:noFill/>
          <a:ln>
            <a:noFill/>
          </a:ln>
        </p:spPr>
      </p:pic>
      <p:sp>
        <p:nvSpPr>
          <p:cNvPr id="496" name="Google Shape;496;p42"/>
          <p:cNvSpPr txBox="1"/>
          <p:nvPr/>
        </p:nvSpPr>
        <p:spPr>
          <a:xfrm>
            <a:off x="2179819" y="2485975"/>
            <a:ext cx="1512300" cy="4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scattered neutron</a:t>
            </a:r>
            <a:endParaRPr sz="16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42"/>
          <p:cNvSpPr/>
          <p:nvPr/>
        </p:nvSpPr>
        <p:spPr>
          <a:xfrm rot="-1954223">
            <a:off x="7193169" y="513360"/>
            <a:ext cx="1422162" cy="2603651"/>
          </a:xfrm>
          <a:prstGeom prst="ellipse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999999">
                <a:alpha val="9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8" name="Google Shape;498;p42"/>
          <p:cNvGrpSpPr/>
          <p:nvPr/>
        </p:nvGrpSpPr>
        <p:grpSpPr>
          <a:xfrm>
            <a:off x="6397974" y="1825635"/>
            <a:ext cx="626743" cy="2044868"/>
            <a:chOff x="6312125" y="1896175"/>
            <a:chExt cx="557700" cy="1944900"/>
          </a:xfrm>
        </p:grpSpPr>
        <p:sp>
          <p:nvSpPr>
            <p:cNvPr id="499" name="Google Shape;499;p42"/>
            <p:cNvSpPr/>
            <p:nvPr/>
          </p:nvSpPr>
          <p:spPr>
            <a:xfrm>
              <a:off x="6312125" y="2347900"/>
              <a:ext cx="97500" cy="1493100"/>
            </a:xfrm>
            <a:prstGeom prst="rect">
              <a:avLst/>
            </a:prstGeom>
            <a:solidFill>
              <a:srgbClr val="9FC5E8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42"/>
            <p:cNvSpPr/>
            <p:nvPr/>
          </p:nvSpPr>
          <p:spPr>
            <a:xfrm rot="-5400000" flipH="1">
              <a:off x="5667950" y="2639275"/>
              <a:ext cx="1944900" cy="458700"/>
            </a:xfrm>
            <a:prstGeom prst="parallelogram">
              <a:avLst>
                <a:gd name="adj" fmla="val 100522"/>
              </a:avLst>
            </a:prstGeom>
            <a:gradFill>
              <a:gsLst>
                <a:gs pos="0">
                  <a:srgbClr val="CFE2F3"/>
                </a:gs>
                <a:gs pos="100000">
                  <a:srgbClr val="FFFFFF"/>
                </a:gs>
              </a:gsLst>
              <a:lin ang="5400012" scaled="0"/>
            </a:gra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42"/>
            <p:cNvSpPr/>
            <p:nvPr/>
          </p:nvSpPr>
          <p:spPr>
            <a:xfrm>
              <a:off x="6312125" y="1896175"/>
              <a:ext cx="557700" cy="451800"/>
            </a:xfrm>
            <a:prstGeom prst="parallelogram">
              <a:avLst>
                <a:gd name="adj" fmla="val 101615"/>
              </a:avLst>
            </a:prstGeom>
            <a:gradFill>
              <a:gsLst>
                <a:gs pos="0">
                  <a:srgbClr val="EFEFEF"/>
                </a:gs>
                <a:gs pos="100000">
                  <a:srgbClr val="9FC5E8"/>
                </a:gs>
              </a:gsLst>
              <a:lin ang="5400012" scaled="0"/>
            </a:gra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02" name="Google Shape;502;p42"/>
          <p:cNvSpPr/>
          <p:nvPr/>
        </p:nvSpPr>
        <p:spPr>
          <a:xfrm rot="-5400000" flipH="1">
            <a:off x="4971624" y="3073172"/>
            <a:ext cx="2049300" cy="515400"/>
          </a:xfrm>
          <a:prstGeom prst="parallelogram">
            <a:avLst>
              <a:gd name="adj" fmla="val 100522"/>
            </a:avLst>
          </a:prstGeom>
          <a:gradFill>
            <a:gsLst>
              <a:gs pos="0">
                <a:srgbClr val="CFE2F3"/>
              </a:gs>
              <a:gs pos="100000">
                <a:srgbClr val="FFFFFF"/>
              </a:gs>
            </a:gsLst>
            <a:lin ang="5400012" scaled="0"/>
          </a:gra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42"/>
          <p:cNvSpPr/>
          <p:nvPr/>
        </p:nvSpPr>
        <p:spPr>
          <a:xfrm>
            <a:off x="5335346" y="2306223"/>
            <a:ext cx="918600" cy="474900"/>
          </a:xfrm>
          <a:prstGeom prst="parallelogram">
            <a:avLst>
              <a:gd name="adj" fmla="val 101615"/>
            </a:avLst>
          </a:prstGeom>
          <a:gradFill>
            <a:gsLst>
              <a:gs pos="0">
                <a:srgbClr val="EFEFEF"/>
              </a:gs>
              <a:gs pos="100000">
                <a:srgbClr val="9FC5E8"/>
              </a:gs>
            </a:gsLst>
            <a:lin ang="5400012" scaled="0"/>
          </a:gra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4" name="Google Shape;504;p42"/>
          <p:cNvSpPr/>
          <p:nvPr/>
        </p:nvSpPr>
        <p:spPr>
          <a:xfrm>
            <a:off x="4821534" y="3261823"/>
            <a:ext cx="402000" cy="1569900"/>
          </a:xfrm>
          <a:prstGeom prst="rect">
            <a:avLst/>
          </a:prstGeom>
          <a:solidFill>
            <a:srgbClr val="9FC5E8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5" name="Google Shape;505;p42"/>
          <p:cNvSpPr/>
          <p:nvPr/>
        </p:nvSpPr>
        <p:spPr>
          <a:xfrm rot="-5400000" flipH="1">
            <a:off x="4460062" y="3551601"/>
            <a:ext cx="2044800" cy="515400"/>
          </a:xfrm>
          <a:prstGeom prst="parallelogram">
            <a:avLst>
              <a:gd name="adj" fmla="val 100522"/>
            </a:avLst>
          </a:prstGeom>
          <a:gradFill>
            <a:gsLst>
              <a:gs pos="0">
                <a:srgbClr val="CFE2F3"/>
              </a:gs>
              <a:gs pos="100000">
                <a:srgbClr val="FFFFFF"/>
              </a:gs>
            </a:gsLst>
            <a:lin ang="5400012" scaled="0"/>
          </a:gra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6" name="Google Shape;506;p42"/>
          <p:cNvSpPr/>
          <p:nvPr/>
        </p:nvSpPr>
        <p:spPr>
          <a:xfrm>
            <a:off x="4821534" y="2786902"/>
            <a:ext cx="918600" cy="474900"/>
          </a:xfrm>
          <a:prstGeom prst="parallelogram">
            <a:avLst>
              <a:gd name="adj" fmla="val 101615"/>
            </a:avLst>
          </a:prstGeom>
          <a:gradFill>
            <a:gsLst>
              <a:gs pos="0">
                <a:srgbClr val="EFEFEF"/>
              </a:gs>
              <a:gs pos="100000">
                <a:srgbClr val="9FC5E8"/>
              </a:gs>
            </a:gsLst>
            <a:lin ang="5400012" scaled="0"/>
          </a:gra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42"/>
          <p:cNvSpPr/>
          <p:nvPr/>
        </p:nvSpPr>
        <p:spPr>
          <a:xfrm rot="-5400000" flipH="1">
            <a:off x="4971624" y="1551025"/>
            <a:ext cx="2049300" cy="515400"/>
          </a:xfrm>
          <a:prstGeom prst="parallelogram">
            <a:avLst>
              <a:gd name="adj" fmla="val 100522"/>
            </a:avLst>
          </a:prstGeom>
          <a:gradFill>
            <a:gsLst>
              <a:gs pos="0">
                <a:srgbClr val="CFE2F3"/>
              </a:gs>
              <a:gs pos="100000">
                <a:srgbClr val="FFFFFF"/>
              </a:gs>
            </a:gsLst>
            <a:lin ang="5400012" scaled="0"/>
          </a:gra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p42"/>
          <p:cNvSpPr/>
          <p:nvPr/>
        </p:nvSpPr>
        <p:spPr>
          <a:xfrm>
            <a:off x="5335346" y="784076"/>
            <a:ext cx="918600" cy="474900"/>
          </a:xfrm>
          <a:prstGeom prst="parallelogram">
            <a:avLst>
              <a:gd name="adj" fmla="val 101615"/>
            </a:avLst>
          </a:prstGeom>
          <a:gradFill>
            <a:gsLst>
              <a:gs pos="0">
                <a:srgbClr val="EFEFEF"/>
              </a:gs>
              <a:gs pos="100000">
                <a:srgbClr val="9FC5E8"/>
              </a:gs>
            </a:gsLst>
            <a:lin ang="5400012" scaled="0"/>
          </a:gra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p42"/>
          <p:cNvSpPr/>
          <p:nvPr/>
        </p:nvSpPr>
        <p:spPr>
          <a:xfrm>
            <a:off x="4821534" y="1739675"/>
            <a:ext cx="402000" cy="1569900"/>
          </a:xfrm>
          <a:prstGeom prst="rect">
            <a:avLst/>
          </a:prstGeom>
          <a:solidFill>
            <a:srgbClr val="9FC5E8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42"/>
          <p:cNvSpPr/>
          <p:nvPr/>
        </p:nvSpPr>
        <p:spPr>
          <a:xfrm rot="-5400000" flipH="1">
            <a:off x="4476250" y="2051625"/>
            <a:ext cx="2012400" cy="515400"/>
          </a:xfrm>
          <a:prstGeom prst="parallelogram">
            <a:avLst>
              <a:gd name="adj" fmla="val 89598"/>
            </a:avLst>
          </a:prstGeom>
          <a:gradFill>
            <a:gsLst>
              <a:gs pos="0">
                <a:srgbClr val="CFE2F3"/>
              </a:gs>
              <a:gs pos="100000">
                <a:srgbClr val="FFFFFF"/>
              </a:gs>
            </a:gsLst>
            <a:lin ang="5400012" scaled="0"/>
          </a:gra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p42"/>
          <p:cNvSpPr/>
          <p:nvPr/>
        </p:nvSpPr>
        <p:spPr>
          <a:xfrm>
            <a:off x="4840444" y="1264754"/>
            <a:ext cx="918600" cy="474900"/>
          </a:xfrm>
          <a:prstGeom prst="parallelogram">
            <a:avLst>
              <a:gd name="adj" fmla="val 104723"/>
            </a:avLst>
          </a:prstGeom>
          <a:gradFill>
            <a:gsLst>
              <a:gs pos="0">
                <a:srgbClr val="EFEFEF"/>
              </a:gs>
              <a:gs pos="100000">
                <a:srgbClr val="9FC5E8"/>
              </a:gs>
            </a:gsLst>
            <a:lin ang="5400012" scaled="0"/>
          </a:gra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2" name="Google Shape;512;p42"/>
          <p:cNvCxnSpPr>
            <a:stCxn id="513" idx="0"/>
          </p:cNvCxnSpPr>
          <p:nvPr/>
        </p:nvCxnSpPr>
        <p:spPr>
          <a:xfrm rot="10800000" flipH="1">
            <a:off x="5558745" y="2584075"/>
            <a:ext cx="1265100" cy="1264800"/>
          </a:xfrm>
          <a:prstGeom prst="straightConnector1">
            <a:avLst/>
          </a:prstGeom>
          <a:noFill/>
          <a:ln w="28575" cap="flat" cmpd="sng">
            <a:solidFill>
              <a:srgbClr val="00FF00"/>
            </a:solidFill>
            <a:prstDash val="dash"/>
            <a:round/>
            <a:headEnd type="triangle" w="sm" len="sm"/>
            <a:tailEnd type="none" w="med" len="med"/>
          </a:ln>
        </p:spPr>
      </p:cxnSp>
      <p:cxnSp>
        <p:nvCxnSpPr>
          <p:cNvPr id="514" name="Google Shape;514;p42"/>
          <p:cNvCxnSpPr>
            <a:stCxn id="515" idx="2"/>
          </p:cNvCxnSpPr>
          <p:nvPr/>
        </p:nvCxnSpPr>
        <p:spPr>
          <a:xfrm rot="10800000">
            <a:off x="6807400" y="2531725"/>
            <a:ext cx="1101300" cy="3654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dash"/>
            <a:round/>
            <a:headEnd type="none" w="sm" len="sm"/>
            <a:tailEnd type="triangle" w="med" len="med"/>
          </a:ln>
        </p:spPr>
      </p:cxnSp>
      <p:sp>
        <p:nvSpPr>
          <p:cNvPr id="516" name="Google Shape;516;p42"/>
          <p:cNvSpPr txBox="1"/>
          <p:nvPr/>
        </p:nvSpPr>
        <p:spPr>
          <a:xfrm>
            <a:off x="4727050" y="3347692"/>
            <a:ext cx="1175100" cy="51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lang="en" sz="1800" b="0" i="0" u="none" strike="noStrike" cap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r</a:t>
            </a:r>
            <a:r>
              <a:rPr lang="en" sz="1800" b="0" i="0" u="none" strike="noStrike" cap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 </a:t>
            </a:r>
            <a:r>
              <a:rPr lang="en" sz="1800"/>
              <a:t>t</a:t>
            </a:r>
            <a:r>
              <a:rPr lang="en" sz="1800" baseline="-25000"/>
              <a:t>2</a:t>
            </a:r>
            <a:endParaRPr sz="1800" b="0" i="0" u="none" strike="noStrike" cap="none" baseline="-25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42"/>
          <p:cNvSpPr txBox="1"/>
          <p:nvPr/>
        </p:nvSpPr>
        <p:spPr>
          <a:xfrm>
            <a:off x="7119138" y="3075866"/>
            <a:ext cx="1862100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>
                <a:solidFill>
                  <a:srgbClr val="FF9900"/>
                </a:solidFill>
              </a:rPr>
              <a:t>𝛾-ray source </a:t>
            </a:r>
            <a:endParaRPr sz="1800" b="1" i="0" u="none" strike="noStrike" cap="none">
              <a:solidFill>
                <a:srgbClr val="FF9900"/>
              </a:solidFill>
            </a:endParaRPr>
          </a:p>
        </p:txBody>
      </p:sp>
      <p:sp>
        <p:nvSpPr>
          <p:cNvPr id="513" name="Google Shape;513;p42"/>
          <p:cNvSpPr txBox="1"/>
          <p:nvPr/>
        </p:nvSpPr>
        <p:spPr>
          <a:xfrm>
            <a:off x="5099445" y="3848875"/>
            <a:ext cx="918600" cy="5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>
              <a:solidFill>
                <a:srgbClr val="00FF00"/>
              </a:solidFill>
            </a:endParaRPr>
          </a:p>
        </p:txBody>
      </p:sp>
      <p:sp>
        <p:nvSpPr>
          <p:cNvPr id="518" name="Google Shape;518;p42"/>
          <p:cNvSpPr/>
          <p:nvPr/>
        </p:nvSpPr>
        <p:spPr>
          <a:xfrm>
            <a:off x="5507975" y="3793750"/>
            <a:ext cx="50700" cy="891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9" name="Google Shape;519;p42"/>
          <p:cNvSpPr/>
          <p:nvPr/>
        </p:nvSpPr>
        <p:spPr>
          <a:xfrm>
            <a:off x="6803375" y="2498350"/>
            <a:ext cx="50700" cy="891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0" name="Google Shape;520;p42"/>
          <p:cNvSpPr txBox="1"/>
          <p:nvPr/>
        </p:nvSpPr>
        <p:spPr>
          <a:xfrm>
            <a:off x="6544000" y="3511663"/>
            <a:ext cx="3000000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00FF00"/>
                </a:solidFill>
              </a:rPr>
              <a:t>Compton </a:t>
            </a:r>
            <a:endParaRPr sz="1800" b="1">
              <a:solidFill>
                <a:srgbClr val="00FF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00FF00"/>
                </a:solidFill>
              </a:rPr>
              <a:t>scattering</a:t>
            </a:r>
            <a:endParaRPr/>
          </a:p>
        </p:txBody>
      </p:sp>
      <p:sp>
        <p:nvSpPr>
          <p:cNvPr id="521" name="Google Shape;521;p42"/>
          <p:cNvSpPr txBox="1"/>
          <p:nvPr/>
        </p:nvSpPr>
        <p:spPr>
          <a:xfrm>
            <a:off x="5283300" y="3692625"/>
            <a:ext cx="515400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0000"/>
                </a:solidFill>
              </a:rPr>
              <a:t>2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522" name="Google Shape;522;p42"/>
          <p:cNvSpPr txBox="1"/>
          <p:nvPr/>
        </p:nvSpPr>
        <p:spPr>
          <a:xfrm>
            <a:off x="6731100" y="2168625"/>
            <a:ext cx="515400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0000"/>
                </a:solidFill>
              </a:rPr>
              <a:t>1</a:t>
            </a:r>
            <a:endParaRPr b="1">
              <a:solidFill>
                <a:srgbClr val="FF0000"/>
              </a:solidFill>
            </a:endParaRPr>
          </a:p>
        </p:txBody>
      </p:sp>
      <p:cxnSp>
        <p:nvCxnSpPr>
          <p:cNvPr id="523" name="Google Shape;523;p42"/>
          <p:cNvCxnSpPr/>
          <p:nvPr/>
        </p:nvCxnSpPr>
        <p:spPr>
          <a:xfrm flipH="1">
            <a:off x="6847975" y="1781900"/>
            <a:ext cx="1045200" cy="75210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524" name="Google Shape;524;p42"/>
          <p:cNvCxnSpPr/>
          <p:nvPr/>
        </p:nvCxnSpPr>
        <p:spPr>
          <a:xfrm>
            <a:off x="5998200" y="2285325"/>
            <a:ext cx="866700" cy="28410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515" name="Google Shape;515;p42"/>
          <p:cNvSpPr/>
          <p:nvPr/>
        </p:nvSpPr>
        <p:spPr>
          <a:xfrm>
            <a:off x="7908700" y="2757175"/>
            <a:ext cx="270600" cy="2799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rgbClr val="1A1A1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5" name="Google Shape;525;p42"/>
          <p:cNvCxnSpPr>
            <a:stCxn id="497" idx="7"/>
            <a:endCxn id="497" idx="3"/>
          </p:cNvCxnSpPr>
          <p:nvPr/>
        </p:nvCxnSpPr>
        <p:spPr>
          <a:xfrm>
            <a:off x="7832443" y="768738"/>
            <a:ext cx="143700" cy="20928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6" name="Google Shape;526;p42"/>
          <p:cNvCxnSpPr>
            <a:stCxn id="497" idx="5"/>
            <a:endCxn id="497" idx="1"/>
          </p:cNvCxnSpPr>
          <p:nvPr/>
        </p:nvCxnSpPr>
        <p:spPr>
          <a:xfrm rot="10800000">
            <a:off x="6985124" y="1310172"/>
            <a:ext cx="1838400" cy="10101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7" name="Google Shape;527;p42"/>
          <p:cNvCxnSpPr>
            <a:stCxn id="497" idx="1"/>
            <a:endCxn id="522" idx="2"/>
          </p:cNvCxnSpPr>
          <p:nvPr/>
        </p:nvCxnSpPr>
        <p:spPr>
          <a:xfrm>
            <a:off x="6984976" y="1310099"/>
            <a:ext cx="3900" cy="128010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528" name="Google Shape;528;p42"/>
          <p:cNvSpPr txBox="1"/>
          <p:nvPr/>
        </p:nvSpPr>
        <p:spPr>
          <a:xfrm>
            <a:off x="6454850" y="2861138"/>
            <a:ext cx="918600" cy="3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E</a:t>
            </a:r>
            <a:r>
              <a:rPr lang="en" sz="1800" baseline="-25000">
                <a:solidFill>
                  <a:srgbClr val="000000"/>
                </a:solidFill>
              </a:rPr>
              <a:t>1</a:t>
            </a:r>
            <a:r>
              <a:rPr lang="en" sz="1800">
                <a:solidFill>
                  <a:srgbClr val="000000"/>
                </a:solidFill>
              </a:rPr>
              <a:t> r</a:t>
            </a:r>
            <a:r>
              <a:rPr lang="en" sz="1800" baseline="-25000">
                <a:solidFill>
                  <a:srgbClr val="000000"/>
                </a:solidFill>
              </a:rPr>
              <a:t>1  </a:t>
            </a:r>
            <a:r>
              <a:rPr lang="en" sz="1800">
                <a:solidFill>
                  <a:srgbClr val="000000"/>
                </a:solidFill>
              </a:rPr>
              <a:t>t</a:t>
            </a:r>
            <a:r>
              <a:rPr lang="en" sz="1800" baseline="-25000">
                <a:solidFill>
                  <a:srgbClr val="000000"/>
                </a:solidFill>
              </a:rPr>
              <a:t>1</a:t>
            </a:r>
            <a:endParaRPr/>
          </a:p>
        </p:txBody>
      </p:sp>
      <p:sp>
        <p:nvSpPr>
          <p:cNvPr id="529" name="Google Shape;529;p42"/>
          <p:cNvSpPr txBox="1"/>
          <p:nvPr/>
        </p:nvSpPr>
        <p:spPr>
          <a:xfrm>
            <a:off x="6044225" y="4369050"/>
            <a:ext cx="2616900" cy="5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</a:rPr>
              <a:t>COMPTON IMAGING</a:t>
            </a:r>
            <a:endParaRPr sz="1600" b="1">
              <a:solidFill>
                <a:srgbClr val="00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</a:rPr>
              <a:t>WITH I-TED</a:t>
            </a:r>
            <a:endParaRPr sz="1600" b="1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43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Background suppression i-TED</a:t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5" name="Google Shape;535;p43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6" name="Google Shape;536;p4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537" name="Google Shape;537;p43"/>
          <p:cNvSpPr txBox="1"/>
          <p:nvPr/>
        </p:nvSpPr>
        <p:spPr>
          <a:xfrm>
            <a:off x="221575" y="651500"/>
            <a:ext cx="8482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38" name="Google Shape;538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8450" y="793350"/>
            <a:ext cx="4126225" cy="2769626"/>
          </a:xfrm>
          <a:prstGeom prst="rect">
            <a:avLst/>
          </a:prstGeom>
          <a:noFill/>
          <a:ln>
            <a:noFill/>
          </a:ln>
        </p:spPr>
      </p:pic>
      <p:sp>
        <p:nvSpPr>
          <p:cNvPr id="539" name="Google Shape;539;p43"/>
          <p:cNvSpPr/>
          <p:nvPr/>
        </p:nvSpPr>
        <p:spPr>
          <a:xfrm>
            <a:off x="3180316" y="2147163"/>
            <a:ext cx="427500" cy="1134600"/>
          </a:xfrm>
          <a:prstGeom prst="rect">
            <a:avLst/>
          </a:prstGeom>
          <a:noFill/>
          <a:ln w="28575" cap="flat" cmpd="sng">
            <a:solidFill>
              <a:srgbClr val="FF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0" name="Google Shape;540;p43"/>
          <p:cNvSpPr txBox="1"/>
          <p:nvPr/>
        </p:nvSpPr>
        <p:spPr>
          <a:xfrm>
            <a:off x="153476" y="651500"/>
            <a:ext cx="4126200" cy="6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MC :C6D6 &amp; i-TED to capture &amp; background</a:t>
            </a:r>
            <a:endParaRPr b="1"/>
          </a:p>
        </p:txBody>
      </p:sp>
      <p:sp>
        <p:nvSpPr>
          <p:cNvPr id="541" name="Google Shape;541;p43"/>
          <p:cNvSpPr txBox="1"/>
          <p:nvPr/>
        </p:nvSpPr>
        <p:spPr>
          <a:xfrm>
            <a:off x="251450" y="3635625"/>
            <a:ext cx="3988200" cy="6135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Coincidences and time resolution make a factor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2-3 in (n,ɣ)/background gain</a:t>
            </a:r>
            <a:endParaRPr/>
          </a:p>
        </p:txBody>
      </p:sp>
      <p:sp>
        <p:nvSpPr>
          <p:cNvPr id="542" name="Google Shape;542;p43"/>
          <p:cNvSpPr txBox="1"/>
          <p:nvPr/>
        </p:nvSpPr>
        <p:spPr>
          <a:xfrm>
            <a:off x="4673901" y="651500"/>
            <a:ext cx="4126200" cy="6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 Imaging capabilities of i-TED</a:t>
            </a:r>
            <a:endParaRPr b="1"/>
          </a:p>
        </p:txBody>
      </p:sp>
      <p:sp>
        <p:nvSpPr>
          <p:cNvPr id="543" name="Google Shape;543;p43"/>
          <p:cNvSpPr txBox="1"/>
          <p:nvPr/>
        </p:nvSpPr>
        <p:spPr>
          <a:xfrm>
            <a:off x="3726775" y="1396925"/>
            <a:ext cx="1084500" cy="113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Best gain factors (n,ɣ)/bckg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ratio wrt to C6D6</a:t>
            </a:r>
            <a:endParaRPr/>
          </a:p>
        </p:txBody>
      </p:sp>
      <p:sp>
        <p:nvSpPr>
          <p:cNvPr id="544" name="Google Shape;544;p43"/>
          <p:cNvSpPr/>
          <p:nvPr/>
        </p:nvSpPr>
        <p:spPr>
          <a:xfrm rot="10800000">
            <a:off x="4673891" y="1264991"/>
            <a:ext cx="152100" cy="1656300"/>
          </a:xfrm>
          <a:prstGeom prst="rightBrace">
            <a:avLst>
              <a:gd name="adj1" fmla="val 50000"/>
              <a:gd name="adj2" fmla="val 50000"/>
            </a:avLst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5" name="Google Shape;545;p43"/>
          <p:cNvSpPr txBox="1"/>
          <p:nvPr/>
        </p:nvSpPr>
        <p:spPr>
          <a:xfrm>
            <a:off x="4537010" y="3646245"/>
            <a:ext cx="4481100" cy="5910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Feasible (n,ɣ)/background gain: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Factor 5-10 depending of the sample-i-TED distance</a:t>
            </a:r>
            <a:endParaRPr/>
          </a:p>
        </p:txBody>
      </p:sp>
      <p:sp>
        <p:nvSpPr>
          <p:cNvPr id="546" name="Google Shape;546;p43"/>
          <p:cNvSpPr txBox="1"/>
          <p:nvPr/>
        </p:nvSpPr>
        <p:spPr>
          <a:xfrm>
            <a:off x="1603050" y="4514850"/>
            <a:ext cx="5465700" cy="3309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Optimization of the background rejection capabilities still on-going </a:t>
            </a:r>
            <a:endParaRPr/>
          </a:p>
        </p:txBody>
      </p:sp>
      <p:grpSp>
        <p:nvGrpSpPr>
          <p:cNvPr id="547" name="Google Shape;547;p43"/>
          <p:cNvGrpSpPr/>
          <p:nvPr/>
        </p:nvGrpSpPr>
        <p:grpSpPr>
          <a:xfrm>
            <a:off x="4854027" y="713650"/>
            <a:ext cx="3774099" cy="2864525"/>
            <a:chOff x="4930227" y="713650"/>
            <a:chExt cx="3774099" cy="2864525"/>
          </a:xfrm>
        </p:grpSpPr>
        <p:pic>
          <p:nvPicPr>
            <p:cNvPr id="548" name="Google Shape;548;p43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4930227" y="713650"/>
              <a:ext cx="3774099" cy="28645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49" name="Google Shape;549;p43"/>
            <p:cNvPicPr preferRelativeResize="0"/>
            <p:nvPr/>
          </p:nvPicPr>
          <p:blipFill rotWithShape="1">
            <a:blip r:embed="rId5">
              <a:alphaModFix/>
            </a:blip>
            <a:srcRect l="77867" t="36788" r="17414" b="60123"/>
            <a:stretch/>
          </p:blipFill>
          <p:spPr>
            <a:xfrm>
              <a:off x="6122979" y="2683298"/>
              <a:ext cx="182880" cy="822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0" name="Google Shape;550;p43"/>
            <p:cNvPicPr preferRelativeResize="0"/>
            <p:nvPr/>
          </p:nvPicPr>
          <p:blipFill rotWithShape="1">
            <a:blip r:embed="rId5">
              <a:alphaModFix/>
            </a:blip>
            <a:srcRect l="77867" t="36788" r="17414" b="60123"/>
            <a:stretch/>
          </p:blipFill>
          <p:spPr>
            <a:xfrm>
              <a:off x="6122979" y="2835698"/>
              <a:ext cx="182880" cy="822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1" name="Google Shape;551;p43"/>
            <p:cNvPicPr preferRelativeResize="0"/>
            <p:nvPr/>
          </p:nvPicPr>
          <p:blipFill rotWithShape="1">
            <a:blip r:embed="rId5">
              <a:alphaModFix/>
            </a:blip>
            <a:srcRect l="77867" t="36788" r="17414" b="60123"/>
            <a:stretch/>
          </p:blipFill>
          <p:spPr>
            <a:xfrm>
              <a:off x="6122979" y="2988098"/>
              <a:ext cx="182880" cy="822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2" name="Google Shape;552;p43"/>
            <p:cNvPicPr preferRelativeResize="0"/>
            <p:nvPr/>
          </p:nvPicPr>
          <p:blipFill rotWithShape="1">
            <a:blip r:embed="rId5">
              <a:alphaModFix/>
            </a:blip>
            <a:srcRect l="77867" t="36788" r="17414" b="60123"/>
            <a:stretch/>
          </p:blipFill>
          <p:spPr>
            <a:xfrm>
              <a:off x="6164189" y="3140498"/>
              <a:ext cx="182880" cy="8229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53" name="Google Shape;553;p43"/>
          <p:cNvSpPr txBox="1"/>
          <p:nvPr/>
        </p:nvSpPr>
        <p:spPr>
          <a:xfrm>
            <a:off x="8422634" y="2254449"/>
            <a:ext cx="870300" cy="59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Values with no imaging cut </a:t>
            </a:r>
            <a:endParaRPr/>
          </a:p>
        </p:txBody>
      </p:sp>
      <p:sp>
        <p:nvSpPr>
          <p:cNvPr id="554" name="Google Shape;554;p43"/>
          <p:cNvSpPr/>
          <p:nvPr/>
        </p:nvSpPr>
        <p:spPr>
          <a:xfrm>
            <a:off x="8372551" y="1562841"/>
            <a:ext cx="152100" cy="1716000"/>
          </a:xfrm>
          <a:prstGeom prst="rightBrace">
            <a:avLst>
              <a:gd name="adj1" fmla="val 50000"/>
              <a:gd name="adj2" fmla="val 50000"/>
            </a:avLst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44"/>
          <p:cNvSpPr txBox="1"/>
          <p:nvPr/>
        </p:nvSpPr>
        <p:spPr>
          <a:xfrm>
            <a:off x="0" y="1905006"/>
            <a:ext cx="9144000" cy="15249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EAR1:</a:t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i-TED vs C6D6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0" name="Google Shape;560;p44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1" name="Google Shape;561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45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Detectors and EARs: summary</a:t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7" name="Google Shape;567;p45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8" name="Google Shape;568;p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569" name="Google Shape;569;p45"/>
          <p:cNvSpPr txBox="1"/>
          <p:nvPr/>
        </p:nvSpPr>
        <p:spPr>
          <a:xfrm>
            <a:off x="221575" y="651500"/>
            <a:ext cx="8482800" cy="43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 b="1"/>
          </a:p>
        </p:txBody>
      </p:sp>
      <p:graphicFrame>
        <p:nvGraphicFramePr>
          <p:cNvPr id="570" name="Google Shape;570;p45"/>
          <p:cNvGraphicFramePr/>
          <p:nvPr/>
        </p:nvGraphicFramePr>
        <p:xfrm>
          <a:off x="215475" y="1041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{47896911-4C1F-405D-A96C-9C2DA077CE5B}</a:tableStyleId>
              </a:tblPr>
              <a:tblGrid>
                <a:gridCol w="851950"/>
                <a:gridCol w="502725"/>
                <a:gridCol w="1351625"/>
                <a:gridCol w="1002350"/>
                <a:gridCol w="917150"/>
                <a:gridCol w="1002350"/>
              </a:tblGrid>
              <a:tr h="285750">
                <a:tc gridSpan="2"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DETECTOR </a:t>
                      </a:r>
                      <a:endParaRPr sz="1100" b="1"/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                     EAR</a:t>
                      </a:r>
                      <a:endParaRPr sz="1100" b="1"/>
                    </a:p>
                  </a:txBody>
                  <a:tcPr marL="91425" marR="91425" marT="91425" marB="914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 b="1"/>
                        <a:t>EAR1</a:t>
                      </a:r>
                      <a:endParaRPr sz="1900" b="1"/>
                    </a:p>
                  </a:txBody>
                  <a:tcPr marL="91425" marR="91425" marT="91425" marB="91425">
                    <a:solidFill>
                      <a:srgbClr val="FFF2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 b="1"/>
                        <a:t>EAR2</a:t>
                      </a:r>
                      <a:endParaRPr sz="1900" b="1"/>
                    </a:p>
                  </a:txBody>
                  <a:tcPr marL="91425" marR="91425" marT="91425" marB="91425">
                    <a:solidFill>
                      <a:srgbClr val="FFF2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2450">
                <a:tc grid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 b="1"/>
                        <a:t>C6D6</a:t>
                      </a:r>
                      <a:endParaRPr sz="2200" b="1"/>
                    </a:p>
                  </a:txBody>
                  <a:tcPr marL="91425" marR="91425" marT="91425" marB="91425">
                    <a:solidFill>
                      <a:srgbClr val="FAA6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Higher efficiency,</a:t>
                      </a:r>
                      <a:endParaRPr/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 Worse background rejection (large neutron scattering)</a:t>
                      </a:r>
                      <a:endParaRPr/>
                    </a:p>
                  </a:txBody>
                  <a:tcPr marL="91425" marR="91425" marT="91425" marB="914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Better Performance @ high CR</a:t>
                      </a:r>
                      <a:endParaRPr b="1"/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More statistics</a:t>
                      </a:r>
                      <a:endParaRPr b="1"/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Activity not an issue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FFDAA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6275">
                <a:tc grid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 b="1"/>
                        <a:t>I-TED</a:t>
                      </a:r>
                      <a:endParaRPr sz="2200" b="1"/>
                    </a:p>
                  </a:txBody>
                  <a:tcPr marL="91425" marR="91425" marT="91425" marB="91425">
                    <a:solidFill>
                      <a:srgbClr val="FAA6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~ 5-10 x Better (n,ɣ)/background in the keV range. </a:t>
                      </a:r>
                      <a:endParaRPr b="1"/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C. Rate is not an issue.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FFDAA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Performance in EAR2 is still uncertain, probably too high CR</a:t>
                      </a:r>
                      <a:endParaRPr/>
                    </a:p>
                  </a:txBody>
                  <a:tcPr marL="91425" marR="91425" marT="91425" marB="914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71" name="Google Shape;571;p45"/>
          <p:cNvCxnSpPr/>
          <p:nvPr/>
        </p:nvCxnSpPr>
        <p:spPr>
          <a:xfrm flipH="1">
            <a:off x="258253" y="1084639"/>
            <a:ext cx="1311900" cy="52080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72" name="Google Shape;572;p45"/>
          <p:cNvSpPr/>
          <p:nvPr/>
        </p:nvSpPr>
        <p:spPr>
          <a:xfrm>
            <a:off x="914975" y="4234900"/>
            <a:ext cx="4431300" cy="613500"/>
          </a:xfrm>
          <a:prstGeom prst="rect">
            <a:avLst/>
          </a:prstGeom>
          <a:solidFill>
            <a:srgbClr val="9FC5E8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/>
              <a:t>Combined proposal:</a:t>
            </a:r>
            <a:endParaRPr sz="1600"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/>
              <a:t>i-TED (+ C6D6?) @ EAR1 &amp; C6D6 @ EAR2 </a:t>
            </a:r>
            <a:endParaRPr sz="1600" b="1"/>
          </a:p>
        </p:txBody>
      </p:sp>
      <p:pic>
        <p:nvPicPr>
          <p:cNvPr id="573" name="Google Shape;573;p4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92101" y="2931298"/>
            <a:ext cx="3328099" cy="2226752"/>
          </a:xfrm>
          <a:prstGeom prst="rect">
            <a:avLst/>
          </a:prstGeom>
          <a:noFill/>
          <a:ln>
            <a:noFill/>
          </a:ln>
        </p:spPr>
      </p:pic>
      <p:sp>
        <p:nvSpPr>
          <p:cNvPr id="574" name="Google Shape;574;p45"/>
          <p:cNvSpPr txBox="1"/>
          <p:nvPr/>
        </p:nvSpPr>
        <p:spPr>
          <a:xfrm>
            <a:off x="5798250" y="3907350"/>
            <a:ext cx="875400" cy="4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1" i="0" u="none" strike="noStrike" cap="none">
                <a:solidFill>
                  <a:srgbClr val="262672"/>
                </a:solidFill>
              </a:rPr>
              <a:t>i-TED 4pi</a:t>
            </a:r>
            <a:endParaRPr sz="1600" b="1" i="0" u="none" strike="noStrike" cap="none" baseline="-25000">
              <a:solidFill>
                <a:srgbClr val="262672"/>
              </a:solidFill>
            </a:endParaRPr>
          </a:p>
        </p:txBody>
      </p:sp>
      <p:sp>
        <p:nvSpPr>
          <p:cNvPr id="575" name="Google Shape;575;p45"/>
          <p:cNvSpPr txBox="1"/>
          <p:nvPr/>
        </p:nvSpPr>
        <p:spPr>
          <a:xfrm>
            <a:off x="8382975" y="1655000"/>
            <a:ext cx="765300" cy="31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76" name="Google Shape;576;p45"/>
          <p:cNvPicPr preferRelativeResize="0"/>
          <p:nvPr/>
        </p:nvPicPr>
        <p:blipFill rotWithShape="1">
          <a:blip r:embed="rId6">
            <a:alphaModFix/>
          </a:blip>
          <a:srcRect l="32994" t="20349" r="30579" b="4614"/>
          <a:stretch/>
        </p:blipFill>
        <p:spPr>
          <a:xfrm>
            <a:off x="6673652" y="659025"/>
            <a:ext cx="2013348" cy="2226750"/>
          </a:xfrm>
          <a:prstGeom prst="rect">
            <a:avLst/>
          </a:prstGeom>
          <a:noFill/>
          <a:ln>
            <a:noFill/>
          </a:ln>
        </p:spPr>
      </p:pic>
      <p:sp>
        <p:nvSpPr>
          <p:cNvPr id="577" name="Google Shape;577;p45"/>
          <p:cNvSpPr txBox="1"/>
          <p:nvPr/>
        </p:nvSpPr>
        <p:spPr>
          <a:xfrm>
            <a:off x="6377025" y="642375"/>
            <a:ext cx="21150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1">
                <a:solidFill>
                  <a:srgbClr val="FFFFFF"/>
                </a:solidFill>
              </a:rPr>
              <a:t>L-type C6D6</a:t>
            </a:r>
            <a:endParaRPr sz="1600" b="1">
              <a:solidFill>
                <a:srgbClr val="FFFFFF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1">
                <a:solidFill>
                  <a:srgbClr val="FFFFFF"/>
                </a:solidFill>
              </a:rPr>
              <a:t>detectors</a:t>
            </a:r>
            <a:endParaRPr sz="1600" b="1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46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EAR1: i-TED vs C6D6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3" name="Google Shape;583;p46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4" name="Google Shape;584;p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585" name="Google Shape;585;p46"/>
          <p:cNvSpPr txBox="1"/>
          <p:nvPr/>
        </p:nvSpPr>
        <p:spPr>
          <a:xfrm>
            <a:off x="1120150" y="4186050"/>
            <a:ext cx="7408200" cy="7662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Theoretical estimation: After 1/v activity subtracted →  Total counts vs “dummy” sample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i-TED: improved Se-79(n,ɣ)/background above 100 eV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 due to Se-78(n,n) and Se-79(n,n) not included and also suppressed with i-TED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86" name="Google Shape;586;p46"/>
          <p:cNvPicPr preferRelativeResize="0"/>
          <p:nvPr/>
        </p:nvPicPr>
        <p:blipFill rotWithShape="1">
          <a:blip r:embed="rId5">
            <a:alphaModFix/>
          </a:blip>
          <a:srcRect t="7002"/>
          <a:stretch/>
        </p:blipFill>
        <p:spPr>
          <a:xfrm>
            <a:off x="0" y="918300"/>
            <a:ext cx="4905500" cy="3104600"/>
          </a:xfrm>
          <a:prstGeom prst="rect">
            <a:avLst/>
          </a:prstGeom>
          <a:noFill/>
          <a:ln>
            <a:noFill/>
          </a:ln>
        </p:spPr>
      </p:pic>
      <p:sp>
        <p:nvSpPr>
          <p:cNvPr id="587" name="Google Shape;587;p46"/>
          <p:cNvSpPr txBox="1"/>
          <p:nvPr/>
        </p:nvSpPr>
        <p:spPr>
          <a:xfrm>
            <a:off x="1882675" y="621775"/>
            <a:ext cx="12009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</a:rPr>
              <a:t>i-TED </a:t>
            </a:r>
            <a:endParaRPr sz="1600" b="1">
              <a:solidFill>
                <a:srgbClr val="0000FF"/>
              </a:solidFill>
            </a:endParaRPr>
          </a:p>
        </p:txBody>
      </p:sp>
      <p:sp>
        <p:nvSpPr>
          <p:cNvPr id="588" name="Google Shape;588;p46"/>
          <p:cNvSpPr txBox="1"/>
          <p:nvPr/>
        </p:nvSpPr>
        <p:spPr>
          <a:xfrm>
            <a:off x="6454675" y="621775"/>
            <a:ext cx="12009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</a:rPr>
              <a:t>C6D6</a:t>
            </a:r>
            <a:endParaRPr sz="1600" b="1">
              <a:solidFill>
                <a:srgbClr val="0000FF"/>
              </a:solidFill>
            </a:endParaRPr>
          </a:p>
        </p:txBody>
      </p:sp>
      <p:pic>
        <p:nvPicPr>
          <p:cNvPr id="589" name="Google Shape;589;p46"/>
          <p:cNvPicPr preferRelativeResize="0"/>
          <p:nvPr/>
        </p:nvPicPr>
        <p:blipFill rotWithShape="1">
          <a:blip r:embed="rId6">
            <a:alphaModFix/>
          </a:blip>
          <a:srcRect t="7646"/>
          <a:stretch/>
        </p:blipFill>
        <p:spPr>
          <a:xfrm>
            <a:off x="4495800" y="938450"/>
            <a:ext cx="5063351" cy="3004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47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EAR1: i-TED vs C6D6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5" name="Google Shape;595;p47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6" name="Google Shape;596;p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597" name="Google Shape;597;p47"/>
          <p:cNvSpPr txBox="1"/>
          <p:nvPr/>
        </p:nvSpPr>
        <p:spPr>
          <a:xfrm>
            <a:off x="967750" y="4186050"/>
            <a:ext cx="7408200" cy="7983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Theoretical estimation: After 1/v activity subtracted →  Total counts vs “dummy” sample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Reduction of the background in i-TED </a:t>
            </a:r>
            <a:r>
              <a:rPr lang="en"/>
              <a:t>seems critical to observe Se-79 resonances, </a:t>
            </a:r>
            <a:r>
              <a:rPr lang="en" b="1">
                <a:solidFill>
                  <a:srgbClr val="FF0000"/>
                </a:solidFill>
              </a:rPr>
              <a:t>Strength and level density may change (BASED IN TALYS)</a:t>
            </a:r>
            <a:endParaRPr b="1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98" name="Google Shape;598;p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075" y="955700"/>
            <a:ext cx="4449275" cy="3040549"/>
          </a:xfrm>
          <a:prstGeom prst="rect">
            <a:avLst/>
          </a:prstGeom>
          <a:noFill/>
          <a:ln>
            <a:noFill/>
          </a:ln>
        </p:spPr>
      </p:pic>
      <p:sp>
        <p:nvSpPr>
          <p:cNvPr id="599" name="Google Shape;599;p47"/>
          <p:cNvSpPr txBox="1"/>
          <p:nvPr/>
        </p:nvSpPr>
        <p:spPr>
          <a:xfrm>
            <a:off x="1882675" y="850375"/>
            <a:ext cx="12009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</a:rPr>
              <a:t>i-TED </a:t>
            </a:r>
            <a:endParaRPr sz="1600" b="1">
              <a:solidFill>
                <a:srgbClr val="0000FF"/>
              </a:solidFill>
            </a:endParaRPr>
          </a:p>
        </p:txBody>
      </p:sp>
      <p:sp>
        <p:nvSpPr>
          <p:cNvPr id="600" name="Google Shape;600;p47"/>
          <p:cNvSpPr txBox="1"/>
          <p:nvPr/>
        </p:nvSpPr>
        <p:spPr>
          <a:xfrm>
            <a:off x="6454675" y="850375"/>
            <a:ext cx="12009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</a:rPr>
              <a:t>C6D6</a:t>
            </a:r>
            <a:endParaRPr sz="1600" b="1">
              <a:solidFill>
                <a:srgbClr val="0000FF"/>
              </a:solidFill>
            </a:endParaRPr>
          </a:p>
        </p:txBody>
      </p:sp>
      <p:pic>
        <p:nvPicPr>
          <p:cNvPr id="601" name="Google Shape;601;p4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64750" y="1178575"/>
            <a:ext cx="4206243" cy="2702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48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EAR1 i-TED vs C6D6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07" name="Google Shape;607;p48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8" name="Google Shape;608;p4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9" name="Google Shape;609;p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3125" y="1193025"/>
            <a:ext cx="5043325" cy="3229301"/>
          </a:xfrm>
          <a:prstGeom prst="rect">
            <a:avLst/>
          </a:prstGeom>
          <a:noFill/>
          <a:ln>
            <a:noFill/>
          </a:ln>
        </p:spPr>
      </p:pic>
      <p:sp>
        <p:nvSpPr>
          <p:cNvPr id="610" name="Google Shape;610;p48"/>
          <p:cNvSpPr txBox="1"/>
          <p:nvPr/>
        </p:nvSpPr>
        <p:spPr>
          <a:xfrm>
            <a:off x="328175" y="4490850"/>
            <a:ext cx="8739600" cy="5421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MC simulation of the experiment: Realistic counts and statistical uncertainties </a:t>
            </a: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i-TED vs C6D6: reduction of activity background in 50% and the dummy in a factor ~5 relative to capture</a:t>
            </a:r>
            <a:endParaRPr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1" name="Google Shape;611;p48"/>
          <p:cNvSpPr txBox="1"/>
          <p:nvPr/>
        </p:nvSpPr>
        <p:spPr>
          <a:xfrm>
            <a:off x="1958875" y="1078975"/>
            <a:ext cx="12009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</a:rPr>
              <a:t>i-TED </a:t>
            </a:r>
            <a:endParaRPr sz="1600" b="1">
              <a:solidFill>
                <a:srgbClr val="0000FF"/>
              </a:solidFill>
            </a:endParaRPr>
          </a:p>
        </p:txBody>
      </p:sp>
      <p:pic>
        <p:nvPicPr>
          <p:cNvPr id="612" name="Google Shape;612;p4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05475" y="1178575"/>
            <a:ext cx="5043325" cy="3229302"/>
          </a:xfrm>
          <a:prstGeom prst="rect">
            <a:avLst/>
          </a:prstGeom>
          <a:noFill/>
          <a:ln>
            <a:noFill/>
          </a:ln>
        </p:spPr>
      </p:pic>
      <p:sp>
        <p:nvSpPr>
          <p:cNvPr id="613" name="Google Shape;613;p48"/>
          <p:cNvSpPr txBox="1"/>
          <p:nvPr/>
        </p:nvSpPr>
        <p:spPr>
          <a:xfrm>
            <a:off x="3011450" y="778425"/>
            <a:ext cx="3418200" cy="613500"/>
          </a:xfrm>
          <a:prstGeom prst="rect">
            <a:avLst/>
          </a:prstGeom>
          <a:solidFill>
            <a:srgbClr val="FFD966"/>
          </a:solidFill>
          <a:ln w="2857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PbSe sample: 2.5e18 protons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Dummy: 0.5e18 protons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4" name="Google Shape;614;p48"/>
          <p:cNvSpPr txBox="1"/>
          <p:nvPr/>
        </p:nvSpPr>
        <p:spPr>
          <a:xfrm>
            <a:off x="6530875" y="1078975"/>
            <a:ext cx="12009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</a:rPr>
              <a:t>C6D6</a:t>
            </a:r>
            <a:endParaRPr sz="1600" b="1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p49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EAR1 i-TED vs C6D6: RRR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0" name="Google Shape;620;p49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1" name="Google Shape;621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2" name="Google Shape;622;p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73" y="1129024"/>
            <a:ext cx="4902701" cy="3268475"/>
          </a:xfrm>
          <a:prstGeom prst="rect">
            <a:avLst/>
          </a:prstGeom>
          <a:noFill/>
          <a:ln>
            <a:noFill/>
          </a:ln>
        </p:spPr>
      </p:pic>
      <p:sp>
        <p:nvSpPr>
          <p:cNvPr id="623" name="Google Shape;623;p49"/>
          <p:cNvSpPr txBox="1"/>
          <p:nvPr/>
        </p:nvSpPr>
        <p:spPr>
          <a:xfrm>
            <a:off x="63075" y="4362200"/>
            <a:ext cx="8730000" cy="125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4" name="Google Shape;624;p49"/>
          <p:cNvSpPr txBox="1"/>
          <p:nvPr/>
        </p:nvSpPr>
        <p:spPr>
          <a:xfrm>
            <a:off x="1958875" y="1078975"/>
            <a:ext cx="12009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</a:rPr>
              <a:t>i-TED </a:t>
            </a:r>
            <a:endParaRPr sz="1600" b="1">
              <a:solidFill>
                <a:srgbClr val="0000FF"/>
              </a:solidFill>
            </a:endParaRPr>
          </a:p>
        </p:txBody>
      </p:sp>
      <p:sp>
        <p:nvSpPr>
          <p:cNvPr id="625" name="Google Shape;625;p49"/>
          <p:cNvSpPr txBox="1"/>
          <p:nvPr/>
        </p:nvSpPr>
        <p:spPr>
          <a:xfrm>
            <a:off x="2035075" y="4517250"/>
            <a:ext cx="5352000" cy="4719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Largest resonances of Se-79 below 200 eV clearly observed </a:t>
            </a: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26" name="Google Shape;626;p4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60875" y="1146225"/>
            <a:ext cx="5104526" cy="3268475"/>
          </a:xfrm>
          <a:prstGeom prst="rect">
            <a:avLst/>
          </a:prstGeom>
          <a:noFill/>
          <a:ln>
            <a:noFill/>
          </a:ln>
        </p:spPr>
      </p:pic>
      <p:sp>
        <p:nvSpPr>
          <p:cNvPr id="627" name="Google Shape;627;p49"/>
          <p:cNvSpPr txBox="1"/>
          <p:nvPr/>
        </p:nvSpPr>
        <p:spPr>
          <a:xfrm>
            <a:off x="3066800" y="613500"/>
            <a:ext cx="3418200" cy="613500"/>
          </a:xfrm>
          <a:prstGeom prst="rect">
            <a:avLst/>
          </a:prstGeom>
          <a:solidFill>
            <a:srgbClr val="FFD966"/>
          </a:solidFill>
          <a:ln w="2857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PbSe sample: 2.5e18 protons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Dummy: 0.5e18 protons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8" name="Google Shape;628;p49"/>
          <p:cNvSpPr txBox="1"/>
          <p:nvPr/>
        </p:nvSpPr>
        <p:spPr>
          <a:xfrm>
            <a:off x="6530875" y="1078975"/>
            <a:ext cx="12009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</a:rPr>
              <a:t>C6D6</a:t>
            </a:r>
            <a:endParaRPr sz="1600" b="1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p50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EAR1 i-TED vs C6D6: RRR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34" name="Google Shape;634;p50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5" name="Google Shape;635;p5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6" name="Google Shape;636;p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500" y="1096675"/>
            <a:ext cx="4833187" cy="3222125"/>
          </a:xfrm>
          <a:prstGeom prst="rect">
            <a:avLst/>
          </a:prstGeom>
          <a:noFill/>
          <a:ln>
            <a:noFill/>
          </a:ln>
        </p:spPr>
      </p:pic>
      <p:sp>
        <p:nvSpPr>
          <p:cNvPr id="637" name="Google Shape;637;p50"/>
          <p:cNvSpPr txBox="1"/>
          <p:nvPr/>
        </p:nvSpPr>
        <p:spPr>
          <a:xfrm>
            <a:off x="291675" y="4395000"/>
            <a:ext cx="8730000" cy="6135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Possible to measure @ EAR1 the RRR below 1-2 keV</a:t>
            </a: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URR: complementary measurement at EAR2 </a:t>
            </a:r>
            <a:endParaRPr/>
          </a:p>
        </p:txBody>
      </p:sp>
      <p:pic>
        <p:nvPicPr>
          <p:cNvPr id="638" name="Google Shape;638;p5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43775" y="1178575"/>
            <a:ext cx="4676425" cy="2994374"/>
          </a:xfrm>
          <a:prstGeom prst="rect">
            <a:avLst/>
          </a:prstGeom>
          <a:noFill/>
          <a:ln>
            <a:noFill/>
          </a:ln>
        </p:spPr>
      </p:pic>
      <p:sp>
        <p:nvSpPr>
          <p:cNvPr id="639" name="Google Shape;639;p50"/>
          <p:cNvSpPr txBox="1"/>
          <p:nvPr/>
        </p:nvSpPr>
        <p:spPr>
          <a:xfrm>
            <a:off x="6530875" y="1078975"/>
            <a:ext cx="12009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</a:rPr>
              <a:t>C6D6</a:t>
            </a:r>
            <a:endParaRPr sz="1600" b="1">
              <a:solidFill>
                <a:srgbClr val="0000FF"/>
              </a:solidFill>
            </a:endParaRPr>
          </a:p>
        </p:txBody>
      </p:sp>
      <p:sp>
        <p:nvSpPr>
          <p:cNvPr id="640" name="Google Shape;640;p50"/>
          <p:cNvSpPr txBox="1"/>
          <p:nvPr/>
        </p:nvSpPr>
        <p:spPr>
          <a:xfrm>
            <a:off x="1958875" y="1078975"/>
            <a:ext cx="12009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</a:rPr>
              <a:t>i-TED </a:t>
            </a:r>
            <a:endParaRPr sz="1600" b="1">
              <a:solidFill>
                <a:srgbClr val="0000FF"/>
              </a:solidFill>
            </a:endParaRPr>
          </a:p>
        </p:txBody>
      </p:sp>
      <p:sp>
        <p:nvSpPr>
          <p:cNvPr id="641" name="Google Shape;641;p50"/>
          <p:cNvSpPr txBox="1"/>
          <p:nvPr/>
        </p:nvSpPr>
        <p:spPr>
          <a:xfrm>
            <a:off x="3066800" y="613500"/>
            <a:ext cx="3418200" cy="613500"/>
          </a:xfrm>
          <a:prstGeom prst="rect">
            <a:avLst/>
          </a:prstGeom>
          <a:solidFill>
            <a:srgbClr val="FFD966"/>
          </a:solidFill>
          <a:ln w="2857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PbSe sample: 2.5e18 protons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Dummy: 0.5e18 protons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6" name="Google Shape;646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5025" y="2639525"/>
            <a:ext cx="3701226" cy="2369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47" name="Google Shape;647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02850" y="461100"/>
            <a:ext cx="3701226" cy="2369924"/>
          </a:xfrm>
          <a:prstGeom prst="rect">
            <a:avLst/>
          </a:prstGeom>
          <a:noFill/>
          <a:ln>
            <a:noFill/>
          </a:ln>
        </p:spPr>
      </p:pic>
      <p:sp>
        <p:nvSpPr>
          <p:cNvPr id="648" name="Google Shape;648;p51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EAR1: uncertainty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9" name="Google Shape;649;p51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0" name="Google Shape;650;p5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651" name="Google Shape;651;p51"/>
          <p:cNvSpPr txBox="1"/>
          <p:nvPr/>
        </p:nvSpPr>
        <p:spPr>
          <a:xfrm>
            <a:off x="706950" y="698550"/>
            <a:ext cx="1913100" cy="1045200"/>
          </a:xfrm>
          <a:prstGeom prst="rect">
            <a:avLst/>
          </a:prstGeom>
          <a:solidFill>
            <a:srgbClr val="FFD966"/>
          </a:solidFill>
          <a:ln w="2857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PbSe sample: 2.5e18 protons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Dummy: 0.5e18 protons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2" name="Google Shape;652;p51"/>
          <p:cNvSpPr txBox="1"/>
          <p:nvPr/>
        </p:nvSpPr>
        <p:spPr>
          <a:xfrm>
            <a:off x="228600" y="1905000"/>
            <a:ext cx="3491400" cy="31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1"/>
                </a:solidFill>
              </a:rPr>
              <a:t>Statistical uncertainties in the Se-79(n,ɣ) integral yield (1 bpd)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Below 15% up to 1 keV (both setups)</a:t>
            </a:r>
            <a:endParaRPr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At higher energies: Uncertainty 50-70%. Very challenging to extract any cross section</a:t>
            </a:r>
            <a:endParaRPr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i-TED provides better uncertainty in above 10 keV→ better Se-79(n,ɣ)/ background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53" name="Google Shape;653;p51"/>
          <p:cNvSpPr txBox="1"/>
          <p:nvPr/>
        </p:nvSpPr>
        <p:spPr>
          <a:xfrm>
            <a:off x="7917713" y="1534500"/>
            <a:ext cx="12009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</a:rPr>
              <a:t>i-TED </a:t>
            </a:r>
            <a:endParaRPr sz="1600" b="1">
              <a:solidFill>
                <a:srgbClr val="0000FF"/>
              </a:solidFill>
            </a:endParaRPr>
          </a:p>
        </p:txBody>
      </p:sp>
      <p:sp>
        <p:nvSpPr>
          <p:cNvPr id="654" name="Google Shape;654;p51"/>
          <p:cNvSpPr txBox="1"/>
          <p:nvPr/>
        </p:nvSpPr>
        <p:spPr>
          <a:xfrm>
            <a:off x="7902475" y="3745975"/>
            <a:ext cx="12009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</a:rPr>
              <a:t>C6D6</a:t>
            </a:r>
            <a:endParaRPr sz="1600" b="1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6"/>
          <p:cNvPicPr preferRelativeResize="0"/>
          <p:nvPr/>
        </p:nvPicPr>
        <p:blipFill rotWithShape="1">
          <a:blip r:embed="rId5">
            <a:alphaModFix/>
          </a:blip>
          <a:srcRect l="28389" t="29030" r="22712" b="5571"/>
          <a:stretch/>
        </p:blipFill>
        <p:spPr>
          <a:xfrm>
            <a:off x="4665662" y="1580025"/>
            <a:ext cx="4739064" cy="3563476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6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Motivation (II): nuclear waste</a:t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3" name="Google Shape;143;p16"/>
          <p:cNvPicPr preferRelativeResize="0"/>
          <p:nvPr/>
        </p:nvPicPr>
        <p:blipFill rotWithShape="1">
          <a:blip r:embed="rId6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6"/>
          <p:cNvSpPr/>
          <p:nvPr/>
        </p:nvSpPr>
        <p:spPr>
          <a:xfrm>
            <a:off x="155520" y="-144360"/>
            <a:ext cx="304500" cy="3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16"/>
          <p:cNvSpPr/>
          <p:nvPr/>
        </p:nvSpPr>
        <p:spPr>
          <a:xfrm>
            <a:off x="155520" y="-144360"/>
            <a:ext cx="304500" cy="3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7" name="Google Shape;147;p16"/>
          <p:cNvPicPr preferRelativeResize="0"/>
          <p:nvPr/>
        </p:nvPicPr>
        <p:blipFill rotWithShape="1">
          <a:blip r:embed="rId8">
            <a:alphaModFix/>
          </a:blip>
          <a:srcRect l="36716" t="52085" r="12918" b="8485"/>
          <a:stretch/>
        </p:blipFill>
        <p:spPr>
          <a:xfrm>
            <a:off x="471751" y="1673425"/>
            <a:ext cx="3338176" cy="1469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6"/>
          <p:cNvPicPr preferRelativeResize="0"/>
          <p:nvPr/>
        </p:nvPicPr>
        <p:blipFill rotWithShape="1">
          <a:blip r:embed="rId9">
            <a:alphaModFix/>
          </a:blip>
          <a:srcRect l="43759" t="56405" r="18201" b="33081"/>
          <a:stretch/>
        </p:blipFill>
        <p:spPr>
          <a:xfrm>
            <a:off x="520275" y="706900"/>
            <a:ext cx="5618826" cy="873137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9" name="Google Shape;149;p16"/>
          <p:cNvSpPr txBox="1"/>
          <p:nvPr/>
        </p:nvSpPr>
        <p:spPr>
          <a:xfrm>
            <a:off x="79675" y="3465250"/>
            <a:ext cx="4837500" cy="16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262673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0000"/>
                </a:solidFill>
              </a:rPr>
              <a:t>Se-79 </a:t>
            </a:r>
            <a:r>
              <a:rPr lang="en" sz="1800">
                <a:solidFill>
                  <a:srgbClr val="262673"/>
                </a:solidFill>
              </a:rPr>
              <a:t>is one of the main contributors to the</a:t>
            </a:r>
            <a:endParaRPr sz="1800">
              <a:solidFill>
                <a:srgbClr val="262673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62673"/>
                </a:solidFill>
              </a:rPr>
              <a:t>long-term radiotoxicity among fission products</a:t>
            </a:r>
            <a:endParaRPr sz="1800">
              <a:solidFill>
                <a:srgbClr val="262673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26267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1800" b="1">
                <a:solidFill>
                  <a:srgbClr val="FF0000"/>
                </a:solidFill>
              </a:rPr>
              <a:t>Se-79(n,ɣ):</a:t>
            </a:r>
            <a:r>
              <a:rPr lang="en" sz="1800">
                <a:solidFill>
                  <a:srgbClr val="262673"/>
                </a:solidFill>
              </a:rPr>
              <a:t> relevant for nuclear waste disposal and transmutation</a:t>
            </a:r>
            <a:endParaRPr sz="1800">
              <a:solidFill>
                <a:srgbClr val="6D9EEB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262673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262673"/>
              </a:solidFill>
            </a:endParaRPr>
          </a:p>
        </p:txBody>
      </p:sp>
      <p:sp>
        <p:nvSpPr>
          <p:cNvPr id="150" name="Google Shape;150;p16"/>
          <p:cNvSpPr txBox="1"/>
          <p:nvPr/>
        </p:nvSpPr>
        <p:spPr>
          <a:xfrm>
            <a:off x="7306400" y="3557975"/>
            <a:ext cx="1027200" cy="5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0B5394"/>
                </a:solidFill>
              </a:rPr>
              <a:t>Se-79</a:t>
            </a:r>
            <a:endParaRPr>
              <a:solidFill>
                <a:srgbClr val="0B5394"/>
              </a:solidFill>
            </a:endParaRPr>
          </a:p>
        </p:txBody>
      </p: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960"/>
    </mc:Choice>
    <mc:Fallback>
      <p:transition spd="slow" advTm="409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5650" x="7708900" y="1762125"/>
          <p14:tracePt t="5658" x="7748588" y="1581150"/>
          <p14:tracePt t="5669" x="7796213" y="1238250"/>
          <p14:tracePt t="5686" x="7715250" y="569913"/>
          <p14:tracePt t="5703" x="7681913" y="160338"/>
          <p14:tracePt t="5719" x="7742238" y="0"/>
          <p14:tracePt t="5736" x="8143875" y="0"/>
          <p14:tracePt t="5753" x="9142413" y="0"/>
          <p14:tracePt t="5802" x="9128125" y="0"/>
          <p14:tracePt t="5809" x="9115425" y="0"/>
          <p14:tracePt t="5819" x="9074150" y="0"/>
          <p14:tracePt t="5836" x="9055100" y="0"/>
          <p14:tracePt t="5852" x="9040813" y="0"/>
          <p14:tracePt t="5869" x="8886825" y="133350"/>
          <p14:tracePt t="5886" x="8418513" y="415925"/>
          <p14:tracePt t="5903" x="7446963" y="642938"/>
          <p14:tracePt t="5919" x="6048375" y="676275"/>
          <p14:tracePt t="5936" x="4494213" y="649288"/>
          <p14:tracePt t="5953" x="2752725" y="655638"/>
          <p14:tracePt t="5970" x="1781175" y="655638"/>
          <p14:tracePt t="5986" x="998538" y="655638"/>
          <p14:tracePt t="6003" x="455613" y="603250"/>
          <p14:tracePt t="6019" x="107950" y="482600"/>
          <p14:tracePt t="6036" x="0" y="434975"/>
          <p14:tracePt t="6053" x="0" y="381000"/>
          <p14:tracePt t="6069" x="0" y="341313"/>
          <p14:tracePt t="6086" x="0" y="287338"/>
          <p14:tracePt t="6298" x="1292225" y="0"/>
          <p14:tracePt t="6306" x="1735138" y="0"/>
          <p14:tracePt t="6314" x="2155825" y="0"/>
          <p14:tracePt t="6322" x="2665413" y="0"/>
          <p14:tracePt t="6336" x="3221038" y="0"/>
          <p14:tracePt t="6353" x="4325938" y="0"/>
          <p14:tracePt t="6369" x="5738813" y="0"/>
          <p14:tracePt t="6386" x="6281738" y="0"/>
          <p14:tracePt t="6403" x="6650038" y="0"/>
          <p14:tracePt t="6420" x="6864350" y="47625"/>
          <p14:tracePt t="6436" x="7011988" y="93663"/>
          <p14:tracePt t="6453" x="7112000" y="153988"/>
          <p14:tracePt t="6469" x="7153275" y="193675"/>
          <p14:tracePt t="6486" x="7172325" y="227013"/>
          <p14:tracePt t="6503" x="7186613" y="261938"/>
          <p14:tracePt t="6519" x="7186613" y="334963"/>
          <p14:tracePt t="6536" x="7186613" y="461963"/>
          <p14:tracePt t="6553" x="7145338" y="561975"/>
          <p14:tracePt t="6570" x="6978650" y="696913"/>
          <p14:tracePt t="6586" x="6831013" y="763588"/>
          <p14:tracePt t="6603" x="6623050" y="836613"/>
          <p14:tracePt t="6619" x="6281738" y="930275"/>
          <p14:tracePt t="6636" x="5819775" y="998538"/>
          <p14:tracePt t="6653" x="5029200" y="1077913"/>
          <p14:tracePt t="6669" x="4213225" y="1092200"/>
          <p14:tracePt t="6686" x="3468688" y="1092200"/>
          <p14:tracePt t="6703" x="2852738" y="1092200"/>
          <p14:tracePt t="6719" x="2490788" y="1092200"/>
          <p14:tracePt t="6736" x="2317750" y="1092200"/>
          <p14:tracePt t="6753" x="2230438" y="1058863"/>
          <p14:tracePt t="6770" x="2155825" y="1004888"/>
          <p14:tracePt t="6787" x="2122488" y="965200"/>
          <p14:tracePt t="6803" x="2109788" y="938213"/>
          <p14:tracePt t="6819" x="2109788" y="904875"/>
          <p14:tracePt t="6836" x="2109788" y="896938"/>
          <p14:tracePt t="6853" x="2109788" y="869950"/>
          <p14:tracePt t="6869" x="2109788" y="844550"/>
          <p14:tracePt t="6886" x="2155825" y="796925"/>
          <p14:tracePt t="6903" x="2270125" y="763588"/>
          <p14:tracePt t="6919" x="2430463" y="730250"/>
          <p14:tracePt t="6936" x="2598738" y="709613"/>
          <p14:tracePt t="6953" x="2919413" y="676275"/>
          <p14:tracePt t="6970" x="3810000" y="609600"/>
          <p14:tracePt t="6986" x="4608513" y="609600"/>
          <p14:tracePt t="7003" x="5511800" y="609600"/>
          <p14:tracePt t="7019" x="6416675" y="609600"/>
          <p14:tracePt t="7036" x="7085013" y="609600"/>
          <p14:tracePt t="7053" x="7380288" y="609600"/>
          <p14:tracePt t="7069" x="7440613" y="609600"/>
          <p14:tracePt t="7086" x="7453313" y="630238"/>
          <p14:tracePt t="7103" x="7373938" y="784225"/>
          <p14:tracePt t="7119" x="7286625" y="917575"/>
          <p14:tracePt t="7136" x="7199313" y="1023938"/>
          <p14:tracePt t="7153" x="7132638" y="1119188"/>
          <p14:tracePt t="7170" x="7005638" y="1246188"/>
          <p14:tracePt t="7186" x="6931025" y="1285875"/>
          <p14:tracePt t="7203" x="6797675" y="1312863"/>
          <p14:tracePt t="7219" x="6537325" y="1352550"/>
          <p14:tracePt t="7236" x="6115050" y="1366838"/>
          <p14:tracePt t="7253" x="5457825" y="1393825"/>
          <p14:tracePt t="7269" x="4727575" y="1400175"/>
          <p14:tracePt t="7286" x="3917950" y="1400175"/>
          <p14:tracePt t="7303" x="3121025" y="1400175"/>
          <p14:tracePt t="7319" x="2378075" y="1400175"/>
          <p14:tracePt t="7336" x="1633538" y="1400175"/>
          <p14:tracePt t="7353" x="1017588" y="1400175"/>
          <p14:tracePt t="7370" x="615950" y="1400175"/>
          <p14:tracePt t="7386" x="528638" y="1400175"/>
          <p14:tracePt t="7403" x="495300" y="1385888"/>
          <p14:tracePt t="7419" x="468313" y="1373188"/>
          <p14:tracePt t="7436" x="441325" y="1346200"/>
          <p14:tracePt t="7453" x="415925" y="1312863"/>
          <p14:tracePt t="7469" x="381000" y="1273175"/>
          <p14:tracePt t="7486" x="374650" y="1246188"/>
          <p14:tracePt t="7503" x="374650" y="1219200"/>
          <p14:tracePt t="7519" x="374650" y="1192213"/>
          <p14:tracePt t="7536" x="374650" y="1165225"/>
          <p14:tracePt t="7553" x="374650" y="1098550"/>
          <p14:tracePt t="7570" x="434975" y="990600"/>
          <p14:tracePt t="7586" x="536575" y="930275"/>
          <p14:tracePt t="7603" x="790575" y="857250"/>
          <p14:tracePt t="7619" x="1385888" y="769938"/>
          <p14:tracePt t="7636" x="2251075" y="703263"/>
          <p14:tracePt t="7653" x="3027363" y="609600"/>
          <p14:tracePt t="7669" x="3670300" y="569913"/>
          <p14:tracePt t="7686" x="4246563" y="509588"/>
          <p14:tracePt t="7703" x="4841875" y="461963"/>
          <p14:tracePt t="7720" x="5370513" y="434975"/>
          <p14:tracePt t="7736" x="5853113" y="401638"/>
          <p14:tracePt t="7753" x="6323013" y="368300"/>
          <p14:tracePt t="7770" x="6650038" y="368300"/>
          <p14:tracePt t="7787" x="6743700" y="368300"/>
          <p14:tracePt t="7803" x="6797675" y="381000"/>
          <p14:tracePt t="7819" x="6831013" y="401638"/>
          <p14:tracePt t="7836" x="6845300" y="407988"/>
          <p14:tracePt t="7853" x="6851650" y="434975"/>
          <p14:tracePt t="7869" x="6851650" y="461963"/>
          <p14:tracePt t="7886" x="6858000" y="509588"/>
          <p14:tracePt t="7903" x="6858000" y="542925"/>
          <p14:tracePt t="7919" x="6858000" y="588963"/>
          <p14:tracePt t="7936" x="6858000" y="636588"/>
          <p14:tracePt t="7953" x="6824663" y="696913"/>
          <p14:tracePt t="7970" x="6691313" y="817563"/>
          <p14:tracePt t="7986" x="6496050" y="890588"/>
          <p14:tracePt t="8003" x="6134100" y="930275"/>
          <p14:tracePt t="8019" x="5645150" y="990600"/>
          <p14:tracePt t="8036" x="5216525" y="1031875"/>
          <p14:tracePt t="8053" x="4787900" y="1111250"/>
          <p14:tracePt t="8069" x="4440238" y="1231900"/>
          <p14:tracePt t="8086" x="4044950" y="1385888"/>
          <p14:tracePt t="8103" x="3643313" y="1500188"/>
          <p14:tracePt t="8119" x="3214688" y="1674813"/>
          <p14:tracePt t="8136" x="2819400" y="1841500"/>
          <p14:tracePt t="8153" x="2363788" y="2049463"/>
          <p14:tracePt t="8170" x="1855788" y="2297113"/>
          <p14:tracePt t="8187" x="1681163" y="2405063"/>
          <p14:tracePt t="8203" x="1600200" y="2444750"/>
          <p14:tracePt t="8219" x="1573213" y="2457450"/>
          <p14:tracePt t="8236" x="1547813" y="2484438"/>
          <p14:tracePt t="8253" x="1512888" y="2490788"/>
          <p14:tracePt t="8269" x="1460500" y="2505075"/>
          <p14:tracePt t="8286" x="1412875" y="2505075"/>
          <p14:tracePt t="8303" x="1393825" y="2505075"/>
          <p14:tracePt t="8319" x="1385888" y="2505075"/>
          <p14:tracePt t="8336" x="1373188" y="2505075"/>
          <p14:tracePt t="8353" x="1358900" y="2498725"/>
          <p14:tracePt t="8370" x="1339850" y="2490788"/>
          <p14:tracePt t="8403" x="1333500" y="2484438"/>
          <p14:tracePt t="8420" x="1333500" y="2478088"/>
          <p14:tracePt t="8436" x="1325563" y="2478088"/>
          <p14:tracePt t="8453" x="1325563" y="2471738"/>
          <p14:tracePt t="8482" x="1333500" y="2457450"/>
          <p14:tracePt t="8490" x="1358900" y="2457450"/>
          <p14:tracePt t="8503" x="1406525" y="2457450"/>
          <p14:tracePt t="8519" x="1493838" y="2451100"/>
          <p14:tracePt t="8536" x="1554163" y="2451100"/>
          <p14:tracePt t="8553" x="1593850" y="2444750"/>
          <p14:tracePt t="8569" x="1660525" y="2411413"/>
          <p14:tracePt t="8587" x="1708150" y="2370138"/>
          <p14:tracePt t="8603" x="1720850" y="2351088"/>
          <p14:tracePt t="8620" x="1714500" y="2309813"/>
          <p14:tracePt t="8636" x="1560513" y="2270125"/>
          <p14:tracePt t="8653" x="1292225" y="2224088"/>
          <p14:tracePt t="8670" x="817563" y="2216150"/>
          <p14:tracePt t="8686" x="141288" y="2224088"/>
          <p14:tracePt t="8704" x="0" y="2444750"/>
          <p14:tracePt t="8720" x="0" y="2759075"/>
          <p14:tracePt t="8736" x="0" y="3021013"/>
          <p14:tracePt t="8753" x="12700" y="3194050"/>
          <p14:tracePt t="8770" x="220663" y="3389313"/>
          <p14:tracePt t="8786" x="482600" y="3468688"/>
          <p14:tracePt t="8803" x="750888" y="3495675"/>
          <p14:tracePt t="8820" x="1131888" y="3495675"/>
          <p14:tracePt t="8836" x="1520825" y="3489325"/>
          <p14:tracePt t="8853" x="1901825" y="3368675"/>
          <p14:tracePt t="8869" x="2451100" y="3100388"/>
          <p14:tracePt t="8886" x="2894013" y="2773363"/>
          <p14:tracePt t="8903" x="3194050" y="2457450"/>
          <p14:tracePt t="8919" x="3302000" y="2243138"/>
          <p14:tracePt t="8936" x="3295650" y="2155825"/>
          <p14:tracePt t="8954" x="3013075" y="2095500"/>
          <p14:tracePt t="8970" x="2592388" y="2070100"/>
          <p14:tracePt t="8986" x="2170113" y="2130425"/>
          <p14:tracePt t="9003" x="1916113" y="2224088"/>
          <p14:tracePt t="9019" x="1801813" y="2317750"/>
          <p14:tracePt t="9036" x="1787525" y="2405063"/>
          <p14:tracePt t="9053" x="1787525" y="2484438"/>
          <p14:tracePt t="9069" x="1822450" y="2544763"/>
          <p14:tracePt t="9086" x="1928813" y="2592388"/>
          <p14:tracePt t="9103" x="2049463" y="2619375"/>
          <p14:tracePt t="9119" x="2203450" y="2625725"/>
          <p14:tracePt t="9136" x="2324100" y="2625725"/>
          <p14:tracePt t="9153" x="2390775" y="2625725"/>
          <p14:tracePt t="9170" x="2424113" y="2625725"/>
          <p14:tracePt t="9187" x="2465388" y="2611438"/>
          <p14:tracePt t="9203" x="2471738" y="2611438"/>
          <p14:tracePt t="9219" x="2490788" y="2605088"/>
          <p14:tracePt t="9282" x="2490788" y="2598738"/>
          <p14:tracePt t="9290" x="2498725" y="2592388"/>
          <p14:tracePt t="9303" x="2505075" y="2571750"/>
          <p14:tracePt t="9319" x="2511425" y="2524125"/>
          <p14:tracePt t="9336" x="2538413" y="2465388"/>
          <p14:tracePt t="9353" x="2571750" y="2397125"/>
          <p14:tracePt t="9370" x="2732088" y="2276475"/>
          <p14:tracePt t="9387" x="2900363" y="2203450"/>
          <p14:tracePt t="9403" x="3254375" y="2076450"/>
          <p14:tracePt t="9420" x="3690938" y="1955800"/>
          <p14:tracePt t="9436" x="4144963" y="1814513"/>
          <p14:tracePt t="9453" x="4600575" y="1687513"/>
          <p14:tracePt t="9469" x="4956175" y="1566863"/>
          <p14:tracePt t="9486" x="5176838" y="1500188"/>
          <p14:tracePt t="9503" x="5297488" y="1452563"/>
          <p14:tracePt t="9519" x="5303838" y="1452563"/>
          <p14:tracePt t="9690" x="5310188" y="1446213"/>
          <p14:tracePt t="9698" x="5310188" y="1419225"/>
          <p14:tracePt t="9706" x="5310188" y="1379538"/>
          <p14:tracePt t="9721" x="5310188" y="1366838"/>
          <p14:tracePt t="9736" x="5310188" y="1319213"/>
          <p14:tracePt t="9753" x="5318125" y="1306513"/>
          <p14:tracePt t="9906" x="5324475" y="1306513"/>
          <p14:tracePt t="9923" x="5318125" y="1312863"/>
          <p14:tracePt t="9930" x="5297488" y="1325563"/>
          <p14:tracePt t="9938" x="5270500" y="1346200"/>
          <p14:tracePt t="9953" x="5257800" y="1352550"/>
          <p14:tracePt t="9970" x="5183188" y="1385888"/>
          <p14:tracePt t="9987" x="5122863" y="1419225"/>
          <p14:tracePt t="10003" x="5029200" y="1452563"/>
          <p14:tracePt t="10020" x="4941888" y="1460500"/>
          <p14:tracePt t="10036" x="4808538" y="1460500"/>
          <p14:tracePt t="10053" x="4614863" y="1460500"/>
          <p14:tracePt t="10069" x="4433888" y="1460500"/>
          <p14:tracePt t="10086" x="4286250" y="1412875"/>
          <p14:tracePt t="10103" x="4198938" y="1385888"/>
          <p14:tracePt t="10120" x="4152900" y="1373188"/>
          <p14:tracePt t="10136" x="4138613" y="1358900"/>
          <p14:tracePt t="10153" x="4125913" y="1333500"/>
          <p14:tracePt t="10170" x="4125913" y="1312863"/>
          <p14:tracePt t="10187" x="4125913" y="1285875"/>
          <p14:tracePt t="10203" x="4125913" y="1238250"/>
          <p14:tracePt t="10219" x="4138613" y="1185863"/>
          <p14:tracePt t="10236" x="4165600" y="1131888"/>
          <p14:tracePt t="10253" x="4213225" y="1058863"/>
          <p14:tracePt t="10270" x="4265613" y="998538"/>
          <p14:tracePt t="10286" x="4313238" y="950913"/>
          <p14:tracePt t="10303" x="4386263" y="884238"/>
          <p14:tracePt t="10320" x="4487863" y="817563"/>
          <p14:tracePt t="10336" x="4587875" y="763588"/>
          <p14:tracePt t="10353" x="4694238" y="723900"/>
          <p14:tracePt t="10371" x="4895850" y="696913"/>
          <p14:tracePt t="10387" x="5037138" y="676275"/>
          <p14:tracePt t="10403" x="5137150" y="676275"/>
          <p14:tracePt t="10419" x="5237163" y="676275"/>
          <p14:tracePt t="10436" x="5297488" y="676275"/>
          <p14:tracePt t="10453" x="5345113" y="696913"/>
          <p14:tracePt t="10470" x="5391150" y="769938"/>
          <p14:tracePt t="10486" x="5438775" y="896938"/>
          <p14:tracePt t="10503" x="5478463" y="971550"/>
          <p14:tracePt t="10519" x="5484813" y="1044575"/>
          <p14:tracePt t="10536" x="5484813" y="1084263"/>
          <p14:tracePt t="10554" x="5438775" y="1144588"/>
          <p14:tracePt t="10571" x="5216525" y="1198563"/>
          <p14:tracePt t="10587" x="4968875" y="1198563"/>
          <p14:tracePt t="10603" x="4681538" y="1179513"/>
          <p14:tracePt t="10620" x="4494213" y="1125538"/>
          <p14:tracePt t="10636" x="4394200" y="1065213"/>
          <p14:tracePt t="10653" x="4359275" y="1004888"/>
          <p14:tracePt t="10670" x="4352925" y="965200"/>
          <p14:tracePt t="10686" x="4352925" y="930275"/>
          <p14:tracePt t="10704" x="4352925" y="896938"/>
          <p14:tracePt t="10720" x="4386263" y="857250"/>
          <p14:tracePt t="10736" x="4427538" y="803275"/>
          <p14:tracePt t="10753" x="4494213" y="757238"/>
          <p14:tracePt t="10770" x="4587875" y="723900"/>
          <p14:tracePt t="10787" x="4727575" y="715963"/>
          <p14:tracePt t="10803" x="4802188" y="715963"/>
          <p14:tracePt t="10820" x="4856163" y="723900"/>
          <p14:tracePt t="10836" x="4868863" y="723900"/>
          <p14:tracePt t="10853" x="4868863" y="736600"/>
          <p14:tracePt t="10870" x="4868863" y="750888"/>
          <p14:tracePt t="10886" x="4868863" y="757238"/>
          <p14:tracePt t="11026" x="4848225" y="757238"/>
          <p14:tracePt t="11034" x="4795838" y="757238"/>
          <p14:tracePt t="11042" x="4748213" y="757238"/>
          <p14:tracePt t="11053" x="4708525" y="757238"/>
          <p14:tracePt t="11070" x="4654550" y="757238"/>
          <p14:tracePt t="11086" x="4614863" y="757238"/>
          <p14:tracePt t="11103" x="4600575" y="757238"/>
          <p14:tracePt t="11120" x="4581525" y="769938"/>
          <p14:tracePt t="11136" x="4567238" y="784225"/>
          <p14:tracePt t="11170" x="4560888" y="796925"/>
          <p14:tracePt t="11187" x="4560888" y="809625"/>
          <p14:tracePt t="11203" x="4587875" y="836613"/>
          <p14:tracePt t="11220" x="4621213" y="844550"/>
          <p14:tracePt t="11236" x="4660900" y="844550"/>
          <p14:tracePt t="11253" x="4702175" y="844550"/>
          <p14:tracePt t="11270" x="4754563" y="844550"/>
          <p14:tracePt t="11286" x="4775200" y="844550"/>
          <p14:tracePt t="11303" x="4795838" y="844550"/>
          <p14:tracePt t="11320" x="4802188" y="844550"/>
          <p14:tracePt t="11418" x="4814888" y="844550"/>
          <p14:tracePt t="11602" x="4822825" y="844550"/>
          <p14:tracePt t="12154" x="4835525" y="844550"/>
          <p14:tracePt t="12171" x="4841875" y="844550"/>
          <p14:tracePt t="12371" x="4848225" y="844550"/>
          <p14:tracePt t="12379" x="4856163" y="844550"/>
          <p14:tracePt t="12387" x="4862513" y="844550"/>
          <p14:tracePt t="12404" x="4875213" y="830263"/>
          <p14:tracePt t="12420" x="4881563" y="817563"/>
          <p14:tracePt t="12436" x="4889500" y="809625"/>
          <p14:tracePt t="12453" x="4895850" y="803275"/>
          <p14:tracePt t="12470" x="4895850" y="796925"/>
          <p14:tracePt t="12486" x="4902200" y="784225"/>
          <p14:tracePt t="12503" x="4908550" y="769938"/>
          <p14:tracePt t="12779" x="4916488" y="769938"/>
          <p14:tracePt t="12787" x="4929188" y="769938"/>
          <p14:tracePt t="12803" x="4935538" y="769938"/>
          <p14:tracePt t="12811" x="4935538" y="776288"/>
          <p14:tracePt t="12827" x="4949825" y="776288"/>
          <p14:tracePt t="12859" x="4956175" y="784225"/>
          <p14:tracePt t="13523" x="4968875" y="796925"/>
          <p14:tracePt t="13531" x="4968875" y="809625"/>
          <p14:tracePt t="13539" x="4983163" y="823913"/>
          <p14:tracePt t="13553" x="4983163" y="844550"/>
          <p14:tracePt t="13570" x="4983163" y="869950"/>
          <p14:tracePt t="13587" x="4968875" y="923925"/>
          <p14:tracePt t="13603" x="4962525" y="923925"/>
          <p14:tracePt t="13637" x="4956175" y="923925"/>
          <p14:tracePt t="13653" x="4949825" y="923925"/>
          <p14:tracePt t="13670" x="4922838" y="923925"/>
          <p14:tracePt t="13687" x="4908550" y="923925"/>
          <p14:tracePt t="13704" x="4895850" y="911225"/>
          <p14:tracePt t="13720" x="4895850" y="869950"/>
          <p14:tracePt t="13737" x="4895850" y="809625"/>
          <p14:tracePt t="13754" x="4895850" y="763588"/>
          <p14:tracePt t="13770" x="4902200" y="730250"/>
          <p14:tracePt t="13787" x="4902200" y="715963"/>
          <p14:tracePt t="13835" x="4875213" y="715963"/>
          <p14:tracePt t="13843" x="4841875" y="730250"/>
          <p14:tracePt t="13853" x="4822825" y="742950"/>
          <p14:tracePt t="13870" x="4754563" y="796925"/>
          <p14:tracePt t="13887" x="4721225" y="844550"/>
          <p14:tracePt t="13904" x="4714875" y="884238"/>
          <p14:tracePt t="13920" x="4714875" y="923925"/>
          <p14:tracePt t="13937" x="4714875" y="965200"/>
          <p14:tracePt t="13953" x="4714875" y="984250"/>
          <p14:tracePt t="13970" x="4741863" y="990600"/>
          <p14:tracePt t="13988" x="4908550" y="1017588"/>
          <p14:tracePt t="14003" x="5076825" y="1038225"/>
          <p14:tracePt t="14020" x="5276850" y="1038225"/>
          <p14:tracePt t="14037" x="5465763" y="1038225"/>
          <p14:tracePt t="14053" x="5611813" y="1038225"/>
          <p14:tracePt t="14070" x="5705475" y="1017588"/>
          <p14:tracePt t="14087" x="5738813" y="998538"/>
          <p14:tracePt t="14103" x="5759450" y="977900"/>
          <p14:tracePt t="14120" x="5765800" y="971550"/>
          <p14:tracePt t="14137" x="5773738" y="950913"/>
          <p14:tracePt t="14154" x="5773738" y="944563"/>
          <p14:tracePt t="14707" x="5773738" y="938213"/>
          <p14:tracePt t="15243" x="5792788" y="917575"/>
          <p14:tracePt t="15251" x="5946775" y="830263"/>
          <p14:tracePt t="15259" x="6215063" y="682625"/>
          <p14:tracePt t="15270" x="6450013" y="515938"/>
          <p14:tracePt t="15287" x="6797675" y="341313"/>
          <p14:tracePt t="15303" x="6831013" y="341313"/>
          <p14:tracePt t="15320" x="6870700" y="468313"/>
          <p14:tracePt t="15337" x="6945313" y="642938"/>
          <p14:tracePt t="15354" x="7018338" y="809625"/>
          <p14:tracePt t="15371" x="7085013" y="1065213"/>
          <p14:tracePt t="15387" x="7105650" y="1246188"/>
          <p14:tracePt t="15404" x="7105650" y="1419225"/>
          <p14:tracePt t="15420" x="7105650" y="1587500"/>
          <p14:tracePt t="15437" x="7045325" y="1814513"/>
          <p14:tracePt t="15453" x="6810375" y="2155825"/>
          <p14:tracePt t="15470" x="6510338" y="2457450"/>
          <p14:tracePt t="15487" x="6235700" y="2692400"/>
          <p14:tracePt t="15504" x="5940425" y="2900363"/>
          <p14:tracePt t="15520" x="5680075" y="3033713"/>
          <p14:tracePt t="15537" x="5505450" y="3141663"/>
          <p14:tracePt t="15553" x="5391150" y="3241675"/>
          <p14:tracePt t="15571" x="5230813" y="3416300"/>
          <p14:tracePt t="15587" x="5049838" y="3595688"/>
          <p14:tracePt t="15604" x="4795838" y="3830638"/>
          <p14:tracePt t="15620" x="4587875" y="4038600"/>
          <p14:tracePt t="15637" x="4473575" y="4159250"/>
          <p14:tracePt t="15654" x="4427538" y="4232275"/>
          <p14:tracePt t="15670" x="4413250" y="4265613"/>
          <p14:tracePt t="15687" x="4413250" y="4286250"/>
          <p14:tracePt t="15704" x="4413250" y="4313238"/>
          <p14:tracePt t="15720" x="4406900" y="4333875"/>
          <p14:tracePt t="15737" x="4406900" y="4352925"/>
          <p14:tracePt t="15753" x="4406900" y="4373563"/>
          <p14:tracePt t="15788" x="4406900" y="4379913"/>
          <p14:tracePt t="15804" x="4406900" y="4386263"/>
          <p14:tracePt t="15820" x="4433888" y="4400550"/>
          <p14:tracePt t="15837" x="4506913" y="4419600"/>
          <p14:tracePt t="15854" x="4573588" y="4419600"/>
          <p14:tracePt t="15870" x="4627563" y="4419600"/>
          <p14:tracePt t="15887" x="4654550" y="4413250"/>
          <p14:tracePt t="15903" x="4660900" y="4406900"/>
          <p14:tracePt t="15921" x="4708525" y="4367213"/>
          <p14:tracePt t="15937" x="4808538" y="4225925"/>
          <p14:tracePt t="15953" x="4889500" y="3978275"/>
          <p14:tracePt t="15971" x="4902200" y="3851275"/>
          <p14:tracePt t="15987" x="4902200" y="3844925"/>
          <p14:tracePt t="16467" x="4916488" y="3844925"/>
          <p14:tracePt t="16475" x="4956175" y="3824288"/>
          <p14:tracePt t="16487" x="5029200" y="3784600"/>
          <p14:tracePt t="16504" x="5156200" y="3736975"/>
          <p14:tracePt t="16520" x="5210175" y="3716338"/>
          <p14:tracePt t="16537" x="5216525" y="3716338"/>
          <p14:tracePt t="16827" x="5230813" y="3716338"/>
          <p14:tracePt t="16835" x="5243513" y="3716338"/>
          <p14:tracePt t="16843" x="5251450" y="3716338"/>
          <p14:tracePt t="16854" x="5257800" y="3716338"/>
          <p14:tracePt t="16870" x="5257800" y="3724275"/>
          <p14:tracePt t="18900" x="5257800" y="3730625"/>
          <p14:tracePt t="18908" x="5257800" y="3736975"/>
          <p14:tracePt t="18921" x="5257800" y="3743325"/>
          <p14:tracePt t="18937" x="5257800" y="3751263"/>
          <p14:tracePt t="18954" x="5257800" y="3757613"/>
          <p14:tracePt t="20276" x="5264150" y="3763963"/>
          <p14:tracePt t="20292" x="5284788" y="3743325"/>
          <p14:tracePt t="20300" x="5297488" y="3730625"/>
          <p14:tracePt t="20308" x="5330825" y="3697288"/>
          <p14:tracePt t="20320" x="5351463" y="3683000"/>
          <p14:tracePt t="20338" x="5391150" y="3656013"/>
          <p14:tracePt t="20354" x="5418138" y="3630613"/>
          <p14:tracePt t="20371" x="5438775" y="3616325"/>
          <p14:tracePt t="20388" x="5438775" y="3609975"/>
          <p14:tracePt t="20580" x="5445125" y="3609975"/>
          <p14:tracePt t="20604" x="5457825" y="3609975"/>
          <p14:tracePt t="20636" x="5472113" y="3603625"/>
          <p14:tracePt t="20644" x="5478463" y="3595688"/>
          <p14:tracePt t="20660" x="5478463" y="3589338"/>
          <p14:tracePt t="20671" x="5484813" y="3589338"/>
          <p14:tracePt t="20687" x="5484813" y="3576638"/>
          <p14:tracePt t="20704" x="5484813" y="3570288"/>
          <p14:tracePt t="20721" x="5484813" y="3556000"/>
          <p14:tracePt t="20737" x="5484813" y="3549650"/>
          <p14:tracePt t="20771" x="5484813" y="3536950"/>
          <p14:tracePt t="24669" x="5484813" y="3529013"/>
          <p14:tracePt t="24677" x="5484813" y="3509963"/>
          <p14:tracePt t="24796" x="5484813" y="3502025"/>
          <p14:tracePt t="24845" x="5478463" y="3502025"/>
          <p14:tracePt t="24852" x="5472113" y="3502025"/>
          <p14:tracePt t="24860" x="5465763" y="3502025"/>
          <p14:tracePt t="24871" x="5457825" y="3502025"/>
          <p14:tracePt t="24888" x="5445125" y="3489325"/>
          <p14:tracePt t="24904" x="5430838" y="3476625"/>
          <p14:tracePt t="24921" x="5430838" y="3468688"/>
          <p14:tracePt t="24938" x="5430838" y="3462338"/>
          <p14:tracePt t="24954" x="5430838" y="3449638"/>
          <p14:tracePt t="24971" x="5430838" y="3429000"/>
          <p14:tracePt t="24988" x="5438775" y="3416300"/>
          <p14:tracePt t="25005" x="5438775" y="3395663"/>
          <p14:tracePt t="25021" x="5438775" y="3375025"/>
          <p14:tracePt t="25038" x="5438775" y="3341688"/>
          <p14:tracePt t="25054" x="5438775" y="3314700"/>
          <p14:tracePt t="25071" x="5451475" y="3302000"/>
          <p14:tracePt t="25088" x="5451475" y="3287713"/>
          <p14:tracePt t="25104" x="5451475" y="3281363"/>
          <p14:tracePt t="25121" x="5451475" y="3275013"/>
          <p14:tracePt t="25154" x="5451475" y="3262313"/>
          <p14:tracePt t="25253" x="5451475" y="3254375"/>
          <p14:tracePt t="25260" x="5451475" y="3248025"/>
          <p14:tracePt t="25271" x="5451475" y="3241675"/>
          <p14:tracePt t="25288" x="5451475" y="3227388"/>
          <p14:tracePt t="25304" x="5438775" y="3201988"/>
          <p14:tracePt t="25321" x="5430838" y="3175000"/>
          <p14:tracePt t="25338" x="5424488" y="3127375"/>
          <p14:tracePt t="25355" x="5411788" y="3054350"/>
          <p14:tracePt t="25371" x="5405438" y="2979738"/>
          <p14:tracePt t="25389" x="5391150" y="2873375"/>
          <p14:tracePt t="25405" x="5384800" y="2786063"/>
          <p14:tracePt t="25421" x="5384800" y="2713038"/>
          <p14:tracePt t="25438" x="5384800" y="2652713"/>
          <p14:tracePt t="25454" x="5384800" y="2605088"/>
          <p14:tracePt t="25472" x="5384800" y="2571750"/>
          <p14:tracePt t="25488" x="5384800" y="2538413"/>
          <p14:tracePt t="25504" x="5384800" y="2511425"/>
          <p14:tracePt t="25521" x="5384800" y="2484438"/>
          <p14:tracePt t="25538" x="5391150" y="2471738"/>
          <p14:tracePt t="25605" x="5391150" y="2457450"/>
          <p14:tracePt t="25613" x="5391150" y="2444750"/>
          <p14:tracePt t="25621" x="5391150" y="2424113"/>
          <p14:tracePt t="25638" x="5391150" y="2397125"/>
          <p14:tracePt t="25655" x="5391150" y="2351088"/>
          <p14:tracePt t="25671" x="5391150" y="2284413"/>
          <p14:tracePt t="25688" x="5391150" y="2230438"/>
          <p14:tracePt t="25705" x="5391150" y="2190750"/>
          <p14:tracePt t="25722" x="5391150" y="2176463"/>
          <p14:tracePt t="25738" x="5391150" y="2149475"/>
          <p14:tracePt t="26013" x="5384800" y="2143125"/>
          <p14:tracePt t="26069" x="5384800" y="2136775"/>
          <p14:tracePt t="26109" x="5384800" y="2122488"/>
          <p14:tracePt t="26117" x="5384800" y="2116138"/>
          <p14:tracePt t="26125" x="5384800" y="2109788"/>
          <p14:tracePt t="26138" x="5384800" y="2089150"/>
          <p14:tracePt t="26154" x="5384800" y="2055813"/>
          <p14:tracePt t="26171" x="5384800" y="2001838"/>
          <p14:tracePt t="26188" x="5384800" y="1955800"/>
          <p14:tracePt t="26205" x="5384800" y="1901825"/>
          <p14:tracePt t="26221" x="5384800" y="1881188"/>
          <p14:tracePt t="26238" x="5405438" y="1868488"/>
          <p14:tracePt t="26254" x="5411788" y="1847850"/>
          <p14:tracePt t="26271" x="5430838" y="1814513"/>
          <p14:tracePt t="26288" x="5445125" y="1787525"/>
          <p14:tracePt t="26305" x="5472113" y="1747838"/>
          <p14:tracePt t="26321" x="5505450" y="1727200"/>
          <p14:tracePt t="26338" x="5532438" y="1714500"/>
          <p14:tracePt t="26355" x="5545138" y="1708150"/>
          <p14:tracePt t="26371" x="5551488" y="1708150"/>
          <p14:tracePt t="26389" x="5578475" y="1693863"/>
          <p14:tracePt t="26461" x="5584825" y="1701800"/>
          <p14:tracePt t="26469" x="5584825" y="1741488"/>
          <p14:tracePt t="26477" x="5584825" y="1814513"/>
          <p14:tracePt t="26488" x="5584825" y="1901825"/>
          <p14:tracePt t="26504" x="5584825" y="2109788"/>
          <p14:tracePt t="26521" x="5592763" y="2317750"/>
          <p14:tracePt t="26538" x="5632450" y="2524125"/>
          <p14:tracePt t="26554" x="5719763" y="2759075"/>
          <p14:tracePt t="26572" x="5834063" y="2927350"/>
          <p14:tracePt t="26588" x="6007100" y="3094038"/>
          <p14:tracePt t="26605" x="6181725" y="3275013"/>
          <p14:tracePt t="26621" x="6456363" y="3529013"/>
          <p14:tracePt t="26638" x="6818313" y="3857625"/>
          <p14:tracePt t="26655" x="7186613" y="4252913"/>
          <p14:tracePt t="26671" x="7413625" y="4527550"/>
          <p14:tracePt t="26688" x="7488238" y="4648200"/>
          <p14:tracePt t="26705" x="7521575" y="4748213"/>
          <p14:tracePt t="26721" x="7527925" y="4875213"/>
          <p14:tracePt t="26738" x="7548563" y="5029200"/>
          <p14:tracePt t="26755" x="7548563" y="5137150"/>
          <p14:tracePt t="26805" x="7540625" y="5137150"/>
          <p14:tracePt t="26821" x="7534275" y="5137150"/>
          <p14:tracePt t="26829" x="7527925" y="5137150"/>
          <p14:tracePt t="26838" x="7513638" y="5137150"/>
          <p14:tracePt t="26855" x="7507288" y="5137150"/>
          <p14:tracePt t="26917" x="7513638" y="5137150"/>
          <p14:tracePt t="26925" x="7521575" y="5137150"/>
          <p14:tracePt t="26933" x="7527925" y="5137150"/>
          <p14:tracePt t="26941" x="7561263" y="5137150"/>
          <p14:tracePt t="26955" x="7627938" y="5137150"/>
          <p14:tracePt t="26971" x="7775575" y="5137150"/>
          <p14:tracePt t="26988" x="7956550" y="5137150"/>
          <p14:tracePt t="27005" x="8204200" y="5137150"/>
          <p14:tracePt t="27021" x="8351838" y="5137150"/>
          <p14:tracePt t="27038" x="8478838" y="5137150"/>
          <p14:tracePt t="27055" x="8578850" y="5137150"/>
          <p14:tracePt t="27071" x="8653463" y="5137150"/>
          <p14:tracePt t="27088" x="8720138" y="5116513"/>
          <p14:tracePt t="27105" x="8774113" y="5083175"/>
          <p14:tracePt t="27121" x="8820150" y="5062538"/>
          <p14:tracePt t="27138" x="8894763" y="5037138"/>
          <p14:tracePt t="27155" x="8980488" y="4989513"/>
          <p14:tracePt t="27171" x="9055100" y="4941888"/>
          <p14:tracePt t="27189" x="9142413" y="4835525"/>
          <p14:tracePt t="27205" x="9142413" y="4694238"/>
          <p14:tracePt t="27221" x="9142413" y="4367213"/>
          <p14:tracePt t="27238" x="9142413" y="3957638"/>
          <p14:tracePt t="27255" x="9142413" y="3636963"/>
          <p14:tracePt t="27271" x="9142413" y="3455988"/>
          <p14:tracePt t="27288" x="9142413" y="3375025"/>
          <p14:tracePt t="27305" x="9142413" y="3348038"/>
          <p14:tracePt t="27321" x="9134475" y="3322638"/>
          <p14:tracePt t="27338" x="9115425" y="3295650"/>
          <p14:tracePt t="27355" x="9074150" y="3235325"/>
          <p14:tracePt t="27371" x="8988425" y="3141663"/>
          <p14:tracePt t="27389" x="8705850" y="2867025"/>
          <p14:tracePt t="27405" x="8466138" y="2659063"/>
          <p14:tracePt t="27421" x="8258175" y="2505075"/>
          <p14:tracePt t="27438" x="8077200" y="2397125"/>
          <p14:tracePt t="27455" x="7889875" y="2284413"/>
          <p14:tracePt t="27471" x="7715250" y="2224088"/>
          <p14:tracePt t="27488" x="7548563" y="2197100"/>
          <p14:tracePt t="27505" x="7367588" y="2182813"/>
          <p14:tracePt t="27521" x="7165975" y="2182813"/>
          <p14:tracePt t="27538" x="6965950" y="2182813"/>
          <p14:tracePt t="27555" x="6804025" y="2182813"/>
          <p14:tracePt t="27571" x="6677025" y="2203450"/>
          <p14:tracePt t="27589" x="6537325" y="2236788"/>
          <p14:tracePt t="27605" x="6456363" y="2263775"/>
          <p14:tracePt t="27621" x="6356350" y="2324100"/>
          <p14:tracePt t="27638" x="6262688" y="2405063"/>
          <p14:tracePt t="27655" x="6221413" y="2511425"/>
          <p14:tracePt t="27672" x="6181725" y="2679700"/>
          <p14:tracePt t="27688" x="6154738" y="2840038"/>
          <p14:tracePt t="27705" x="6134100" y="2960688"/>
          <p14:tracePt t="27721" x="6134100" y="3094038"/>
          <p14:tracePt t="27738" x="6134100" y="3241675"/>
          <p14:tracePt t="27755" x="6181725" y="3416300"/>
          <p14:tracePt t="27771" x="6227763" y="3576638"/>
          <p14:tracePt t="27789" x="6254750" y="3649663"/>
          <p14:tracePt t="27805" x="6288088" y="3683000"/>
          <p14:tracePt t="27822" x="6402388" y="3763963"/>
          <p14:tracePt t="27838" x="6650038" y="3917950"/>
          <p14:tracePt t="27855" x="6978650" y="4065588"/>
          <p14:tracePt t="27871" x="7273925" y="4159250"/>
          <p14:tracePt t="27888" x="7446963" y="4198938"/>
          <p14:tracePt t="27905" x="7608888" y="4219575"/>
          <p14:tracePt t="27922" x="7688263" y="4219575"/>
          <p14:tracePt t="27938" x="7748588" y="4219575"/>
          <p14:tracePt t="27955" x="7796213" y="4205288"/>
          <p14:tracePt t="27971" x="7881938" y="4152900"/>
          <p14:tracePt t="27989" x="8023225" y="4024313"/>
          <p14:tracePt t="28005" x="8070850" y="3951288"/>
          <p14:tracePt t="28021" x="8096250" y="3924300"/>
          <p14:tracePt t="28038" x="8096250" y="3878263"/>
          <p14:tracePt t="28055" x="8096250" y="3844925"/>
          <p14:tracePt t="28071" x="8096250" y="3776663"/>
          <p14:tracePt t="28088" x="8037513" y="3690938"/>
          <p14:tracePt t="28105" x="7956550" y="3636963"/>
          <p14:tracePt t="28121" x="7889875" y="3589338"/>
          <p14:tracePt t="28138" x="7842250" y="3556000"/>
          <p14:tracePt t="28155" x="7808913" y="3536950"/>
          <p14:tracePt t="28171" x="7769225" y="3516313"/>
          <p14:tracePt t="28189" x="7727950" y="3476625"/>
          <p14:tracePt t="28205" x="7702550" y="3476625"/>
          <p14:tracePt t="28222" x="7661275" y="3476625"/>
          <p14:tracePt t="28238" x="7608888" y="3476625"/>
          <p14:tracePt t="28255" x="7554913" y="3489325"/>
          <p14:tracePt t="28271" x="7513638" y="3502025"/>
          <p14:tracePt t="28288" x="7494588" y="3516313"/>
          <p14:tracePt t="28305" x="7488238" y="3522663"/>
          <p14:tracePt t="28321" x="7461250" y="3549650"/>
          <p14:tracePt t="28338" x="7461250" y="3589338"/>
          <p14:tracePt t="28355" x="7461250" y="3636963"/>
          <p14:tracePt t="28371" x="7461250" y="3683000"/>
          <p14:tracePt t="28389" x="7500938" y="3770313"/>
          <p14:tracePt t="28405" x="7561263" y="3817938"/>
          <p14:tracePt t="28422" x="7642225" y="3878263"/>
          <p14:tracePt t="28438" x="7727950" y="3938588"/>
          <p14:tracePt t="28455" x="7781925" y="3971925"/>
          <p14:tracePt t="28472" x="7808913" y="3984625"/>
          <p14:tracePt t="28488" x="7823200" y="3990975"/>
          <p14:tracePt t="28505" x="7829550" y="3990975"/>
          <p14:tracePt t="28521" x="7835900" y="3990975"/>
          <p14:tracePt t="28538" x="7848600" y="3990975"/>
          <p14:tracePt t="28555" x="7856538" y="3990975"/>
          <p14:tracePt t="28571" x="7896225" y="3971925"/>
          <p14:tracePt t="28588" x="7916863" y="3930650"/>
          <p14:tracePt t="28605" x="7950200" y="3836988"/>
          <p14:tracePt t="28621" x="7950200" y="3784600"/>
          <p14:tracePt t="28638" x="7950200" y="3730625"/>
          <p14:tracePt t="28655" x="7896225" y="3676650"/>
          <p14:tracePt t="28671" x="7835900" y="3630613"/>
          <p14:tracePt t="28688" x="7769225" y="3609975"/>
          <p14:tracePt t="28705" x="7688263" y="3595688"/>
          <p14:tracePt t="28722" x="7642225" y="3595688"/>
          <p14:tracePt t="28738" x="7594600" y="3595688"/>
          <p14:tracePt t="28755" x="7534275" y="3595688"/>
          <p14:tracePt t="28772" x="7453313" y="3630613"/>
          <p14:tracePt t="28789" x="7394575" y="3663950"/>
          <p14:tracePt t="28805" x="7367588" y="3690938"/>
          <p14:tracePt t="28822" x="7353300" y="3724275"/>
          <p14:tracePt t="28838" x="7353300" y="3770313"/>
          <p14:tracePt t="28855" x="7353300" y="3836988"/>
          <p14:tracePt t="28871" x="7359650" y="3863975"/>
          <p14:tracePt t="28888" x="7394575" y="3911600"/>
          <p14:tracePt t="28905" x="7427913" y="3938588"/>
          <p14:tracePt t="28922" x="7480300" y="3978275"/>
          <p14:tracePt t="28938" x="7534275" y="4017963"/>
          <p14:tracePt t="28955" x="7588250" y="4051300"/>
          <p14:tracePt t="28971" x="7642225" y="4065588"/>
          <p14:tracePt t="28989" x="7735888" y="4084638"/>
          <p14:tracePt t="29005" x="7796213" y="4084638"/>
          <p14:tracePt t="29021" x="7869238" y="4084638"/>
          <p14:tracePt t="29038" x="7942263" y="4084638"/>
          <p14:tracePt t="29055" x="8023225" y="4065588"/>
          <p14:tracePt t="29071" x="8083550" y="4032250"/>
          <p14:tracePt t="29088" x="8123238" y="4011613"/>
          <p14:tracePt t="29105" x="8156575" y="3990975"/>
          <p14:tracePt t="29122" x="8183563" y="3978275"/>
          <p14:tracePt t="29138" x="8197850" y="3965575"/>
          <p14:tracePt t="29155" x="8216900" y="3951288"/>
          <p14:tracePt t="29171" x="8231188" y="3917950"/>
          <p14:tracePt t="29189" x="8231188" y="3851275"/>
          <p14:tracePt t="29205" x="8231188" y="3824288"/>
          <p14:tracePt t="29222" x="8210550" y="3790950"/>
          <p14:tracePt t="29238" x="8183563" y="3763963"/>
          <p14:tracePt t="29255" x="8156575" y="3730625"/>
          <p14:tracePt t="29272" x="8131175" y="3690938"/>
          <p14:tracePt t="29288" x="8110538" y="3670300"/>
          <p14:tracePt t="29305" x="8096250" y="3649663"/>
          <p14:tracePt t="29322" x="8083550" y="3643313"/>
          <p14:tracePt t="29338" x="8077200" y="3636963"/>
          <p14:tracePt t="29355" x="8029575" y="3636963"/>
          <p14:tracePt t="29371" x="7977188" y="3636963"/>
          <p14:tracePt t="29388" x="7881938" y="3636963"/>
          <p14:tracePt t="29405" x="7762875" y="3630613"/>
          <p14:tracePt t="29422" x="7708900" y="3622675"/>
          <p14:tracePt t="29438" x="7688263" y="3622675"/>
          <p14:tracePt t="29455" x="7667625" y="3622675"/>
          <p14:tracePt t="29472" x="7654925" y="3622675"/>
          <p14:tracePt t="29488" x="7634288" y="3630613"/>
          <p14:tracePt t="29505" x="7608888" y="3636963"/>
          <p14:tracePt t="29522" x="7581900" y="3643313"/>
          <p14:tracePt t="29538" x="7573963" y="3643313"/>
          <p14:tracePt t="29571" x="7567613" y="3643313"/>
          <p14:tracePt t="29653" x="7554913" y="3643313"/>
          <p14:tracePt t="29661" x="7540625" y="3643313"/>
          <p14:tracePt t="29671" x="7527925" y="3630613"/>
          <p14:tracePt t="29688" x="7480300" y="3603625"/>
          <p14:tracePt t="29705" x="7407275" y="3562350"/>
          <p14:tracePt t="29722" x="7299325" y="3502025"/>
          <p14:tracePt t="29738" x="7105650" y="3441700"/>
          <p14:tracePt t="29755" x="6891338" y="3355975"/>
          <p14:tracePt t="29772" x="6691313" y="3275013"/>
          <p14:tracePt t="29789" x="6483350" y="3221038"/>
          <p14:tracePt t="29806" x="6408738" y="3214688"/>
          <p14:tracePt t="29822" x="6389688" y="3214688"/>
          <p14:tracePt t="29855" x="6381750" y="3214688"/>
          <p14:tracePt t="29885" x="6369050" y="3214688"/>
          <p14:tracePt t="29893" x="6348413" y="3214688"/>
          <p14:tracePt t="29905" x="6335713" y="3214688"/>
          <p14:tracePt t="29922" x="6281738" y="3214688"/>
          <p14:tracePt t="29938" x="6235700" y="3214688"/>
          <p14:tracePt t="29955" x="6188075" y="3214688"/>
          <p14:tracePt t="29972" x="6142038" y="3214688"/>
          <p14:tracePt t="29989" x="6067425" y="3214688"/>
          <p14:tracePt t="30005" x="6027738" y="3214688"/>
          <p14:tracePt t="30022" x="5988050" y="3214688"/>
          <p14:tracePt t="30038" x="5927725" y="3187700"/>
          <p14:tracePt t="30055" x="5873750" y="3181350"/>
          <p14:tracePt t="30072" x="5813425" y="3175000"/>
          <p14:tracePt t="30088" x="5765800" y="3160713"/>
          <p14:tracePt t="30105" x="5732463" y="3154363"/>
          <p14:tracePt t="30121" x="5692775" y="3154363"/>
          <p14:tracePt t="30138" x="5672138" y="3154363"/>
          <p14:tracePt t="30155" x="5632450" y="3154363"/>
          <p14:tracePt t="30172" x="5572125" y="3154363"/>
          <p14:tracePt t="30189" x="5457825" y="3154363"/>
          <p14:tracePt t="30205" x="5384800" y="3160713"/>
          <p14:tracePt t="30222" x="5351463" y="3181350"/>
          <p14:tracePt t="30238" x="5318125" y="3194050"/>
          <p14:tracePt t="30255" x="5276850" y="3235325"/>
          <p14:tracePt t="30272" x="5243513" y="3328988"/>
          <p14:tracePt t="30288" x="5237163" y="3441700"/>
          <p14:tracePt t="30305" x="5237163" y="3529013"/>
          <p14:tracePt t="30322" x="5237163" y="3582988"/>
          <p14:tracePt t="30338" x="5237163" y="3603625"/>
          <p14:tracePt t="30355" x="5237163" y="3616325"/>
          <p14:tracePt t="30371" x="5257800" y="3630613"/>
          <p14:tracePt t="30388" x="5297488" y="3670300"/>
          <p14:tracePt t="30405" x="5351463" y="3703638"/>
          <p14:tracePt t="30422" x="5370513" y="3716338"/>
          <p14:tracePt t="30438" x="5405438" y="3724275"/>
          <p14:tracePt t="30455" x="5430838" y="3724275"/>
          <p14:tracePt t="30472" x="5472113" y="3724275"/>
          <p14:tracePt t="30488" x="5524500" y="3730625"/>
          <p14:tracePt t="30505" x="5578475" y="3743325"/>
          <p14:tracePt t="30522" x="5619750" y="3743325"/>
          <p14:tracePt t="30538" x="5638800" y="3743325"/>
          <p14:tracePt t="30555" x="5653088" y="3743325"/>
          <p14:tracePt t="30572" x="5659438" y="3743325"/>
          <p14:tracePt t="30589" x="5699125" y="3743325"/>
          <p14:tracePt t="30606" x="5732463" y="3743325"/>
          <p14:tracePt t="30622" x="5773738" y="3743325"/>
          <p14:tracePt t="30638" x="5840413" y="3730625"/>
          <p14:tracePt t="30655" x="5913438" y="3709988"/>
          <p14:tracePt t="30672" x="5980113" y="3709988"/>
          <p14:tracePt t="30688" x="6054725" y="3703638"/>
          <p14:tracePt t="30706" x="6127750" y="3703638"/>
          <p14:tracePt t="30722" x="6208713" y="3703638"/>
          <p14:tracePt t="30738" x="6288088" y="3703638"/>
          <p14:tracePt t="30755" x="6362700" y="3703638"/>
          <p14:tracePt t="30772" x="6450013" y="3703638"/>
          <p14:tracePt t="30789" x="6683375" y="3703638"/>
          <p14:tracePt t="30806" x="6905625" y="3703638"/>
          <p14:tracePt t="30822" x="7112000" y="3703638"/>
          <p14:tracePt t="30838" x="7280275" y="3703638"/>
          <p14:tracePt t="30855" x="7386638" y="3690938"/>
          <p14:tracePt t="30872" x="7453313" y="3683000"/>
          <p14:tracePt t="30888" x="7494588" y="3683000"/>
          <p14:tracePt t="30905" x="7527925" y="3683000"/>
          <p14:tracePt t="30922" x="7567613" y="3683000"/>
          <p14:tracePt t="30938" x="7600950" y="3683000"/>
          <p14:tracePt t="30955" x="7615238" y="3683000"/>
          <p14:tracePt t="30972" x="7627938" y="3683000"/>
          <p14:tracePt t="30989" x="7667625" y="3683000"/>
          <p14:tracePt t="31006" x="7715250" y="3683000"/>
          <p14:tracePt t="31022" x="7754938" y="3683000"/>
          <p14:tracePt t="31039" x="7802563" y="3683000"/>
          <p14:tracePt t="31055" x="7856538" y="3683000"/>
          <p14:tracePt t="31072" x="7889875" y="3690938"/>
          <p14:tracePt t="31088" x="7935913" y="3709988"/>
          <p14:tracePt t="31105" x="7969250" y="3730625"/>
          <p14:tracePt t="31122" x="8002588" y="3751263"/>
          <p14:tracePt t="31138" x="8043863" y="3770313"/>
          <p14:tracePt t="31155" x="8089900" y="3784600"/>
          <p14:tracePt t="31172" x="8131175" y="3797300"/>
          <p14:tracePt t="31188" x="8150225" y="3824288"/>
          <p14:tracePt t="31205" x="8177213" y="3844925"/>
          <p14:tracePt t="31222" x="8197850" y="3870325"/>
          <p14:tracePt t="31239" x="8210550" y="3884613"/>
          <p14:tracePt t="31255" x="8224838" y="3897313"/>
          <p14:tracePt t="31272" x="8237538" y="3911600"/>
          <p14:tracePt t="31288" x="8243888" y="3938588"/>
          <p14:tracePt t="31305" x="8251825" y="3944938"/>
          <p14:tracePt t="31322" x="8270875" y="3978275"/>
          <p14:tracePt t="31338" x="8291513" y="4005263"/>
          <p14:tracePt t="31355" x="8297863" y="4024313"/>
          <p14:tracePt t="31372" x="8318500" y="4051300"/>
          <p14:tracePt t="31389" x="8337550" y="4092575"/>
          <p14:tracePt t="31405" x="8370888" y="4119563"/>
          <p14:tracePt t="31422" x="8412163" y="4186238"/>
          <p14:tracePt t="31438" x="8478838" y="4225925"/>
          <p14:tracePt t="31455" x="8551863" y="4286250"/>
          <p14:tracePt t="31472" x="8585200" y="4319588"/>
          <p14:tracePt t="31488" x="8612188" y="4359275"/>
          <p14:tracePt t="31505" x="8626475" y="4394200"/>
          <p14:tracePt t="31522" x="8639175" y="4427538"/>
          <p14:tracePt t="31538" x="8659813" y="4460875"/>
          <p14:tracePt t="31555" x="8672513" y="4494213"/>
          <p14:tracePt t="31572" x="8705850" y="4548188"/>
          <p14:tracePt t="31589" x="8726488" y="4573588"/>
          <p14:tracePt t="31606" x="8747125" y="4614863"/>
          <p14:tracePt t="31622" x="8766175" y="4633913"/>
          <p14:tracePt t="31638" x="8786813" y="4660900"/>
          <p14:tracePt t="31655" x="8807450" y="4694238"/>
          <p14:tracePt t="31672" x="8826500" y="4727575"/>
          <p14:tracePt t="31688" x="8834438" y="4735513"/>
          <p14:tracePt t="31706" x="8834438" y="4741863"/>
          <p14:tracePt t="31854" x="8826500" y="4708525"/>
          <p14:tracePt t="31862" x="8799513" y="4660900"/>
          <p14:tracePt t="31872" x="8774113" y="4600575"/>
          <p14:tracePt t="31889" x="8705850" y="4506913"/>
          <p14:tracePt t="31905" x="8659813" y="4406900"/>
          <p14:tracePt t="31922" x="8599488" y="4298950"/>
          <p14:tracePt t="31938" x="8539163" y="4238625"/>
          <p14:tracePt t="31955" x="8478838" y="4165600"/>
          <p14:tracePt t="31972" x="8439150" y="4111625"/>
          <p14:tracePt t="31989" x="8385175" y="4038600"/>
          <p14:tracePt t="32005" x="8364538" y="3978275"/>
          <p14:tracePt t="32022" x="8337550" y="3957638"/>
          <p14:tracePt t="32039" x="8324850" y="3924300"/>
          <p14:tracePt t="32055" x="8310563" y="3897313"/>
          <p14:tracePt t="32072" x="8297863" y="3878263"/>
          <p14:tracePt t="32088" x="8270875" y="3857625"/>
          <p14:tracePt t="32105" x="8258175" y="3830638"/>
          <p14:tracePt t="32122" x="8243888" y="3817938"/>
          <p14:tracePt t="32138" x="8231188" y="3803650"/>
          <p14:tracePt t="32155" x="8204200" y="3790950"/>
          <p14:tracePt t="32172" x="8191500" y="3784600"/>
          <p14:tracePt t="32188" x="8170863" y="3776663"/>
          <p14:tracePt t="32206" x="8131175" y="3770313"/>
          <p14:tracePt t="32222" x="8096250" y="3763963"/>
          <p14:tracePt t="32238" x="8043863" y="3751263"/>
          <p14:tracePt t="32255" x="7916863" y="3724275"/>
          <p14:tracePt t="32272" x="7715250" y="3663950"/>
          <p14:tracePt t="32288" x="7561263" y="3636963"/>
          <p14:tracePt t="32305" x="7386638" y="3630613"/>
          <p14:tracePt t="32322" x="7253288" y="3609975"/>
          <p14:tracePt t="32338" x="7138988" y="3595688"/>
          <p14:tracePt t="32355" x="7065963" y="3576638"/>
          <p14:tracePt t="32372" x="7018338" y="3576638"/>
          <p14:tracePt t="32390" x="6958013" y="3576638"/>
          <p14:tracePt t="32406" x="6878638" y="3576638"/>
          <p14:tracePt t="32422" x="6764338" y="3576638"/>
          <p14:tracePt t="32439" x="6616700" y="3576638"/>
          <p14:tracePt t="32455" x="6469063" y="3576638"/>
          <p14:tracePt t="32472" x="6329363" y="3576638"/>
          <p14:tracePt t="32488" x="6181725" y="3576638"/>
          <p14:tracePt t="32505" x="6027738" y="3589338"/>
          <p14:tracePt t="32522" x="5913438" y="3609975"/>
          <p14:tracePt t="32539" x="5786438" y="3616325"/>
          <p14:tracePt t="32555" x="5653088" y="3630613"/>
          <p14:tracePt t="32572" x="5551488" y="3630613"/>
          <p14:tracePt t="32589" x="5472113" y="3636963"/>
          <p14:tracePt t="32607" x="5357813" y="3656013"/>
          <p14:tracePt t="32622" x="5264150" y="3656013"/>
          <p14:tracePt t="32638" x="5183188" y="3670300"/>
          <p14:tracePt t="32655" x="5083175" y="3670300"/>
          <p14:tracePt t="32672" x="4995863" y="3670300"/>
          <p14:tracePt t="32688" x="4941888" y="3670300"/>
          <p14:tracePt t="32705" x="4929188" y="3670300"/>
          <p14:tracePt t="32918" x="4922838" y="3676650"/>
          <p14:tracePt t="32934" x="4922838" y="3690938"/>
          <p14:tracePt t="32942" x="4935538" y="3690938"/>
          <p14:tracePt t="32955" x="4962525" y="3690938"/>
          <p14:tracePt t="32972" x="5016500" y="3690938"/>
          <p14:tracePt t="32989" x="5116513" y="3690938"/>
          <p14:tracePt t="33006" x="5351463" y="3690938"/>
          <p14:tracePt t="33022" x="5511800" y="3690938"/>
          <p14:tracePt t="33039" x="5680075" y="3690938"/>
          <p14:tracePt t="33055" x="5880100" y="3690938"/>
          <p14:tracePt t="33072" x="6040438" y="3690938"/>
          <p14:tracePt t="33089" x="6215063" y="3690938"/>
          <p14:tracePt t="33105" x="6375400" y="3690938"/>
          <p14:tracePt t="33122" x="6523038" y="3690938"/>
          <p14:tracePt t="33139" x="6697663" y="3690938"/>
          <p14:tracePt t="33155" x="6837363" y="3690938"/>
          <p14:tracePt t="33172" x="6945313" y="3690938"/>
          <p14:tracePt t="33190" x="7072313" y="3690938"/>
          <p14:tracePt t="33206" x="7145338" y="3697288"/>
          <p14:tracePt t="33222" x="7246938" y="3716338"/>
          <p14:tracePt t="33239" x="7353300" y="3716338"/>
          <p14:tracePt t="33255" x="7507288" y="3716338"/>
          <p14:tracePt t="33272" x="7621588" y="3716338"/>
          <p14:tracePt t="33289" x="7727950" y="3716338"/>
          <p14:tracePt t="33305" x="7796213" y="3716338"/>
          <p14:tracePt t="33322" x="7823200" y="3724275"/>
          <p14:tracePt t="33339" x="7835900" y="3730625"/>
          <p14:tracePt t="33355" x="7848600" y="3730625"/>
          <p14:tracePt t="33372" x="7875588" y="3730625"/>
          <p14:tracePt t="33389" x="7935913" y="3736975"/>
          <p14:tracePt t="33406" x="7989888" y="3736975"/>
          <p14:tracePt t="33422" x="8043863" y="3751263"/>
          <p14:tracePt t="33439" x="8096250" y="3757613"/>
          <p14:tracePt t="33455" x="8137525" y="3763963"/>
          <p14:tracePt t="33472" x="8164513" y="3763963"/>
          <p14:tracePt t="33489" x="8191500" y="3763963"/>
          <p14:tracePt t="33505" x="8224838" y="3763963"/>
          <p14:tracePt t="33522" x="8251825" y="3770313"/>
          <p14:tracePt t="33539" x="8285163" y="3797300"/>
          <p14:tracePt t="33555" x="8318500" y="3824288"/>
          <p14:tracePt t="33572" x="8358188" y="3857625"/>
          <p14:tracePt t="33590" x="8424863" y="3944938"/>
          <p14:tracePt t="33606" x="8485188" y="3998913"/>
          <p14:tracePt t="33622" x="8539163" y="4051300"/>
          <p14:tracePt t="33639" x="8605838" y="4105275"/>
          <p14:tracePt t="33655" x="8659813" y="4186238"/>
          <p14:tracePt t="33672" x="8699500" y="4252913"/>
          <p14:tracePt t="33689" x="8720138" y="4313238"/>
          <p14:tracePt t="33706" x="8732838" y="4340225"/>
          <p14:tracePt t="33723" x="8732838" y="4373563"/>
          <p14:tracePt t="33739" x="8753475" y="4440238"/>
          <p14:tracePt t="33755" x="8793163" y="4500563"/>
          <p14:tracePt t="33772" x="8820150" y="4573588"/>
          <p14:tracePt t="33789" x="8867775" y="4641850"/>
          <p14:tracePt t="33806" x="8913813" y="4702175"/>
          <p14:tracePt t="33822" x="8934450" y="4735513"/>
          <p14:tracePt t="33839" x="8947150" y="4748213"/>
          <p14:tracePt t="33855" x="8953500" y="4754563"/>
          <p14:tracePt t="33872" x="8953500" y="4762500"/>
          <p14:tracePt t="33974" x="8953500" y="4741863"/>
          <p14:tracePt t="33982" x="8953500" y="4714875"/>
          <p14:tracePt t="33990" x="8934450" y="4660900"/>
          <p14:tracePt t="34006" x="8894763" y="4573588"/>
          <p14:tracePt t="34022" x="8826500" y="4473575"/>
          <p14:tracePt t="34039" x="8780463" y="4394200"/>
          <p14:tracePt t="34055" x="8726488" y="4313238"/>
          <p14:tracePt t="34072" x="8666163" y="4225925"/>
          <p14:tracePt t="34089" x="8585200" y="4138613"/>
          <p14:tracePt t="34105" x="8532813" y="4071938"/>
          <p14:tracePt t="34122" x="8485188" y="4011613"/>
          <p14:tracePt t="34139" x="8445500" y="3951288"/>
          <p14:tracePt t="34156" x="8424863" y="3930650"/>
          <p14:tracePt t="34172" x="8405813" y="3911600"/>
          <p14:tracePt t="34189" x="8385175" y="3890963"/>
          <p14:tracePt t="34206" x="8270875" y="3810000"/>
          <p14:tracePt t="34222" x="8164513" y="3770313"/>
          <p14:tracePt t="34239" x="8050213" y="3703638"/>
          <p14:tracePt t="34255" x="7942263" y="3643313"/>
          <p14:tracePt t="34272" x="7889875" y="3582988"/>
          <p14:tracePt t="34289" x="7823200" y="3536950"/>
          <p14:tracePt t="34305" x="7796213" y="3529013"/>
          <p14:tracePt t="34322" x="7775575" y="3522663"/>
          <p14:tracePt t="34339" x="7754938" y="3516313"/>
          <p14:tracePt t="34355" x="7735888" y="3516313"/>
          <p14:tracePt t="34372" x="7708900" y="3516313"/>
          <p14:tracePt t="34389" x="7627938" y="3516313"/>
          <p14:tracePt t="34406" x="7386638" y="3516313"/>
          <p14:tracePt t="34422" x="7213600" y="3516313"/>
          <p14:tracePt t="34439" x="7045325" y="3502025"/>
          <p14:tracePt t="34455" x="6918325" y="3502025"/>
          <p14:tracePt t="34472" x="6818313" y="3495675"/>
          <p14:tracePt t="34488" x="6737350" y="3495675"/>
          <p14:tracePt t="34506" x="6637338" y="3495675"/>
          <p14:tracePt t="34522" x="6469063" y="3495675"/>
          <p14:tracePt t="34539" x="6296025" y="3495675"/>
          <p14:tracePt t="34555" x="6115050" y="3495675"/>
          <p14:tracePt t="34572" x="5953125" y="3495675"/>
          <p14:tracePt t="34589" x="5834063" y="3495675"/>
          <p14:tracePt t="34606" x="5705475" y="3495675"/>
          <p14:tracePt t="34622" x="5653088" y="3495675"/>
          <p14:tracePt t="34639" x="5599113" y="3482975"/>
          <p14:tracePt t="34655" x="5572125" y="3476625"/>
          <p14:tracePt t="34672" x="5545138" y="3476625"/>
          <p14:tracePt t="34689" x="5538788" y="3468688"/>
          <p14:tracePt t="34706" x="5518150" y="3468688"/>
          <p14:tracePt t="34723" x="5491163" y="3468688"/>
          <p14:tracePt t="34739" x="5491163" y="3462338"/>
          <p14:tracePt t="34806" x="5505450" y="3462338"/>
          <p14:tracePt t="34814" x="5538788" y="3462338"/>
          <p14:tracePt t="34823" x="5572125" y="3462338"/>
          <p14:tracePt t="34839" x="5626100" y="3462338"/>
          <p14:tracePt t="34855" x="5719763" y="3462338"/>
          <p14:tracePt t="34872" x="5873750" y="3462338"/>
          <p14:tracePt t="34889" x="6094413" y="3449638"/>
          <p14:tracePt t="34905" x="6510338" y="3402013"/>
          <p14:tracePt t="34922" x="6945313" y="3348038"/>
          <p14:tracePt t="34939" x="7326313" y="3308350"/>
          <p14:tracePt t="34955" x="7561263" y="3262313"/>
          <p14:tracePt t="34972" x="7694613" y="3235325"/>
          <p14:tracePt t="34989" x="7742238" y="3214688"/>
          <p14:tracePt t="35023" x="7748588" y="3208338"/>
          <p14:tracePt t="35190" x="7748588" y="3214688"/>
          <p14:tracePt t="35198" x="7735888" y="3227388"/>
          <p14:tracePt t="35207" x="7721600" y="3248025"/>
          <p14:tracePt t="35222" x="7688263" y="3287713"/>
          <p14:tracePt t="35239" x="7667625" y="3335338"/>
          <p14:tracePt t="35255" x="7654925" y="3362325"/>
          <p14:tracePt t="35272" x="7654925" y="3368675"/>
          <p14:tracePt t="35289" x="7654925" y="3375025"/>
          <p14:tracePt t="35305" x="7648575" y="3395663"/>
          <p14:tracePt t="35322" x="7648575" y="3402013"/>
          <p14:tracePt t="35614" x="7642225" y="3416300"/>
          <p14:tracePt t="35623" x="7627938" y="3429000"/>
          <p14:tracePt t="35630" x="7615238" y="3455988"/>
          <p14:tracePt t="35639" x="7608888" y="3468688"/>
          <p14:tracePt t="35656" x="7594600" y="3489325"/>
          <p14:tracePt t="35672" x="7581900" y="3509963"/>
          <p14:tracePt t="35689" x="7581900" y="3522663"/>
          <p14:tracePt t="35706" x="7567613" y="3549650"/>
          <p14:tracePt t="35722" x="7554913" y="3570288"/>
          <p14:tracePt t="35739" x="7540625" y="3589338"/>
          <p14:tracePt t="35910" x="7540625" y="3603625"/>
          <p14:tracePt t="35918" x="7540625" y="3616325"/>
          <p14:tracePt t="35934" x="7540625" y="3622675"/>
          <p14:tracePt t="35942" x="7540625" y="3630613"/>
          <p14:tracePt t="35956" x="7540625" y="3636963"/>
          <p14:tracePt t="36031" x="7534275" y="3636963"/>
          <p14:tracePt t="36038" x="7507288" y="3622675"/>
          <p14:tracePt t="36046" x="7473950" y="3589338"/>
          <p14:tracePt t="36055" x="7434263" y="3543300"/>
          <p14:tracePt t="36072" x="7346950" y="3422650"/>
          <p14:tracePt t="36089" x="7246938" y="3295650"/>
          <p14:tracePt t="36105" x="7119938" y="3154363"/>
          <p14:tracePt t="36122" x="6985000" y="3040063"/>
          <p14:tracePt t="36139" x="6858000" y="2960688"/>
          <p14:tracePt t="36156" x="6716713" y="2873375"/>
          <p14:tracePt t="36172" x="6637338" y="2806700"/>
          <p14:tracePt t="36189" x="6570663" y="2746375"/>
          <p14:tracePt t="36206" x="6502400" y="2652713"/>
          <p14:tracePt t="36223" x="6442075" y="2592388"/>
          <p14:tracePt t="36239" x="6362700" y="2544763"/>
          <p14:tracePt t="36255" x="6323013" y="2517775"/>
          <p14:tracePt t="36272" x="6296025" y="2498725"/>
          <p14:tracePt t="36289" x="6275388" y="2471738"/>
          <p14:tracePt t="36306" x="6254750" y="2430463"/>
          <p14:tracePt t="36322" x="6227763" y="2370138"/>
          <p14:tracePt t="36339" x="6227763" y="2324100"/>
          <p14:tracePt t="36356" x="6215063" y="2297113"/>
          <p14:tracePt t="36372" x="6215063" y="2290763"/>
          <p14:tracePt t="36486" x="6215063" y="2284413"/>
          <p14:tracePt t="36494" x="6215063" y="2257425"/>
          <p14:tracePt t="36506" x="6154738" y="2203450"/>
          <p14:tracePt t="36522" x="5913438" y="2016125"/>
          <p14:tracePt t="36539" x="5451475" y="1666875"/>
          <p14:tracePt t="36556" x="5037138" y="1393825"/>
          <p14:tracePt t="36572" x="4829175" y="1238250"/>
          <p14:tracePt t="36589" x="4768850" y="1192213"/>
          <p14:tracePt t="36606" x="4754563" y="1185863"/>
          <p14:tracePt t="36758" x="4754563" y="1198563"/>
          <p14:tracePt t="36766" x="4754563" y="1212850"/>
          <p14:tracePt t="36774" x="4768850" y="1231900"/>
          <p14:tracePt t="36789" x="4781550" y="1246188"/>
          <p14:tracePt t="36806" x="4822825" y="1333500"/>
          <p14:tracePt t="36823" x="4862513" y="1400175"/>
          <p14:tracePt t="36839" x="4916488" y="1493838"/>
          <p14:tracePt t="36856" x="4935538" y="1527175"/>
          <p14:tracePt t="36872" x="4949825" y="1560513"/>
          <p14:tracePt t="36889" x="4962525" y="1581150"/>
          <p14:tracePt t="36906" x="4968875" y="1641475"/>
          <p14:tracePt t="36922" x="4968875" y="1801813"/>
          <p14:tracePt t="36939" x="4983163" y="2149475"/>
          <p14:tracePt t="36956" x="5016500" y="2511425"/>
          <p14:tracePt t="36972" x="5022850" y="2792413"/>
          <p14:tracePt t="36989" x="5022850" y="2946400"/>
          <p14:tracePt t="37006" x="5043488" y="3067050"/>
          <p14:tracePt t="37023" x="5043488" y="3108325"/>
          <p14:tracePt t="37039" x="5049838" y="3121025"/>
          <p14:tracePt t="37056" x="5056188" y="3127375"/>
          <p14:tracePt t="37072" x="5062538" y="3133725"/>
          <p14:tracePt t="37089" x="5076825" y="3154363"/>
          <p14:tracePt t="37106" x="5095875" y="3194050"/>
          <p14:tracePt t="37122" x="5110163" y="3254375"/>
          <p14:tracePt t="37139" x="5130800" y="3308350"/>
          <p14:tracePt t="37156" x="5137150" y="3322638"/>
          <p14:tracePt t="37172" x="5149850" y="3368675"/>
          <p14:tracePt t="37190" x="5176838" y="3489325"/>
          <p14:tracePt t="37206" x="5191125" y="3582988"/>
          <p14:tracePt t="37223" x="5203825" y="3683000"/>
          <p14:tracePt t="37239" x="5210175" y="3757613"/>
          <p14:tracePt t="37256" x="5210175" y="3857625"/>
          <p14:tracePt t="37272" x="5210175" y="3998913"/>
          <p14:tracePt t="37289" x="5210175" y="4165600"/>
          <p14:tracePt t="37306" x="5210175" y="4352925"/>
          <p14:tracePt t="37322" x="5210175" y="4460875"/>
          <p14:tracePt t="37339" x="5210175" y="4533900"/>
          <p14:tracePt t="37356" x="5216525" y="4560888"/>
          <p14:tracePt t="37389" x="5224463" y="4567238"/>
          <p14:tracePt t="37406" x="5237163" y="4581525"/>
          <p14:tracePt t="37423" x="5243513" y="4587875"/>
          <p14:tracePt t="37439" x="5251450" y="4594225"/>
          <p14:tracePt t="37472" x="5264150" y="4594225"/>
          <p14:tracePt t="37489" x="5284788" y="4594225"/>
          <p14:tracePt t="37506" x="5310188" y="4608513"/>
          <p14:tracePt t="37522" x="5345113" y="4648200"/>
          <p14:tracePt t="37539" x="5357813" y="4667250"/>
          <p14:tracePt t="37556" x="5378450" y="4727575"/>
          <p14:tracePt t="37572" x="5378450" y="4748213"/>
          <p14:tracePt t="37589" x="5384800" y="4754563"/>
          <p14:tracePt t="37606" x="5397500" y="4762500"/>
          <p14:tracePt t="37622" x="5397500" y="4775200"/>
          <p14:tracePt t="37639" x="5405438" y="4781550"/>
          <p14:tracePt t="37871" x="5411788" y="4795838"/>
          <p14:tracePt t="37879" x="5418138" y="4802188"/>
          <p14:tracePt t="37889" x="5418138" y="4808538"/>
          <p14:tracePt t="37906" x="5424488" y="4814888"/>
          <p14:tracePt t="37922" x="5430838" y="4814888"/>
          <p14:tracePt t="37939" x="5451475" y="4829175"/>
          <p14:tracePt t="37956" x="5491163" y="4829175"/>
          <p14:tracePt t="37972" x="5559425" y="4841875"/>
          <p14:tracePt t="37989" x="5632450" y="4848225"/>
          <p14:tracePt t="38006" x="5719763" y="4881563"/>
          <p14:tracePt t="38023" x="5753100" y="4895850"/>
          <p14:tracePt t="38039" x="5799138" y="4902200"/>
          <p14:tracePt t="38056" x="5853113" y="4902200"/>
          <p14:tracePt t="38073" x="5940425" y="4902200"/>
          <p14:tracePt t="38089" x="6048375" y="4902200"/>
          <p14:tracePt t="38106" x="6175375" y="4902200"/>
          <p14:tracePt t="38122" x="6275388" y="4902200"/>
          <p14:tracePt t="38139" x="6362700" y="4902200"/>
          <p14:tracePt t="38156" x="6442075" y="4902200"/>
          <p14:tracePt t="38172" x="6570663" y="4902200"/>
          <p14:tracePt t="38189" x="6716713" y="4902200"/>
          <p14:tracePt t="38207" x="6951663" y="4902200"/>
          <p14:tracePt t="38223" x="7059613" y="4902200"/>
          <p14:tracePt t="38239" x="7199313" y="4902200"/>
          <p14:tracePt t="38256" x="7334250" y="4902200"/>
          <p14:tracePt t="38273" x="7513638" y="4902200"/>
          <p14:tracePt t="38289" x="7708900" y="4902200"/>
          <p14:tracePt t="38306" x="7889875" y="4895850"/>
          <p14:tracePt t="38322" x="8037513" y="4895850"/>
          <p14:tracePt t="38339" x="8170863" y="4895850"/>
          <p14:tracePt t="38356" x="8297863" y="4895850"/>
          <p14:tracePt t="38372" x="8397875" y="4895850"/>
          <p14:tracePt t="38389" x="8491538" y="4895850"/>
          <p14:tracePt t="38406" x="8620125" y="4895850"/>
          <p14:tracePt t="38423" x="8672513" y="4895850"/>
          <p14:tracePt t="38439" x="8713788" y="4895850"/>
          <p14:tracePt t="38456" x="8732838" y="4895850"/>
          <p14:tracePt t="38472" x="8747125" y="4895850"/>
          <p14:tracePt t="38489" x="8759825" y="4895850"/>
          <p14:tracePt t="38506" x="8766175" y="4895850"/>
          <p14:tracePt t="38522" x="8793163" y="4895850"/>
          <p14:tracePt t="38539" x="8847138" y="4895850"/>
          <p14:tracePt t="38556" x="8901113" y="4895850"/>
          <p14:tracePt t="38572" x="8934450" y="4895850"/>
          <p14:tracePt t="38606" x="8940800" y="4895850"/>
          <p14:tracePt t="38630" x="8947150" y="4895850"/>
          <p14:tracePt t="38639" x="8961438" y="4895850"/>
          <p14:tracePt t="38656" x="8974138" y="4895850"/>
          <p14:tracePt t="38672" x="8980488" y="4895850"/>
          <p14:tracePt t="38743" x="8994775" y="4895850"/>
          <p14:tracePt t="38759" x="9013825" y="4895850"/>
          <p14:tracePt t="38767" x="9013825" y="4841875"/>
          <p14:tracePt t="38775" x="9013825" y="4775200"/>
          <p14:tracePt t="38789" x="9013825" y="4708525"/>
          <p14:tracePt t="38806" x="8967788" y="4533900"/>
          <p14:tracePt t="38823" x="8967788" y="4513263"/>
        </p14:tracePtLst>
      </p14:laserTraceLst>
    </p:ext>
  </p:extLs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52"/>
          <p:cNvSpPr txBox="1"/>
          <p:nvPr/>
        </p:nvSpPr>
        <p:spPr>
          <a:xfrm>
            <a:off x="0" y="1905006"/>
            <a:ext cx="9144000" cy="15249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n_TOF:</a:t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Including RF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60" name="Google Shape;660;p52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1" name="Google Shape;661;p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53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Resolution Function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67" name="Google Shape;667;p53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8" name="Google Shape;668;p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69" name="Google Shape;669;p53"/>
          <p:cNvGrpSpPr/>
          <p:nvPr/>
        </p:nvGrpSpPr>
        <p:grpSpPr>
          <a:xfrm>
            <a:off x="-39191" y="603449"/>
            <a:ext cx="4873533" cy="2740172"/>
            <a:chOff x="490725" y="966300"/>
            <a:chExt cx="5077125" cy="2872900"/>
          </a:xfrm>
        </p:grpSpPr>
        <p:pic>
          <p:nvPicPr>
            <p:cNvPr id="670" name="Google Shape;670;p53"/>
            <p:cNvPicPr preferRelativeResize="0"/>
            <p:nvPr/>
          </p:nvPicPr>
          <p:blipFill rotWithShape="1">
            <a:blip r:embed="rId5">
              <a:alphaModFix/>
            </a:blip>
            <a:srcRect t="7381" r="3910"/>
            <a:stretch/>
          </p:blipFill>
          <p:spPr>
            <a:xfrm>
              <a:off x="490725" y="966300"/>
              <a:ext cx="5077125" cy="2803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1" name="Google Shape;671;p53"/>
            <p:cNvSpPr txBox="1"/>
            <p:nvPr/>
          </p:nvSpPr>
          <p:spPr>
            <a:xfrm>
              <a:off x="2115150" y="3642100"/>
              <a:ext cx="2235600" cy="197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/>
                <a:t>Neutron Energy (GeV)</a:t>
              </a:r>
              <a:endParaRPr sz="1200"/>
            </a:p>
          </p:txBody>
        </p:sp>
      </p:grpSp>
      <p:pic>
        <p:nvPicPr>
          <p:cNvPr id="672" name="Google Shape;672;p5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07300" y="2089400"/>
            <a:ext cx="4408250" cy="2999876"/>
          </a:xfrm>
          <a:prstGeom prst="rect">
            <a:avLst/>
          </a:prstGeom>
          <a:noFill/>
          <a:ln>
            <a:noFill/>
          </a:ln>
        </p:spPr>
      </p:pic>
      <p:sp>
        <p:nvSpPr>
          <p:cNvPr id="673" name="Google Shape;673;p53"/>
          <p:cNvSpPr txBox="1"/>
          <p:nvPr/>
        </p:nvSpPr>
        <p:spPr>
          <a:xfrm>
            <a:off x="1245050" y="726525"/>
            <a:ext cx="15450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0000"/>
                </a:solidFill>
              </a:rPr>
              <a:t>RF EAR1</a:t>
            </a:r>
            <a:endParaRPr sz="1600" b="1">
              <a:solidFill>
                <a:srgbClr val="FF0000"/>
              </a:solidFill>
            </a:endParaRPr>
          </a:p>
        </p:txBody>
      </p:sp>
      <p:sp>
        <p:nvSpPr>
          <p:cNvPr id="674" name="Google Shape;674;p53"/>
          <p:cNvSpPr txBox="1"/>
          <p:nvPr/>
        </p:nvSpPr>
        <p:spPr>
          <a:xfrm>
            <a:off x="6322875" y="2401338"/>
            <a:ext cx="15450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</a:rPr>
              <a:t>RF EAR2</a:t>
            </a:r>
            <a:endParaRPr sz="1600" b="1">
              <a:solidFill>
                <a:srgbClr val="0000FF"/>
              </a:solidFill>
            </a:endParaRPr>
          </a:p>
        </p:txBody>
      </p:sp>
      <p:sp>
        <p:nvSpPr>
          <p:cNvPr id="675" name="Google Shape;675;p53"/>
          <p:cNvSpPr txBox="1"/>
          <p:nvPr/>
        </p:nvSpPr>
        <p:spPr>
          <a:xfrm>
            <a:off x="66150" y="3475100"/>
            <a:ext cx="4873500" cy="14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rgbClr val="0000FF"/>
                </a:solidFill>
              </a:rPr>
              <a:t>For a given real neutron Energy (En):</a:t>
            </a:r>
            <a:endParaRPr sz="1500" b="1">
              <a:solidFill>
                <a:srgbClr val="0000FF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b="1"/>
              <a:t>L(En) = L0 + </a:t>
            </a:r>
            <a:r>
              <a:rPr lang="en" b="1">
                <a:solidFill>
                  <a:srgbClr val="FF0000"/>
                </a:solidFill>
              </a:rPr>
              <a:t>λ(En) </a:t>
            </a:r>
            <a:r>
              <a:rPr lang="en" b="1"/>
              <a:t>→</a:t>
            </a:r>
            <a:r>
              <a:rPr lang="en"/>
              <a:t> Flight path distribution 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b="1"/>
              <a:t>TOF (En) = TOF(L(En)) →</a:t>
            </a:r>
            <a:r>
              <a:rPr lang="en"/>
              <a:t> TOF distribution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b="1"/>
              <a:t>E’(En) =  E’(TOF(En)) →</a:t>
            </a:r>
            <a:r>
              <a:rPr lang="en"/>
              <a:t>Exp. Energy distribution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54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Se(n,ɣ): Resolution Function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1" name="Google Shape;681;p54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2" name="Google Shape;682;p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3" name="Google Shape;683;p54"/>
          <p:cNvPicPr preferRelativeResize="0"/>
          <p:nvPr/>
        </p:nvPicPr>
        <p:blipFill rotWithShape="1">
          <a:blip r:embed="rId5">
            <a:alphaModFix/>
          </a:blip>
          <a:srcRect t="3016"/>
          <a:stretch/>
        </p:blipFill>
        <p:spPr>
          <a:xfrm>
            <a:off x="1235001" y="753900"/>
            <a:ext cx="7052849" cy="3534325"/>
          </a:xfrm>
          <a:prstGeom prst="rect">
            <a:avLst/>
          </a:prstGeom>
          <a:noFill/>
          <a:ln>
            <a:noFill/>
          </a:ln>
        </p:spPr>
      </p:pic>
      <p:sp>
        <p:nvSpPr>
          <p:cNvPr id="684" name="Google Shape;684;p54"/>
          <p:cNvSpPr txBox="1"/>
          <p:nvPr/>
        </p:nvSpPr>
        <p:spPr>
          <a:xfrm>
            <a:off x="853175" y="4440625"/>
            <a:ext cx="8093100" cy="6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5" name="Google Shape;685;p54"/>
          <p:cNvSpPr txBox="1"/>
          <p:nvPr/>
        </p:nvSpPr>
        <p:spPr>
          <a:xfrm>
            <a:off x="1483350" y="4376175"/>
            <a:ext cx="6652200" cy="363600"/>
          </a:xfrm>
          <a:prstGeom prst="rect">
            <a:avLst/>
          </a:prstGeom>
          <a:solidFill>
            <a:srgbClr val="9FC5E8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Shift resonance energy + broadening + asymmetry (low energy tail)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0" name="Google Shape;690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6575" y="1348850"/>
            <a:ext cx="4566699" cy="2843987"/>
          </a:xfrm>
          <a:prstGeom prst="rect">
            <a:avLst/>
          </a:prstGeom>
          <a:noFill/>
          <a:ln>
            <a:noFill/>
          </a:ln>
        </p:spPr>
      </p:pic>
      <p:sp>
        <p:nvSpPr>
          <p:cNvPr id="691" name="Google Shape;691;p55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EAR1 i-TED: Impact RF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92" name="Google Shape;692;p55"/>
          <p:cNvPicPr preferRelativeResize="0"/>
          <p:nvPr/>
        </p:nvPicPr>
        <p:blipFill rotWithShape="1">
          <a:blip r:embed="rId4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3" name="Google Shape;693;p5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4" name="Google Shape;694;p5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0075" y="1348850"/>
            <a:ext cx="4421925" cy="2947950"/>
          </a:xfrm>
          <a:prstGeom prst="rect">
            <a:avLst/>
          </a:prstGeom>
          <a:noFill/>
          <a:ln>
            <a:noFill/>
          </a:ln>
        </p:spPr>
      </p:pic>
      <p:sp>
        <p:nvSpPr>
          <p:cNvPr id="695" name="Google Shape;695;p55"/>
          <p:cNvSpPr txBox="1"/>
          <p:nvPr/>
        </p:nvSpPr>
        <p:spPr>
          <a:xfrm>
            <a:off x="1512025" y="1252050"/>
            <a:ext cx="1435800" cy="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FF"/>
                </a:solidFill>
              </a:rPr>
              <a:t>NO RF</a:t>
            </a:r>
            <a:endParaRPr b="1">
              <a:solidFill>
                <a:srgbClr val="0000FF"/>
              </a:solidFill>
            </a:endParaRPr>
          </a:p>
        </p:txBody>
      </p:sp>
      <p:sp>
        <p:nvSpPr>
          <p:cNvPr id="696" name="Google Shape;696;p55"/>
          <p:cNvSpPr txBox="1"/>
          <p:nvPr/>
        </p:nvSpPr>
        <p:spPr>
          <a:xfrm>
            <a:off x="6157825" y="1296700"/>
            <a:ext cx="1435800" cy="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0000"/>
                </a:solidFill>
              </a:rPr>
              <a:t>WITH  RF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697" name="Google Shape;697;p55"/>
          <p:cNvSpPr txBox="1"/>
          <p:nvPr/>
        </p:nvSpPr>
        <p:spPr>
          <a:xfrm>
            <a:off x="2630450" y="702225"/>
            <a:ext cx="3418200" cy="613500"/>
          </a:xfrm>
          <a:prstGeom prst="rect">
            <a:avLst/>
          </a:prstGeom>
          <a:solidFill>
            <a:srgbClr val="FFD966"/>
          </a:solidFill>
          <a:ln w="2857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PbSe sample: 2.5e18 protons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Dummy: 0.5e18 protons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8" name="Google Shape;698;p55"/>
          <p:cNvSpPr txBox="1"/>
          <p:nvPr/>
        </p:nvSpPr>
        <p:spPr>
          <a:xfrm>
            <a:off x="1048200" y="4343125"/>
            <a:ext cx="7239600" cy="6135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Resolution function at EAR1 not sizable below 1 keV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Target #3 should not worsen the RF @ EAR1</a:t>
            </a:r>
            <a:endParaRPr/>
          </a:p>
        </p:txBody>
      </p:sp>
      <p:sp>
        <p:nvSpPr>
          <p:cNvPr id="699" name="Google Shape;699;p55"/>
          <p:cNvSpPr txBox="1"/>
          <p:nvPr/>
        </p:nvSpPr>
        <p:spPr>
          <a:xfrm>
            <a:off x="90875" y="690175"/>
            <a:ext cx="1617600" cy="613500"/>
          </a:xfrm>
          <a:prstGeom prst="rect">
            <a:avLst/>
          </a:prstGeom>
          <a:solidFill>
            <a:srgbClr val="C9DAF8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MC simulation Experiment</a:t>
            </a:r>
            <a:endParaRPr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4" name="Google Shape;704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125" y="1378425"/>
            <a:ext cx="4410551" cy="2940375"/>
          </a:xfrm>
          <a:prstGeom prst="rect">
            <a:avLst/>
          </a:prstGeom>
          <a:noFill/>
          <a:ln>
            <a:noFill/>
          </a:ln>
        </p:spPr>
      </p:pic>
      <p:sp>
        <p:nvSpPr>
          <p:cNvPr id="705" name="Google Shape;705;p56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EAR1 i-TED: Impact RF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6" name="Google Shape;706;p56"/>
          <p:cNvPicPr preferRelativeResize="0"/>
          <p:nvPr/>
        </p:nvPicPr>
        <p:blipFill rotWithShape="1">
          <a:blip r:embed="rId4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7" name="Google Shape;707;p5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708" name="Google Shape;708;p56"/>
          <p:cNvSpPr txBox="1"/>
          <p:nvPr/>
        </p:nvSpPr>
        <p:spPr>
          <a:xfrm>
            <a:off x="2121625" y="1328250"/>
            <a:ext cx="1435800" cy="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FF"/>
                </a:solidFill>
              </a:rPr>
              <a:t>NO RF</a:t>
            </a:r>
            <a:endParaRPr b="1">
              <a:solidFill>
                <a:srgbClr val="0000FF"/>
              </a:solidFill>
            </a:endParaRPr>
          </a:p>
        </p:txBody>
      </p:sp>
      <p:sp>
        <p:nvSpPr>
          <p:cNvPr id="709" name="Google Shape;709;p56"/>
          <p:cNvSpPr txBox="1"/>
          <p:nvPr/>
        </p:nvSpPr>
        <p:spPr>
          <a:xfrm>
            <a:off x="2630450" y="702225"/>
            <a:ext cx="3418200" cy="613500"/>
          </a:xfrm>
          <a:prstGeom prst="rect">
            <a:avLst/>
          </a:prstGeom>
          <a:solidFill>
            <a:srgbClr val="FFD966"/>
          </a:solidFill>
          <a:ln w="2857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PbSe sample: 2.5e18 protons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Dummy: 0.5e18 protons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0" name="Google Shape;710;p56"/>
          <p:cNvSpPr txBox="1"/>
          <p:nvPr/>
        </p:nvSpPr>
        <p:spPr>
          <a:xfrm>
            <a:off x="1048200" y="4343125"/>
            <a:ext cx="7239600" cy="6135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Resolution function at EAR1 negligible below 1 keV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Target #3 should not worsen the RF @ EAR1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11" name="Google Shape;711;p5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70451" y="1497900"/>
            <a:ext cx="4410551" cy="2663054"/>
          </a:xfrm>
          <a:prstGeom prst="rect">
            <a:avLst/>
          </a:prstGeom>
          <a:noFill/>
          <a:ln>
            <a:noFill/>
          </a:ln>
        </p:spPr>
      </p:pic>
      <p:sp>
        <p:nvSpPr>
          <p:cNvPr id="712" name="Google Shape;712;p56"/>
          <p:cNvSpPr txBox="1"/>
          <p:nvPr/>
        </p:nvSpPr>
        <p:spPr>
          <a:xfrm>
            <a:off x="6157825" y="1296700"/>
            <a:ext cx="1435800" cy="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0000"/>
                </a:solidFill>
              </a:rPr>
              <a:t>WITH  RF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713" name="Google Shape;713;p56"/>
          <p:cNvSpPr txBox="1"/>
          <p:nvPr/>
        </p:nvSpPr>
        <p:spPr>
          <a:xfrm>
            <a:off x="90875" y="690175"/>
            <a:ext cx="1617600" cy="613500"/>
          </a:xfrm>
          <a:prstGeom prst="rect">
            <a:avLst/>
          </a:prstGeom>
          <a:solidFill>
            <a:srgbClr val="C9DAF8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MC simulation Experiment</a:t>
            </a:r>
            <a:endParaRPr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p57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EAR2 C6D6: Impact RF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19" name="Google Shape;719;p57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0" name="Google Shape;720;p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721" name="Google Shape;721;p57"/>
          <p:cNvSpPr txBox="1"/>
          <p:nvPr/>
        </p:nvSpPr>
        <p:spPr>
          <a:xfrm>
            <a:off x="2135050" y="2914100"/>
            <a:ext cx="7336800" cy="8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2" name="Google Shape;722;p57"/>
          <p:cNvSpPr txBox="1"/>
          <p:nvPr/>
        </p:nvSpPr>
        <p:spPr>
          <a:xfrm>
            <a:off x="2630450" y="702225"/>
            <a:ext cx="3418200" cy="613500"/>
          </a:xfrm>
          <a:prstGeom prst="rect">
            <a:avLst/>
          </a:prstGeom>
          <a:solidFill>
            <a:srgbClr val="FFD966"/>
          </a:solidFill>
          <a:ln w="2857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PbSe sample: 1e18 protons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Dummy: 0.5e18 protons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23" name="Google Shape;723;p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9850" y="1519553"/>
            <a:ext cx="4286275" cy="274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4" name="Google Shape;724;p5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87775" y="1565859"/>
            <a:ext cx="4119824" cy="2637976"/>
          </a:xfrm>
          <a:prstGeom prst="rect">
            <a:avLst/>
          </a:prstGeom>
          <a:noFill/>
          <a:ln>
            <a:noFill/>
          </a:ln>
        </p:spPr>
      </p:pic>
      <p:sp>
        <p:nvSpPr>
          <p:cNvPr id="725" name="Google Shape;725;p57"/>
          <p:cNvSpPr txBox="1"/>
          <p:nvPr/>
        </p:nvSpPr>
        <p:spPr>
          <a:xfrm>
            <a:off x="1512025" y="1404450"/>
            <a:ext cx="1435800" cy="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FF"/>
                </a:solidFill>
              </a:rPr>
              <a:t>NO RF</a:t>
            </a:r>
            <a:endParaRPr b="1">
              <a:solidFill>
                <a:srgbClr val="0000FF"/>
              </a:solidFill>
            </a:endParaRPr>
          </a:p>
        </p:txBody>
      </p:sp>
      <p:sp>
        <p:nvSpPr>
          <p:cNvPr id="726" name="Google Shape;726;p57"/>
          <p:cNvSpPr txBox="1"/>
          <p:nvPr/>
        </p:nvSpPr>
        <p:spPr>
          <a:xfrm>
            <a:off x="6462625" y="1372900"/>
            <a:ext cx="1435800" cy="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0000"/>
                </a:solidFill>
              </a:rPr>
              <a:t>WITH  RF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727" name="Google Shape;727;p57"/>
          <p:cNvSpPr txBox="1"/>
          <p:nvPr/>
        </p:nvSpPr>
        <p:spPr>
          <a:xfrm>
            <a:off x="1048200" y="4343125"/>
            <a:ext cx="7239600" cy="6135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Measurement at EAR2 can observe resonances up to 1 keV even with current RF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Target #3 should improve the RF @ EAR2</a:t>
            </a:r>
            <a:endParaRPr b="1"/>
          </a:p>
        </p:txBody>
      </p:sp>
      <p:sp>
        <p:nvSpPr>
          <p:cNvPr id="728" name="Google Shape;728;p57"/>
          <p:cNvSpPr txBox="1"/>
          <p:nvPr/>
        </p:nvSpPr>
        <p:spPr>
          <a:xfrm>
            <a:off x="90875" y="690175"/>
            <a:ext cx="1617600" cy="613500"/>
          </a:xfrm>
          <a:prstGeom prst="rect">
            <a:avLst/>
          </a:prstGeom>
          <a:solidFill>
            <a:srgbClr val="C9DAF8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MC simulation Experiment</a:t>
            </a:r>
            <a:endParaRPr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p58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EAR2 C6D6: Impact RF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4" name="Google Shape;734;p58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5" name="Google Shape;735;p5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736" name="Google Shape;736;p58"/>
          <p:cNvSpPr txBox="1"/>
          <p:nvPr/>
        </p:nvSpPr>
        <p:spPr>
          <a:xfrm>
            <a:off x="2135050" y="2914100"/>
            <a:ext cx="7336800" cy="8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7" name="Google Shape;737;p58"/>
          <p:cNvSpPr txBox="1"/>
          <p:nvPr/>
        </p:nvSpPr>
        <p:spPr>
          <a:xfrm>
            <a:off x="2630450" y="702225"/>
            <a:ext cx="3418200" cy="613500"/>
          </a:xfrm>
          <a:prstGeom prst="rect">
            <a:avLst/>
          </a:prstGeom>
          <a:solidFill>
            <a:srgbClr val="FFD966"/>
          </a:solidFill>
          <a:ln w="2857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PbSe sample: 1e18 protons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Dummy: 0.5e18 protons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38" name="Google Shape;738;p5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4450" y="1377600"/>
            <a:ext cx="4427551" cy="2835000"/>
          </a:xfrm>
          <a:prstGeom prst="rect">
            <a:avLst/>
          </a:prstGeom>
          <a:noFill/>
          <a:ln>
            <a:noFill/>
          </a:ln>
        </p:spPr>
      </p:pic>
      <p:sp>
        <p:nvSpPr>
          <p:cNvPr id="739" name="Google Shape;739;p58"/>
          <p:cNvSpPr txBox="1"/>
          <p:nvPr/>
        </p:nvSpPr>
        <p:spPr>
          <a:xfrm>
            <a:off x="1512025" y="1252050"/>
            <a:ext cx="1435800" cy="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FF"/>
                </a:solidFill>
              </a:rPr>
              <a:t>NO RF</a:t>
            </a:r>
            <a:endParaRPr b="1">
              <a:solidFill>
                <a:srgbClr val="0000FF"/>
              </a:solidFill>
            </a:endParaRPr>
          </a:p>
        </p:txBody>
      </p:sp>
      <p:sp>
        <p:nvSpPr>
          <p:cNvPr id="740" name="Google Shape;740;p58"/>
          <p:cNvSpPr txBox="1"/>
          <p:nvPr/>
        </p:nvSpPr>
        <p:spPr>
          <a:xfrm>
            <a:off x="1048200" y="4419325"/>
            <a:ext cx="7239600" cy="6135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Challenging to analyze individual Se-79 resonances @ EAR2 above 1 keV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Target #3 should improve the RF @ EAR2</a:t>
            </a:r>
            <a:endParaRPr b="1"/>
          </a:p>
        </p:txBody>
      </p:sp>
      <p:pic>
        <p:nvPicPr>
          <p:cNvPr id="741" name="Google Shape;741;p5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48200" y="1377600"/>
            <a:ext cx="4255445" cy="2724824"/>
          </a:xfrm>
          <a:prstGeom prst="rect">
            <a:avLst/>
          </a:prstGeom>
          <a:noFill/>
          <a:ln>
            <a:noFill/>
          </a:ln>
        </p:spPr>
      </p:pic>
      <p:sp>
        <p:nvSpPr>
          <p:cNvPr id="742" name="Google Shape;742;p58"/>
          <p:cNvSpPr txBox="1"/>
          <p:nvPr/>
        </p:nvSpPr>
        <p:spPr>
          <a:xfrm>
            <a:off x="5929225" y="1220500"/>
            <a:ext cx="1435800" cy="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0000"/>
                </a:solidFill>
              </a:rPr>
              <a:t>WITH  RF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743" name="Google Shape;743;p58"/>
          <p:cNvSpPr txBox="1"/>
          <p:nvPr/>
        </p:nvSpPr>
        <p:spPr>
          <a:xfrm>
            <a:off x="90875" y="690175"/>
            <a:ext cx="1617600" cy="613500"/>
          </a:xfrm>
          <a:prstGeom prst="rect">
            <a:avLst/>
          </a:prstGeom>
          <a:solidFill>
            <a:srgbClr val="C9DAF8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MC simulation Experiment</a:t>
            </a:r>
            <a:endParaRPr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7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Status of the </a:t>
            </a: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</a:t>
            </a:r>
            <a:r>
              <a:rPr lang="en" sz="3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ɣ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) data</a:t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6" name="Google Shape;156;p17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17"/>
          <p:cNvSpPr/>
          <p:nvPr/>
        </p:nvSpPr>
        <p:spPr>
          <a:xfrm>
            <a:off x="155520" y="-144360"/>
            <a:ext cx="304500" cy="3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7"/>
          <p:cNvSpPr/>
          <p:nvPr/>
        </p:nvSpPr>
        <p:spPr>
          <a:xfrm>
            <a:off x="155520" y="-144360"/>
            <a:ext cx="304500" cy="3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7"/>
          <p:cNvSpPr txBox="1"/>
          <p:nvPr/>
        </p:nvSpPr>
        <p:spPr>
          <a:xfrm>
            <a:off x="226450" y="686075"/>
            <a:ext cx="8826900" cy="42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7"/>
          <p:cNvSpPr txBox="1"/>
          <p:nvPr/>
        </p:nvSpPr>
        <p:spPr>
          <a:xfrm>
            <a:off x="-2350" y="520000"/>
            <a:ext cx="3828300" cy="40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EXPERIMENTAL DATA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First measurement of this cross section at thermal, RRR and URR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No data available in EXFOR: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MACS via activation not possible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(Se-80 stable)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EVALUATIONS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b="1">
                <a:solidFill>
                  <a:srgbClr val="00FF00"/>
                </a:solidFill>
              </a:rPr>
              <a:t>JEFF-3.3:</a:t>
            </a:r>
            <a:r>
              <a:rPr lang="en"/>
              <a:t> TALYS Calculation → Provides Resonance parameters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b="1">
                <a:solidFill>
                  <a:srgbClr val="0000FF"/>
                </a:solidFill>
              </a:rPr>
              <a:t>ENDF/B- VIII.0: </a:t>
            </a:r>
            <a:r>
              <a:rPr lang="en"/>
              <a:t>Systematics for the thermal point + 1/v dependence &amp; OM for the URR </a:t>
            </a:r>
            <a:endParaRPr/>
          </a:p>
        </p:txBody>
      </p:sp>
      <p:pic>
        <p:nvPicPr>
          <p:cNvPr id="162" name="Google Shape;162;p17"/>
          <p:cNvPicPr preferRelativeResize="0"/>
          <p:nvPr/>
        </p:nvPicPr>
        <p:blipFill rotWithShape="1">
          <a:blip r:embed="rId7">
            <a:alphaModFix/>
          </a:blip>
          <a:srcRect t="9453" r="4951"/>
          <a:stretch/>
        </p:blipFill>
        <p:spPr>
          <a:xfrm>
            <a:off x="3708650" y="848025"/>
            <a:ext cx="5466974" cy="347449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17"/>
          <p:cNvSpPr txBox="1"/>
          <p:nvPr/>
        </p:nvSpPr>
        <p:spPr>
          <a:xfrm>
            <a:off x="3250000" y="4391975"/>
            <a:ext cx="5871300" cy="613500"/>
          </a:xfrm>
          <a:prstGeom prst="rect">
            <a:avLst/>
          </a:prstGeom>
          <a:solidFill>
            <a:srgbClr val="9FC5E8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/>
              <a:t>Se-79(n,ɣ): </a:t>
            </a:r>
            <a:r>
              <a:rPr lang="en" sz="1500"/>
              <a:t>challenging measurement but </a:t>
            </a:r>
            <a:r>
              <a:rPr lang="en" sz="1500" b="1" u="sng"/>
              <a:t>high impact. </a:t>
            </a:r>
            <a:endParaRPr sz="1500" b="1" u="sng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No data available → High accuracy is not mandatory. </a:t>
            </a:r>
            <a:endParaRPr sz="1500"/>
          </a:p>
        </p:txBody>
      </p:sp>
      <p:sp>
        <p:nvSpPr>
          <p:cNvPr id="164" name="Google Shape;164;p17"/>
          <p:cNvSpPr txBox="1"/>
          <p:nvPr/>
        </p:nvSpPr>
        <p:spPr>
          <a:xfrm>
            <a:off x="5039275" y="2280150"/>
            <a:ext cx="11160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Thermal</a:t>
            </a:r>
            <a:endParaRPr b="1"/>
          </a:p>
        </p:txBody>
      </p:sp>
      <p:sp>
        <p:nvSpPr>
          <p:cNvPr id="165" name="Google Shape;165;p17"/>
          <p:cNvSpPr txBox="1"/>
          <p:nvPr/>
        </p:nvSpPr>
        <p:spPr>
          <a:xfrm>
            <a:off x="6386075" y="3282975"/>
            <a:ext cx="11160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RRR</a:t>
            </a:r>
            <a:endParaRPr b="1"/>
          </a:p>
        </p:txBody>
      </p:sp>
      <p:sp>
        <p:nvSpPr>
          <p:cNvPr id="166" name="Google Shape;166;p17"/>
          <p:cNvSpPr txBox="1"/>
          <p:nvPr/>
        </p:nvSpPr>
        <p:spPr>
          <a:xfrm>
            <a:off x="7368700" y="2328450"/>
            <a:ext cx="11160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URR</a:t>
            </a:r>
            <a:endParaRPr b="1"/>
          </a:p>
        </p:txBody>
      </p:sp>
      <p:sp>
        <p:nvSpPr>
          <p:cNvPr id="167" name="Google Shape;167;p17"/>
          <p:cNvSpPr txBox="1"/>
          <p:nvPr/>
        </p:nvSpPr>
        <p:spPr>
          <a:xfrm>
            <a:off x="242625" y="4454725"/>
            <a:ext cx="2474700" cy="6135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9900"/>
                </a:solidFill>
              </a:rPr>
              <a:t>Additional calculations by </a:t>
            </a:r>
            <a:endParaRPr b="1">
              <a:solidFill>
                <a:srgbClr val="FF99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9900"/>
                </a:solidFill>
              </a:rPr>
              <a:t>A. Mengoni in Back-up</a:t>
            </a:r>
            <a:endParaRPr b="1">
              <a:solidFill>
                <a:srgbClr val="FF9900"/>
              </a:solidFill>
            </a:endParaRPr>
          </a:p>
        </p:txBody>
      </p: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1293"/>
    </mc:Choice>
    <mc:Fallback>
      <p:transition spd="slow" advTm="812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1350" x="8907463" y="4506913"/>
          <p14:tracePt t="1363" x="8351838" y="4506913"/>
          <p14:tracePt t="1379" x="8089900" y="4540250"/>
          <p14:tracePt t="1396" x="8023225" y="4573588"/>
          <p14:tracePt t="1495" x="8023225" y="4533900"/>
          <p14:tracePt t="1503" x="8023225" y="4440238"/>
          <p14:tracePt t="1513" x="8023225" y="4340225"/>
          <p14:tracePt t="1530" x="7862888" y="4171950"/>
          <p14:tracePt t="1547" x="7527925" y="4044950"/>
          <p14:tracePt t="1563" x="7032625" y="3884613"/>
          <p14:tracePt t="1580" x="6556375" y="3757613"/>
          <p14:tracePt t="1596" x="6034088" y="3683000"/>
          <p14:tracePt t="1613" x="5484813" y="3589338"/>
          <p14:tracePt t="1630" x="5029200" y="3389313"/>
          <p14:tracePt t="1647" x="4841875" y="3254375"/>
          <p14:tracePt t="1664" x="4648200" y="3108325"/>
          <p14:tracePt t="1680" x="4521200" y="3033713"/>
          <p14:tracePt t="1696" x="4419600" y="2994025"/>
          <p14:tracePt t="1713" x="4373563" y="2994025"/>
          <p14:tracePt t="1730" x="4325938" y="2987675"/>
          <p14:tracePt t="1747" x="4152900" y="2927350"/>
          <p14:tracePt t="1764" x="3562350" y="2611438"/>
          <p14:tracePt t="1780" x="3006725" y="2263775"/>
          <p14:tracePt t="1796" x="2457450" y="1968500"/>
          <p14:tracePt t="1813" x="2109788" y="1814513"/>
          <p14:tracePt t="1830" x="1955800" y="1714500"/>
          <p14:tracePt t="1847" x="1916113" y="1647825"/>
          <p14:tracePt t="1863" x="1895475" y="1581150"/>
          <p14:tracePt t="1880" x="1889125" y="1539875"/>
          <p14:tracePt t="1896" x="1881188" y="1533525"/>
          <p14:tracePt t="1913" x="1881188" y="1512888"/>
          <p14:tracePt t="1930" x="1881188" y="1500188"/>
          <p14:tracePt t="1946" x="1881188" y="1487488"/>
          <p14:tracePt t="1963" x="1889125" y="1473200"/>
          <p14:tracePt t="1980" x="1935163" y="1446213"/>
          <p14:tracePt t="1996" x="1949450" y="1439863"/>
          <p14:tracePt t="2013" x="1955800" y="1433513"/>
          <p14:tracePt t="2030" x="1976438" y="1419225"/>
          <p14:tracePt t="2159" x="1955800" y="1419225"/>
          <p14:tracePt t="2167" x="1935163" y="1412875"/>
          <p14:tracePt t="2180" x="1908175" y="1400175"/>
          <p14:tracePt t="2197" x="1862138" y="1373188"/>
          <p14:tracePt t="2213" x="1847850" y="1358900"/>
          <p14:tracePt t="2230" x="1822450" y="1339850"/>
          <p14:tracePt t="2247" x="1762125" y="1198563"/>
          <p14:tracePt t="2263" x="1762125" y="1098550"/>
          <p14:tracePt t="2280" x="1741488" y="1038225"/>
          <p14:tracePt t="2297" x="1727200" y="944563"/>
          <p14:tracePt t="2313" x="1720850" y="911225"/>
          <p14:tracePt t="2330" x="1714500" y="869950"/>
          <p14:tracePt t="2347" x="1708150" y="857250"/>
          <p14:tracePt t="2364" x="1687513" y="809625"/>
          <p14:tracePt t="2380" x="1647825" y="742950"/>
          <p14:tracePt t="2397" x="1620838" y="703263"/>
          <p14:tracePt t="2413" x="1533525" y="630238"/>
          <p14:tracePt t="2430" x="1433513" y="549275"/>
          <p14:tracePt t="2447" x="1333500" y="501650"/>
          <p14:tracePt t="2449" x="1279525" y="476250"/>
          <p14:tracePt t="2464" x="1171575" y="441325"/>
          <p14:tracePt t="2480" x="1084263" y="422275"/>
          <p14:tracePt t="2496" x="1031875" y="401638"/>
          <p14:tracePt t="2513" x="1017588" y="395288"/>
          <p14:tracePt t="2575" x="1011238" y="395288"/>
          <p14:tracePt t="2583" x="990600" y="388938"/>
          <p14:tracePt t="2591" x="971550" y="381000"/>
          <p14:tracePt t="2599" x="944563" y="381000"/>
          <p14:tracePt t="2613" x="923925" y="368300"/>
          <p14:tracePt t="2630" x="890588" y="361950"/>
          <p14:tracePt t="2647" x="803275" y="328613"/>
          <p14:tracePt t="2664" x="736600" y="314325"/>
          <p14:tracePt t="2680" x="676275" y="295275"/>
          <p14:tracePt t="4583" x="368300" y="301625"/>
          <p14:tracePt t="4591" x="395288" y="322263"/>
          <p14:tracePt t="4599" x="415925" y="334963"/>
          <p14:tracePt t="4614" x="428625" y="355600"/>
          <p14:tracePt t="4630" x="495300" y="395288"/>
          <p14:tracePt t="4647" x="549275" y="461963"/>
          <p14:tracePt t="4664" x="603250" y="495300"/>
          <p14:tracePt t="4680" x="682625" y="555625"/>
          <p14:tracePt t="4697" x="784225" y="622300"/>
          <p14:tracePt t="4714" x="869950" y="663575"/>
          <p14:tracePt t="4730" x="938213" y="715963"/>
          <p14:tracePt t="4747" x="1011238" y="763588"/>
          <p14:tracePt t="4764" x="1071563" y="809625"/>
          <p14:tracePt t="4780" x="1138238" y="857250"/>
          <p14:tracePt t="4797" x="1265238" y="911225"/>
          <p14:tracePt t="4814" x="1366838" y="950913"/>
          <p14:tracePt t="4830" x="1479550" y="1004888"/>
          <p14:tracePt t="4848" x="1620838" y="1065213"/>
          <p14:tracePt t="4864" x="1741488" y="1104900"/>
          <p14:tracePt t="4881" x="1855788" y="1165225"/>
          <p14:tracePt t="4897" x="1962150" y="1192213"/>
          <p14:tracePt t="4914" x="1982788" y="1192213"/>
          <p14:tracePt t="33492" x="1962150" y="1192213"/>
          <p14:tracePt t="33500" x="1901825" y="1185863"/>
          <p14:tracePt t="33508" x="1841500" y="1138238"/>
          <p14:tracePt t="33517" x="1781175" y="1104900"/>
          <p14:tracePt t="33533" x="1727200" y="1050925"/>
          <p14:tracePt t="33550" x="1720850" y="1044575"/>
          <p14:tracePt t="33566" x="1600200" y="1044575"/>
          <p14:tracePt t="33583" x="1298575" y="896938"/>
          <p14:tracePt t="33600" x="1225550" y="850900"/>
          <p14:tracePt t="33616" x="1225550" y="844550"/>
          <p14:tracePt t="33633" x="1192213" y="817563"/>
          <p14:tracePt t="33650" x="1065213" y="817563"/>
          <p14:tracePt t="33666" x="690563" y="904875"/>
          <p14:tracePt t="33684" x="0" y="977900"/>
          <p14:tracePt t="33716" x="0" y="1065213"/>
          <p14:tracePt t="33733" x="0" y="1265238"/>
          <p14:tracePt t="33750" x="261938" y="1714500"/>
          <p14:tracePt t="33767" x="588963" y="2109788"/>
          <p14:tracePt t="33784" x="877888" y="2405063"/>
          <p14:tracePt t="33800" x="1071563" y="2652713"/>
          <p14:tracePt t="33816" x="1219200" y="2946400"/>
          <p14:tracePt t="33833" x="1325563" y="3235325"/>
          <p14:tracePt t="33850" x="1373188" y="3416300"/>
          <p14:tracePt t="33866" x="1373188" y="3522663"/>
          <p14:tracePt t="33883" x="1373188" y="3536950"/>
          <p14:tracePt t="33916" x="1379538" y="3543300"/>
          <p14:tracePt t="33924" x="1412875" y="3543300"/>
          <p14:tracePt t="33933" x="1452563" y="3543300"/>
          <p14:tracePt t="33950" x="1527175" y="3543300"/>
          <p14:tracePt t="33966" x="1587500" y="3543300"/>
          <p14:tracePt t="33983" x="1660525" y="3543300"/>
          <p14:tracePt t="34000" x="1808163" y="3502025"/>
          <p14:tracePt t="34016" x="1976438" y="3435350"/>
          <p14:tracePt t="34033" x="2122488" y="3375025"/>
          <p14:tracePt t="34050" x="2216150" y="3322638"/>
          <p14:tracePt t="34067" x="2257425" y="3295650"/>
          <p14:tracePt t="34084" x="2270125" y="3214688"/>
          <p14:tracePt t="34101" x="2236788" y="3167063"/>
          <p14:tracePt t="34116" x="2089150" y="3108325"/>
          <p14:tracePt t="34133" x="1928813" y="3060700"/>
          <p14:tracePt t="34150" x="1735138" y="3040063"/>
          <p14:tracePt t="34166" x="1506538" y="3021013"/>
          <p14:tracePt t="34183" x="1333500" y="3021013"/>
          <p14:tracePt t="34200" x="1246188" y="3021013"/>
          <p14:tracePt t="34216" x="1231900" y="3040063"/>
          <p14:tracePt t="34233" x="1231900" y="3094038"/>
          <p14:tracePt t="34250" x="1258888" y="3194050"/>
          <p14:tracePt t="34266" x="1379538" y="3308350"/>
          <p14:tracePt t="34284" x="1614488" y="3449638"/>
          <p14:tracePt t="34300" x="1801813" y="3502025"/>
          <p14:tracePt t="34316" x="2076450" y="3543300"/>
          <p14:tracePt t="34333" x="2344738" y="3570288"/>
          <p14:tracePt t="34350" x="2605088" y="3570288"/>
          <p14:tracePt t="34366" x="2779713" y="3482975"/>
          <p14:tracePt t="34383" x="2913063" y="3375025"/>
          <p14:tracePt t="34400" x="3000375" y="3194050"/>
          <p14:tracePt t="34416" x="3027363" y="3021013"/>
          <p14:tracePt t="34433" x="3013075" y="2906713"/>
          <p14:tracePt t="34450" x="2913063" y="2840038"/>
          <p14:tracePt t="34453" x="2840038" y="2833688"/>
          <p14:tracePt t="34466" x="2752725" y="2833688"/>
          <p14:tracePt t="34483" x="2532063" y="2859088"/>
          <p14:tracePt t="34500" x="2190750" y="2973388"/>
          <p14:tracePt t="34516" x="2001838" y="3073400"/>
          <p14:tracePt t="34533" x="1881188" y="3175000"/>
          <p14:tracePt t="34550" x="1855788" y="3268663"/>
          <p14:tracePt t="34566" x="1855788" y="3341688"/>
          <p14:tracePt t="34583" x="1916113" y="3389313"/>
          <p14:tracePt t="34600" x="2016125" y="3435350"/>
          <p14:tracePt t="34616" x="2149475" y="3468688"/>
          <p14:tracePt t="34633" x="2324100" y="3476625"/>
          <p14:tracePt t="34650" x="2532063" y="3476625"/>
          <p14:tracePt t="34666" x="2773363" y="3416300"/>
          <p14:tracePt t="34683" x="2927350" y="3355975"/>
          <p14:tracePt t="34701" x="3048000" y="3275013"/>
          <p14:tracePt t="34716" x="3054350" y="3248025"/>
          <p14:tracePt t="34733" x="3048000" y="3221038"/>
          <p14:tracePt t="34750" x="2994025" y="3160713"/>
          <p14:tracePt t="34766" x="2840038" y="3108325"/>
          <p14:tracePt t="34783" x="2632075" y="3067050"/>
          <p14:tracePt t="34800" x="2336800" y="3054350"/>
          <p14:tracePt t="34816" x="1916113" y="3054350"/>
          <p14:tracePt t="34833" x="1479550" y="3054350"/>
          <p14:tracePt t="34850" x="1246188" y="3094038"/>
          <p14:tracePt t="34866" x="1185863" y="3108325"/>
          <p14:tracePt t="34924" x="1179513" y="3108325"/>
          <p14:tracePt t="34940" x="1185863" y="3121025"/>
          <p14:tracePt t="34949" x="1198563" y="3121025"/>
          <p14:tracePt t="34956" x="1212850" y="3121025"/>
          <p14:tracePt t="34966" x="1231900" y="3121025"/>
          <p14:tracePt t="34983" x="1258888" y="3121025"/>
          <p14:tracePt t="35000" x="1312863" y="3133725"/>
          <p14:tracePt t="35016" x="1358900" y="3141663"/>
          <p14:tracePt t="35033" x="1427163" y="3148013"/>
          <p14:tracePt t="35050" x="1473200" y="3148013"/>
          <p14:tracePt t="35066" x="1520825" y="3154363"/>
          <p14:tracePt t="35084" x="1620838" y="3154363"/>
          <p14:tracePt t="35101" x="1660525" y="3154363"/>
          <p14:tracePt t="35117" x="1674813" y="3154363"/>
          <p14:tracePt t="35150" x="1681163" y="3154363"/>
          <p14:tracePt t="35167" x="1687513" y="3154363"/>
          <p14:tracePt t="35188" x="1693863" y="3154363"/>
          <p14:tracePt t="35204" x="1701800" y="3154363"/>
          <p14:tracePt t="35228" x="1708150" y="3154363"/>
          <p14:tracePt t="35244" x="1720850" y="3154363"/>
          <p14:tracePt t="35252" x="1735138" y="3154363"/>
          <p14:tracePt t="35267" x="1747838" y="3154363"/>
          <p14:tracePt t="35283" x="1781175" y="3154363"/>
          <p14:tracePt t="35301" x="1795463" y="3154363"/>
          <p14:tracePt t="35317" x="1808163" y="3160713"/>
          <p14:tracePt t="35333" x="1847850" y="3181350"/>
          <p14:tracePt t="35350" x="1881188" y="3194050"/>
          <p14:tracePt t="35366" x="1935163" y="3221038"/>
          <p14:tracePt t="35383" x="1968500" y="3227388"/>
          <p14:tracePt t="35400" x="2009775" y="3235325"/>
          <p14:tracePt t="35416" x="2036763" y="3241675"/>
          <p14:tracePt t="35433" x="2049463" y="3241675"/>
          <p14:tracePt t="35450" x="2055813" y="3241675"/>
          <p14:tracePt t="35500" x="2062163" y="3248025"/>
          <p14:tracePt t="35517" x="2076450" y="3248025"/>
          <p14:tracePt t="35524" x="2109788" y="3248025"/>
          <p14:tracePt t="35533" x="2122488" y="3248025"/>
          <p14:tracePt t="35550" x="2176463" y="3248025"/>
          <p14:tracePt t="35566" x="2251075" y="3248025"/>
          <p14:tracePt t="35583" x="2297113" y="3248025"/>
          <p14:tracePt t="35600" x="2317750" y="3248025"/>
          <p14:tracePt t="35660" x="2324100" y="3248025"/>
          <p14:tracePt t="35668" x="2324100" y="3241675"/>
          <p14:tracePt t="35684" x="2324100" y="3235325"/>
          <p14:tracePt t="35701" x="2324100" y="3214688"/>
          <p14:tracePt t="35708" x="2303463" y="3194050"/>
          <p14:tracePt t="35717" x="2276475" y="3167063"/>
          <p14:tracePt t="35733" x="2116138" y="3100388"/>
          <p14:tracePt t="35750" x="1847850" y="3048000"/>
          <p14:tracePt t="35766" x="1573213" y="3021013"/>
          <p14:tracePt t="35783" x="1312863" y="3000375"/>
          <p14:tracePt t="35800" x="1050925" y="3000375"/>
          <p14:tracePt t="35817" x="844550" y="3000375"/>
          <p14:tracePt t="35833" x="690563" y="3000375"/>
          <p14:tracePt t="35850" x="542925" y="3000375"/>
          <p14:tracePt t="35866" x="428625" y="3000375"/>
          <p14:tracePt t="35883" x="381000" y="3000375"/>
          <p14:tracePt t="36092" x="407988" y="3000375"/>
          <p14:tracePt t="36100" x="428625" y="3000375"/>
          <p14:tracePt t="36108" x="455613" y="3000375"/>
          <p14:tracePt t="36117" x="476250" y="3000375"/>
          <p14:tracePt t="36133" x="501650" y="3013075"/>
          <p14:tracePt t="36150" x="536575" y="3013075"/>
          <p14:tracePt t="36166" x="595313" y="3013075"/>
          <p14:tracePt t="36183" x="676275" y="3013075"/>
          <p14:tracePt t="36200" x="776288" y="3013075"/>
          <p14:tracePt t="36216" x="857250" y="3013075"/>
          <p14:tracePt t="36233" x="896938" y="3013075"/>
          <p14:tracePt t="36250" x="904875" y="3006725"/>
          <p14:tracePt t="36284" x="917575" y="3000375"/>
          <p14:tracePt t="36301" x="944563" y="3000375"/>
          <p14:tracePt t="36317" x="1023938" y="3013075"/>
          <p14:tracePt t="36333" x="1192213" y="3021013"/>
          <p14:tracePt t="36350" x="1479550" y="3021013"/>
          <p14:tracePt t="36367" x="1847850" y="3021013"/>
          <p14:tracePt t="36383" x="2136775" y="3021013"/>
          <p14:tracePt t="36400" x="2284413" y="3060700"/>
          <p14:tracePt t="36417" x="2559050" y="3121025"/>
          <p14:tracePt t="36433" x="3181350" y="3221038"/>
          <p14:tracePt t="36451" x="3851275" y="3308350"/>
          <p14:tracePt t="36453" x="4159250" y="3308350"/>
          <p14:tracePt t="36467" x="4406900" y="3341688"/>
          <p14:tracePt t="36483" x="4841875" y="3341688"/>
          <p14:tracePt t="36500" x="5384800" y="3281363"/>
          <p14:tracePt t="36517" x="5726113" y="3187700"/>
          <p14:tracePt t="36533" x="6094413" y="3121025"/>
          <p14:tracePt t="36550" x="6442075" y="3081338"/>
          <p14:tracePt t="36567" x="6770688" y="3033713"/>
          <p14:tracePt t="36583" x="6991350" y="2994025"/>
          <p14:tracePt t="36600" x="7099300" y="2960688"/>
          <p14:tracePt t="36617" x="7132638" y="2946400"/>
          <p14:tracePt t="36633" x="7153275" y="2946400"/>
          <p14:tracePt t="36650" x="7192963" y="2940050"/>
          <p14:tracePt t="36667" x="7259638" y="2927350"/>
          <p14:tracePt t="36684" x="7400925" y="2825750"/>
          <p14:tracePt t="36701" x="7453313" y="2738438"/>
          <p14:tracePt t="36717" x="7494588" y="2598738"/>
          <p14:tracePt t="36733" x="7513638" y="2411413"/>
          <p14:tracePt t="36750" x="7521575" y="2216150"/>
          <p14:tracePt t="36767" x="7534275" y="2016125"/>
          <p14:tracePt t="36783" x="7561263" y="1874838"/>
          <p14:tracePt t="36800" x="7561263" y="1835150"/>
          <p14:tracePt t="36817" x="7561263" y="1814513"/>
          <p14:tracePt t="36850" x="7548563" y="1847850"/>
          <p14:tracePt t="36867" x="7500938" y="2043113"/>
          <p14:tracePt t="36884" x="7467600" y="2532063"/>
          <p14:tracePt t="36900" x="7467600" y="2792413"/>
          <p14:tracePt t="36917" x="7467600" y="3060700"/>
          <p14:tracePt t="36934" x="7500938" y="3227388"/>
          <p14:tracePt t="36950" x="7554913" y="3348038"/>
          <p14:tracePt t="36967" x="7561263" y="3368675"/>
          <p14:tracePt t="37006" x="7573963" y="3328988"/>
          <p14:tracePt t="37017" x="7588250" y="3235325"/>
          <p14:tracePt t="37033" x="7621588" y="3006725"/>
          <p14:tracePt t="37050" x="7675563" y="2713038"/>
          <p14:tracePt t="37067" x="7708900" y="2438400"/>
          <p14:tracePt t="37083" x="7708900" y="2270125"/>
          <p14:tracePt t="37100" x="7708900" y="2230438"/>
          <p14:tracePt t="37133" x="7708900" y="2236788"/>
          <p14:tracePt t="37150" x="7694613" y="2538413"/>
          <p14:tracePt t="37167" x="7694613" y="2952750"/>
          <p14:tracePt t="37183" x="7775575" y="3328988"/>
          <p14:tracePt t="37200" x="7815263" y="3502025"/>
          <p14:tracePt t="37217" x="7829550" y="3570288"/>
          <p14:tracePt t="37233" x="7829550" y="3576638"/>
          <p14:tracePt t="37293" x="7835900" y="3570288"/>
          <p14:tracePt t="37301" x="7848600" y="3543300"/>
          <p14:tracePt t="37308" x="7862888" y="3536950"/>
          <p14:tracePt t="37318" x="7875588" y="3522663"/>
          <p14:tracePt t="37333" x="7889875" y="3509963"/>
          <p14:tracePt t="37350" x="7896225" y="3495675"/>
          <p14:tracePt t="37367" x="7896225" y="3489325"/>
          <p14:tracePt t="37383" x="7902575" y="3476625"/>
          <p14:tracePt t="37400" x="7902575" y="3468688"/>
          <p14:tracePt t="37573" x="7916863" y="3449638"/>
          <p14:tracePt t="37580" x="7916863" y="3441700"/>
          <p14:tracePt t="37596" x="7916863" y="3429000"/>
          <p14:tracePt t="37604" x="7916863" y="3416300"/>
          <p14:tracePt t="37616" x="7929563" y="3402013"/>
          <p14:tracePt t="37633" x="7929563" y="3389313"/>
          <p14:tracePt t="37650" x="7929563" y="3368675"/>
          <p14:tracePt t="37667" x="7929563" y="3362325"/>
          <p14:tracePt t="37884" x="7929563" y="3375025"/>
          <p14:tracePt t="38277" x="7929563" y="3368675"/>
          <p14:tracePt t="38620" x="7923213" y="3368675"/>
          <p14:tracePt t="38917" x="7902575" y="3348038"/>
          <p14:tracePt t="38925" x="7823200" y="3308350"/>
          <p14:tracePt t="38934" x="7702550" y="3254375"/>
          <p14:tracePt t="38950" x="7265988" y="3067050"/>
          <p14:tracePt t="38967" x="6791325" y="2840038"/>
          <p14:tracePt t="38983" x="6502400" y="2611438"/>
          <p14:tracePt t="39001" x="6396038" y="2444750"/>
          <p14:tracePt t="39017" x="6362700" y="2309813"/>
          <p14:tracePt t="39033" x="6362700" y="2176463"/>
          <p14:tracePt t="39050" x="6375400" y="2062163"/>
          <p14:tracePt t="39067" x="6416675" y="1941513"/>
          <p14:tracePt t="39083" x="6456363" y="1862138"/>
          <p14:tracePt t="39101" x="6523038" y="1781175"/>
          <p14:tracePt t="39117" x="6529388" y="1774825"/>
          <p14:tracePt t="39150" x="6556375" y="1781175"/>
          <p14:tracePt t="39167" x="6604000" y="1841500"/>
          <p14:tracePt t="39184" x="6637338" y="1916113"/>
          <p14:tracePt t="39200" x="6670675" y="1968500"/>
          <p14:tracePt t="39217" x="6670675" y="1989138"/>
          <p14:tracePt t="39233" x="6670675" y="1995488"/>
          <p14:tracePt t="39250" x="6670675" y="2009775"/>
          <p14:tracePt t="39357" x="6670675" y="2016125"/>
          <p14:tracePt t="39365" x="6670675" y="2043113"/>
          <p14:tracePt t="39373" x="6677025" y="2076450"/>
          <p14:tracePt t="39383" x="6677025" y="2109788"/>
          <p14:tracePt t="39400" x="6677025" y="2197100"/>
          <p14:tracePt t="39417" x="6677025" y="2284413"/>
          <p14:tracePt t="39434" x="6677025" y="2378075"/>
          <p14:tracePt t="39450" x="6610350" y="2478088"/>
          <p14:tracePt t="39453" x="6529388" y="2559050"/>
          <p14:tracePt t="39467" x="6435725" y="2619375"/>
          <p14:tracePt t="39483" x="6121400" y="2725738"/>
          <p14:tracePt t="39500" x="5518150" y="2840038"/>
          <p14:tracePt t="39517" x="4848225" y="2940050"/>
          <p14:tracePt t="39533" x="3978275" y="3040063"/>
          <p14:tracePt t="39550" x="2979738" y="3254375"/>
          <p14:tracePt t="39567" x="2070100" y="3422650"/>
          <p14:tracePt t="39583" x="1393825" y="3522663"/>
          <p14:tracePt t="39600" x="904875" y="3595688"/>
          <p14:tracePt t="39617" x="542925" y="3636963"/>
          <p14:tracePt t="39634" x="322263" y="3636963"/>
          <p14:tracePt t="39650" x="234950" y="3636963"/>
          <p14:tracePt t="39667" x="220663" y="3636963"/>
          <p14:tracePt t="39748" x="268288" y="3636963"/>
          <p14:tracePt t="39756" x="341313" y="3636963"/>
          <p14:tracePt t="39767" x="428625" y="3630613"/>
          <p14:tracePt t="39783" x="676275" y="3576638"/>
          <p14:tracePt t="39800" x="1023938" y="3529013"/>
          <p14:tracePt t="39817" x="1273175" y="3476625"/>
          <p14:tracePt t="39834" x="1419225" y="3429000"/>
          <p14:tracePt t="39850" x="1479550" y="3395663"/>
          <p14:tracePt t="39867" x="1512888" y="3362325"/>
          <p14:tracePt t="39884" x="1527175" y="3322638"/>
          <p14:tracePt t="39901" x="1533525" y="3281363"/>
          <p14:tracePt t="39917" x="1533525" y="3241675"/>
          <p14:tracePt t="39934" x="1479550" y="3181350"/>
          <p14:tracePt t="39951" x="1366838" y="3114675"/>
          <p14:tracePt t="39967" x="1219200" y="3054350"/>
          <p14:tracePt t="39984" x="1131888" y="3033713"/>
          <p14:tracePt t="40002" x="1058863" y="3033713"/>
          <p14:tracePt t="40017" x="1031875" y="3033713"/>
          <p14:tracePt t="40084" x="1023938" y="3040063"/>
          <p14:tracePt t="40101" x="1023938" y="3048000"/>
          <p14:tracePt t="40109" x="1038225" y="3073400"/>
          <p14:tracePt t="40118" x="1084263" y="3081338"/>
          <p14:tracePt t="40134" x="1179513" y="3154363"/>
          <p14:tracePt t="40150" x="1339850" y="3208338"/>
          <p14:tracePt t="40167" x="1479550" y="3241675"/>
          <p14:tracePt t="40184" x="1600200" y="3268663"/>
          <p14:tracePt t="40200" x="1693863" y="3275013"/>
          <p14:tracePt t="40217" x="1741488" y="3281363"/>
          <p14:tracePt t="40234" x="1774825" y="3295650"/>
          <p14:tracePt t="40250" x="1787525" y="3295650"/>
          <p14:tracePt t="40267" x="1801813" y="3302000"/>
          <p14:tracePt t="40284" x="1808163" y="3308350"/>
          <p14:tracePt t="40565" x="1814513" y="3314700"/>
          <p14:tracePt t="40581" x="1828800" y="3328988"/>
          <p14:tracePt t="40589" x="1828800" y="3335338"/>
          <p14:tracePt t="40600" x="1828800" y="3348038"/>
          <p14:tracePt t="40617" x="1841500" y="3368675"/>
          <p14:tracePt t="40634" x="1841500" y="3375025"/>
          <p14:tracePt t="40650" x="1841500" y="3389313"/>
          <p14:tracePt t="40667" x="1841500" y="3402013"/>
          <p14:tracePt t="40684" x="1841500" y="3408363"/>
          <p14:tracePt t="40701" x="1841500" y="3455988"/>
          <p14:tracePt t="40717" x="1787525" y="3509963"/>
          <p14:tracePt t="40734" x="1660525" y="3582988"/>
          <p14:tracePt t="40751" x="1500188" y="3649663"/>
          <p14:tracePt t="40767" x="1319213" y="3716338"/>
          <p14:tracePt t="40784" x="1152525" y="3743325"/>
          <p14:tracePt t="40800" x="1038225" y="3763963"/>
          <p14:tracePt t="40817" x="957263" y="3776663"/>
          <p14:tracePt t="40834" x="890588" y="3803650"/>
          <p14:tracePt t="40851" x="850900" y="3817938"/>
          <p14:tracePt t="40867" x="809625" y="3830638"/>
          <p14:tracePt t="40884" x="776288" y="3844925"/>
          <p14:tracePt t="40901" x="690563" y="3884613"/>
          <p14:tracePt t="40918" x="609600" y="3911600"/>
          <p14:tracePt t="40934" x="555625" y="3917950"/>
          <p14:tracePt t="40950" x="522288" y="3917950"/>
          <p14:tracePt t="41157" x="522288" y="3930650"/>
          <p14:tracePt t="41165" x="536575" y="3938588"/>
          <p14:tracePt t="41173" x="615950" y="3965575"/>
          <p14:tracePt t="41184" x="703263" y="3984625"/>
          <p14:tracePt t="41200" x="1031875" y="4065588"/>
          <p14:tracePt t="41217" x="1333500" y="4132263"/>
          <p14:tracePt t="41234" x="1547813" y="4171950"/>
          <p14:tracePt t="41250" x="1693863" y="4179888"/>
          <p14:tracePt t="41267" x="1787525" y="4192588"/>
          <p14:tracePt t="41284" x="1841500" y="4192588"/>
          <p14:tracePt t="41301" x="1962150" y="4192588"/>
          <p14:tracePt t="41318" x="2082800" y="4159250"/>
          <p14:tracePt t="41334" x="2163763" y="4119563"/>
          <p14:tracePt t="41350" x="2251075" y="4071938"/>
          <p14:tracePt t="41367" x="2317750" y="4017963"/>
          <p14:tracePt t="41384" x="2330450" y="3998913"/>
          <p14:tracePt t="41400" x="2330450" y="3951288"/>
          <p14:tracePt t="41417" x="2297113" y="3851275"/>
          <p14:tracePt t="41434" x="2236788" y="3751263"/>
          <p14:tracePt t="41450" x="2163763" y="3690938"/>
          <p14:tracePt t="41453" x="2130425" y="3670300"/>
          <p14:tracePt t="41467" x="2076450" y="3649663"/>
          <p14:tracePt t="41484" x="1908175" y="3630613"/>
          <p14:tracePt t="41501" x="1427163" y="3595688"/>
          <p14:tracePt t="41518" x="1038225" y="3595688"/>
          <p14:tracePt t="41534" x="730250" y="3595688"/>
          <p14:tracePt t="41551" x="449263" y="3636963"/>
          <p14:tracePt t="41567" x="207963" y="3716338"/>
          <p14:tracePt t="41584" x="73025" y="3797300"/>
          <p14:tracePt t="41600" x="26988" y="3824288"/>
          <p14:tracePt t="41617" x="12700" y="3844925"/>
          <p14:tracePt t="41634" x="6350" y="3851275"/>
          <p14:tracePt t="41650" x="6350" y="3863975"/>
          <p14:tracePt t="41667" x="6350" y="3878263"/>
          <p14:tracePt t="41684" x="26988" y="3905250"/>
          <p14:tracePt t="41701" x="120650" y="3951288"/>
          <p14:tracePt t="41717" x="241300" y="3978275"/>
          <p14:tracePt t="41734" x="368300" y="3998913"/>
          <p14:tracePt t="41751" x="482600" y="4011613"/>
          <p14:tracePt t="41767" x="576263" y="4017963"/>
          <p14:tracePt t="41784" x="663575" y="4038600"/>
          <p14:tracePt t="41801" x="757238" y="4059238"/>
          <p14:tracePt t="41817" x="863600" y="4071938"/>
          <p14:tracePt t="41834" x="1011238" y="4092575"/>
          <p14:tracePt t="41851" x="1198563" y="4119563"/>
          <p14:tracePt t="41867" x="1393825" y="4138613"/>
          <p14:tracePt t="41884" x="1554163" y="4144963"/>
          <p14:tracePt t="41901" x="1720850" y="4144963"/>
          <p14:tracePt t="41917" x="1801813" y="4144963"/>
          <p14:tracePt t="41934" x="1881188" y="4144963"/>
          <p14:tracePt t="41951" x="1935163" y="4132263"/>
          <p14:tracePt t="41967" x="1995488" y="4111625"/>
          <p14:tracePt t="41984" x="2016125" y="4111625"/>
          <p14:tracePt t="42001" x="2055813" y="4111625"/>
          <p14:tracePt t="42017" x="2062163" y="4111625"/>
          <p14:tracePt t="42034" x="2089150" y="4111625"/>
          <p14:tracePt t="42050" x="2149475" y="4111625"/>
          <p14:tracePt t="42067" x="2251075" y="4111625"/>
          <p14:tracePt t="42084" x="2378075" y="4092575"/>
          <p14:tracePt t="42101" x="2498725" y="4084638"/>
          <p14:tracePt t="42117" x="2517775" y="4084638"/>
          <p14:tracePt t="42181" x="2524125" y="4078288"/>
          <p14:tracePt t="42197" x="2538413" y="4078288"/>
          <p14:tracePt t="42205" x="2544763" y="4078288"/>
          <p14:tracePt t="42217" x="2559050" y="4071938"/>
          <p14:tracePt t="42234" x="2592388" y="4071938"/>
          <p14:tracePt t="42267" x="2605088" y="4071938"/>
          <p14:tracePt t="42284" x="2611438" y="4065588"/>
          <p14:tracePt t="42301" x="2632075" y="4065588"/>
          <p14:tracePt t="42318" x="2679700" y="4059238"/>
          <p14:tracePt t="42334" x="2806700" y="4038600"/>
          <p14:tracePt t="42351" x="2952750" y="4017963"/>
          <p14:tracePt t="42367" x="3108325" y="3978275"/>
          <p14:tracePt t="42384" x="3268663" y="3951288"/>
          <p14:tracePt t="42400" x="3422650" y="3897313"/>
          <p14:tracePt t="42417" x="3543300" y="3884613"/>
          <p14:tracePt t="42434" x="3649663" y="3863975"/>
          <p14:tracePt t="42451" x="3803650" y="3844925"/>
          <p14:tracePt t="42453" x="3863975" y="3803650"/>
          <p14:tracePt t="42467" x="3878263" y="3803650"/>
          <p14:tracePt t="42484" x="3897313" y="3776663"/>
          <p14:tracePt t="42501" x="3951288" y="3743325"/>
          <p14:tracePt t="42517" x="4005263" y="3709988"/>
          <p14:tracePt t="42534" x="4098925" y="3649663"/>
          <p14:tracePt t="42551" x="4192588" y="3582988"/>
          <p14:tracePt t="42567" x="4279900" y="3522663"/>
          <p14:tracePt t="42584" x="4333875" y="3482975"/>
          <p14:tracePt t="42601" x="4379913" y="3468688"/>
          <p14:tracePt t="42617" x="4419600" y="3449638"/>
          <p14:tracePt t="42634" x="4460875" y="3429000"/>
          <p14:tracePt t="42650" x="4494213" y="3416300"/>
          <p14:tracePt t="42667" x="4506913" y="3408363"/>
          <p14:tracePt t="42684" x="4521200" y="3402013"/>
          <p14:tracePt t="42701" x="4533900" y="3389313"/>
          <p14:tracePt t="42718" x="4540250" y="3381375"/>
          <p14:tracePt t="42751" x="4540250" y="3543300"/>
          <p14:tracePt t="42767" x="4540250" y="3549650"/>
          <p14:tracePt t="43229" x="4554538" y="3549650"/>
          <p14:tracePt t="43237" x="4573588" y="3516313"/>
          <p14:tracePt t="43250" x="4614863" y="3468688"/>
          <p14:tracePt t="43267" x="4694238" y="3408363"/>
          <p14:tracePt t="43284" x="4781550" y="3348038"/>
          <p14:tracePt t="43301" x="4848225" y="3302000"/>
          <p14:tracePt t="43318" x="4862513" y="3268663"/>
          <p14:tracePt t="43334" x="4908550" y="3221038"/>
          <p14:tracePt t="43351" x="4929188" y="3201988"/>
          <p14:tracePt t="43367" x="4968875" y="3181350"/>
          <p14:tracePt t="43384" x="5022850" y="3154363"/>
          <p14:tracePt t="43401" x="5095875" y="3114675"/>
          <p14:tracePt t="43417" x="5183188" y="3073400"/>
          <p14:tracePt t="43434" x="5264150" y="3054350"/>
          <p14:tracePt t="43451" x="5318125" y="3048000"/>
          <p14:tracePt t="43453" x="5330825" y="3040063"/>
          <p14:tracePt t="43467" x="5351463" y="3040063"/>
          <p14:tracePt t="43484" x="5370513" y="3033713"/>
          <p14:tracePt t="43502" x="5405438" y="3021013"/>
          <p14:tracePt t="43518" x="5411788" y="3021013"/>
          <p14:tracePt t="43534" x="5445125" y="3006725"/>
          <p14:tracePt t="43551" x="5491163" y="2994025"/>
          <p14:tracePt t="43567" x="5518150" y="2987675"/>
          <p14:tracePt t="43584" x="5532438" y="2987675"/>
          <p14:tracePt t="43601" x="5538788" y="2979738"/>
          <p14:tracePt t="43617" x="5565775" y="2973388"/>
          <p14:tracePt t="43635" x="5572125" y="2967038"/>
          <p14:tracePt t="43651" x="5584825" y="2952750"/>
          <p14:tracePt t="43667" x="5611813" y="2927350"/>
          <p14:tracePt t="43684" x="5619750" y="2906713"/>
          <p14:tracePt t="43702" x="5645150" y="2867025"/>
          <p14:tracePt t="43718" x="5659438" y="2840038"/>
          <p14:tracePt t="43734" x="5680075" y="2813050"/>
          <p14:tracePt t="43751" x="5692775" y="2786063"/>
          <p14:tracePt t="43768" x="5719763" y="2765425"/>
          <p14:tracePt t="43784" x="5746750" y="2732088"/>
          <p14:tracePt t="43801" x="5780088" y="2698750"/>
          <p14:tracePt t="43817" x="5807075" y="2671763"/>
          <p14:tracePt t="43834" x="5840413" y="2638425"/>
          <p14:tracePt t="43851" x="5867400" y="2605088"/>
          <p14:tracePt t="43867" x="5886450" y="2584450"/>
          <p14:tracePt t="43884" x="5907088" y="2551113"/>
          <p14:tracePt t="43901" x="5934075" y="2465388"/>
          <p14:tracePt t="43918" x="5940425" y="2430463"/>
          <p14:tracePt t="43934" x="5953125" y="2370138"/>
          <p14:tracePt t="43951" x="5973763" y="2317750"/>
          <p14:tracePt t="43967" x="5973763" y="2263775"/>
          <p14:tracePt t="43984" x="5988050" y="2203450"/>
          <p14:tracePt t="44001" x="5994400" y="2143125"/>
          <p14:tracePt t="44017" x="5994400" y="2076450"/>
          <p14:tracePt t="44034" x="5994400" y="2028825"/>
          <p14:tracePt t="44051" x="5994400" y="2001838"/>
          <p14:tracePt t="44067" x="5967413" y="1941513"/>
          <p14:tracePt t="44084" x="5907088" y="1862138"/>
          <p14:tracePt t="44102" x="5792788" y="1701800"/>
          <p14:tracePt t="44118" x="5726113" y="1620838"/>
          <p14:tracePt t="44134" x="5653088" y="1520825"/>
          <p14:tracePt t="44151" x="5578475" y="1433513"/>
          <p14:tracePt t="44167" x="5538788" y="1358900"/>
          <p14:tracePt t="44184" x="5491163" y="1285875"/>
          <p14:tracePt t="44201" x="5451475" y="1212850"/>
          <p14:tracePt t="44217" x="5391150" y="1092200"/>
          <p14:tracePt t="44234" x="5310188" y="977900"/>
          <p14:tracePt t="44251" x="5243513" y="904875"/>
          <p14:tracePt t="44267" x="5210175" y="850900"/>
          <p14:tracePt t="44284" x="5176838" y="809625"/>
          <p14:tracePt t="44301" x="5170488" y="796925"/>
          <p14:tracePt t="44542" x="5176838" y="809625"/>
          <p14:tracePt t="44549" x="5210175" y="863600"/>
          <p14:tracePt t="44558" x="5284788" y="977900"/>
          <p14:tracePt t="44567" x="5378450" y="1138238"/>
          <p14:tracePt t="44584" x="5686425" y="1674813"/>
          <p14:tracePt t="44601" x="6021388" y="2136775"/>
          <p14:tracePt t="44617" x="6242050" y="2430463"/>
          <p14:tracePt t="44634" x="6362700" y="2565400"/>
          <p14:tracePt t="44651" x="6389688" y="2605088"/>
          <p14:tracePt t="44667" x="6396038" y="2619375"/>
          <p14:tracePt t="44773" x="6402388" y="2619375"/>
          <p14:tracePt t="44781" x="6402388" y="2611438"/>
          <p14:tracePt t="44821" x="6402388" y="2605088"/>
          <p14:tracePt t="45125" x="6423025" y="2605088"/>
          <p14:tracePt t="45134" x="6462713" y="2625725"/>
          <p14:tracePt t="45141" x="6496050" y="2644775"/>
          <p14:tracePt t="45151" x="6529388" y="2665413"/>
          <p14:tracePt t="45167" x="6583363" y="2705100"/>
          <p14:tracePt t="45184" x="6610350" y="2725738"/>
          <p14:tracePt t="45201" x="6637338" y="2738438"/>
          <p14:tracePt t="45217" x="6637338" y="2746375"/>
          <p14:tracePt t="45235" x="6643688" y="2746375"/>
          <p14:tracePt t="45251" x="6656388" y="2759075"/>
          <p14:tracePt t="45268" x="6656388" y="2779713"/>
          <p14:tracePt t="45284" x="6664325" y="2786063"/>
          <p14:tracePt t="46005" x="6664325" y="2773363"/>
          <p14:tracePt t="46014" x="6630988" y="2698750"/>
          <p14:tracePt t="46021" x="6604000" y="2632075"/>
          <p14:tracePt t="46034" x="6556375" y="2565400"/>
          <p14:tracePt t="46051" x="6402388" y="2370138"/>
          <p14:tracePt t="46068" x="6167438" y="2155825"/>
          <p14:tracePt t="46085" x="5840413" y="1754188"/>
          <p14:tracePt t="46101" x="5705475" y="1608138"/>
          <p14:tracePt t="46118" x="5619750" y="1547813"/>
          <p14:tracePt t="46135" x="5578475" y="1533525"/>
          <p14:tracePt t="46152" x="5499100" y="1520825"/>
          <p14:tracePt t="46168" x="5378450" y="1520825"/>
          <p14:tracePt t="46184" x="5264150" y="1520825"/>
          <p14:tracePt t="46201" x="5203825" y="1500188"/>
          <p14:tracePt t="46218" x="5176838" y="1500188"/>
          <p14:tracePt t="46234" x="5164138" y="1500188"/>
          <p14:tracePt t="46373" x="5156200" y="1500188"/>
          <p14:tracePt t="46389" x="5156200" y="1520825"/>
          <p14:tracePt t="46397" x="5156200" y="1539875"/>
          <p14:tracePt t="46405" x="5170488" y="1573213"/>
          <p14:tracePt t="46418" x="5197475" y="1608138"/>
          <p14:tracePt t="46435" x="5257800" y="1666875"/>
          <p14:tracePt t="46452" x="5310188" y="1747838"/>
          <p14:tracePt t="46453" x="5357813" y="1814513"/>
          <p14:tracePt t="46468" x="5405438" y="1895475"/>
          <p14:tracePt t="46484" x="5499100" y="2036763"/>
          <p14:tracePt t="46501" x="5632450" y="2190750"/>
          <p14:tracePt t="46518" x="5692775" y="2257425"/>
          <p14:tracePt t="46535" x="5765800" y="2317750"/>
          <p14:tracePt t="46552" x="5846763" y="2378075"/>
          <p14:tracePt t="46568" x="5953125" y="2444750"/>
          <p14:tracePt t="46585" x="6021388" y="2471738"/>
          <p14:tracePt t="46602" x="6067425" y="2505075"/>
          <p14:tracePt t="46618" x="6108700" y="2524125"/>
          <p14:tracePt t="46634" x="6134100" y="2532063"/>
          <p14:tracePt t="46651" x="6161088" y="2544763"/>
          <p14:tracePt t="46668" x="6202363" y="2565400"/>
          <p14:tracePt t="46685" x="6227763" y="2584450"/>
          <p14:tracePt t="46702" x="6254750" y="2598738"/>
          <p14:tracePt t="46718" x="6254750" y="2611438"/>
          <p14:tracePt t="46734" x="6269038" y="2619375"/>
          <p14:tracePt t="47006" x="6275388" y="2619375"/>
          <p14:tracePt t="47014" x="6281738" y="2619375"/>
          <p14:tracePt t="47022" x="6288088" y="2619375"/>
          <p14:tracePt t="47034" x="6302375" y="2625725"/>
          <p14:tracePt t="47051" x="6315075" y="2632075"/>
          <p14:tracePt t="47068" x="6329363" y="2638425"/>
          <p14:tracePt t="47086" x="6375400" y="2665413"/>
          <p14:tracePt t="47102" x="6408738" y="2698750"/>
          <p14:tracePt t="47118" x="6442075" y="2732088"/>
          <p14:tracePt t="47134" x="6477000" y="2773363"/>
          <p14:tracePt t="47152" x="6510338" y="2798763"/>
          <p14:tracePt t="47168" x="6537325" y="2813050"/>
          <p14:tracePt t="47185" x="6543675" y="2819400"/>
          <p14:tracePt t="47201" x="6556375" y="2825750"/>
          <p14:tracePt t="47218" x="6562725" y="2833688"/>
          <p14:tracePt t="47334" x="6570663" y="2840038"/>
          <p14:tracePt t="47422" x="6577013" y="2840038"/>
          <p14:tracePt t="47430" x="6577013" y="2819400"/>
          <p14:tracePt t="47438" x="6577013" y="2813050"/>
          <p14:tracePt t="47451" x="6577013" y="2786063"/>
          <p14:tracePt t="47468" x="6577013" y="2713038"/>
          <p14:tracePt t="47485" x="6570663" y="2671763"/>
          <p14:tracePt t="47502" x="6556375" y="2619375"/>
          <p14:tracePt t="47518" x="6556375" y="2598738"/>
          <p14:tracePt t="47535" x="6556375" y="2584450"/>
          <p14:tracePt t="47551" x="6556375" y="2571750"/>
          <p14:tracePt t="47568" x="6556375" y="2559050"/>
          <p14:tracePt t="47585" x="6556375" y="2532063"/>
          <p14:tracePt t="47601" x="6556375" y="2517775"/>
          <p14:tracePt t="47618" x="6556375" y="2498725"/>
          <p14:tracePt t="47634" x="6556375" y="2490788"/>
          <p14:tracePt t="47686" x="6556375" y="2484438"/>
          <p14:tracePt t="47710" x="6562725" y="2484438"/>
          <p14:tracePt t="47718" x="6570663" y="2484438"/>
          <p14:tracePt t="47726" x="6583363" y="2484438"/>
          <p14:tracePt t="47735" x="6596063" y="2484438"/>
          <p14:tracePt t="47752" x="6630988" y="2490788"/>
          <p14:tracePt t="47768" x="6677025" y="2517775"/>
          <p14:tracePt t="47785" x="6731000" y="2559050"/>
          <p14:tracePt t="47802" x="6791325" y="2611438"/>
          <p14:tracePt t="47818" x="6878638" y="2686050"/>
          <p14:tracePt t="47835" x="6978650" y="2792413"/>
          <p14:tracePt t="47852" x="7105650" y="2913063"/>
          <p14:tracePt t="47868" x="7219950" y="2987675"/>
          <p14:tracePt t="47884" x="7299325" y="3040063"/>
          <p14:tracePt t="47902" x="7386638" y="3094038"/>
          <p14:tracePt t="47918" x="7400925" y="3100388"/>
          <p14:tracePt t="47974" x="7400925" y="3108325"/>
          <p14:tracePt t="47990" x="7407275" y="3114675"/>
          <p14:tracePt t="48022" x="7413625" y="3114675"/>
          <p14:tracePt t="48030" x="7434263" y="3141663"/>
          <p14:tracePt t="48038" x="7473950" y="3194050"/>
          <p14:tracePt t="48051" x="7521575" y="3241675"/>
          <p14:tracePt t="48068" x="7654925" y="3416300"/>
          <p14:tracePt t="48085" x="7935913" y="3697288"/>
          <p14:tracePt t="48101" x="8364538" y="4065588"/>
          <p14:tracePt t="48118" x="8518525" y="4219575"/>
          <p14:tracePt t="48135" x="8605838" y="4306888"/>
          <p14:tracePt t="48152" x="8645525" y="4333875"/>
          <p14:tracePt t="48169" x="8672513" y="4359275"/>
          <p14:tracePt t="48185" x="8699500" y="4379913"/>
          <p14:tracePt t="48202" x="8713788" y="4394200"/>
          <p14:tracePt t="48246" x="8720138" y="4386263"/>
          <p14:tracePt t="48254" x="8726488" y="4346575"/>
          <p14:tracePt t="48268" x="8726488" y="4259263"/>
          <p14:tracePt t="48284" x="8726488" y="4051300"/>
          <p14:tracePt t="48301" x="8720138" y="3824288"/>
          <p14:tracePt t="48319" x="8666163" y="3522663"/>
          <p14:tracePt t="48335" x="8632825" y="3295650"/>
          <p14:tracePt t="48351" x="8593138" y="3121025"/>
          <p14:tracePt t="48368" x="8524875" y="2952750"/>
          <p14:tracePt t="48385" x="8451850" y="2825750"/>
          <p14:tracePt t="48402" x="8351838" y="2705100"/>
          <p14:tracePt t="48418" x="8264525" y="2632075"/>
          <p14:tracePt t="48435" x="8164513" y="2565400"/>
          <p14:tracePt t="48452" x="8062913" y="2511425"/>
          <p14:tracePt t="48454" x="8016875" y="2490788"/>
          <p14:tracePt t="48468" x="7962900" y="2484438"/>
          <p14:tracePt t="48484" x="7862888" y="2465388"/>
          <p14:tracePt t="48502" x="7742238" y="2451100"/>
          <p14:tracePt t="48519" x="7688263" y="2444750"/>
          <p14:tracePt t="48535" x="7642225" y="2430463"/>
          <p14:tracePt t="48551" x="7615238" y="2430463"/>
          <p14:tracePt t="48568" x="7600950" y="2430463"/>
          <p14:tracePt t="48585" x="7581900" y="2451100"/>
          <p14:tracePt t="48601" x="7567613" y="2498725"/>
          <p14:tracePt t="48618" x="7554913" y="2559050"/>
          <p14:tracePt t="48634" x="7534275" y="2665413"/>
          <p14:tracePt t="48651" x="7534275" y="2798763"/>
          <p14:tracePt t="48668" x="7561263" y="2987675"/>
          <p14:tracePt t="48685" x="7634288" y="3214688"/>
          <p14:tracePt t="48702" x="7735888" y="3482975"/>
          <p14:tracePt t="48719" x="7788275" y="3630613"/>
          <p14:tracePt t="48735" x="7869238" y="3776663"/>
          <p14:tracePt t="48752" x="7983538" y="3971925"/>
          <p14:tracePt t="48768" x="8123238" y="4165600"/>
          <p14:tracePt t="48784" x="8216900" y="4313238"/>
          <p14:tracePt t="48801" x="8277225" y="4386263"/>
          <p14:tracePt t="48818" x="8297863" y="4400550"/>
          <p14:tracePt t="48862" x="8304213" y="4400550"/>
          <p14:tracePt t="48870" x="8310563" y="4400550"/>
          <p14:tracePt t="48884" x="8331200" y="4400550"/>
          <p14:tracePt t="48901" x="8370888" y="4367213"/>
          <p14:tracePt t="48918" x="8439150" y="4259263"/>
          <p14:tracePt t="48934" x="8466138" y="4111625"/>
          <p14:tracePt t="48952" x="8466138" y="3917950"/>
          <p14:tracePt t="48968" x="8431213" y="3622675"/>
          <p14:tracePt t="48984" x="8331200" y="3308350"/>
          <p14:tracePt t="49001" x="8183563" y="2979738"/>
          <p14:tracePt t="49019" x="8043863" y="2719388"/>
          <p14:tracePt t="49035" x="7962900" y="2592388"/>
          <p14:tracePt t="49051" x="7889875" y="2490788"/>
          <p14:tracePt t="49068" x="7829550" y="2438400"/>
          <p14:tracePt t="49084" x="7796213" y="2390775"/>
          <p14:tracePt t="49101" x="7762875" y="2363788"/>
          <p14:tracePt t="49118" x="7708900" y="2317750"/>
          <p14:tracePt t="49135" x="7648575" y="2276475"/>
          <p14:tracePt t="49151" x="7573963" y="2224088"/>
          <p14:tracePt t="49168" x="7521575" y="2182813"/>
          <p14:tracePt t="49184" x="7446963" y="2116138"/>
          <p14:tracePt t="49201" x="7346950" y="2028825"/>
          <p14:tracePt t="49218" x="7192963" y="1908175"/>
          <p14:tracePt t="49235" x="7032625" y="1822450"/>
          <p14:tracePt t="49251" x="6958013" y="1781175"/>
          <p14:tracePt t="49268" x="6897688" y="1768475"/>
          <p14:tracePt t="49284" x="6884988" y="1768475"/>
          <p14:tracePt t="49318" x="6858000" y="1768475"/>
          <p14:tracePt t="49335" x="6818313" y="1808163"/>
          <p14:tracePt t="49351" x="6784975" y="1895475"/>
          <p14:tracePt t="49368" x="6757988" y="1995488"/>
          <p14:tracePt t="49385" x="6757988" y="2149475"/>
          <p14:tracePt t="49401" x="6764338" y="2336800"/>
          <p14:tracePt t="49418" x="6810375" y="2551113"/>
          <p14:tracePt t="49435" x="6858000" y="2738438"/>
          <p14:tracePt t="49452" x="6884988" y="2859088"/>
          <p14:tracePt t="49454" x="6905625" y="2906713"/>
          <p14:tracePt t="49468" x="6911975" y="2979738"/>
          <p14:tracePt t="49485" x="6965950" y="3094038"/>
          <p14:tracePt t="49502" x="7051675" y="3281363"/>
          <p14:tracePt t="49518" x="7165975" y="3455988"/>
          <p14:tracePt t="49535" x="7280275" y="3670300"/>
          <p14:tracePt t="49551" x="7359650" y="3797300"/>
          <p14:tracePt t="49568" x="7400925" y="3897313"/>
          <p14:tracePt t="49585" x="7419975" y="3930650"/>
          <p14:tracePt t="49601" x="7446963" y="3990975"/>
          <p14:tracePt t="49618" x="7507288" y="4038600"/>
          <p14:tracePt t="49635" x="7600950" y="4105275"/>
          <p14:tracePt t="49651" x="7715250" y="4171950"/>
          <p14:tracePt t="49668" x="7823200" y="4238625"/>
          <p14:tracePt t="49685" x="7902575" y="4265613"/>
          <p14:tracePt t="49701" x="7950200" y="4265613"/>
          <p14:tracePt t="49718" x="8016875" y="4265613"/>
          <p14:tracePt t="49735" x="8089900" y="4259263"/>
          <p14:tracePt t="49752" x="8156575" y="4238625"/>
          <p14:tracePt t="49768" x="8224838" y="4213225"/>
          <p14:tracePt t="49785" x="8285163" y="4159250"/>
          <p14:tracePt t="49802" x="8345488" y="4044950"/>
          <p14:tracePt t="49818" x="8385175" y="3863975"/>
          <p14:tracePt t="49835" x="8385175" y="3656013"/>
          <p14:tracePt t="49852" x="8370888" y="3422650"/>
          <p14:tracePt t="49868" x="8304213" y="3133725"/>
          <p14:tracePt t="49885" x="8224838" y="2859088"/>
          <p14:tracePt t="49902" x="8110538" y="2544763"/>
          <p14:tracePt t="49919" x="8037513" y="2370138"/>
          <p14:tracePt t="49935" x="7969250" y="2230438"/>
          <p14:tracePt t="49952" x="7935913" y="2155825"/>
          <p14:tracePt t="49968" x="7881938" y="2089150"/>
          <p14:tracePt t="49985" x="7848600" y="2055813"/>
          <p14:tracePt t="50001" x="7788275" y="2016125"/>
          <p14:tracePt t="50018" x="7721600" y="1968500"/>
          <p14:tracePt t="50035" x="7654925" y="1922463"/>
          <p14:tracePt t="50052" x="7600950" y="1889125"/>
          <p14:tracePt t="50068" x="7554913" y="1847850"/>
          <p14:tracePt t="50085" x="7513638" y="1822450"/>
          <p14:tracePt t="50102" x="7494588" y="1822450"/>
          <p14:tracePt t="50118" x="7427913" y="1822450"/>
          <p14:tracePt t="50135" x="7346950" y="1822450"/>
          <p14:tracePt t="50151" x="7265988" y="1841500"/>
          <p14:tracePt t="50168" x="7213600" y="1881188"/>
          <p14:tracePt t="50185" x="7165975" y="1935163"/>
          <p14:tracePt t="50201" x="7105650" y="2043113"/>
          <p14:tracePt t="50218" x="7051675" y="2143125"/>
          <p14:tracePt t="50235" x="7011988" y="2209800"/>
          <p14:tracePt t="50251" x="6999288" y="2263775"/>
          <p14:tracePt t="50268" x="6985000" y="2290763"/>
          <p14:tracePt t="50285" x="6978650" y="2317750"/>
          <p14:tracePt t="50302" x="6978650" y="2384425"/>
          <p14:tracePt t="50318" x="6991350" y="2424113"/>
          <p14:tracePt t="50335" x="6991350" y="2465388"/>
          <p14:tracePt t="50352" x="6991350" y="2490788"/>
          <p14:tracePt t="50368" x="6999288" y="2538413"/>
          <p14:tracePt t="50385" x="7032625" y="2625725"/>
          <p14:tracePt t="50401" x="7065963" y="2705100"/>
          <p14:tracePt t="50418" x="7085013" y="2765425"/>
          <p14:tracePt t="50435" x="7099300" y="2792413"/>
          <p14:tracePt t="50452" x="7099300" y="2798763"/>
          <p14:tracePt t="50454" x="7105650" y="2806700"/>
          <p14:tracePt t="50574" x="7112000" y="2806700"/>
          <p14:tracePt t="50582" x="7119938" y="2806700"/>
          <p14:tracePt t="50590" x="7126288" y="2806700"/>
          <p14:tracePt t="50601" x="7132638" y="2806700"/>
          <p14:tracePt t="50618" x="7145338" y="2798763"/>
          <p14:tracePt t="50635" x="7159625" y="2786063"/>
          <p14:tracePt t="50651" x="7165975" y="2779713"/>
          <p14:tracePt t="50668" x="7172325" y="2779713"/>
          <p14:tracePt t="51047" x="7186613" y="2779713"/>
          <p14:tracePt t="51054" x="7186613" y="2765425"/>
          <p14:tracePt t="51078" x="7192963" y="2759075"/>
          <p14:tracePt t="51095" x="7192963" y="2752725"/>
          <p14:tracePt t="51110" x="7192963" y="2746375"/>
          <p14:tracePt t="51974" x="7186613" y="2746375"/>
          <p14:tracePt t="51990" x="7172325" y="2746375"/>
          <p14:tracePt t="51998" x="7172325" y="2752725"/>
          <p14:tracePt t="52007" x="7165975" y="2759075"/>
          <p14:tracePt t="52019" x="7165975" y="2765425"/>
          <p14:tracePt t="52035" x="7145338" y="2779713"/>
          <p14:tracePt t="52052" x="7132638" y="2792413"/>
          <p14:tracePt t="52068" x="7126288" y="2798763"/>
          <p14:tracePt t="52085" x="7119938" y="2806700"/>
          <p14:tracePt t="52286" x="7105650" y="2806700"/>
          <p14:tracePt t="52294" x="7092950" y="2806700"/>
          <p14:tracePt t="52303" x="7072313" y="2806700"/>
          <p14:tracePt t="52319" x="7024688" y="2786063"/>
          <p14:tracePt t="52335" x="6978650" y="2752725"/>
          <p14:tracePt t="52352" x="6945313" y="2752725"/>
          <p14:tracePt t="52368" x="6905625" y="2752725"/>
          <p14:tracePt t="52385" x="6864350" y="2752725"/>
          <p14:tracePt t="52402" x="6777038" y="2752725"/>
          <p14:tracePt t="52418" x="6562725" y="2825750"/>
          <p14:tracePt t="52435" x="6067425" y="2979738"/>
          <p14:tracePt t="52452" x="5405438" y="3141663"/>
          <p14:tracePt t="52454" x="5143500" y="3175000"/>
          <p14:tracePt t="52468" x="4862513" y="3214688"/>
          <p14:tracePt t="52485" x="4379913" y="3308350"/>
          <p14:tracePt t="52502" x="4038600" y="3348038"/>
          <p14:tracePt t="52519" x="3770313" y="3389313"/>
          <p14:tracePt t="52535" x="3663950" y="3416300"/>
          <p14:tracePt t="52552" x="3529013" y="3449638"/>
          <p14:tracePt t="52568" x="3375025" y="3482975"/>
          <p14:tracePt t="52585" x="3221038" y="3502025"/>
          <p14:tracePt t="52601" x="3133725" y="3502025"/>
          <p14:tracePt t="52618" x="3100388" y="3502025"/>
          <p14:tracePt t="52635" x="3094038" y="3502025"/>
          <p14:tracePt t="52695" x="3094038" y="3495675"/>
          <p14:tracePt t="52703" x="3100388" y="3468688"/>
          <p14:tracePt t="52711" x="3141663" y="3435350"/>
          <p14:tracePt t="52719" x="3175000" y="3408363"/>
          <p14:tracePt t="52735" x="3248025" y="3355975"/>
          <p14:tracePt t="52752" x="3335338" y="3308350"/>
          <p14:tracePt t="52769" x="3435350" y="3268663"/>
          <p14:tracePt t="52785" x="3616325" y="3208338"/>
          <p14:tracePt t="52801" x="3971925" y="3133725"/>
          <p14:tracePt t="52818" x="4479925" y="3073400"/>
          <p14:tracePt t="52835" x="5243513" y="2952750"/>
          <p14:tracePt t="52852" x="6034088" y="2859088"/>
          <p14:tracePt t="52868" x="6616700" y="2786063"/>
          <p14:tracePt t="52885" x="6911975" y="2752725"/>
          <p14:tracePt t="52902" x="6958013" y="2738438"/>
          <p14:tracePt t="52919" x="6965950" y="2732088"/>
          <p14:tracePt t="52935" x="6965950" y="2698750"/>
          <p14:tracePt t="52952" x="6951663" y="2611438"/>
          <p14:tracePt t="52968" x="6924675" y="2544763"/>
          <p14:tracePt t="52985" x="6905625" y="2490788"/>
          <p14:tracePt t="53002" x="6897688" y="2451100"/>
          <p14:tracePt t="53019" x="6891338" y="2378075"/>
          <p14:tracePt t="53035" x="6870700" y="2263775"/>
          <p14:tracePt t="53052" x="6858000" y="2176463"/>
          <p14:tracePt t="53068" x="6837363" y="2055813"/>
          <p14:tracePt t="53085" x="6831013" y="1955800"/>
          <p14:tracePt t="53102" x="6810375" y="1855788"/>
          <p14:tracePt t="53119" x="6764338" y="1681163"/>
          <p14:tracePt t="53135" x="6731000" y="1581150"/>
          <p14:tracePt t="53152" x="6710363" y="1533525"/>
          <p14:tracePt t="53168" x="6677025" y="1506538"/>
          <p14:tracePt t="53185" x="6623050" y="1473200"/>
          <p14:tracePt t="53202" x="6496050" y="1412875"/>
          <p14:tracePt t="53218" x="6335713" y="1319213"/>
          <p14:tracePt t="53235" x="6148388" y="1219200"/>
          <p14:tracePt t="53252" x="5826125" y="1050925"/>
          <p14:tracePt t="53268" x="5599113" y="911225"/>
          <p14:tracePt t="53285" x="5451475" y="830263"/>
          <p14:tracePt t="53302" x="5357813" y="784225"/>
          <p14:tracePt t="53319" x="5210175" y="757238"/>
          <p14:tracePt t="53335" x="5103813" y="742950"/>
          <p14:tracePt t="53352" x="5010150" y="730250"/>
          <p14:tracePt t="53368" x="4962525" y="730250"/>
          <p14:tracePt t="53385" x="4941888" y="730250"/>
          <p14:tracePt t="53402" x="4908550" y="750888"/>
          <p14:tracePt t="53418" x="4848225" y="817563"/>
          <p14:tracePt t="53435" x="4781550" y="896938"/>
          <p14:tracePt t="53452" x="4748213" y="957263"/>
          <p14:tracePt t="53468" x="4735513" y="1017588"/>
          <p14:tracePt t="53485" x="4748213" y="1071563"/>
          <p14:tracePt t="53502" x="4781550" y="1185863"/>
          <p14:tracePt t="53519" x="4848225" y="1298575"/>
          <p14:tracePt t="53535" x="4868863" y="1333500"/>
          <p14:tracePt t="53552" x="4868863" y="1339850"/>
          <p14:tracePt t="53568" x="4875213" y="1346200"/>
          <p14:tracePt t="53585" x="4889500" y="1358900"/>
          <p14:tracePt t="53602" x="4889500" y="1366838"/>
          <p14:tracePt t="53619" x="4895850" y="1366838"/>
          <p14:tracePt t="53671" x="4902200" y="1358900"/>
          <p14:tracePt t="53679" x="4908550" y="1339850"/>
          <p14:tracePt t="53687" x="4916488" y="1325563"/>
          <p14:tracePt t="53702" x="4916488" y="1312863"/>
          <p14:tracePt t="53751" x="4916488" y="1333500"/>
          <p14:tracePt t="53759" x="4916488" y="1393825"/>
          <p14:tracePt t="53768" x="4895850" y="1460500"/>
          <p14:tracePt t="53785" x="4895850" y="1539875"/>
          <p14:tracePt t="53802" x="4895850" y="1633538"/>
          <p14:tracePt t="53818" x="4895850" y="1714500"/>
          <p14:tracePt t="53835" x="4895850" y="1768475"/>
          <p14:tracePt t="53852" x="4895850" y="1774825"/>
          <p14:tracePt t="53911" x="4895850" y="1762125"/>
          <p14:tracePt t="53919" x="4908550" y="1714500"/>
          <p14:tracePt t="53927" x="4908550" y="1681163"/>
          <p14:tracePt t="53936" x="4908550" y="1633538"/>
          <p14:tracePt t="53952" x="4916488" y="1560513"/>
          <p14:tracePt t="53968" x="4922838" y="1487488"/>
          <p14:tracePt t="53985" x="4922838" y="1466850"/>
          <p14:tracePt t="54018" x="4908550" y="1466850"/>
          <p14:tracePt t="54036" x="4889500" y="1466850"/>
          <p14:tracePt t="54052" x="4875213" y="1466850"/>
          <p14:tracePt t="54068" x="4862513" y="1487488"/>
          <p14:tracePt t="54085" x="4848225" y="1527175"/>
          <p14:tracePt t="54103" x="4848225" y="1647825"/>
          <p14:tracePt t="54118" x="4862513" y="1681163"/>
          <p14:tracePt t="54135" x="4875213" y="1714500"/>
          <p14:tracePt t="54152" x="4875213" y="1720850"/>
          <p14:tracePt t="54215" x="4881563" y="1720850"/>
          <p14:tracePt t="54264" x="4889500" y="1720850"/>
          <p14:tracePt t="54279" x="4895850" y="1720850"/>
          <p14:tracePt t="54295" x="4908550" y="1720850"/>
          <p14:tracePt t="54303" x="4916488" y="1714500"/>
          <p14:tracePt t="54318" x="4929188" y="1693863"/>
          <p14:tracePt t="54663" x="4929188" y="1687513"/>
          <p14:tracePt t="54671" x="4929188" y="1660525"/>
          <p14:tracePt t="54679" x="4916488" y="1620838"/>
          <p14:tracePt t="54687" x="4902200" y="1600200"/>
          <p14:tracePt t="54703" x="4881563" y="1520825"/>
          <p14:tracePt t="54719" x="4875213" y="1466850"/>
          <p14:tracePt t="54735" x="4875213" y="1406525"/>
          <p14:tracePt t="54752" x="4875213" y="1379538"/>
          <p14:tracePt t="54823" x="4881563" y="1373188"/>
          <p14:tracePt t="54831" x="4889500" y="1373188"/>
          <p14:tracePt t="54847" x="4902200" y="1373188"/>
          <p14:tracePt t="54855" x="4908550" y="1379538"/>
          <p14:tracePt t="54868" x="4916488" y="1385888"/>
          <p14:tracePt t="54885" x="4922838" y="1406525"/>
          <p14:tracePt t="54902" x="4922838" y="1412875"/>
          <p14:tracePt t="55015" x="4922838" y="1427163"/>
          <p14:tracePt t="55023" x="4922838" y="1439863"/>
          <p14:tracePt t="55035" x="4922838" y="1446213"/>
          <p14:tracePt t="55127" x="4922838" y="1452563"/>
          <p14:tracePt t="55136" x="4922838" y="1466850"/>
          <p14:tracePt t="55151" x="4922838" y="1473200"/>
          <p14:tracePt t="55159" x="4922838" y="1479550"/>
          <p14:tracePt t="55169" x="4922838" y="1487488"/>
          <p14:tracePt t="55185" x="4922838" y="1512888"/>
          <p14:tracePt t="55202" x="4916488" y="1566863"/>
          <p14:tracePt t="55218" x="4916488" y="1600200"/>
          <p14:tracePt t="55235" x="4916488" y="1627188"/>
          <p14:tracePt t="55252" x="4916488" y="1647825"/>
          <p14:tracePt t="55285" x="4916488" y="1654175"/>
          <p14:tracePt t="55839" x="4916488" y="1660525"/>
          <p14:tracePt t="55871" x="4916488" y="1666875"/>
          <p14:tracePt t="55887" x="4916488" y="1674813"/>
          <p14:tracePt t="55895" x="4916488" y="1681163"/>
          <p14:tracePt t="55919" x="4916488" y="1687513"/>
          <p14:tracePt t="55999" x="4929188" y="1687513"/>
          <p14:tracePt t="56063" x="4929188" y="1693863"/>
          <p14:tracePt t="56071" x="4929188" y="1708150"/>
          <p14:tracePt t="56079" x="4916488" y="1727200"/>
          <p14:tracePt t="56087" x="4902200" y="1754188"/>
          <p14:tracePt t="56102" x="4881563" y="1768475"/>
          <p14:tracePt t="56119" x="4754563" y="1908175"/>
          <p14:tracePt t="56135" x="4446588" y="2116138"/>
          <p14:tracePt t="56152" x="3878263" y="2430463"/>
          <p14:tracePt t="56168" x="3167063" y="2786063"/>
          <p14:tracePt t="56185" x="2611438" y="3027363"/>
          <p14:tracePt t="56202" x="2163763" y="3201988"/>
          <p14:tracePt t="56219" x="1941513" y="3308350"/>
          <p14:tracePt t="56235" x="1862138" y="3348038"/>
          <p14:tracePt t="56287" x="1847850" y="3355975"/>
          <p14:tracePt t="56295" x="1847850" y="3368675"/>
          <p14:tracePt t="56303" x="1855788" y="3381375"/>
          <p14:tracePt t="56319" x="1908175" y="3416300"/>
          <p14:tracePt t="56336" x="1941513" y="3435350"/>
          <p14:tracePt t="56352" x="1982788" y="3455988"/>
          <p14:tracePt t="56368" x="2009775" y="3455988"/>
          <p14:tracePt t="56385" x="2036763" y="3468688"/>
          <p14:tracePt t="56402" x="2049463" y="3468688"/>
          <p14:tracePt t="56419" x="2070100" y="3468688"/>
          <p14:tracePt t="56435" x="2076450" y="3468688"/>
          <p14:tracePt t="56519" x="2082800" y="3468688"/>
          <p14:tracePt t="56543" x="2089150" y="3468688"/>
          <p14:tracePt t="56615" x="2095500" y="3468688"/>
          <p14:tracePt t="56623" x="2103438" y="3468688"/>
          <p14:tracePt t="56767" x="2109788" y="3495675"/>
          <p14:tracePt t="56775" x="2109788" y="3536950"/>
          <p14:tracePt t="56785" x="2109788" y="3603625"/>
          <p14:tracePt t="56802" x="2109788" y="3690938"/>
          <p14:tracePt t="56819" x="2109788" y="3751263"/>
          <p14:tracePt t="56835" x="2109788" y="3776663"/>
          <p14:tracePt t="56852" x="2109788" y="3803650"/>
          <p14:tracePt t="56869" x="2109788" y="3830638"/>
          <p14:tracePt t="56885" x="2109788" y="3844925"/>
          <p14:tracePt t="56902" x="2109788" y="3878263"/>
          <p14:tracePt t="56919" x="2122488" y="3911600"/>
          <p14:tracePt t="56935" x="2136775" y="3924300"/>
          <p14:tracePt t="56952" x="2170113" y="3951288"/>
          <p14:tracePt t="56969" x="2257425" y="4005263"/>
          <p14:tracePt t="56985" x="2457450" y="4111625"/>
          <p14:tracePt t="57002" x="2652713" y="4232275"/>
          <p14:tracePt t="57019" x="2825750" y="4359275"/>
          <p14:tracePt t="57036" x="2913063" y="4400550"/>
          <p14:tracePt t="57052" x="2933700" y="4400550"/>
          <p14:tracePt t="57069" x="2946400" y="4400550"/>
          <p14:tracePt t="57102" x="2960688" y="4400550"/>
          <p14:tracePt t="57128" x="2967038" y="4400550"/>
          <p14:tracePt t="57191" x="2973388" y="4400550"/>
          <p14:tracePt t="57207" x="2973388" y="4394200"/>
          <p14:tracePt t="57215" x="2973388" y="4386263"/>
          <p14:tracePt t="57223" x="2973388" y="4373563"/>
          <p14:tracePt t="57235" x="2960688" y="4359275"/>
          <p14:tracePt t="57252" x="2886075" y="4333875"/>
          <p14:tracePt t="57269" x="2786063" y="4292600"/>
          <p14:tracePt t="57285" x="2632075" y="4238625"/>
          <p14:tracePt t="57302" x="2417763" y="4192588"/>
          <p14:tracePt t="57319" x="2182813" y="4144963"/>
          <p14:tracePt t="57336" x="2062163" y="4125913"/>
          <p14:tracePt t="57352" x="1968500" y="4125913"/>
          <p14:tracePt t="57369" x="1847850" y="4125913"/>
          <p14:tracePt t="57385" x="1666875" y="4125913"/>
          <p14:tracePt t="57402" x="1325563" y="4125913"/>
          <p14:tracePt t="57419" x="890588" y="4125913"/>
          <p14:tracePt t="57435" x="528638" y="4125913"/>
          <p14:tracePt t="57452" x="280988" y="4111625"/>
          <p14:tracePt t="57469" x="133350" y="4111625"/>
          <p14:tracePt t="57485" x="53975" y="4092575"/>
          <p14:tracePt t="57502" x="12700" y="4078288"/>
          <p14:tracePt t="57520" x="0" y="4071938"/>
          <p14:tracePt t="57567" x="0" y="4084638"/>
          <p14:tracePt t="57576" x="0" y="4092575"/>
          <p14:tracePt t="57585" x="0" y="4098925"/>
          <p14:tracePt t="57602" x="0" y="4132263"/>
          <p14:tracePt t="57619" x="0" y="4159250"/>
          <p14:tracePt t="57635" x="0" y="4198938"/>
          <p14:tracePt t="57652" x="0" y="4246563"/>
          <p14:tracePt t="57669" x="0" y="4279900"/>
          <p14:tracePt t="57685" x="0" y="4298950"/>
          <p14:tracePt t="57702" x="0" y="4352925"/>
          <p14:tracePt t="57720" x="0" y="4419600"/>
          <p14:tracePt t="57736" x="0" y="4473575"/>
          <p14:tracePt t="57753" x="0" y="4533900"/>
          <p14:tracePt t="57769" x="33338" y="4600575"/>
          <p14:tracePt t="57785" x="80963" y="4687888"/>
          <p14:tracePt t="57802" x="147638" y="4787900"/>
          <p14:tracePt t="57819" x="254000" y="4881563"/>
          <p14:tracePt t="57835" x="334963" y="4941888"/>
          <p14:tracePt t="58085" x="1847850" y="5137150"/>
          <p14:tracePt t="58102" x="1949450" y="5137150"/>
          <p14:tracePt t="58119" x="2062163" y="5137150"/>
          <p14:tracePt t="58136" x="2103438" y="5137150"/>
          <p14:tracePt t="58153" x="2130425" y="5137150"/>
          <p14:tracePt t="58169" x="2143125" y="5137150"/>
          <p14:tracePt t="58185" x="2176463" y="5122863"/>
          <p14:tracePt t="58202" x="2216150" y="5103813"/>
          <p14:tracePt t="58219" x="2236788" y="5089525"/>
          <p14:tracePt t="58235" x="2276475" y="5056188"/>
          <p14:tracePt t="58252" x="2303463" y="5029200"/>
          <p14:tracePt t="58269" x="2309813" y="5022850"/>
          <p14:tracePt t="58285" x="2317750" y="5016500"/>
          <p14:tracePt t="58320" x="2317750" y="4989513"/>
          <p14:tracePt t="58336" x="2309813" y="4935538"/>
          <p14:tracePt t="58352" x="2290763" y="4856163"/>
          <p14:tracePt t="58369" x="2276475" y="4787900"/>
          <p14:tracePt t="58385" x="2263775" y="4735513"/>
          <p14:tracePt t="58402" x="2263775" y="4702175"/>
          <p14:tracePt t="58419" x="2257425" y="4675188"/>
          <p14:tracePt t="58435" x="2257425" y="4648200"/>
          <p14:tracePt t="58452" x="2257425" y="4614863"/>
          <p14:tracePt t="58456" x="2257425" y="4600575"/>
          <p14:tracePt t="58469" x="2257425" y="4573588"/>
          <p14:tracePt t="58486" x="2263775" y="4554538"/>
          <p14:tracePt t="58502" x="2276475" y="4527550"/>
          <p14:tracePt t="58520" x="2284413" y="4506913"/>
          <p14:tracePt t="58536" x="2284413" y="4500563"/>
          <p14:tracePt t="58569" x="2284413" y="4494213"/>
          <p14:tracePt t="58585" x="2284413" y="4479925"/>
          <p14:tracePt t="58615" x="2284413" y="4473575"/>
          <p14:tracePt t="58648" x="2284413" y="4467225"/>
          <p14:tracePt t="58656" x="2284413" y="4460875"/>
          <p14:tracePt t="58672" x="2276475" y="4460875"/>
          <p14:tracePt t="58688" x="2276475" y="4452938"/>
          <p14:tracePt t="58702" x="2270125" y="4452938"/>
          <p14:tracePt t="59407" x="2270125" y="4460875"/>
          <p14:tracePt t="59456" x="2270125" y="4467225"/>
          <p14:tracePt t="59464" x="2270125" y="4473575"/>
          <p14:tracePt t="59504" x="2270125" y="4479925"/>
          <p14:tracePt t="59976" x="2270125" y="4494213"/>
          <p14:tracePt t="59984" x="2276475" y="4500563"/>
          <p14:tracePt t="59992" x="2276475" y="4506913"/>
          <p14:tracePt t="60002" x="2284413" y="4513263"/>
          <p14:tracePt t="60019" x="2284413" y="4521200"/>
          <p14:tracePt t="60648" x="2290763" y="4527550"/>
          <p14:tracePt t="60656" x="2290763" y="4533900"/>
          <p14:tracePt t="60672" x="2303463" y="4540250"/>
          <p14:tracePt t="60688" x="2317750" y="4554538"/>
          <p14:tracePt t="60702" x="2324100" y="4560888"/>
          <p14:tracePt t="60720" x="2370138" y="4581525"/>
          <p14:tracePt t="60736" x="2444750" y="4614863"/>
          <p14:tracePt t="60753" x="2511425" y="4641850"/>
          <p14:tracePt t="60770" x="2592388" y="4675188"/>
          <p14:tracePt t="60786" x="2692400" y="4721225"/>
          <p14:tracePt t="60802" x="2833688" y="4775200"/>
          <p14:tracePt t="60819" x="3013075" y="4822825"/>
          <p14:tracePt t="60836" x="3141663" y="4841875"/>
          <p14:tracePt t="60853" x="3235325" y="4881563"/>
          <p14:tracePt t="60869" x="3287713" y="4902200"/>
          <p14:tracePt t="60886" x="3314700" y="4908550"/>
          <p14:tracePt t="60903" x="3328988" y="4908550"/>
          <p14:tracePt t="60920" x="3328988" y="4916488"/>
          <p14:tracePt t="61152" x="3335338" y="4922838"/>
          <p14:tracePt t="61160" x="3335338" y="4956175"/>
          <p14:tracePt t="61169" x="3335338" y="5002213"/>
          <p14:tracePt t="61186" x="3375025" y="5062538"/>
          <p14:tracePt t="61202" x="3389313" y="5070475"/>
          <p14:tracePt t="61640" x="3389313" y="5056188"/>
          <p14:tracePt t="61688" x="3389313" y="5062538"/>
          <p14:tracePt t="61696" x="3389313" y="5070475"/>
          <p14:tracePt t="61704" x="3389313" y="5083175"/>
          <p14:tracePt t="61720" x="3389313" y="5095875"/>
          <p14:tracePt t="61737" x="3389313" y="5110163"/>
          <p14:tracePt t="61753" x="3395663" y="5122863"/>
          <p14:tracePt t="61770" x="3402013" y="5137150"/>
          <p14:tracePt t="61786" x="3408363" y="5137150"/>
          <p14:tracePt t="61864" x="3422650" y="5137150"/>
          <p14:tracePt t="61896" x="3429000" y="5137150"/>
          <p14:tracePt t="61912" x="3441700" y="5137150"/>
          <p14:tracePt t="61936" x="3455988" y="5130800"/>
          <p14:tracePt t="61944" x="3455988" y="5122863"/>
          <p14:tracePt t="61954" x="3462338" y="5122863"/>
          <p14:tracePt t="61969" x="3462338" y="5103813"/>
          <p14:tracePt t="61986" x="3476625" y="5095875"/>
          <p14:tracePt t="62003" x="3476625" y="5089525"/>
          <p14:tracePt t="62040" x="3476625" y="5083175"/>
          <p14:tracePt t="62072" x="3476625" y="5070475"/>
          <p14:tracePt t="62112" x="3476625" y="5062538"/>
          <p14:tracePt t="62304" x="3482975" y="5056188"/>
          <p14:tracePt t="62352" x="3489325" y="5056188"/>
          <p14:tracePt t="62360" x="3495675" y="5056188"/>
          <p14:tracePt t="62400" x="3502025" y="5056188"/>
          <p14:tracePt t="62408" x="3509963" y="5056188"/>
          <p14:tracePt t="62419" x="3516313" y="5056188"/>
          <p14:tracePt t="62436" x="3522663" y="5049838"/>
          <p14:tracePt t="62453" x="3529013" y="5049838"/>
          <p14:tracePt t="62469" x="3543300" y="5043488"/>
          <p14:tracePt t="62504" x="3549650" y="5043488"/>
          <p14:tracePt t="62536" x="3562350" y="5037138"/>
          <p14:tracePt t="62544" x="3562350" y="5029200"/>
          <p14:tracePt t="62560" x="3576638" y="5029200"/>
          <p14:tracePt t="62569" x="3582988" y="5016500"/>
          <p14:tracePt t="62586" x="3589338" y="5016500"/>
          <p14:tracePt t="62603" x="3595688" y="5010150"/>
          <p14:tracePt t="62619" x="3595688" y="4995863"/>
          <p14:tracePt t="62636" x="3609975" y="4989513"/>
          <p14:tracePt t="62688" x="3609975" y="4983163"/>
          <p14:tracePt t="63056" x="3616325" y="4983163"/>
          <p14:tracePt t="63064" x="3622675" y="4983163"/>
          <p14:tracePt t="63072" x="3630613" y="4983163"/>
          <p14:tracePt t="63086" x="3643313" y="4983163"/>
          <p14:tracePt t="63103" x="3656013" y="4989513"/>
          <p14:tracePt t="63119" x="3670300" y="5002213"/>
          <p14:tracePt t="63136" x="3709988" y="5029200"/>
          <p14:tracePt t="63153" x="3716338" y="5049838"/>
          <p14:tracePt t="63169" x="3730625" y="5056188"/>
          <p14:tracePt t="63186" x="3730625" y="5070475"/>
          <p14:tracePt t="63203" x="3736975" y="5070475"/>
          <p14:tracePt t="63368" x="3743325" y="5062538"/>
          <p14:tracePt t="63376" x="3743325" y="5043488"/>
          <p14:tracePt t="63386" x="3730625" y="5029200"/>
          <p14:tracePt t="63403" x="3730625" y="4956175"/>
          <p14:tracePt t="63419" x="3716338" y="4868863"/>
          <p14:tracePt t="63436" x="3709988" y="4735513"/>
          <p14:tracePt t="63453" x="3709988" y="4581525"/>
          <p14:tracePt t="63470" x="3709988" y="4419600"/>
          <p14:tracePt t="63486" x="3709988" y="4279900"/>
          <p14:tracePt t="63503" x="3709988" y="4198938"/>
          <p14:tracePt t="63520" x="3709988" y="4192588"/>
          <p14:tracePt t="63537" x="3724275" y="4219575"/>
          <p14:tracePt t="63553" x="3770313" y="4479925"/>
          <p14:tracePt t="63570" x="3878263" y="4829175"/>
          <p14:tracePt t="63586" x="3917950" y="5022850"/>
          <p14:tracePt t="63603" x="3938588" y="5137150"/>
          <p14:tracePt t="63672" x="3944938" y="5137150"/>
          <p14:tracePt t="63680" x="3944938" y="5095875"/>
          <p14:tracePt t="63688" x="3957638" y="5049838"/>
          <p14:tracePt t="63703" x="3957638" y="5002213"/>
          <p14:tracePt t="63720" x="3965575" y="4875213"/>
          <p14:tracePt t="63736" x="3636963" y="4205288"/>
          <p14:tracePt t="63753" x="3355975" y="3824288"/>
          <p14:tracePt t="63770" x="3275013" y="3676650"/>
          <p14:tracePt t="63786" x="3262313" y="3656013"/>
        </p14:tracePtLst>
      </p14:laserTrace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" name="Google Shape;172;p18"/>
          <p:cNvGrpSpPr/>
          <p:nvPr/>
        </p:nvGrpSpPr>
        <p:grpSpPr>
          <a:xfrm>
            <a:off x="5564865" y="541324"/>
            <a:ext cx="3543396" cy="2521597"/>
            <a:chOff x="2554100" y="1318640"/>
            <a:chExt cx="6401800" cy="3573185"/>
          </a:xfrm>
        </p:grpSpPr>
        <p:pic>
          <p:nvPicPr>
            <p:cNvPr id="173" name="Google Shape;173;p18"/>
            <p:cNvPicPr preferRelativeResize="0"/>
            <p:nvPr/>
          </p:nvPicPr>
          <p:blipFill rotWithShape="1">
            <a:blip r:embed="rId5">
              <a:alphaModFix/>
            </a:blip>
            <a:srcRect t="36151"/>
            <a:stretch/>
          </p:blipFill>
          <p:spPr>
            <a:xfrm>
              <a:off x="2554100" y="1827625"/>
              <a:ext cx="6401800" cy="3064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4" name="Google Shape;174;p18"/>
            <p:cNvSpPr/>
            <p:nvPr/>
          </p:nvSpPr>
          <p:spPr>
            <a:xfrm rot="5964781">
              <a:off x="7600324" y="2058995"/>
              <a:ext cx="917149" cy="371328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EEEEEE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8"/>
            <p:cNvSpPr txBox="1"/>
            <p:nvPr/>
          </p:nvSpPr>
          <p:spPr>
            <a:xfrm>
              <a:off x="6928956" y="1318640"/>
              <a:ext cx="1903500" cy="58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/>
                <a:t>HPGe</a:t>
              </a:r>
              <a:endParaRPr b="1"/>
            </a:p>
          </p:txBody>
        </p:sp>
        <p:sp>
          <p:nvSpPr>
            <p:cNvPr id="176" name="Google Shape;176;p18"/>
            <p:cNvSpPr/>
            <p:nvPr/>
          </p:nvSpPr>
          <p:spPr>
            <a:xfrm rot="180295">
              <a:off x="2985364" y="2617094"/>
              <a:ext cx="4589711" cy="409454"/>
            </a:xfrm>
            <a:prstGeom prst="leftRightArrow">
              <a:avLst>
                <a:gd name="adj1" fmla="val 50000"/>
                <a:gd name="adj2" fmla="val 50000"/>
              </a:avLst>
            </a:prstGeom>
            <a:solidFill>
              <a:srgbClr val="EEEEEE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8"/>
            <p:cNvSpPr txBox="1"/>
            <p:nvPr/>
          </p:nvSpPr>
          <p:spPr>
            <a:xfrm rot="184152">
              <a:off x="4139830" y="2527966"/>
              <a:ext cx="3266586" cy="4569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/>
                <a:t>Measuring table</a:t>
              </a:r>
              <a:endParaRPr b="1"/>
            </a:p>
          </p:txBody>
        </p:sp>
      </p:grpSp>
      <p:sp>
        <p:nvSpPr>
          <p:cNvPr id="178" name="Google Shape;178;p18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 Sample</a:t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9" name="Google Shape;179;p18"/>
          <p:cNvPicPr preferRelativeResize="0"/>
          <p:nvPr/>
        </p:nvPicPr>
        <p:blipFill rotWithShape="1">
          <a:blip r:embed="rId6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1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18"/>
          <p:cNvSpPr txBox="1"/>
          <p:nvPr/>
        </p:nvSpPr>
        <p:spPr>
          <a:xfrm>
            <a:off x="5321775" y="3316525"/>
            <a:ext cx="3698100" cy="379500"/>
          </a:xfrm>
          <a:prstGeom prst="rect">
            <a:avLst/>
          </a:prstGeom>
          <a:solidFill>
            <a:srgbClr val="9FC5E8"/>
          </a:solidFill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Gamma activity </a:t>
            </a:r>
            <a:r>
              <a:rPr lang="en" b="1"/>
              <a:t>characterization @ PSI </a:t>
            </a:r>
            <a:endParaRPr b="1"/>
          </a:p>
        </p:txBody>
      </p:sp>
      <p:pic>
        <p:nvPicPr>
          <p:cNvPr id="182" name="Google Shape;182;p18" descr="http://t0.gstatic.com/images?q=tbn:ANd9GcQhoKUtmmtov36_J9_gw7PCJao6q8BfEHrmTbvf5Rqd5fOdSWGy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39275" y="665025"/>
            <a:ext cx="2042600" cy="1377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18"/>
          <p:cNvPicPr preferRelativeResize="0"/>
          <p:nvPr/>
        </p:nvPicPr>
        <p:blipFill rotWithShape="1">
          <a:blip r:embed="rId9">
            <a:alphaModFix/>
          </a:blip>
          <a:srcRect l="34584" t="40319" r="34780" b="39169"/>
          <a:stretch/>
        </p:blipFill>
        <p:spPr>
          <a:xfrm>
            <a:off x="2644076" y="656489"/>
            <a:ext cx="1867550" cy="93775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8"/>
          <p:cNvSpPr txBox="1"/>
          <p:nvPr/>
        </p:nvSpPr>
        <p:spPr>
          <a:xfrm>
            <a:off x="291900" y="2104575"/>
            <a:ext cx="1647000" cy="379500"/>
          </a:xfrm>
          <a:prstGeom prst="rect">
            <a:avLst/>
          </a:prstGeom>
          <a:solidFill>
            <a:srgbClr val="9FC5E8"/>
          </a:solidFill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Se-78(n,ɣ) @ ILL</a:t>
            </a:r>
            <a:endParaRPr/>
          </a:p>
        </p:txBody>
      </p:sp>
      <p:sp>
        <p:nvSpPr>
          <p:cNvPr id="185" name="Google Shape;185;p18"/>
          <p:cNvSpPr txBox="1"/>
          <p:nvPr/>
        </p:nvSpPr>
        <p:spPr>
          <a:xfrm>
            <a:off x="2486675" y="1641900"/>
            <a:ext cx="2150700" cy="613500"/>
          </a:xfrm>
          <a:prstGeom prst="rect">
            <a:avLst/>
          </a:prstGeom>
          <a:solidFill>
            <a:srgbClr val="9FC5E8"/>
          </a:solidFill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PbSe alloy to avoid low melting point of pure Se</a:t>
            </a:r>
            <a:endParaRPr/>
          </a:p>
        </p:txBody>
      </p:sp>
      <p:pic>
        <p:nvPicPr>
          <p:cNvPr id="186" name="Google Shape;186;p18"/>
          <p:cNvPicPr preferRelativeResize="0"/>
          <p:nvPr/>
        </p:nvPicPr>
        <p:blipFill rotWithShape="1">
          <a:blip r:embed="rId10">
            <a:alphaModFix/>
          </a:blip>
          <a:srcRect l="26652" t="55473" r="48276" b="29221"/>
          <a:stretch/>
        </p:blipFill>
        <p:spPr>
          <a:xfrm>
            <a:off x="2639075" y="2339726"/>
            <a:ext cx="1867550" cy="1519311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18"/>
          <p:cNvSpPr txBox="1"/>
          <p:nvPr/>
        </p:nvSpPr>
        <p:spPr>
          <a:xfrm>
            <a:off x="214550" y="2722225"/>
            <a:ext cx="1996500" cy="613500"/>
          </a:xfrm>
          <a:prstGeom prst="rect">
            <a:avLst/>
          </a:prstGeom>
          <a:solidFill>
            <a:srgbClr val="9FC5E8"/>
          </a:solidFill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0.5 mm thick 6N Al casing  (</a:t>
            </a:r>
            <a:r>
              <a:rPr lang="en">
                <a:solidFill>
                  <a:schemeClr val="dk1"/>
                </a:solidFill>
              </a:rPr>
              <a:t>laser-welded)</a:t>
            </a:r>
            <a:endParaRPr/>
          </a:p>
        </p:txBody>
      </p:sp>
      <p:grpSp>
        <p:nvGrpSpPr>
          <p:cNvPr id="188" name="Google Shape;188;p18"/>
          <p:cNvGrpSpPr/>
          <p:nvPr/>
        </p:nvGrpSpPr>
        <p:grpSpPr>
          <a:xfrm>
            <a:off x="254125" y="4132881"/>
            <a:ext cx="3623100" cy="976346"/>
            <a:chOff x="177925" y="4032675"/>
            <a:chExt cx="3623100" cy="1076100"/>
          </a:xfrm>
        </p:grpSpPr>
        <p:sp>
          <p:nvSpPr>
            <p:cNvPr id="189" name="Google Shape;189;p18"/>
            <p:cNvSpPr/>
            <p:nvPr/>
          </p:nvSpPr>
          <p:spPr>
            <a:xfrm>
              <a:off x="177925" y="4032675"/>
              <a:ext cx="3623100" cy="1076100"/>
            </a:xfrm>
            <a:prstGeom prst="rect">
              <a:avLst/>
            </a:prstGeom>
            <a:noFill/>
            <a:ln w="2857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0" name="Google Shape;190;p18"/>
            <p:cNvGrpSpPr/>
            <p:nvPr/>
          </p:nvGrpSpPr>
          <p:grpSpPr>
            <a:xfrm>
              <a:off x="350060" y="4132442"/>
              <a:ext cx="3410089" cy="887086"/>
              <a:chOff x="273860" y="4132442"/>
              <a:chExt cx="3410089" cy="887086"/>
            </a:xfrm>
          </p:grpSpPr>
          <p:pic>
            <p:nvPicPr>
              <p:cNvPr id="191" name="Google Shape;191;p18"/>
              <p:cNvPicPr preferRelativeResize="0"/>
              <p:nvPr/>
            </p:nvPicPr>
            <p:blipFill rotWithShape="1">
              <a:blip r:embed="rId11">
                <a:alphaModFix/>
              </a:blip>
              <a:srcRect l="59488" t="54265" r="32402" b="34437"/>
              <a:stretch/>
            </p:blipFill>
            <p:spPr>
              <a:xfrm>
                <a:off x="2551368" y="4132442"/>
                <a:ext cx="1132581" cy="88708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2" name="Google Shape;192;p18"/>
              <p:cNvPicPr preferRelativeResize="0"/>
              <p:nvPr/>
            </p:nvPicPr>
            <p:blipFill rotWithShape="1">
              <a:blip r:embed="rId11">
                <a:alphaModFix/>
              </a:blip>
              <a:srcRect l="23021" t="54265" r="59992" b="34437"/>
              <a:stretch/>
            </p:blipFill>
            <p:spPr>
              <a:xfrm>
                <a:off x="273860" y="4132442"/>
                <a:ext cx="2372390" cy="88708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193" name="Google Shape;193;p18"/>
          <p:cNvSpPr txBox="1"/>
          <p:nvPr/>
        </p:nvSpPr>
        <p:spPr>
          <a:xfrm>
            <a:off x="217800" y="3690875"/>
            <a:ext cx="2150700" cy="379500"/>
          </a:xfrm>
          <a:prstGeom prst="rect">
            <a:avLst/>
          </a:prstGeom>
          <a:solidFill>
            <a:srgbClr val="9FC5E8"/>
          </a:solidFill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Sample properties</a:t>
            </a:r>
            <a:endParaRPr/>
          </a:p>
        </p:txBody>
      </p:sp>
      <p:grpSp>
        <p:nvGrpSpPr>
          <p:cNvPr id="194" name="Google Shape;194;p18"/>
          <p:cNvGrpSpPr/>
          <p:nvPr/>
        </p:nvGrpSpPr>
        <p:grpSpPr>
          <a:xfrm>
            <a:off x="4739893" y="3750666"/>
            <a:ext cx="4552475" cy="1279521"/>
            <a:chOff x="5044739" y="3829675"/>
            <a:chExt cx="4376538" cy="1187601"/>
          </a:xfrm>
        </p:grpSpPr>
        <p:pic>
          <p:nvPicPr>
            <p:cNvPr id="195" name="Google Shape;195;p18"/>
            <p:cNvPicPr preferRelativeResize="0"/>
            <p:nvPr/>
          </p:nvPicPr>
          <p:blipFill rotWithShape="1">
            <a:blip r:embed="rId12">
              <a:alphaModFix/>
            </a:blip>
            <a:srcRect l="46181" t="34785" r="29982" b="51005"/>
            <a:stretch/>
          </p:blipFill>
          <p:spPr>
            <a:xfrm>
              <a:off x="5877900" y="3829675"/>
              <a:ext cx="3543377" cy="11876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6" name="Google Shape;196;p18"/>
            <p:cNvPicPr preferRelativeResize="0"/>
            <p:nvPr/>
          </p:nvPicPr>
          <p:blipFill rotWithShape="1">
            <a:blip r:embed="rId12">
              <a:alphaModFix/>
            </a:blip>
            <a:srcRect l="35858" t="34785" r="58468" b="51005"/>
            <a:stretch/>
          </p:blipFill>
          <p:spPr>
            <a:xfrm>
              <a:off x="5044739" y="3829675"/>
              <a:ext cx="843225" cy="118760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3596"/>
    </mc:Choice>
    <mc:Fallback>
      <p:transition spd="slow" advTm="1035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4446" x="3254375" y="3636963"/>
          <p14:tracePt t="4455" x="3235325" y="3595688"/>
          <p14:tracePt t="4463" x="3221038" y="3543300"/>
          <p14:tracePt t="4479" x="3194050" y="3482975"/>
          <p14:tracePt t="4495" x="3141663" y="3395663"/>
          <p14:tracePt t="4512" x="2952750" y="3208338"/>
          <p14:tracePt t="4528" x="2351088" y="2906713"/>
          <p14:tracePt t="4545" x="1620838" y="2652713"/>
          <p14:tracePt t="4562" x="1077913" y="2438400"/>
          <p14:tracePt t="4578" x="715963" y="2330450"/>
          <p14:tracePt t="4595" x="609600" y="2297113"/>
          <p14:tracePt t="4612" x="588963" y="2297113"/>
          <p14:tracePt t="4628" x="569913" y="2297113"/>
          <p14:tracePt t="4645" x="555625" y="2297113"/>
          <p14:tracePt t="4662" x="522288" y="2297113"/>
          <p14:tracePt t="4665" x="461963" y="2297113"/>
          <p14:tracePt t="4679" x="147638" y="2297113"/>
          <p14:tracePt t="4695" x="0" y="2163763"/>
          <p14:tracePt t="4712" x="0" y="1962150"/>
          <p14:tracePt t="4728" x="0" y="1828800"/>
          <p14:tracePt t="4745" x="0" y="1787525"/>
          <p14:tracePt t="4762" x="0" y="1768475"/>
          <p14:tracePt t="4779" x="0" y="1666875"/>
          <p14:tracePt t="4795" x="0" y="1533525"/>
          <p14:tracePt t="4812" x="39688" y="1400175"/>
          <p14:tracePt t="4828" x="87313" y="1231900"/>
          <p14:tracePt t="4845" x="147638" y="1065213"/>
          <p14:tracePt t="4863" x="220663" y="844550"/>
          <p14:tracePt t="4879" x="261938" y="742950"/>
          <p14:tracePt t="4895" x="347663" y="636588"/>
          <p14:tracePt t="4912" x="422275" y="569913"/>
          <p14:tracePt t="4928" x="542925" y="501650"/>
          <p14:tracePt t="4945" x="690563" y="488950"/>
          <p14:tracePt t="4962" x="869950" y="455613"/>
          <p14:tracePt t="4978" x="1011238" y="461963"/>
          <p14:tracePt t="4995" x="1138238" y="461963"/>
          <p14:tracePt t="5012" x="1273175" y="461963"/>
          <p14:tracePt t="5029" x="1406525" y="501650"/>
          <p14:tracePt t="5045" x="1547813" y="576263"/>
          <p14:tracePt t="5063" x="1708150" y="709613"/>
          <p14:tracePt t="5079" x="1754188" y="809625"/>
          <p14:tracePt t="5095" x="1762125" y="863600"/>
          <p14:tracePt t="5223" x="1762125" y="869950"/>
          <p14:tracePt t="5231" x="1762125" y="884238"/>
          <p14:tracePt t="5239" x="1762125" y="911225"/>
          <p14:tracePt t="5247" x="1754188" y="930275"/>
          <p14:tracePt t="5262" x="1735138" y="965200"/>
          <p14:tracePt t="5279" x="1720850" y="1004888"/>
          <p14:tracePt t="5295" x="1701800" y="1038225"/>
          <p14:tracePt t="5312" x="1687513" y="1071563"/>
          <p14:tracePt t="5328" x="1681163" y="1084263"/>
          <p14:tracePt t="5582" x="1687513" y="1084263"/>
          <p14:tracePt t="5607" x="1693863" y="1084263"/>
          <p14:tracePt t="5614" x="1701800" y="1084263"/>
          <p14:tracePt t="5751" x="1714500" y="1084263"/>
          <p14:tracePt t="5847" x="1720850" y="1084263"/>
          <p14:tracePt t="5871" x="1720850" y="1071563"/>
          <p14:tracePt t="6119" x="1727200" y="1071563"/>
          <p14:tracePt t="6126" x="1727200" y="1065213"/>
          <p14:tracePt t="6215" x="1720850" y="1065213"/>
          <p14:tracePt t="6223" x="1701800" y="1065213"/>
          <p14:tracePt t="6231" x="1687513" y="1084263"/>
          <p14:tracePt t="6245" x="1674813" y="1092200"/>
          <p14:tracePt t="6262" x="1654175" y="1104900"/>
          <p14:tracePt t="6279" x="1600200" y="1125538"/>
          <p14:tracePt t="6296" x="1533525" y="1158875"/>
          <p14:tracePt t="6312" x="1466850" y="1198563"/>
          <p14:tracePt t="6329" x="1412875" y="1238250"/>
          <p14:tracePt t="6345" x="1400175" y="1252538"/>
          <p14:tracePt t="6362" x="1385888" y="1265238"/>
          <p14:tracePt t="6487" x="1393825" y="1265238"/>
          <p14:tracePt t="6495" x="1400175" y="1265238"/>
          <p14:tracePt t="6503" x="1406525" y="1252538"/>
          <p14:tracePt t="6512" x="1412875" y="1246188"/>
          <p14:tracePt t="6529" x="1427163" y="1212850"/>
          <p14:tracePt t="6546" x="1433513" y="1192213"/>
          <p14:tracePt t="6562" x="1433513" y="1171575"/>
          <p14:tracePt t="6579" x="1433513" y="1138238"/>
          <p14:tracePt t="6595" x="1439863" y="1111250"/>
          <p14:tracePt t="6612" x="1452563" y="1071563"/>
          <p14:tracePt t="6629" x="1452563" y="1058863"/>
          <p14:tracePt t="6645" x="1460500" y="1044575"/>
          <p14:tracePt t="7199" x="1460500" y="1058863"/>
          <p14:tracePt t="7215" x="1466850" y="1071563"/>
          <p14:tracePt t="7223" x="1466850" y="1084263"/>
          <p14:tracePt t="7239" x="1466850" y="1098550"/>
          <p14:tracePt t="7247" x="1466850" y="1125538"/>
          <p14:tracePt t="7262" x="1466850" y="1138238"/>
          <p14:tracePt t="7280" x="1493838" y="1219200"/>
          <p14:tracePt t="7296" x="1512888" y="1252538"/>
          <p14:tracePt t="7312" x="1533525" y="1298575"/>
          <p14:tracePt t="7329" x="1547813" y="1339850"/>
          <p14:tracePt t="7345" x="1566863" y="1366838"/>
          <p14:tracePt t="7362" x="1573213" y="1419225"/>
          <p14:tracePt t="7379" x="1581150" y="1439863"/>
          <p14:tracePt t="7395" x="1587500" y="1452563"/>
          <p14:tracePt t="7412" x="1593850" y="1479550"/>
          <p14:tracePt t="7429" x="1620838" y="1527175"/>
          <p14:tracePt t="7445" x="1641475" y="1560513"/>
          <p14:tracePt t="7463" x="1641475" y="1566863"/>
          <p14:tracePt t="7519" x="1641475" y="1573213"/>
          <p14:tracePt t="7527" x="1600200" y="1573213"/>
          <p14:tracePt t="7535" x="1527175" y="1560513"/>
          <p14:tracePt t="7545" x="1433513" y="1527175"/>
          <p14:tracePt t="7562" x="1165225" y="1419225"/>
          <p14:tracePt t="7579" x="1023938" y="1352550"/>
          <p14:tracePt t="7596" x="944563" y="1285875"/>
          <p14:tracePt t="7612" x="917575" y="1225550"/>
          <p14:tracePt t="7629" x="911225" y="1165225"/>
          <p14:tracePt t="7645" x="911225" y="1092200"/>
          <p14:tracePt t="7663" x="957263" y="977900"/>
          <p14:tracePt t="7679" x="990600" y="923925"/>
          <p14:tracePt t="7696" x="1050925" y="877888"/>
          <p14:tracePt t="7712" x="1104900" y="830263"/>
          <p14:tracePt t="7729" x="1138238" y="809625"/>
          <p14:tracePt t="7745" x="1165225" y="796925"/>
          <p14:tracePt t="7762" x="1192213" y="796925"/>
          <p14:tracePt t="7779" x="1225550" y="796925"/>
          <p14:tracePt t="7796" x="1265238" y="796925"/>
          <p14:tracePt t="7812" x="1339850" y="823913"/>
          <p14:tracePt t="7829" x="1393825" y="884238"/>
          <p14:tracePt t="7845" x="1433513" y="965200"/>
          <p14:tracePt t="7863" x="1433513" y="1077913"/>
          <p14:tracePt t="7880" x="1419225" y="1171575"/>
          <p14:tracePt t="7896" x="1339850" y="1325563"/>
          <p14:tracePt t="7913" x="1212850" y="1466850"/>
          <p14:tracePt t="7929" x="1077913" y="1554163"/>
          <p14:tracePt t="7945" x="930275" y="1620838"/>
          <p14:tracePt t="7962" x="803275" y="1633538"/>
          <p14:tracePt t="7979" x="709613" y="1633538"/>
          <p14:tracePt t="7995" x="649288" y="1614488"/>
          <p14:tracePt t="8012" x="603250" y="1566863"/>
          <p14:tracePt t="8029" x="582613" y="1473200"/>
          <p14:tracePt t="8045" x="582613" y="1366838"/>
          <p14:tracePt t="8063" x="649288" y="1204913"/>
          <p14:tracePt t="8079" x="736600" y="1104900"/>
          <p14:tracePt t="8095" x="830263" y="1004888"/>
          <p14:tracePt t="8112" x="884238" y="950913"/>
          <p14:tracePt t="8129" x="957263" y="904875"/>
          <p14:tracePt t="8146" x="1077913" y="863600"/>
          <p14:tracePt t="8163" x="1258888" y="844550"/>
          <p14:tracePt t="8179" x="1452563" y="844550"/>
          <p14:tracePt t="8195" x="1593850" y="844550"/>
          <p14:tracePt t="8212" x="1714500" y="857250"/>
          <p14:tracePt t="8229" x="1808163" y="911225"/>
          <p14:tracePt t="8245" x="1895475" y="984250"/>
          <p14:tracePt t="8263" x="1995488" y="1225550"/>
          <p14:tracePt t="8279" x="2001838" y="1385888"/>
          <p14:tracePt t="8295" x="1995488" y="1533525"/>
          <p14:tracePt t="8312" x="1916113" y="1660525"/>
          <p14:tracePt t="8329" x="1828800" y="1754188"/>
          <p14:tracePt t="8345" x="1727200" y="1822450"/>
          <p14:tracePt t="8362" x="1620838" y="1862138"/>
          <p14:tracePt t="8379" x="1473200" y="1862138"/>
          <p14:tracePt t="8396" x="1246188" y="1862138"/>
          <p14:tracePt t="8412" x="877888" y="1754188"/>
          <p14:tracePt t="8429" x="549275" y="1654175"/>
          <p14:tracePt t="8446" x="374650" y="1547813"/>
          <p14:tracePt t="8463" x="301625" y="1400175"/>
          <p14:tracePt t="8480" x="301625" y="1258888"/>
          <p14:tracePt t="8496" x="341313" y="1092200"/>
          <p14:tracePt t="8512" x="468313" y="896938"/>
          <p14:tracePt t="8529" x="569913" y="763588"/>
          <p14:tracePt t="8546" x="676275" y="655638"/>
          <p14:tracePt t="8562" x="790575" y="582613"/>
          <p14:tracePt t="8579" x="930275" y="515938"/>
          <p14:tracePt t="8596" x="1098550" y="509588"/>
          <p14:tracePt t="8612" x="1279525" y="509588"/>
          <p14:tracePt t="8629" x="1500188" y="542925"/>
          <p14:tracePt t="8645" x="1708150" y="622300"/>
          <p14:tracePt t="8662" x="1908175" y="750888"/>
          <p14:tracePt t="8664" x="2001838" y="817563"/>
          <p14:tracePt t="8680" x="2116138" y="944563"/>
          <p14:tracePt t="8696" x="2170113" y="1065213"/>
          <p14:tracePt t="8713" x="2170113" y="1165225"/>
          <p14:tracePt t="8729" x="2109788" y="1279525"/>
          <p14:tracePt t="8745" x="1968500" y="1439863"/>
          <p14:tracePt t="8762" x="1741488" y="1614488"/>
          <p14:tracePt t="8779" x="1412875" y="1747838"/>
          <p14:tracePt t="8795" x="1065213" y="1801813"/>
          <p14:tracePt t="8812" x="682625" y="1801813"/>
          <p14:tracePt t="8829" x="261938" y="1727200"/>
          <p14:tracePt t="8846" x="26988" y="1627188"/>
          <p14:tracePt t="8863" x="0" y="1500188"/>
          <p14:tracePt t="8879" x="0" y="1373188"/>
          <p14:tracePt t="8896" x="0" y="1252538"/>
          <p14:tracePt t="8913" x="53975" y="1104900"/>
          <p14:tracePt t="8929" x="120650" y="971550"/>
          <p14:tracePt t="8945" x="207963" y="857250"/>
          <p14:tracePt t="8962" x="301625" y="763588"/>
          <p14:tracePt t="8979" x="401638" y="696913"/>
          <p14:tracePt t="8995" x="536575" y="663575"/>
          <p14:tracePt t="9013" x="682625" y="663575"/>
          <p14:tracePt t="9029" x="869950" y="663575"/>
          <p14:tracePt t="9046" x="1119188" y="736600"/>
          <p14:tracePt t="9062" x="1306513" y="830263"/>
          <p14:tracePt t="9079" x="1627188" y="1031875"/>
          <p14:tracePt t="9096" x="1808163" y="1185863"/>
          <p14:tracePt t="9113" x="1908175" y="1333500"/>
          <p14:tracePt t="9129" x="1962150" y="1500188"/>
          <p14:tracePt t="9146" x="1968500" y="1647825"/>
          <p14:tracePt t="9162" x="1968500" y="1795463"/>
          <p14:tracePt t="9179" x="1916113" y="1881188"/>
          <p14:tracePt t="9195" x="1835150" y="1941513"/>
          <p14:tracePt t="9212" x="1714500" y="2016125"/>
          <p14:tracePt t="9229" x="1581150" y="2076450"/>
          <p14:tracePt t="9246" x="1439863" y="2116138"/>
          <p14:tracePt t="9262" x="1306513" y="2136775"/>
          <p14:tracePt t="9280" x="1092200" y="2136775"/>
          <p14:tracePt t="9296" x="857250" y="2055813"/>
          <p14:tracePt t="9312" x="549275" y="1935163"/>
          <p14:tracePt t="9329" x="368300" y="1808163"/>
          <p14:tracePt t="9346" x="268288" y="1674813"/>
          <p14:tracePt t="9363" x="254000" y="1533525"/>
          <p14:tracePt t="9379" x="261938" y="1379538"/>
          <p14:tracePt t="9396" x="347663" y="1212850"/>
          <p14:tracePt t="9412" x="509588" y="998538"/>
          <p14:tracePt t="9429" x="655638" y="817563"/>
          <p14:tracePt t="9446" x="769938" y="715963"/>
          <p14:tracePt t="9463" x="950913" y="649288"/>
          <p14:tracePt t="9479" x="1044575" y="622300"/>
          <p14:tracePt t="9496" x="1119188" y="622300"/>
          <p14:tracePt t="9512" x="1231900" y="622300"/>
          <p14:tracePt t="9529" x="1419225" y="690563"/>
          <p14:tracePt t="9546" x="1720850" y="803275"/>
          <p14:tracePt t="9562" x="2043113" y="938213"/>
          <p14:tracePt t="9579" x="2357438" y="1084263"/>
          <p14:tracePt t="9596" x="2511425" y="1171575"/>
          <p14:tracePt t="9612" x="2592388" y="1238250"/>
          <p14:tracePt t="9629" x="2619375" y="1352550"/>
          <p14:tracePt t="9646" x="2619375" y="1520825"/>
          <p14:tracePt t="9663" x="2490788" y="1741488"/>
          <p14:tracePt t="9680" x="2351088" y="1868488"/>
          <p14:tracePt t="9696" x="2203450" y="1955800"/>
          <p14:tracePt t="9713" x="2049463" y="2016125"/>
          <p14:tracePt t="9729" x="1874838" y="2062163"/>
          <p14:tracePt t="9746" x="1701800" y="2082800"/>
          <p14:tracePt t="9762" x="1554163" y="2103438"/>
          <p14:tracePt t="9779" x="1406525" y="2103438"/>
          <p14:tracePt t="9796" x="1273175" y="2103438"/>
          <p14:tracePt t="9813" x="1165225" y="2076450"/>
          <p14:tracePt t="9829" x="1011238" y="1995488"/>
          <p14:tracePt t="9846" x="896938" y="1868488"/>
          <p14:tracePt t="9863" x="790575" y="1633538"/>
          <p14:tracePt t="9880" x="790575" y="1493838"/>
          <p14:tracePt t="9896" x="790575" y="1352550"/>
          <p14:tracePt t="9913" x="850900" y="1238250"/>
          <p14:tracePt t="9929" x="917575" y="1104900"/>
          <p14:tracePt t="9946" x="1011238" y="1011238"/>
          <p14:tracePt t="9962" x="1152525" y="923925"/>
          <p14:tracePt t="9979" x="1306513" y="857250"/>
          <p14:tracePt t="9996" x="1506538" y="830263"/>
          <p14:tracePt t="10013" x="1701800" y="830263"/>
          <p14:tracePt t="10029" x="1916113" y="830263"/>
          <p14:tracePt t="10046" x="2062163" y="844550"/>
          <p14:tracePt t="10062" x="2143125" y="869950"/>
          <p14:tracePt t="10080" x="2224088" y="911225"/>
          <p14:tracePt t="10096" x="2257425" y="944563"/>
          <p14:tracePt t="10112" x="2303463" y="1004888"/>
          <p14:tracePt t="10129" x="2309813" y="1058863"/>
          <p14:tracePt t="10146" x="2317750" y="1152525"/>
          <p14:tracePt t="10162" x="2317750" y="1219200"/>
          <p14:tracePt t="10179" x="2276475" y="1325563"/>
          <p14:tracePt t="10196" x="2243138" y="1393825"/>
          <p14:tracePt t="10212" x="2209800" y="1446213"/>
          <p14:tracePt t="10229" x="2143125" y="1512888"/>
          <p14:tracePt t="10246" x="2076450" y="1593850"/>
          <p14:tracePt t="10263" x="1935163" y="1701800"/>
          <p14:tracePt t="10279" x="1814513" y="1747838"/>
          <p14:tracePt t="10296" x="1681163" y="1768475"/>
          <p14:tracePt t="10312" x="1479550" y="1768475"/>
          <p14:tracePt t="10329" x="1273175" y="1768475"/>
          <p14:tracePt t="10346" x="1098550" y="1768475"/>
          <p14:tracePt t="10363" x="971550" y="1768475"/>
          <p14:tracePt t="10379" x="884238" y="1768475"/>
          <p14:tracePt t="10396" x="809625" y="1768475"/>
          <p14:tracePt t="10412" x="742950" y="1762125"/>
          <p14:tracePt t="10429" x="655638" y="1727200"/>
          <p14:tracePt t="10446" x="536575" y="1687513"/>
          <p14:tracePt t="10464" x="407988" y="1547813"/>
          <p14:tracePt t="10480" x="388938" y="1460500"/>
          <p14:tracePt t="10496" x="388938" y="1400175"/>
          <p14:tracePt t="10512" x="395288" y="1319213"/>
          <p14:tracePt t="10529" x="441325" y="1258888"/>
          <p14:tracePt t="10546" x="515938" y="1165225"/>
          <p14:tracePt t="10562" x="603250" y="1071563"/>
          <p14:tracePt t="10579" x="696913" y="950913"/>
          <p14:tracePt t="10596" x="830263" y="836613"/>
          <p14:tracePt t="10613" x="965200" y="750888"/>
          <p14:tracePt t="10629" x="1104900" y="696913"/>
          <p14:tracePt t="10646" x="1231900" y="663575"/>
          <p14:tracePt t="10663" x="1393825" y="649288"/>
          <p14:tracePt t="10680" x="1493838" y="649288"/>
          <p14:tracePt t="10696" x="1566863" y="663575"/>
          <p14:tracePt t="10713" x="1654175" y="696913"/>
          <p14:tracePt t="10729" x="1727200" y="742950"/>
          <p14:tracePt t="10746" x="1814513" y="790575"/>
          <p14:tracePt t="10762" x="1901825" y="844550"/>
          <p14:tracePt t="10779" x="1995488" y="896938"/>
          <p14:tracePt t="10796" x="2055813" y="957263"/>
          <p14:tracePt t="10812" x="2095500" y="1017588"/>
          <p14:tracePt t="10829" x="2130425" y="1084263"/>
          <p14:tracePt t="10846" x="2149475" y="1152525"/>
          <p14:tracePt t="10863" x="2163763" y="1238250"/>
          <p14:tracePt t="10879" x="2149475" y="1400175"/>
          <p14:tracePt t="10896" x="2109788" y="1460500"/>
          <p14:tracePt t="10913" x="2028825" y="1539875"/>
          <p14:tracePt t="10929" x="1916113" y="1614488"/>
          <p14:tracePt t="10946" x="1795463" y="1654175"/>
          <p14:tracePt t="10962" x="1627188" y="1701800"/>
          <p14:tracePt t="10979" x="1473200" y="1762125"/>
          <p14:tracePt t="10996" x="1358900" y="1795463"/>
          <p14:tracePt t="11013" x="1265238" y="1814513"/>
          <p14:tracePt t="11029" x="1185863" y="1828800"/>
          <p14:tracePt t="11046" x="1131888" y="1828800"/>
          <p14:tracePt t="11063" x="1017588" y="1828800"/>
          <p14:tracePt t="11080" x="890588" y="1768475"/>
          <p14:tracePt t="11096" x="742950" y="1693863"/>
          <p14:tracePt t="11113" x="615950" y="1600200"/>
          <p14:tracePt t="11129" x="528638" y="1506538"/>
          <p14:tracePt t="11146" x="476250" y="1412875"/>
          <p14:tracePt t="11163" x="434975" y="1292225"/>
          <p14:tracePt t="11180" x="434975" y="1138238"/>
          <p14:tracePt t="11196" x="434975" y="998538"/>
          <p14:tracePt t="11213" x="468313" y="896938"/>
          <p14:tracePt t="11229" x="528638" y="823913"/>
          <p14:tracePt t="11246" x="582613" y="769938"/>
          <p14:tracePt t="11263" x="723900" y="757238"/>
          <p14:tracePt t="11279" x="884238" y="757238"/>
          <p14:tracePt t="11296" x="1104900" y="776288"/>
          <p14:tracePt t="11312" x="1352550" y="830263"/>
          <p14:tracePt t="11329" x="1614488" y="863600"/>
          <p14:tracePt t="11346" x="1781175" y="904875"/>
          <p14:tracePt t="11362" x="1855788" y="923925"/>
          <p14:tracePt t="11379" x="1908175" y="965200"/>
          <p14:tracePt t="11396" x="1941513" y="1031875"/>
          <p14:tracePt t="11413" x="1962150" y="1144588"/>
          <p14:tracePt t="11429" x="1962150" y="1306513"/>
          <p14:tracePt t="11446" x="1962150" y="1493838"/>
          <p14:tracePt t="11464" x="1922463" y="1720850"/>
          <p14:tracePt t="11480" x="1855788" y="1814513"/>
          <p14:tracePt t="11496" x="1787525" y="1881188"/>
          <p14:tracePt t="11512" x="1708150" y="1916113"/>
          <p14:tracePt t="11529" x="1600200" y="1941513"/>
          <p14:tracePt t="11546" x="1520825" y="1955800"/>
          <p14:tracePt t="11562" x="1466850" y="1955800"/>
          <p14:tracePt t="11579" x="1412875" y="1949450"/>
          <p14:tracePt t="11596" x="1379538" y="1928813"/>
          <p14:tracePt t="11612" x="1346200" y="1908175"/>
          <p14:tracePt t="11629" x="1319213" y="1895475"/>
          <p14:tracePt t="11646" x="1312863" y="1874838"/>
          <p14:tracePt t="11663" x="1298575" y="1835150"/>
          <p14:tracePt t="11680" x="1298575" y="1801813"/>
          <p14:tracePt t="11696" x="1298575" y="1768475"/>
          <p14:tracePt t="11713" x="1298575" y="1741488"/>
          <p14:tracePt t="11729" x="1298575" y="1727200"/>
          <p14:tracePt t="11746" x="1306513" y="1701800"/>
          <p14:tracePt t="11762" x="1319213" y="1681163"/>
          <p14:tracePt t="11779" x="1333500" y="1674813"/>
          <p14:tracePt t="11796" x="1339850" y="1666875"/>
          <p14:tracePt t="11813" x="1352550" y="1660525"/>
          <p14:tracePt t="12263" x="1366838" y="1654175"/>
          <p14:tracePt t="12280" x="1373188" y="1654175"/>
          <p14:tracePt t="12288" x="1379538" y="1647825"/>
          <p14:tracePt t="12297" x="1385888" y="1647825"/>
          <p14:tracePt t="12313" x="1393825" y="1633538"/>
          <p14:tracePt t="12376" x="1406525" y="1633538"/>
          <p14:tracePt t="12384" x="1419225" y="1633538"/>
          <p14:tracePt t="12400" x="1433513" y="1633538"/>
          <p14:tracePt t="12432" x="1439863" y="1633538"/>
          <p14:tracePt t="12440" x="1446213" y="1633538"/>
          <p14:tracePt t="12448" x="1460500" y="1633538"/>
          <p14:tracePt t="12463" x="1479550" y="1633538"/>
          <p14:tracePt t="12480" x="1512888" y="1647825"/>
          <p14:tracePt t="12496" x="1539875" y="1660525"/>
          <p14:tracePt t="12513" x="1566863" y="1693863"/>
          <p14:tracePt t="12529" x="1593850" y="1714500"/>
          <p14:tracePt t="12546" x="1600200" y="1735138"/>
          <p14:tracePt t="12562" x="1614488" y="1754188"/>
          <p14:tracePt t="12579" x="1620838" y="1781175"/>
          <p14:tracePt t="12596" x="1620838" y="1795463"/>
          <p14:tracePt t="12613" x="1633538" y="1808163"/>
          <p14:tracePt t="12629" x="1660525" y="1841500"/>
          <p14:tracePt t="12646" x="1781175" y="1881188"/>
          <p14:tracePt t="12663" x="2036763" y="1949450"/>
          <p14:tracePt t="12680" x="2203450" y="2009775"/>
          <p14:tracePt t="12696" x="2357438" y="2055813"/>
          <p14:tracePt t="12713" x="2478088" y="2082800"/>
          <p14:tracePt t="12730" x="2559050" y="2095500"/>
          <p14:tracePt t="12746" x="2659063" y="2103438"/>
          <p14:tracePt t="12763" x="2759075" y="2116138"/>
          <p14:tracePt t="12779" x="2900363" y="2116138"/>
          <p14:tracePt t="12796" x="3067050" y="2089150"/>
          <p14:tracePt t="12813" x="3341688" y="2009775"/>
          <p14:tracePt t="12829" x="3676650" y="1895475"/>
          <p14:tracePt t="12846" x="3984625" y="1801813"/>
          <p14:tracePt t="12863" x="4259263" y="1687513"/>
          <p14:tracePt t="12880" x="4413250" y="1600200"/>
          <p14:tracePt t="12896" x="4460875" y="1547813"/>
          <p14:tracePt t="12913" x="4521200" y="1439863"/>
          <p14:tracePt t="12929" x="4540250" y="1339850"/>
          <p14:tracePt t="12946" x="4548188" y="1231900"/>
          <p14:tracePt t="12963" x="4548188" y="1119188"/>
          <p14:tracePt t="12979" x="4548188" y="1011238"/>
          <p14:tracePt t="12996" x="4494213" y="850900"/>
          <p14:tracePt t="13013" x="4406900" y="703263"/>
          <p14:tracePt t="13029" x="4292600" y="603250"/>
          <p14:tracePt t="13046" x="4159250" y="501650"/>
          <p14:tracePt t="13063" x="3870325" y="482600"/>
          <p14:tracePt t="13080" x="3522663" y="482600"/>
          <p14:tracePt t="13096" x="3181350" y="482600"/>
          <p14:tracePt t="13113" x="2873375" y="555625"/>
          <p14:tracePt t="13129" x="2578100" y="682625"/>
          <p14:tracePt t="13146" x="2411413" y="817563"/>
          <p14:tracePt t="13163" x="2363788" y="930275"/>
          <p14:tracePt t="13179" x="2363788" y="1038225"/>
          <p14:tracePt t="13196" x="2390775" y="1098550"/>
          <p14:tracePt t="13213" x="2451100" y="1165225"/>
          <p14:tracePt t="13229" x="2511425" y="1198563"/>
          <p14:tracePt t="13246" x="2625725" y="1238250"/>
          <p14:tracePt t="13263" x="2840038" y="1279525"/>
          <p14:tracePt t="13280" x="3033713" y="1319213"/>
          <p14:tracePt t="13296" x="3295650" y="1325563"/>
          <p14:tracePt t="13313" x="3570288" y="1352550"/>
          <p14:tracePt t="13329" x="3776663" y="1352550"/>
          <p14:tracePt t="13346" x="3924300" y="1352550"/>
          <p14:tracePt t="13363" x="4078288" y="1298575"/>
          <p14:tracePt t="13379" x="4232275" y="1198563"/>
          <p14:tracePt t="13396" x="4352925" y="1050925"/>
          <p14:tracePt t="13414" x="4446588" y="904875"/>
          <p14:tracePt t="13429" x="4487863" y="757238"/>
          <p14:tracePt t="13446" x="4494213" y="663575"/>
          <p14:tracePt t="13464" x="4473575" y="555625"/>
          <p14:tracePt t="13480" x="4406900" y="515938"/>
          <p14:tracePt t="13496" x="4306888" y="482600"/>
          <p14:tracePt t="13513" x="4159250" y="434975"/>
          <p14:tracePt t="13529" x="3984625" y="415925"/>
          <p14:tracePt t="13546" x="3790950" y="415925"/>
          <p14:tracePt t="13563" x="3489325" y="482600"/>
          <p14:tracePt t="13579" x="3201988" y="595313"/>
          <p14:tracePt t="13596" x="3081338" y="669925"/>
          <p14:tracePt t="13613" x="3048000" y="690563"/>
          <p14:tracePt t="16192" x="3054350" y="690563"/>
          <p14:tracePt t="16200" x="3067050" y="690563"/>
          <p14:tracePt t="16213" x="3087688" y="682625"/>
          <p14:tracePt t="16230" x="3094038" y="676275"/>
          <p14:tracePt t="16304" x="3094038" y="663575"/>
          <p14:tracePt t="16320" x="3094038" y="655638"/>
          <p14:tracePt t="16328" x="3087688" y="642938"/>
          <p14:tracePt t="16344" x="3073400" y="630238"/>
          <p14:tracePt t="16353" x="3073400" y="622300"/>
          <p14:tracePt t="16363" x="3067050" y="609600"/>
          <p14:tracePt t="16380" x="3060700" y="603250"/>
          <p14:tracePt t="16396" x="3054350" y="595313"/>
          <p14:tracePt t="16413" x="3040063" y="582613"/>
          <p14:tracePt t="16430" x="3027363" y="569913"/>
          <p14:tracePt t="16446" x="3021013" y="561975"/>
          <p14:tracePt t="17480" x="3006725" y="561975"/>
          <p14:tracePt t="17489" x="2994025" y="561975"/>
          <p14:tracePt t="17497" x="2987675" y="561975"/>
          <p14:tracePt t="17513" x="2967038" y="561975"/>
          <p14:tracePt t="17530" x="2960688" y="561975"/>
          <p14:tracePt t="17680" x="2952750" y="561975"/>
          <p14:tracePt t="17688" x="2940050" y="561975"/>
          <p14:tracePt t="17697" x="2933700" y="561975"/>
          <p14:tracePt t="17713" x="2906713" y="561975"/>
          <p14:tracePt t="17730" x="2886075" y="561975"/>
          <p14:tracePt t="17747" x="2873375" y="561975"/>
          <p14:tracePt t="17763" x="2859088" y="561975"/>
          <p14:tracePt t="17780" x="2846388" y="555625"/>
          <p14:tracePt t="17796" x="2819400" y="555625"/>
          <p14:tracePt t="17813" x="2813050" y="549275"/>
          <p14:tracePt t="17830" x="2806700" y="549275"/>
          <p14:tracePt t="19793" x="2813050" y="549275"/>
          <p14:tracePt t="19809" x="2819400" y="549275"/>
          <p14:tracePt t="19817" x="2819400" y="555625"/>
          <p14:tracePt t="19897" x="2833688" y="555625"/>
          <p14:tracePt t="19929" x="2840038" y="555625"/>
          <p14:tracePt t="19961" x="2840038" y="549275"/>
          <p14:tracePt t="20185" x="2840038" y="542925"/>
          <p14:tracePt t="20601" x="2840038" y="536575"/>
          <p14:tracePt t="20929" x="2840038" y="528638"/>
          <p14:tracePt t="20937" x="2825750" y="555625"/>
          <p14:tracePt t="20947" x="2825750" y="615950"/>
          <p14:tracePt t="20964" x="2798763" y="836613"/>
          <p14:tracePt t="20980" x="2798763" y="1050925"/>
          <p14:tracePt t="20997" x="2798763" y="1265238"/>
          <p14:tracePt t="21014" x="2792413" y="1460500"/>
          <p14:tracePt t="21030" x="2792413" y="1614488"/>
          <p14:tracePt t="21047" x="2792413" y="1795463"/>
          <p14:tracePt t="21064" x="2792413" y="1995488"/>
          <p14:tracePt t="21081" x="2798763" y="2251075"/>
          <p14:tracePt t="21098" x="2798763" y="2370138"/>
          <p14:tracePt t="21114" x="2798763" y="2457450"/>
          <p14:tracePt t="21130" x="2798763" y="2532063"/>
          <p14:tracePt t="21147" x="2813050" y="2611438"/>
          <p14:tracePt t="21164" x="2819400" y="2686050"/>
          <p14:tracePt t="21180" x="2819400" y="2752725"/>
          <p14:tracePt t="21197" x="2819400" y="2806700"/>
          <p14:tracePt t="21214" x="2819400" y="2846388"/>
          <p14:tracePt t="21230" x="2819400" y="2873375"/>
          <p14:tracePt t="21247" x="2819400" y="2886075"/>
          <p14:tracePt t="21264" x="2819400" y="2894013"/>
          <p14:tracePt t="21281" x="2819400" y="2919413"/>
          <p14:tracePt t="21297" x="2819400" y="2946400"/>
          <p14:tracePt t="21314" x="2819400" y="2973388"/>
          <p14:tracePt t="21330" x="2819400" y="2994025"/>
          <p14:tracePt t="21347" x="2819400" y="3000375"/>
          <p14:tracePt t="21380" x="2819400" y="3006725"/>
          <p14:tracePt t="21397" x="2819400" y="3021013"/>
          <p14:tracePt t="21414" x="2819400" y="3048000"/>
          <p14:tracePt t="21430" x="2833688" y="3067050"/>
          <p14:tracePt t="21447" x="2846388" y="3094038"/>
          <p14:tracePt t="21465" x="2852738" y="3127375"/>
          <p14:tracePt t="21481" x="2879725" y="3160713"/>
          <p14:tracePt t="21498" x="2894013" y="3201988"/>
          <p14:tracePt t="21514" x="2906713" y="3221038"/>
          <p14:tracePt t="21530" x="2919413" y="3241675"/>
          <p14:tracePt t="21547" x="2927350" y="3262313"/>
          <p14:tracePt t="21564" x="2933700" y="3268663"/>
          <p14:tracePt t="21580" x="2940050" y="3275013"/>
          <p14:tracePt t="21681" x="2946400" y="3275013"/>
          <p14:tracePt t="21689" x="2946400" y="3268663"/>
          <p14:tracePt t="21705" x="2946400" y="3254375"/>
          <p14:tracePt t="21721" x="2946400" y="3248025"/>
          <p14:tracePt t="21730" x="2946400" y="3241675"/>
          <p14:tracePt t="21747" x="2946400" y="3227388"/>
          <p14:tracePt t="21913" x="2946400" y="3221038"/>
          <p14:tracePt t="22041" x="2952750" y="3214688"/>
          <p14:tracePt t="22233" x="2960688" y="3208338"/>
          <p14:tracePt t="22265" x="2960688" y="3201988"/>
          <p14:tracePt t="22273" x="2960688" y="3194050"/>
          <p14:tracePt t="22633" x="2960688" y="3187700"/>
          <p14:tracePt t="22657" x="2960688" y="3181350"/>
          <p14:tracePt t="22666" x="2960688" y="3175000"/>
          <p14:tracePt t="22673" x="2960688" y="3167063"/>
          <p14:tracePt t="22682" x="2960688" y="3160713"/>
          <p14:tracePt t="22697" x="2960688" y="3148013"/>
          <p14:tracePt t="22731" x="2960688" y="3133725"/>
          <p14:tracePt t="22747" x="2952750" y="3127375"/>
          <p14:tracePt t="22802" x="2952750" y="3121025"/>
          <p14:tracePt t="22825" x="2946400" y="3114675"/>
          <p14:tracePt t="22897" x="2946400" y="3108325"/>
          <p14:tracePt t="23153" x="2946400" y="3100388"/>
          <p14:tracePt t="23161" x="2946400" y="3081338"/>
          <p14:tracePt t="23169" x="2946400" y="3073400"/>
          <p14:tracePt t="23180" x="2946400" y="3054350"/>
          <p14:tracePt t="23197" x="2927350" y="2960688"/>
          <p14:tracePt t="23214" x="2859088" y="2786063"/>
          <p14:tracePt t="23231" x="2792413" y="2659063"/>
          <p14:tracePt t="23247" x="2746375" y="2559050"/>
          <p14:tracePt t="23264" x="2732088" y="2524125"/>
          <p14:tracePt t="23729" x="2732088" y="2511425"/>
          <p14:tracePt t="23737" x="2759075" y="2498725"/>
          <p14:tracePt t="23747" x="2773363" y="2490788"/>
          <p14:tracePt t="23882" x="2779713" y="2490788"/>
          <p14:tracePt t="23898" x="2792413" y="2490788"/>
          <p14:tracePt t="23921" x="2798763" y="2498725"/>
          <p14:tracePt t="23929" x="2798763" y="2505075"/>
          <p14:tracePt t="23937" x="2813050" y="2524125"/>
          <p14:tracePt t="23947" x="2825750" y="2551113"/>
          <p14:tracePt t="23964" x="2846388" y="2619375"/>
          <p14:tracePt t="23980" x="2886075" y="2705100"/>
          <p14:tracePt t="23997" x="2927350" y="2846388"/>
          <p14:tracePt t="24014" x="2952750" y="2973388"/>
          <p14:tracePt t="24030" x="2973388" y="3081338"/>
          <p14:tracePt t="24047" x="2994025" y="3167063"/>
          <p14:tracePt t="24064" x="2994025" y="3262313"/>
          <p14:tracePt t="24081" x="3006725" y="3416300"/>
          <p14:tracePt t="24098" x="3040063" y="3636963"/>
          <p14:tracePt t="24114" x="3040063" y="3730625"/>
          <p14:tracePt t="24131" x="3021013" y="3803650"/>
          <p14:tracePt t="24147" x="2987675" y="3851275"/>
          <p14:tracePt t="24164" x="2927350" y="3878263"/>
          <p14:tracePt t="24180" x="2879725" y="3884613"/>
          <p14:tracePt t="24197" x="2852738" y="3897313"/>
          <p14:tracePt t="24214" x="2813050" y="3911600"/>
          <p14:tracePt t="24230" x="2786063" y="3924300"/>
          <p14:tracePt t="24247" x="2773363" y="3938588"/>
          <p14:tracePt t="24264" x="2765425" y="3938588"/>
          <p14:tracePt t="24281" x="2759075" y="3938588"/>
          <p14:tracePt t="24321" x="2752725" y="3938588"/>
          <p14:tracePt t="24346" x="2746375" y="3951288"/>
          <p14:tracePt t="24362" x="2738438" y="3951288"/>
          <p14:tracePt t="24369" x="2725738" y="3951288"/>
          <p14:tracePt t="24401" x="2725738" y="3957638"/>
          <p14:tracePt t="24409" x="2719388" y="3965575"/>
          <p14:tracePt t="24418" x="2705100" y="3978275"/>
          <p14:tracePt t="24430" x="2692400" y="3998913"/>
          <p14:tracePt t="24447" x="2619375" y="4071938"/>
          <p14:tracePt t="24464" x="2498725" y="4186238"/>
          <p14:tracePt t="24481" x="2143125" y="4367213"/>
          <p14:tracePt t="24498" x="1847850" y="4406900"/>
          <p14:tracePt t="24514" x="1520825" y="4406900"/>
          <p14:tracePt t="24531" x="1279525" y="4406900"/>
          <p14:tracePt t="24547" x="1098550" y="4419600"/>
          <p14:tracePt t="24564" x="923925" y="4419600"/>
          <p14:tracePt t="24580" x="776288" y="4419600"/>
          <p14:tracePt t="24597" x="655638" y="4413250"/>
          <p14:tracePt t="24614" x="595313" y="4379913"/>
          <p14:tracePt t="24630" x="561975" y="4352925"/>
          <p14:tracePt t="24647" x="542925" y="4340225"/>
          <p14:tracePt t="24664" x="528638" y="4325938"/>
          <p14:tracePt t="24698" x="522288" y="4325938"/>
          <p14:tracePt t="24714" x="509588" y="4306888"/>
          <p14:tracePt t="24731" x="501650" y="4292600"/>
          <p14:tracePt t="24748" x="501650" y="4286250"/>
          <p14:tracePt t="24764" x="495300" y="4265613"/>
          <p14:tracePt t="24780" x="488950" y="4252913"/>
          <p14:tracePt t="24914" x="488950" y="4246563"/>
          <p14:tracePt t="24921" x="488950" y="4232275"/>
          <p14:tracePt t="24938" x="488950" y="4219575"/>
          <p14:tracePt t="24953" x="488950" y="4213225"/>
          <p14:tracePt t="24964" x="488950" y="4205288"/>
          <p14:tracePt t="24980" x="488950" y="4198938"/>
          <p14:tracePt t="24997" x="488950" y="4192588"/>
          <p14:tracePt t="25082" x="488950" y="4186238"/>
          <p14:tracePt t="25154" x="488950" y="4198938"/>
          <p14:tracePt t="25162" x="488950" y="4246563"/>
          <p14:tracePt t="25169" x="501650" y="4306888"/>
          <p14:tracePt t="25181" x="501650" y="4373563"/>
          <p14:tracePt t="25197" x="501650" y="4567238"/>
          <p14:tracePt t="25214" x="501650" y="4802188"/>
          <p14:tracePt t="25231" x="501650" y="5037138"/>
          <p14:tracePt t="25794" x="1855788" y="5137150"/>
          <p14:tracePt t="25802" x="2001838" y="5137150"/>
          <p14:tracePt t="25814" x="2182813" y="5137150"/>
          <p14:tracePt t="25831" x="2478088" y="5137150"/>
          <p14:tracePt t="25847" x="2665413" y="5137150"/>
          <p14:tracePt t="25864" x="2792413" y="5137150"/>
          <p14:tracePt t="25881" x="2852738" y="5137150"/>
          <p14:tracePt t="25898" x="2859088" y="5137150"/>
          <p14:tracePt t="25914" x="2913063" y="5137150"/>
          <p14:tracePt t="25931" x="2987675" y="5137150"/>
          <p14:tracePt t="25947" x="3067050" y="5137150"/>
          <p14:tracePt t="25964" x="3127375" y="5137150"/>
          <p14:tracePt t="25981" x="3167063" y="5137150"/>
          <p14:tracePt t="26014" x="3187700" y="5137150"/>
          <p14:tracePt t="26049" x="3201988" y="5137150"/>
          <p14:tracePt t="26073" x="3201988" y="5130800"/>
          <p14:tracePt t="26090" x="3208338" y="5130800"/>
          <p14:tracePt t="26098" x="3214688" y="5130800"/>
          <p14:tracePt t="26121" x="3221038" y="5130800"/>
          <p14:tracePt t="26234" x="3227388" y="5130800"/>
          <p14:tracePt t="27018" x="3221038" y="5130800"/>
          <p14:tracePt t="27026" x="3154363" y="5130800"/>
          <p14:tracePt t="27034" x="3081338" y="5137150"/>
          <p14:tracePt t="27047" x="2873375" y="5137150"/>
          <p14:tracePt t="27064" x="2170113" y="5137150"/>
          <p14:tracePt t="27081" x="1446213" y="5137150"/>
          <p14:tracePt t="27414" x="361950" y="4848225"/>
          <p14:tracePt t="27431" x="361950" y="4841875"/>
          <p14:tracePt t="27447" x="361950" y="4814888"/>
          <p14:tracePt t="27465" x="361950" y="4787900"/>
          <p14:tracePt t="27482" x="374650" y="4702175"/>
          <p14:tracePt t="27498" x="381000" y="4648200"/>
          <p14:tracePt t="27514" x="388938" y="4614863"/>
          <p14:tracePt t="27531" x="407988" y="4594225"/>
          <p14:tracePt t="27547" x="422275" y="4581525"/>
          <p14:tracePt t="27564" x="428625" y="4581525"/>
          <p14:tracePt t="27581" x="455613" y="4573588"/>
          <p14:tracePt t="27597" x="488950" y="4554538"/>
          <p14:tracePt t="27614" x="522288" y="4533900"/>
          <p14:tracePt t="27631" x="582613" y="4494213"/>
          <p14:tracePt t="27647" x="630238" y="4452938"/>
          <p14:tracePt t="27664" x="655638" y="4433888"/>
          <p14:tracePt t="27681" x="676275" y="4419600"/>
          <p14:tracePt t="27698" x="703263" y="4394200"/>
          <p14:tracePt t="27714" x="709613" y="4379913"/>
          <p14:tracePt t="27731" x="709613" y="4359275"/>
          <p14:tracePt t="27748" x="715963" y="4352925"/>
          <p14:tracePt t="27802" x="723900" y="4352925"/>
          <p14:tracePt t="27826" x="730250" y="4352925"/>
          <p14:tracePt t="27834" x="736600" y="4352925"/>
          <p14:tracePt t="27842" x="742950" y="4352925"/>
          <p14:tracePt t="27850" x="742950" y="4359275"/>
          <p14:tracePt t="27866" x="750888" y="4367213"/>
          <p14:tracePt t="27882" x="757238" y="4367213"/>
          <p14:tracePt t="28098" x="763588" y="4373563"/>
          <p14:tracePt t="28178" x="763588" y="4379913"/>
          <p14:tracePt t="28250" x="763588" y="4386263"/>
          <p14:tracePt t="28258" x="750888" y="4386263"/>
          <p14:tracePt t="28266" x="709613" y="4406900"/>
          <p14:tracePt t="28281" x="682625" y="4413250"/>
          <p14:tracePt t="28298" x="649288" y="4433888"/>
          <p14:tracePt t="28314" x="642938" y="4433888"/>
          <p14:tracePt t="28347" x="636588" y="4433888"/>
          <p14:tracePt t="28364" x="636588" y="4440238"/>
          <p14:tracePt t="28381" x="630238" y="4440238"/>
          <p14:tracePt t="28398" x="630238" y="4446588"/>
          <p14:tracePt t="28602" x="630238" y="4460875"/>
          <p14:tracePt t="28610" x="636588" y="4460875"/>
          <p14:tracePt t="28618" x="649288" y="4460875"/>
          <p14:tracePt t="28631" x="663575" y="4460875"/>
          <p14:tracePt t="28648" x="696913" y="4467225"/>
          <p14:tracePt t="28664" x="796925" y="4494213"/>
          <p14:tracePt t="28681" x="1071563" y="4581525"/>
          <p14:tracePt t="28683" x="1285875" y="4627563"/>
          <p14:tracePt t="28698" x="1708150" y="4762500"/>
          <p14:tracePt t="28714" x="2130425" y="4829175"/>
          <p14:tracePt t="28731" x="2465388" y="4881563"/>
          <p14:tracePt t="28748" x="2611438" y="4889500"/>
          <p14:tracePt t="28765" x="2679700" y="4889500"/>
          <p14:tracePt t="28781" x="2692400" y="4889500"/>
          <p14:tracePt t="28818" x="2698750" y="4889500"/>
          <p14:tracePt t="28834" x="2698750" y="4868863"/>
          <p14:tracePt t="28847" x="2698750" y="4856163"/>
          <p14:tracePt t="28864" x="2698750" y="4835525"/>
          <p14:tracePt t="28881" x="2698750" y="4829175"/>
          <p14:tracePt t="28897" x="2698750" y="4822825"/>
          <p14:tracePt t="28915" x="2698750" y="4814888"/>
          <p14:tracePt t="28931" x="2698750" y="4795838"/>
          <p14:tracePt t="28947" x="2698750" y="4775200"/>
          <p14:tracePt t="28964" x="2679700" y="4735513"/>
          <p14:tracePt t="28981" x="2644775" y="4687888"/>
          <p14:tracePt t="28998" x="2592388" y="4654550"/>
          <p14:tracePt t="29014" x="2538413" y="4621213"/>
          <p14:tracePt t="29031" x="2498725" y="4594225"/>
          <p14:tracePt t="29048" x="2465388" y="4573588"/>
          <p14:tracePt t="29064" x="2424113" y="4560888"/>
          <p14:tracePt t="29081" x="2405063" y="4548188"/>
          <p14:tracePt t="29098" x="2384425" y="4548188"/>
          <p14:tracePt t="29115" x="2370138" y="4548188"/>
          <p14:tracePt t="29131" x="2357438" y="4548188"/>
          <p14:tracePt t="29148" x="2330450" y="4533900"/>
          <p14:tracePt t="29164" x="2303463" y="4533900"/>
          <p14:tracePt t="29181" x="2270125" y="4513263"/>
          <p14:tracePt t="29198" x="2251075" y="4500563"/>
          <p14:tracePt t="29214" x="2243138" y="4500563"/>
          <p14:tracePt t="29231" x="2236788" y="4494213"/>
          <p14:tracePt t="29248" x="2216150" y="4494213"/>
          <p14:tracePt t="29264" x="2209800" y="4487863"/>
          <p14:tracePt t="29281" x="2197100" y="4479925"/>
          <p14:tracePt t="29298" x="2170113" y="4467225"/>
          <p14:tracePt t="29331" x="2163763" y="4460875"/>
          <p14:tracePt t="30339" x="2170113" y="4452938"/>
          <p14:tracePt t="30370" x="2176463" y="4452938"/>
          <p14:tracePt t="30386" x="2176463" y="4446588"/>
          <p14:tracePt t="30402" x="2190750" y="4446588"/>
          <p14:tracePt t="30419" x="2197100" y="4440238"/>
          <p14:tracePt t="30426" x="2203450" y="4440238"/>
          <p14:tracePt t="30434" x="2216150" y="4433888"/>
          <p14:tracePt t="30458" x="2230438" y="4427538"/>
          <p14:tracePt t="30498" x="2236788" y="4427538"/>
          <p14:tracePt t="30506" x="2243138" y="4419600"/>
          <p14:tracePt t="30587" x="2243138" y="4413250"/>
          <p14:tracePt t="31098" x="2236788" y="4413250"/>
          <p14:tracePt t="31107" x="2224088" y="4413250"/>
          <p14:tracePt t="31116" x="2182813" y="4413250"/>
          <p14:tracePt t="31131" x="2082800" y="4406900"/>
          <p14:tracePt t="31148" x="1962150" y="4386263"/>
          <p14:tracePt t="31165" x="1855788" y="4352925"/>
          <p14:tracePt t="31181" x="1727200" y="4325938"/>
          <p14:tracePt t="31198" x="1620838" y="4292600"/>
          <p14:tracePt t="31215" x="1500188" y="4259263"/>
          <p14:tracePt t="31231" x="1419225" y="4238625"/>
          <p14:tracePt t="31248" x="1339850" y="4232275"/>
          <p14:tracePt t="31264" x="1298575" y="4225925"/>
          <p14:tracePt t="31281" x="1258888" y="4213225"/>
          <p14:tracePt t="31299" x="1225550" y="4213225"/>
          <p14:tracePt t="31315" x="1185863" y="4213225"/>
          <p14:tracePt t="31331" x="1152525" y="4213225"/>
          <p14:tracePt t="31348" x="1138238" y="4213225"/>
          <p14:tracePt t="31365" x="1125538" y="4213225"/>
          <p14:tracePt t="31381" x="1119188" y="4213225"/>
          <p14:tracePt t="31398" x="1098550" y="4213225"/>
          <p14:tracePt t="31415" x="1092200" y="4213225"/>
          <p14:tracePt t="31431" x="1071563" y="4213225"/>
          <p14:tracePt t="31448" x="1050925" y="4213225"/>
          <p14:tracePt t="31465" x="1031875" y="4213225"/>
          <p14:tracePt t="31481" x="1023938" y="4219575"/>
          <p14:tracePt t="31499" x="990600" y="4238625"/>
          <p14:tracePt t="31515" x="965200" y="4265613"/>
          <p14:tracePt t="31531" x="944563" y="4279900"/>
          <p14:tracePt t="31548" x="930275" y="4292600"/>
          <p14:tracePt t="31565" x="917575" y="4313238"/>
          <p14:tracePt t="31581" x="904875" y="4325938"/>
          <p14:tracePt t="31598" x="904875" y="4352925"/>
          <p14:tracePt t="31615" x="890588" y="4386263"/>
          <p14:tracePt t="31632" x="890588" y="4419600"/>
          <p14:tracePt t="31648" x="890588" y="4446588"/>
          <p14:tracePt t="31665" x="890588" y="4473575"/>
          <p14:tracePt t="31681" x="896938" y="4494213"/>
          <p14:tracePt t="31683" x="896938" y="4500563"/>
          <p14:tracePt t="31698" x="904875" y="4513263"/>
          <p14:tracePt t="31715" x="923925" y="4533900"/>
          <p14:tracePt t="31731" x="938213" y="4548188"/>
          <p14:tracePt t="31748" x="950913" y="4560888"/>
          <p14:tracePt t="31765" x="977900" y="4573588"/>
          <p14:tracePt t="31781" x="998538" y="4573588"/>
          <p14:tracePt t="31798" x="1038225" y="4594225"/>
          <p14:tracePt t="31815" x="1098550" y="4621213"/>
          <p14:tracePt t="31831" x="1152525" y="4641850"/>
          <p14:tracePt t="31848" x="1185863" y="4660900"/>
          <p14:tracePt t="31865" x="1225550" y="4675188"/>
          <p14:tracePt t="31881" x="1258888" y="4681538"/>
          <p14:tracePt t="31898" x="1319213" y="4681538"/>
          <p14:tracePt t="31915" x="1393825" y="4694238"/>
          <p14:tracePt t="31931" x="1439863" y="4708525"/>
          <p14:tracePt t="31948" x="1473200" y="4714875"/>
          <p14:tracePt t="31965" x="1487488" y="4714875"/>
          <p14:tracePt t="31982" x="1493838" y="4714875"/>
          <p14:tracePt t="31998" x="1506538" y="4714875"/>
          <p14:tracePt t="32031" x="1533525" y="4714875"/>
          <p14:tracePt t="32048" x="1573213" y="4714875"/>
          <p14:tracePt t="32065" x="1620838" y="4714875"/>
          <p14:tracePt t="32081" x="1693863" y="4727575"/>
          <p14:tracePt t="32098" x="1787525" y="4727575"/>
          <p14:tracePt t="32115" x="1828800" y="4727575"/>
          <p14:tracePt t="32131" x="1862138" y="4727575"/>
          <p14:tracePt t="32148" x="1874838" y="4727575"/>
          <p14:tracePt t="32165" x="1908175" y="4727575"/>
          <p14:tracePt t="32181" x="1928813" y="4727575"/>
          <p14:tracePt t="32198" x="1955800" y="4727575"/>
          <p14:tracePt t="32215" x="1976438" y="4727575"/>
          <p14:tracePt t="32231" x="2009775" y="4727575"/>
          <p14:tracePt t="32248" x="2036763" y="4727575"/>
          <p14:tracePt t="32265" x="2055813" y="4727575"/>
          <p14:tracePt t="32281" x="2062163" y="4727575"/>
          <p14:tracePt t="32298" x="2082800" y="4727575"/>
          <p14:tracePt t="32315" x="2095500" y="4727575"/>
          <p14:tracePt t="32331" x="2116138" y="4727575"/>
          <p14:tracePt t="32348" x="2149475" y="4727575"/>
          <p14:tracePt t="32365" x="2182813" y="4727575"/>
          <p14:tracePt t="32381" x="2230438" y="4727575"/>
          <p14:tracePt t="32398" x="2276475" y="4727575"/>
          <p14:tracePt t="32415" x="2303463" y="4727575"/>
          <p14:tracePt t="32432" x="2330450" y="4727575"/>
          <p14:tracePt t="32448" x="2336800" y="4727575"/>
          <p14:tracePt t="32465" x="2344738" y="4727575"/>
          <p14:tracePt t="32482" x="2357438" y="4727575"/>
          <p14:tracePt t="32499" x="2363788" y="4727575"/>
          <p14:tracePt t="32715" x="2370138" y="4727575"/>
          <p14:tracePt t="32722" x="2370138" y="4708525"/>
          <p14:tracePt t="32732" x="2370138" y="4694238"/>
          <p14:tracePt t="32748" x="2370138" y="4687888"/>
          <p14:tracePt t="32765" x="2370138" y="4675188"/>
          <p14:tracePt t="32798" x="2370138" y="4667250"/>
          <p14:tracePt t="32815" x="2351088" y="4654550"/>
          <p14:tracePt t="32831" x="2324100" y="4654550"/>
          <p14:tracePt t="32865" x="2309813" y="4648200"/>
          <p14:tracePt t="32881" x="2284413" y="4641850"/>
          <p14:tracePt t="32899" x="2236788" y="4627563"/>
          <p14:tracePt t="32915" x="2197100" y="4621213"/>
          <p14:tracePt t="32932" x="2155825" y="4608513"/>
          <p14:tracePt t="32948" x="2070100" y="4594225"/>
          <p14:tracePt t="32965" x="1941513" y="4573588"/>
          <p14:tracePt t="32981" x="1781175" y="4527550"/>
          <p14:tracePt t="32998" x="1627188" y="4487863"/>
          <p14:tracePt t="33015" x="1460500" y="4433888"/>
          <p14:tracePt t="33031" x="1298575" y="4394200"/>
          <p14:tracePt t="33048" x="1171575" y="4352925"/>
          <p14:tracePt t="33065" x="1031875" y="4325938"/>
          <p14:tracePt t="33081" x="911225" y="4265613"/>
          <p14:tracePt t="33098" x="784225" y="4219575"/>
          <p14:tracePt t="33115" x="736600" y="4192588"/>
          <p14:tracePt t="33131" x="703263" y="4192588"/>
          <p14:tracePt t="33148" x="696913" y="4192588"/>
          <p14:tracePt t="33165" x="682625" y="4192588"/>
          <p14:tracePt t="33181" x="663575" y="4192588"/>
          <p14:tracePt t="33198" x="649288" y="4205288"/>
          <p14:tracePt t="33215" x="630238" y="4225925"/>
          <p14:tracePt t="33232" x="609600" y="4259263"/>
          <p14:tracePt t="33248" x="588963" y="4286250"/>
          <p14:tracePt t="33265" x="561975" y="4313238"/>
          <p14:tracePt t="33281" x="555625" y="4340225"/>
          <p14:tracePt t="33299" x="542925" y="4352925"/>
          <p14:tracePt t="33315" x="528638" y="4379913"/>
          <p14:tracePt t="33332" x="522288" y="4386263"/>
          <p14:tracePt t="33348" x="522288" y="4413250"/>
          <p14:tracePt t="33365" x="522288" y="4446588"/>
          <p14:tracePt t="33381" x="522288" y="4473575"/>
          <p14:tracePt t="33398" x="522288" y="4506913"/>
          <p14:tracePt t="33415" x="522288" y="4527550"/>
          <p14:tracePt t="33431" x="522288" y="4533900"/>
          <p14:tracePt t="33467" x="522288" y="4540250"/>
          <p14:tracePt t="33481" x="536575" y="4554538"/>
          <p14:tracePt t="33499" x="555625" y="4573588"/>
          <p14:tracePt t="33515" x="569913" y="4587875"/>
          <p14:tracePt t="33531" x="576263" y="4600575"/>
          <p14:tracePt t="33548" x="582613" y="4608513"/>
          <p14:tracePt t="33565" x="595313" y="4614863"/>
          <p14:tracePt t="33581" x="603250" y="4627563"/>
          <p14:tracePt t="33599" x="609600" y="4627563"/>
          <p14:tracePt t="33683" x="615950" y="4627563"/>
          <p14:tracePt t="33699" x="622300" y="4627563"/>
          <p14:tracePt t="33755" x="636588" y="4627563"/>
          <p14:tracePt t="34019" x="642938" y="4627563"/>
          <p14:tracePt t="34035" x="649288" y="4627563"/>
          <p14:tracePt t="34059" x="655638" y="4633913"/>
          <p14:tracePt t="34155" x="663575" y="4633913"/>
          <p14:tracePt t="34163" x="676275" y="4641850"/>
          <p14:tracePt t="34172" x="690563" y="4648200"/>
          <p14:tracePt t="34181" x="696913" y="4648200"/>
          <p14:tracePt t="34198" x="730250" y="4660900"/>
          <p14:tracePt t="34215" x="776288" y="4675188"/>
          <p14:tracePt t="34232" x="817563" y="4687888"/>
          <p14:tracePt t="34248" x="857250" y="4687888"/>
          <p14:tracePt t="34265" x="890588" y="4694238"/>
          <p14:tracePt t="34281" x="938213" y="4694238"/>
          <p14:tracePt t="34299" x="977900" y="4694238"/>
          <p14:tracePt t="34315" x="1004888" y="4694238"/>
          <p14:tracePt t="34331" x="1017588" y="4694238"/>
          <p14:tracePt t="34348" x="1023938" y="4694238"/>
          <p14:tracePt t="34365" x="1038225" y="4694238"/>
          <p14:tracePt t="34382" x="1044575" y="4694238"/>
          <p14:tracePt t="34398" x="1058863" y="4687888"/>
          <p14:tracePt t="34415" x="1071563" y="4681538"/>
          <p14:tracePt t="34432" x="1084263" y="4675188"/>
          <p14:tracePt t="34448" x="1084263" y="4667250"/>
          <p14:tracePt t="34481" x="1084263" y="4660900"/>
          <p14:tracePt t="34499" x="1058863" y="4641850"/>
          <p14:tracePt t="34516" x="1031875" y="4627563"/>
          <p14:tracePt t="34532" x="1004888" y="4627563"/>
          <p14:tracePt t="34548" x="965200" y="4627563"/>
          <p14:tracePt t="34565" x="911225" y="4627563"/>
          <p14:tracePt t="34582" x="863600" y="4627563"/>
          <p14:tracePt t="34598" x="790575" y="4660900"/>
          <p14:tracePt t="34615" x="715963" y="4681538"/>
          <p14:tracePt t="34631" x="690563" y="4681538"/>
          <p14:tracePt t="34648" x="676275" y="4681538"/>
          <p14:tracePt t="34715" x="669925" y="4687888"/>
          <p14:tracePt t="34732" x="669925" y="4694238"/>
          <p14:tracePt t="34739" x="669925" y="4702175"/>
          <p14:tracePt t="34755" x="682625" y="4708525"/>
          <p14:tracePt t="34771" x="696913" y="4708525"/>
          <p14:tracePt t="34782" x="709613" y="4721225"/>
          <p14:tracePt t="34798" x="715963" y="4721225"/>
          <p14:tracePt t="34815" x="723900" y="4721225"/>
          <p14:tracePt t="34832" x="736600" y="4721225"/>
          <p14:tracePt t="34848" x="763588" y="4721225"/>
          <p14:tracePt t="34865" x="776288" y="4721225"/>
          <p14:tracePt t="34939" x="790575" y="4721225"/>
          <p14:tracePt t="34963" x="796925" y="4721225"/>
          <p14:tracePt t="35547" x="817563" y="4721225"/>
          <p14:tracePt t="35555" x="830263" y="4721225"/>
          <p14:tracePt t="35565" x="850900" y="4735513"/>
          <p14:tracePt t="35582" x="890588" y="4741863"/>
          <p14:tracePt t="35598" x="923925" y="4754563"/>
          <p14:tracePt t="35615" x="957263" y="4762500"/>
          <p14:tracePt t="35632" x="984250" y="4775200"/>
          <p14:tracePt t="35648" x="1004888" y="4775200"/>
          <p14:tracePt t="35665" x="1017588" y="4781550"/>
          <p14:tracePt t="35682" x="1038225" y="4787900"/>
          <p14:tracePt t="35684" x="1065213" y="4787900"/>
          <p14:tracePt t="35700" x="1098550" y="4808538"/>
          <p14:tracePt t="35716" x="1152525" y="4814888"/>
          <p14:tracePt t="35732" x="1212850" y="4822825"/>
          <p14:tracePt t="35749" x="1292225" y="4822825"/>
          <p14:tracePt t="35765" x="1352550" y="4829175"/>
          <p14:tracePt t="35782" x="1406525" y="4829175"/>
          <p14:tracePt t="35799" x="1452563" y="4829175"/>
          <p14:tracePt t="35815" x="1500188" y="4829175"/>
          <p14:tracePt t="35832" x="1539875" y="4829175"/>
          <p14:tracePt t="35848" x="1587500" y="4835525"/>
          <p14:tracePt t="35865" x="1647825" y="4848225"/>
          <p14:tracePt t="35882" x="1701800" y="4848225"/>
          <p14:tracePt t="35899" x="1781175" y="4848225"/>
          <p14:tracePt t="35916" x="1835150" y="4848225"/>
          <p14:tracePt t="35932" x="1895475" y="4848225"/>
          <p14:tracePt t="35948" x="1941513" y="4848225"/>
          <p14:tracePt t="35965" x="1982788" y="4848225"/>
          <p14:tracePt t="35982" x="1995488" y="4841875"/>
          <p14:tracePt t="35998" x="2016125" y="4841875"/>
          <p14:tracePt t="36015" x="2022475" y="4835525"/>
          <p14:tracePt t="36048" x="2028825" y="4835525"/>
          <p14:tracePt t="36067" x="2036763" y="4829175"/>
          <p14:tracePt t="36092" x="2043113" y="4829175"/>
          <p14:tracePt t="36107" x="2049463" y="4829175"/>
          <p14:tracePt t="36124" x="2062163" y="4829175"/>
          <p14:tracePt t="36132" x="2070100" y="4822825"/>
          <p14:tracePt t="36148" x="2076450" y="4814888"/>
          <p14:tracePt t="36165" x="2082800" y="4814888"/>
          <p14:tracePt t="36182" x="2095500" y="4814888"/>
          <p14:tracePt t="36275" x="2095500" y="4808538"/>
          <p14:tracePt t="36283" x="2103438" y="4808538"/>
          <p14:tracePt t="36299" x="2109788" y="4808538"/>
          <p14:tracePt t="36307" x="2116138" y="4808538"/>
          <p14:tracePt t="36387" x="2122488" y="4808538"/>
          <p14:tracePt t="36404" x="2130425" y="4808538"/>
          <p14:tracePt t="36507" x="2136775" y="4808538"/>
          <p14:tracePt t="36547" x="2130425" y="4795838"/>
          <p14:tracePt t="36555" x="2109788" y="4775200"/>
          <p14:tracePt t="36571" x="2095500" y="4768850"/>
          <p14:tracePt t="36635" x="2082800" y="4768850"/>
          <p14:tracePt t="36643" x="2070100" y="4762500"/>
          <p14:tracePt t="36651" x="2043113" y="4762500"/>
          <p14:tracePt t="36665" x="2022475" y="4754563"/>
          <p14:tracePt t="36682" x="2001838" y="4748213"/>
          <p14:tracePt t="36699" x="1949450" y="4748213"/>
          <p14:tracePt t="36716" x="1908175" y="4748213"/>
          <p14:tracePt t="36732" x="1862138" y="4748213"/>
          <p14:tracePt t="36748" x="1795463" y="4727575"/>
          <p14:tracePt t="36765" x="1754188" y="4727575"/>
          <p14:tracePt t="36782" x="1727200" y="4714875"/>
          <p14:tracePt t="36815" x="1714500" y="4714875"/>
          <p14:tracePt t="36851" x="1708150" y="4714875"/>
          <p14:tracePt t="37139" x="1720850" y="4714875"/>
          <p14:tracePt t="37147" x="1727200" y="4714875"/>
          <p14:tracePt t="37155" x="1741488" y="4714875"/>
          <p14:tracePt t="37165" x="1762125" y="4714875"/>
          <p14:tracePt t="37182" x="1768475" y="4714875"/>
          <p14:tracePt t="37198" x="1781175" y="4714875"/>
          <p14:tracePt t="37215" x="1787525" y="4714875"/>
          <p14:tracePt t="37268" x="1801813" y="4714875"/>
          <p14:tracePt t="37283" x="1808163" y="4714875"/>
          <p14:tracePt t="37323" x="1822450" y="4714875"/>
          <p14:tracePt t="37340" x="1822450" y="4721225"/>
          <p14:tracePt t="37347" x="1828800" y="4721225"/>
          <p14:tracePt t="38083" x="1822450" y="4721225"/>
          <p14:tracePt t="38091" x="1808163" y="4714875"/>
          <p14:tracePt t="38100" x="1801813" y="4714875"/>
          <p14:tracePt t="38116" x="1762125" y="4708525"/>
          <p14:tracePt t="38132" x="1714500" y="4694238"/>
          <p14:tracePt t="38148" x="1654175" y="4675188"/>
          <p14:tracePt t="38165" x="1627188" y="4660900"/>
          <p14:tracePt t="38182" x="1581150" y="4633913"/>
          <p14:tracePt t="38198" x="1554163" y="4627563"/>
          <p14:tracePt t="38215" x="1527175" y="4608513"/>
          <p14:tracePt t="38232" x="1500188" y="4587875"/>
          <p14:tracePt t="38249" x="1473200" y="4567238"/>
          <p14:tracePt t="38265" x="1452563" y="4548188"/>
          <p14:tracePt t="38282" x="1439863" y="4533900"/>
          <p14:tracePt t="38299" x="1412875" y="4527550"/>
          <p14:tracePt t="38315" x="1406525" y="4521200"/>
          <p14:tracePt t="38332" x="1406525" y="4513263"/>
          <p14:tracePt t="38349" x="1393825" y="4506913"/>
          <p14:tracePt t="38382" x="1385888" y="4506913"/>
          <p14:tracePt t="38399" x="1373188" y="4506913"/>
          <p14:tracePt t="38415" x="1366838" y="4506913"/>
          <p14:tracePt t="38432" x="1358900" y="4506913"/>
          <p14:tracePt t="38449" x="1346200" y="4506913"/>
          <p14:tracePt t="38466" x="1325563" y="4521200"/>
          <p14:tracePt t="38482" x="1279525" y="4533900"/>
          <p14:tracePt t="38499" x="1204913" y="4554538"/>
          <p14:tracePt t="38516" x="1158875" y="4554538"/>
          <p14:tracePt t="38532" x="1125538" y="4573588"/>
          <p14:tracePt t="38549" x="1098550" y="4581525"/>
          <p14:tracePt t="38565" x="1071563" y="4587875"/>
          <p14:tracePt t="38582" x="1011238" y="4608513"/>
          <p14:tracePt t="38599" x="990600" y="4608513"/>
          <p14:tracePt t="38615" x="957263" y="4614863"/>
          <p14:tracePt t="38632" x="930275" y="4614863"/>
          <p14:tracePt t="38649" x="917575" y="4614863"/>
          <p14:tracePt t="38682" x="911225" y="4621213"/>
          <p14:tracePt t="38699" x="904875" y="4621213"/>
          <p14:tracePt t="38956" x="904875" y="4627563"/>
          <p14:tracePt t="38972" x="904875" y="4633913"/>
          <p14:tracePt t="38980" x="911225" y="4633913"/>
          <p14:tracePt t="38988" x="923925" y="4633913"/>
          <p14:tracePt t="38999" x="950913" y="4633913"/>
          <p14:tracePt t="39016" x="1011238" y="4654550"/>
          <p14:tracePt t="39032" x="1098550" y="4681538"/>
          <p14:tracePt t="39049" x="1165225" y="4708525"/>
          <p14:tracePt t="39066" x="1252538" y="4727575"/>
          <p14:tracePt t="39082" x="1312863" y="4741863"/>
          <p14:tracePt t="39099" x="1427163" y="4762500"/>
          <p14:tracePt t="39116" x="1493838" y="4768850"/>
          <p14:tracePt t="39132" x="1573213" y="4781550"/>
          <p14:tracePt t="39149" x="1674813" y="4787900"/>
          <p14:tracePt t="39165" x="1741488" y="4802188"/>
          <p14:tracePt t="39182" x="1762125" y="4802188"/>
          <p14:tracePt t="39199" x="1774825" y="4802188"/>
          <p14:tracePt t="39215" x="1808163" y="4814888"/>
          <p14:tracePt t="39232" x="1822450" y="4814888"/>
          <p14:tracePt t="39249" x="1847850" y="4814888"/>
          <p14:tracePt t="39265" x="1862138" y="4814888"/>
          <p14:tracePt t="39282" x="1874838" y="4814888"/>
          <p14:tracePt t="39299" x="1881188" y="4814888"/>
          <p14:tracePt t="39315" x="1889125" y="4814888"/>
          <p14:tracePt t="39475" x="1895475" y="4814888"/>
          <p14:tracePt t="40324" x="1901825" y="4814888"/>
          <p14:tracePt t="40332" x="1908175" y="4814888"/>
          <p14:tracePt t="40340" x="1922463" y="4822825"/>
          <p14:tracePt t="40349" x="1922463" y="4841875"/>
          <p14:tracePt t="40365" x="1922463" y="4856163"/>
          <p14:tracePt t="40382" x="1935163" y="4868863"/>
          <p14:tracePt t="40399" x="1935163" y="4889500"/>
          <p14:tracePt t="40432" x="1941513" y="4889500"/>
          <p14:tracePt t="40508" x="1949450" y="4902200"/>
          <p14:tracePt t="40516" x="1955800" y="4902200"/>
          <p14:tracePt t="40524" x="1955800" y="4908550"/>
          <p14:tracePt t="40533" x="1962150" y="4908550"/>
          <p14:tracePt t="40669" x="1968500" y="4916488"/>
          <p14:tracePt t="40692" x="1976438" y="4922838"/>
          <p14:tracePt t="40884" x="1976438" y="4941888"/>
          <p14:tracePt t="40892" x="1995488" y="4941888"/>
          <p14:tracePt t="40900" x="2016125" y="4956175"/>
          <p14:tracePt t="40916" x="2043113" y="4968875"/>
          <p14:tracePt t="40932" x="2055813" y="4976813"/>
          <p14:tracePt t="40949" x="2070100" y="4983163"/>
          <p14:tracePt t="40966" x="2082800" y="4983163"/>
          <p14:tracePt t="40982" x="2089150" y="4989513"/>
          <p14:tracePt t="41015" x="2095500" y="4989513"/>
          <p14:tracePt t="41032" x="2103438" y="4989513"/>
          <p14:tracePt t="41049" x="2116138" y="4989513"/>
          <p14:tracePt t="41082" x="2130425" y="4989513"/>
          <p14:tracePt t="41356" x="2136775" y="4989513"/>
          <p14:tracePt t="41364" x="2143125" y="4989513"/>
          <p14:tracePt t="42068" x="2136775" y="4983163"/>
          <p14:tracePt t="42076" x="2089150" y="4983163"/>
          <p14:tracePt t="42084" x="2022475" y="5002213"/>
          <p14:tracePt t="42100" x="1895475" y="5022850"/>
          <p14:tracePt t="42116" x="1768475" y="5022850"/>
          <p14:tracePt t="42133" x="1660525" y="5022850"/>
          <p14:tracePt t="42149" x="1554163" y="5022850"/>
          <p14:tracePt t="42166" x="1460500" y="5010150"/>
          <p14:tracePt t="42649" x="0" y="4694238"/>
          <p14:tracePt t="42666" x="0" y="4608513"/>
          <p14:tracePt t="42682" x="0" y="4513263"/>
          <p14:tracePt t="42684" x="0" y="4473575"/>
          <p14:tracePt t="42700" x="0" y="4400550"/>
          <p14:tracePt t="42716" x="0" y="4352925"/>
          <p14:tracePt t="42732" x="0" y="4319588"/>
          <p14:tracePt t="42749" x="12700" y="4286250"/>
          <p14:tracePt t="42766" x="39688" y="4252913"/>
          <p14:tracePt t="42782" x="66675" y="4205288"/>
          <p14:tracePt t="42799" x="87313" y="4138613"/>
          <p14:tracePt t="42816" x="100013" y="4059238"/>
          <p14:tracePt t="42832" x="120650" y="3978275"/>
          <p14:tracePt t="42849" x="166688" y="3863975"/>
          <p14:tracePt t="42866" x="207963" y="3751263"/>
          <p14:tracePt t="42882" x="268288" y="3643313"/>
          <p14:tracePt t="42899" x="301625" y="3570288"/>
          <p14:tracePt t="42916" x="347663" y="3449638"/>
          <p14:tracePt t="42933" x="388938" y="3362325"/>
          <p14:tracePt t="42949" x="441325" y="3275013"/>
          <p14:tracePt t="42966" x="495300" y="3194050"/>
          <p14:tracePt t="42982" x="576263" y="3121025"/>
          <p14:tracePt t="42999" x="622300" y="3073400"/>
          <p14:tracePt t="43016" x="676275" y="3027363"/>
          <p14:tracePt t="43032" x="730250" y="2994025"/>
          <p14:tracePt t="43049" x="803275" y="2946400"/>
          <p14:tracePt t="43066" x="896938" y="2886075"/>
          <p14:tracePt t="43082" x="1004888" y="2846388"/>
          <p14:tracePt t="43099" x="1092200" y="2798763"/>
          <p14:tracePt t="43117" x="1219200" y="2759075"/>
          <p14:tracePt t="43133" x="1292225" y="2738438"/>
          <p14:tracePt t="43149" x="1366838" y="2725738"/>
          <p14:tracePt t="43166" x="1433513" y="2725738"/>
          <p14:tracePt t="43182" x="1554163" y="2725738"/>
          <p14:tracePt t="43199" x="1916113" y="2725738"/>
          <p14:tracePt t="43216" x="2130425" y="2746375"/>
          <p14:tracePt t="43232" x="2303463" y="2765425"/>
          <p14:tracePt t="43249" x="2363788" y="2773363"/>
          <p14:tracePt t="43266" x="2370138" y="2773363"/>
          <p14:tracePt t="43299" x="2378075" y="2779713"/>
          <p14:tracePt t="43316" x="2378075" y="2852738"/>
          <p14:tracePt t="43332" x="2330450" y="2900363"/>
          <p14:tracePt t="43349" x="2297113" y="2940050"/>
          <p14:tracePt t="43366" x="2236788" y="2973388"/>
          <p14:tracePt t="43382" x="2182813" y="3006725"/>
          <p14:tracePt t="43399" x="2109788" y="3040063"/>
          <p14:tracePt t="43416" x="2055813" y="3048000"/>
          <p14:tracePt t="43433" x="1968500" y="3060700"/>
          <p14:tracePt t="43449" x="1822450" y="3060700"/>
          <p14:tracePt t="43466" x="1641475" y="3060700"/>
          <p14:tracePt t="43483" x="1512888" y="3048000"/>
          <p14:tracePt t="43500" x="1325563" y="2994025"/>
          <p14:tracePt t="43516" x="1204913" y="2933700"/>
          <p14:tracePt t="43533" x="1092200" y="2894013"/>
          <p14:tracePt t="43549" x="1023938" y="2873375"/>
          <p14:tracePt t="43566" x="957263" y="2852738"/>
          <p14:tracePt t="43582" x="896938" y="2833688"/>
          <p14:tracePt t="43599" x="844550" y="2819400"/>
          <p14:tracePt t="43616" x="796925" y="2792413"/>
          <p14:tracePt t="43633" x="776288" y="2773363"/>
          <p14:tracePt t="43649" x="757238" y="2759075"/>
          <p14:tracePt t="43666" x="750888" y="2759075"/>
          <p14:tracePt t="43682" x="736600" y="2738438"/>
          <p14:tracePt t="43699" x="736600" y="2725738"/>
          <p14:tracePt t="43716" x="736600" y="2679700"/>
          <p14:tracePt t="43733" x="757238" y="2665413"/>
          <p14:tracePt t="43750" x="796925" y="2644775"/>
          <p14:tracePt t="43766" x="857250" y="2632075"/>
          <p14:tracePt t="43783" x="938213" y="2598738"/>
          <p14:tracePt t="43799" x="998538" y="2598738"/>
          <p14:tracePt t="43816" x="1077913" y="2598738"/>
          <p14:tracePt t="43832" x="1179513" y="2598738"/>
          <p14:tracePt t="43849" x="1298575" y="2598738"/>
          <p14:tracePt t="43866" x="1446213" y="2592388"/>
          <p14:tracePt t="43882" x="1614488" y="2592388"/>
          <p14:tracePt t="43899" x="1754188" y="2592388"/>
          <p14:tracePt t="43917" x="1916113" y="2598738"/>
          <p14:tracePt t="43933" x="1976438" y="2611438"/>
          <p14:tracePt t="43950" x="2001838" y="2632075"/>
          <p14:tracePt t="43966" x="2022475" y="2652713"/>
          <p14:tracePt t="43982" x="2049463" y="2692400"/>
          <p14:tracePt t="44000" x="2076450" y="2759075"/>
          <p14:tracePt t="44016" x="2095500" y="2813050"/>
          <p14:tracePt t="44033" x="2109788" y="2852738"/>
          <p14:tracePt t="44050" x="2109788" y="2886075"/>
          <p14:tracePt t="44066" x="2109788" y="2913063"/>
          <p14:tracePt t="44082" x="2095500" y="2960688"/>
          <p14:tracePt t="44099" x="2082800" y="2987675"/>
          <p14:tracePt t="44117" x="2043113" y="3048000"/>
          <p14:tracePt t="44133" x="2001838" y="3081338"/>
          <p14:tracePt t="44149" x="1949450" y="3108325"/>
          <p14:tracePt t="44166" x="1855788" y="3127375"/>
          <p14:tracePt t="44182" x="1727200" y="3154363"/>
          <p14:tracePt t="44199" x="1554163" y="3154363"/>
          <p14:tracePt t="44216" x="1366838" y="3154363"/>
          <p14:tracePt t="44232" x="1225550" y="3154363"/>
          <p14:tracePt t="44249" x="1098550" y="3154363"/>
          <p14:tracePt t="44266" x="984250" y="3114675"/>
          <p14:tracePt t="44282" x="890588" y="3073400"/>
          <p14:tracePt t="44300" x="757238" y="3021013"/>
          <p14:tracePt t="44316" x="669925" y="2994025"/>
          <p14:tracePt t="44333" x="595313" y="2979738"/>
          <p14:tracePt t="44349" x="536575" y="2973388"/>
          <p14:tracePt t="44366" x="476250" y="2960688"/>
          <p14:tracePt t="44382" x="422275" y="2952750"/>
          <p14:tracePt t="44399" x="381000" y="2933700"/>
          <p14:tracePt t="44416" x="361950" y="2913063"/>
          <p14:tracePt t="44432" x="334963" y="2894013"/>
          <p14:tracePt t="44449" x="334963" y="2859088"/>
          <p14:tracePt t="44466" x="334963" y="2825750"/>
          <p14:tracePt t="44482" x="341313" y="2798763"/>
          <p14:tracePt t="44499" x="381000" y="2779713"/>
          <p14:tracePt t="44516" x="461963" y="2725738"/>
          <p14:tracePt t="44533" x="542925" y="2713038"/>
          <p14:tracePt t="44549" x="642938" y="2705100"/>
          <p14:tracePt t="44566" x="776288" y="2686050"/>
          <p14:tracePt t="44582" x="923925" y="2679700"/>
          <p14:tracePt t="44599" x="1084263" y="2679700"/>
          <p14:tracePt t="44616" x="1252538" y="2679700"/>
          <p14:tracePt t="44633" x="1379538" y="2679700"/>
          <p14:tracePt t="44649" x="1452563" y="2679700"/>
          <p14:tracePt t="44666" x="1512888" y="2698750"/>
          <p14:tracePt t="44682" x="1560513" y="2719388"/>
          <p14:tracePt t="44685" x="1587500" y="2732088"/>
          <p14:tracePt t="44699" x="1620838" y="2738438"/>
          <p14:tracePt t="44716" x="1727200" y="2779713"/>
          <p14:tracePt t="44733" x="1801813" y="2798763"/>
          <p14:tracePt t="44749" x="1847850" y="2813050"/>
          <p14:tracePt t="44766" x="1862138" y="2819400"/>
          <p14:tracePt t="44783" x="1874838" y="2833688"/>
          <p14:tracePt t="44799" x="1889125" y="2846388"/>
          <p14:tracePt t="44816" x="1908175" y="2879725"/>
          <p14:tracePt t="44832" x="1928813" y="2906713"/>
          <p14:tracePt t="44849" x="1928813" y="2933700"/>
          <p14:tracePt t="44866" x="1935163" y="2940050"/>
          <p14:tracePt t="44882" x="1935163" y="2952750"/>
          <p14:tracePt t="44899" x="1935163" y="2967038"/>
          <p14:tracePt t="44917" x="1935163" y="2994025"/>
          <p14:tracePt t="44933" x="1935163" y="3027363"/>
          <p14:tracePt t="44950" x="1935163" y="3067050"/>
          <p14:tracePt t="44966" x="1935163" y="3108325"/>
          <p14:tracePt t="44983" x="1935163" y="3127375"/>
          <p14:tracePt t="45000" x="1928813" y="3148013"/>
          <p14:tracePt t="45016" x="1916113" y="3160713"/>
          <p14:tracePt t="45049" x="1895475" y="3175000"/>
          <p14:tracePt t="45066" x="1855788" y="3201988"/>
          <p14:tracePt t="45083" x="1781175" y="3227388"/>
          <p14:tracePt t="45099" x="1674813" y="3262313"/>
          <p14:tracePt t="45117" x="1520825" y="3281363"/>
          <p14:tracePt t="45133" x="1446213" y="3287713"/>
          <p14:tracePt t="45150" x="1339850" y="3302000"/>
          <p14:tracePt t="45166" x="1192213" y="3328988"/>
          <p14:tracePt t="45183" x="1084263" y="3348038"/>
          <p14:tracePt t="45199" x="984250" y="3355975"/>
          <p14:tracePt t="45216" x="911225" y="3355975"/>
          <p14:tracePt t="45233" x="844550" y="3355975"/>
          <p14:tracePt t="45250" x="809625" y="3355975"/>
          <p14:tracePt t="45266" x="769938" y="3348038"/>
          <p14:tracePt t="45283" x="730250" y="3322638"/>
          <p14:tracePt t="45301" x="676275" y="3275013"/>
          <p14:tracePt t="45316" x="649288" y="3248025"/>
          <p14:tracePt t="45333" x="622300" y="3221038"/>
          <p14:tracePt t="45349" x="588963" y="3187700"/>
          <p14:tracePt t="45366" x="576263" y="3154363"/>
          <p14:tracePt t="45383" x="569913" y="3141663"/>
          <p14:tracePt t="45399" x="561975" y="3114675"/>
          <p14:tracePt t="45416" x="561975" y="3100388"/>
          <p14:tracePt t="45433" x="561975" y="3073400"/>
          <p14:tracePt t="45449" x="561975" y="3060700"/>
          <p14:tracePt t="45467" x="561975" y="3027363"/>
          <p14:tracePt t="45483" x="576263" y="3006725"/>
          <p14:tracePt t="45499" x="615950" y="2960688"/>
          <p14:tracePt t="45516" x="655638" y="2933700"/>
          <p14:tracePt t="45533" x="715963" y="2919413"/>
          <p14:tracePt t="45549" x="790575" y="2900363"/>
          <p14:tracePt t="45566" x="869950" y="2894013"/>
          <p14:tracePt t="45583" x="957263" y="2879725"/>
          <p14:tracePt t="45600" x="1058863" y="2859088"/>
          <p14:tracePt t="45616" x="1165225" y="2852738"/>
          <p14:tracePt t="45633" x="1279525" y="2852738"/>
          <p14:tracePt t="45649" x="1366838" y="2852738"/>
          <p14:tracePt t="45666" x="1427163" y="2852738"/>
          <p14:tracePt t="45683" x="1473200" y="2852738"/>
          <p14:tracePt t="45684" x="1493838" y="2852738"/>
          <p14:tracePt t="45699" x="1506538" y="2852738"/>
          <p14:tracePt t="45716" x="1547813" y="2879725"/>
          <p14:tracePt t="45734" x="1581150" y="2894013"/>
          <p14:tracePt t="45749" x="1608138" y="2900363"/>
          <p14:tracePt t="45766" x="1641475" y="2919413"/>
          <p14:tracePt t="45783" x="1674813" y="2933700"/>
          <p14:tracePt t="45799" x="1701800" y="2946400"/>
          <p14:tracePt t="45816" x="1735138" y="2960688"/>
          <p14:tracePt t="45833" x="1768475" y="2973388"/>
          <p14:tracePt t="45849" x="1781175" y="2979738"/>
          <p14:tracePt t="45866" x="1801813" y="2994025"/>
          <p14:tracePt t="45883" x="1814513" y="3006725"/>
          <p14:tracePt t="45899" x="1822450" y="3013075"/>
          <p14:tracePt t="45917" x="1835150" y="3033713"/>
          <p14:tracePt t="45949" x="1835150" y="3040063"/>
          <p14:tracePt t="45966" x="1835150" y="3048000"/>
          <p14:tracePt t="47629" x="1841500" y="3054350"/>
          <p14:tracePt t="47645" x="1847850" y="3048000"/>
          <p14:tracePt t="47677" x="1855788" y="3040063"/>
          <p14:tracePt t="47685" x="1862138" y="3033713"/>
          <p14:tracePt t="47717" x="1862138" y="3021013"/>
          <p14:tracePt t="47725" x="1868488" y="3021013"/>
          <p14:tracePt t="47734" x="1868488" y="3013075"/>
          <p14:tracePt t="47797" x="1868488" y="3000375"/>
          <p14:tracePt t="47805" x="1868488" y="2979738"/>
          <p14:tracePt t="47816" x="1868488" y="2973388"/>
          <p14:tracePt t="47833" x="1868488" y="2952750"/>
          <p14:tracePt t="47849" x="1868488" y="2946400"/>
          <p14:tracePt t="47867" x="1862138" y="2919413"/>
          <p14:tracePt t="47883" x="1862138" y="2906713"/>
          <p14:tracePt t="47899" x="1847850" y="2894013"/>
          <p14:tracePt t="47917" x="1835150" y="2886075"/>
          <p14:tracePt t="47933" x="1828800" y="2879725"/>
          <p14:tracePt t="47966" x="1801813" y="2867025"/>
          <p14:tracePt t="47983" x="1787525" y="2859088"/>
          <p14:tracePt t="48000" x="1747838" y="2846388"/>
          <p14:tracePt t="48016" x="1741488" y="2846388"/>
          <p14:tracePt t="48033" x="1720850" y="2833688"/>
          <p14:tracePt t="48050" x="1708150" y="2833688"/>
          <p14:tracePt t="48066" x="1693863" y="2819400"/>
          <p14:tracePt t="48083" x="1681163" y="2819400"/>
          <p14:tracePt t="48100" x="1674813" y="2819400"/>
          <p14:tracePt t="48117" x="1647825" y="2819400"/>
          <p14:tracePt t="48133" x="1633538" y="2819400"/>
          <p14:tracePt t="48149" x="1620838" y="2819400"/>
          <p14:tracePt t="48167" x="1614488" y="2819400"/>
          <p14:tracePt t="48183" x="1593850" y="2833688"/>
          <p14:tracePt t="48200" x="1560513" y="2867025"/>
          <p14:tracePt t="48216" x="1547813" y="2879725"/>
          <p14:tracePt t="48233" x="1533525" y="2900363"/>
          <p14:tracePt t="48533" x="1533525" y="2913063"/>
          <p14:tracePt t="48541" x="1533525" y="2919413"/>
          <p14:tracePt t="50542" x="1533525" y="2933700"/>
          <p14:tracePt t="50550" x="1533525" y="2952750"/>
          <p14:tracePt t="50557" x="1506538" y="2994025"/>
          <p14:tracePt t="50567" x="1500188" y="3000375"/>
          <p14:tracePt t="50583" x="1466850" y="3027363"/>
          <p14:tracePt t="50600" x="1433513" y="3054350"/>
          <p14:tracePt t="50616" x="1406525" y="3087688"/>
          <p14:tracePt t="50633" x="1393825" y="3100388"/>
          <p14:tracePt t="50650" x="1385888" y="3100388"/>
          <p14:tracePt t="50693" x="1373188" y="3108325"/>
          <p14:tracePt t="50869" x="1339850" y="3094038"/>
          <p14:tracePt t="50877" x="1319213" y="3087688"/>
          <p14:tracePt t="50885" x="1273175" y="3067050"/>
          <p14:tracePt t="50900" x="1246188" y="3060700"/>
          <p14:tracePt t="50917" x="1158875" y="3054350"/>
          <p14:tracePt t="50934" x="1131888" y="3048000"/>
          <p14:tracePt t="50950" x="1084263" y="3048000"/>
          <p14:tracePt t="50966" x="1050925" y="3048000"/>
          <p14:tracePt t="50984" x="1038225" y="3048000"/>
          <p14:tracePt t="51000" x="1031875" y="3048000"/>
          <p14:tracePt t="51033" x="1017588" y="3048000"/>
          <p14:tracePt t="51050" x="990600" y="3048000"/>
          <p14:tracePt t="51066" x="965200" y="3060700"/>
          <p14:tracePt t="51083" x="957263" y="3067050"/>
          <p14:tracePt t="51100" x="944563" y="3073400"/>
          <p14:tracePt t="51117" x="930275" y="3081338"/>
          <p14:tracePt t="51134" x="923925" y="3100388"/>
          <p14:tracePt t="51150" x="923925" y="3114675"/>
          <p14:tracePt t="51166" x="923925" y="3133725"/>
          <p14:tracePt t="51183" x="923925" y="3148013"/>
          <p14:tracePt t="51200" x="923925" y="3175000"/>
          <p14:tracePt t="51216" x="944563" y="3194050"/>
          <p14:tracePt t="51234" x="977900" y="3221038"/>
          <p14:tracePt t="51250" x="998538" y="3235325"/>
          <p14:tracePt t="51267" x="1023938" y="3254375"/>
          <p14:tracePt t="51283" x="1044575" y="3262313"/>
          <p14:tracePt t="51300" x="1077913" y="3268663"/>
          <p14:tracePt t="51317" x="1158875" y="3287713"/>
          <p14:tracePt t="51334" x="1204913" y="3287713"/>
          <p14:tracePt t="51350" x="1258888" y="3287713"/>
          <p14:tracePt t="51367" x="1346200" y="3287713"/>
          <p14:tracePt t="51383" x="1427163" y="3287713"/>
          <p14:tracePt t="51400" x="1493838" y="3287713"/>
          <p14:tracePt t="51416" x="1527175" y="3287713"/>
          <p14:tracePt t="51433" x="1547813" y="3287713"/>
          <p14:tracePt t="51450" x="1566863" y="3281363"/>
          <p14:tracePt t="51467" x="1587500" y="3281363"/>
          <p14:tracePt t="51484" x="1593850" y="3275013"/>
          <p14:tracePt t="51501" x="1608138" y="3268663"/>
          <p14:tracePt t="51534" x="1614488" y="3268663"/>
          <p14:tracePt t="52142" x="1620838" y="3268663"/>
          <p14:tracePt t="52397" x="1627188" y="3268663"/>
          <p14:tracePt t="52438" x="1633538" y="3262313"/>
          <p14:tracePt t="52454" x="1633538" y="3254375"/>
          <p14:tracePt t="52461" x="1633538" y="3248025"/>
          <p14:tracePt t="52469" x="1641475" y="3235325"/>
          <p14:tracePt t="52486" x="1654175" y="3221038"/>
          <p14:tracePt t="52500" x="1660525" y="3208338"/>
          <p14:tracePt t="52517" x="1754188" y="3114675"/>
          <p14:tracePt t="52534" x="1835150" y="3048000"/>
          <p14:tracePt t="52550" x="1935163" y="2946400"/>
          <p14:tracePt t="52567" x="2155825" y="2773363"/>
          <p14:tracePt t="52583" x="2559050" y="2498725"/>
          <p14:tracePt t="52600" x="3021013" y="2324100"/>
          <p14:tracePt t="52617" x="3670300" y="2270125"/>
          <p14:tracePt t="52633" x="4286250" y="2163763"/>
          <p14:tracePt t="52650" x="4835525" y="2055813"/>
          <p14:tracePt t="52667" x="5270500" y="1995488"/>
          <p14:tracePt t="52683" x="5559425" y="1941513"/>
          <p14:tracePt t="52685" x="5638800" y="1901825"/>
          <p14:tracePt t="52700" x="5713413" y="1868488"/>
          <p14:tracePt t="52717" x="5792788" y="1814513"/>
          <p14:tracePt t="52734" x="5819775" y="1781175"/>
          <p14:tracePt t="52750" x="5853113" y="1720850"/>
          <p14:tracePt t="52767" x="5853113" y="1666875"/>
          <p14:tracePt t="52783" x="5853113" y="1647825"/>
          <p14:tracePt t="52800" x="5853113" y="1627188"/>
          <p14:tracePt t="52833" x="5867400" y="1620838"/>
          <p14:tracePt t="52853" x="5867400" y="1608138"/>
          <p14:tracePt t="52867" x="5880100" y="1587500"/>
          <p14:tracePt t="52883" x="5900738" y="1560513"/>
          <p14:tracePt t="52900" x="5927725" y="1527175"/>
          <p14:tracePt t="52917" x="5953125" y="1500188"/>
          <p14:tracePt t="52934" x="5967413" y="1487488"/>
          <p14:tracePt t="52950" x="5967413" y="1479550"/>
          <p14:tracePt t="52967" x="5973763" y="1479550"/>
          <p14:tracePt t="52983" x="5973763" y="1466850"/>
          <p14:tracePt t="53000" x="5973763" y="1460500"/>
          <p14:tracePt t="53017" x="5973763" y="1452563"/>
          <p14:tracePt t="53033" x="5980113" y="1439863"/>
          <p14:tracePt t="53050" x="5988050" y="1427163"/>
          <p14:tracePt t="53067" x="5988050" y="1406525"/>
          <p14:tracePt t="53083" x="5988050" y="1379538"/>
          <p14:tracePt t="53100" x="5988050" y="1358900"/>
          <p14:tracePt t="53117" x="5988050" y="1333500"/>
          <p14:tracePt t="53134" x="5980113" y="1319213"/>
          <p14:tracePt t="53150" x="5980113" y="1312863"/>
          <p14:tracePt t="53286" x="5980113" y="1298575"/>
          <p14:tracePt t="53294" x="5980113" y="1292225"/>
          <p14:tracePt t="53302" x="5980113" y="1273175"/>
          <p14:tracePt t="53317" x="5980113" y="1258888"/>
          <p14:tracePt t="53334" x="6000750" y="1192213"/>
          <p14:tracePt t="53350" x="6021388" y="1158875"/>
          <p14:tracePt t="53367" x="6048375" y="1119188"/>
          <p14:tracePt t="53384" x="6073775" y="1084263"/>
          <p14:tracePt t="53400" x="6142038" y="1058863"/>
          <p14:tracePt t="53417" x="6167438" y="1044575"/>
          <p14:tracePt t="53433" x="6181725" y="1044575"/>
          <p14:tracePt t="53467" x="6181725" y="1038225"/>
          <p14:tracePt t="53483" x="6194425" y="998538"/>
          <p14:tracePt t="53500" x="6242050" y="896938"/>
          <p14:tracePt t="53517" x="6275388" y="750888"/>
          <p14:tracePt t="53534" x="6275388" y="642938"/>
          <p14:tracePt t="53550" x="6254750" y="555625"/>
          <p14:tracePt t="53567" x="6215063" y="495300"/>
          <p14:tracePt t="53584" x="6181725" y="482600"/>
          <p14:tracePt t="53600" x="6148388" y="482600"/>
          <p14:tracePt t="53617" x="6073775" y="482600"/>
          <p14:tracePt t="53633" x="5967413" y="569913"/>
          <p14:tracePt t="53650" x="5773738" y="696913"/>
          <p14:tracePt t="53667" x="5424488" y="857250"/>
          <p14:tracePt t="53683" x="4968875" y="984250"/>
          <p14:tracePt t="53700" x="4513263" y="1050925"/>
          <p14:tracePt t="53717" x="3930650" y="1098550"/>
          <p14:tracePt t="53734" x="3656013" y="1098550"/>
          <p14:tracePt t="53750" x="3348038" y="1023938"/>
          <p14:tracePt t="53767" x="3054350" y="938213"/>
          <p14:tracePt t="53783" x="2752725" y="830263"/>
          <p14:tracePt t="53800" x="2619375" y="757238"/>
          <p14:tracePt t="53817" x="2565400" y="696913"/>
          <p14:tracePt t="53833" x="2511425" y="636588"/>
          <p14:tracePt t="53850" x="2465388" y="595313"/>
          <p14:tracePt t="53867" x="2397125" y="542925"/>
          <p14:tracePt t="53883" x="2317750" y="509588"/>
          <p14:tracePt t="53900" x="2236788" y="468313"/>
          <p14:tracePt t="53917" x="2116138" y="428625"/>
          <p14:tracePt t="53934" x="2089150" y="422275"/>
          <p14:tracePt t="53950" x="2070100" y="422275"/>
          <p14:tracePt t="53967" x="2049463" y="422275"/>
          <p14:tracePt t="53983" x="2001838" y="441325"/>
          <p14:tracePt t="54000" x="1941513" y="515938"/>
          <p14:tracePt t="54017" x="1881188" y="582613"/>
          <p14:tracePt t="54034" x="1855788" y="630238"/>
          <p14:tracePt t="54050" x="1835150" y="655638"/>
          <p14:tracePt t="54067" x="1828800" y="676275"/>
          <p14:tracePt t="54083" x="1822450" y="690563"/>
          <p14:tracePt t="54286" x="1841500" y="682625"/>
          <p14:tracePt t="54295" x="1916113" y="630238"/>
          <p14:tracePt t="54302" x="2028825" y="549275"/>
          <p14:tracePt t="54317" x="2209800" y="449263"/>
          <p14:tracePt t="54334" x="2430463" y="341313"/>
          <p14:tracePt t="54350" x="2444750" y="341313"/>
          <p14:tracePt t="69848" x="2444750" y="334963"/>
          <p14:tracePt t="69856" x="2451100" y="280988"/>
          <p14:tracePt t="69868" x="2451100" y="174625"/>
          <p14:tracePt t="69885" x="2451100" y="0"/>
          <p14:tracePt t="70056" x="2498725" y="0"/>
          <p14:tracePt t="70065" x="2584450" y="0"/>
          <p14:tracePt t="70072" x="2659063" y="0"/>
          <p14:tracePt t="70085" x="2738438" y="0"/>
          <p14:tracePt t="70102" x="2879725" y="39688"/>
          <p14:tracePt t="70118" x="2973388" y="220663"/>
          <p14:tracePt t="70136" x="2994025" y="515938"/>
          <p14:tracePt t="70152" x="2994025" y="723900"/>
          <p14:tracePt t="70168" x="2987675" y="990600"/>
          <p14:tracePt t="70185" x="2967038" y="1312863"/>
          <p14:tracePt t="70202" x="2919413" y="1708150"/>
          <p14:tracePt t="70218" x="2867025" y="2122488"/>
          <p14:tracePt t="70236" x="2825750" y="2524125"/>
          <p14:tracePt t="70252" x="2798763" y="2806700"/>
          <p14:tracePt t="70268" x="2798763" y="2973388"/>
          <p14:tracePt t="70285" x="2806700" y="3108325"/>
          <p14:tracePt t="70302" x="2852738" y="3241675"/>
          <p14:tracePt t="70319" x="2933700" y="3368675"/>
          <p14:tracePt t="70336" x="2973388" y="3476625"/>
          <p14:tracePt t="70352" x="2987675" y="3522663"/>
          <p14:tracePt t="70369" x="2987675" y="3536950"/>
          <p14:tracePt t="70416" x="2987675" y="3562350"/>
          <p14:tracePt t="70424" x="2987675" y="3576638"/>
          <p14:tracePt t="70435" x="2987675" y="3595688"/>
          <p14:tracePt t="70452" x="2987675" y="3643313"/>
          <p14:tracePt t="70469" x="3000375" y="3683000"/>
          <p14:tracePt t="70486" x="3048000" y="3730625"/>
          <p14:tracePt t="70502" x="3127375" y="3757613"/>
          <p14:tracePt t="70518" x="3295650" y="3836988"/>
          <p14:tracePt t="70536" x="3649663" y="4044950"/>
          <p14:tracePt t="70552" x="3851275" y="4171950"/>
          <p14:tracePt t="70568" x="4084638" y="4313238"/>
          <p14:tracePt t="70585" x="4379913" y="4467225"/>
          <p14:tracePt t="70602" x="4587875" y="4533900"/>
          <p14:tracePt t="70619" x="4762500" y="4581525"/>
          <p14:tracePt t="70635" x="4922838" y="4581525"/>
          <p14:tracePt t="70652" x="5110163" y="4581525"/>
          <p14:tracePt t="70668" x="5291138" y="4581525"/>
          <p14:tracePt t="70685" x="5445125" y="4560888"/>
          <p14:tracePt t="70702" x="5545138" y="4533900"/>
          <p14:tracePt t="70719" x="5653088" y="4479925"/>
          <p14:tracePt t="70735" x="5765800" y="4433888"/>
          <p14:tracePt t="70752" x="5940425" y="4346575"/>
          <p14:tracePt t="70769" x="6027738" y="4313238"/>
          <p14:tracePt t="70785" x="6134100" y="4306888"/>
          <p14:tracePt t="70802" x="6215063" y="4286250"/>
          <p14:tracePt t="70818" x="6269038" y="4273550"/>
          <p14:tracePt t="70835" x="6308725" y="4246563"/>
          <p14:tracePt t="70852" x="6348413" y="4205288"/>
          <p14:tracePt t="70868" x="6375400" y="4132263"/>
          <p14:tracePt t="70885" x="6389688" y="4059238"/>
          <p14:tracePt t="70902" x="6396038" y="3990975"/>
          <p14:tracePt t="70918" x="6396038" y="3917950"/>
          <p14:tracePt t="70935" x="6396038" y="3878263"/>
          <p14:tracePt t="70953" x="6369050" y="3836988"/>
          <p14:tracePt t="70969" x="6362700" y="3830638"/>
          <p14:tracePt t="71002" x="6348413" y="3830638"/>
          <p14:tracePt t="71018" x="6288088" y="3830638"/>
          <p14:tracePt t="71035" x="6221413" y="3851275"/>
          <p14:tracePt t="71052" x="6188075" y="3857625"/>
          <p14:tracePt t="71069" x="6142038" y="3863975"/>
          <p14:tracePt t="71085" x="6081713" y="3884613"/>
          <p14:tracePt t="71102" x="6007100" y="3938588"/>
          <p14:tracePt t="71119" x="5919788" y="3990975"/>
          <p14:tracePt t="71135" x="5846763" y="4044950"/>
          <p14:tracePt t="71153" x="5759450" y="4213225"/>
          <p14:tracePt t="71169" x="5753100" y="4452938"/>
          <p14:tracePt t="71185" x="5834063" y="4808538"/>
          <p14:tracePt t="71202" x="5953125" y="5116513"/>
          <p14:tracePt t="71219" x="6021388" y="5137150"/>
          <p14:tracePt t="71235" x="6073775" y="5137150"/>
          <p14:tracePt t="71252" x="6134100" y="5137150"/>
          <p14:tracePt t="71268" x="6161088" y="5137150"/>
          <p14:tracePt t="71286" x="6175375" y="5137150"/>
          <p14:tracePt t="71302" x="6202363" y="5137150"/>
          <p14:tracePt t="71319" x="6281738" y="5083175"/>
          <p14:tracePt t="71335" x="6375400" y="4962525"/>
          <p14:tracePt t="71352" x="6516688" y="4681538"/>
          <p14:tracePt t="71369" x="6562725" y="4386263"/>
          <p14:tracePt t="71385" x="6596063" y="4186238"/>
          <p14:tracePt t="71402" x="6604000" y="3998913"/>
          <p14:tracePt t="71419" x="6604000" y="3830638"/>
          <p14:tracePt t="71435" x="6562725" y="3683000"/>
          <p14:tracePt t="71452" x="6496050" y="3582988"/>
          <p14:tracePt t="71469" x="6442075" y="3522663"/>
          <p14:tracePt t="71486" x="6429375" y="3516313"/>
          <p14:tracePt t="71502" x="6342063" y="3516313"/>
          <p14:tracePt t="71519" x="6242050" y="3516313"/>
          <p14:tracePt t="71536" x="6108700" y="3570288"/>
          <p14:tracePt t="71553" x="6040438" y="3603625"/>
          <p14:tracePt t="71569" x="5988050" y="3676650"/>
          <p14:tracePt t="71586" x="5953125" y="3803650"/>
          <p14:tracePt t="71602" x="5946775" y="3984625"/>
          <p14:tracePt t="71619" x="5946775" y="4213225"/>
          <p14:tracePt t="71635" x="5946775" y="4419600"/>
          <p14:tracePt t="71652" x="6000750" y="4533900"/>
          <p14:tracePt t="71668" x="6088063" y="4660900"/>
          <p14:tracePt t="71685" x="6175375" y="4768850"/>
          <p14:tracePt t="71702" x="6254750" y="4829175"/>
          <p14:tracePt t="71719" x="6315075" y="4875213"/>
          <p14:tracePt t="71735" x="6396038" y="4908550"/>
          <p14:tracePt t="71752" x="6516688" y="4916488"/>
          <p14:tracePt t="71769" x="6623050" y="4868863"/>
          <p14:tracePt t="71785" x="6704013" y="4781550"/>
          <p14:tracePt t="71802" x="6791325" y="4581525"/>
          <p14:tracePt t="71818" x="6824663" y="4406900"/>
          <p14:tracePt t="71836" x="6824663" y="4279900"/>
          <p14:tracePt t="71853" x="6791325" y="4186238"/>
          <p14:tracePt t="71869" x="6737350" y="4098925"/>
          <p14:tracePt t="71885" x="6664325" y="4005263"/>
          <p14:tracePt t="71902" x="6577013" y="3917950"/>
          <p14:tracePt t="71919" x="6469063" y="3836988"/>
          <p14:tracePt t="71935" x="6369050" y="3797300"/>
          <p14:tracePt t="71953" x="6254750" y="3776663"/>
          <p14:tracePt t="71969" x="6215063" y="3776663"/>
          <p14:tracePt t="71986" x="6188075" y="3784600"/>
          <p14:tracePt t="72002" x="6154738" y="3810000"/>
          <p14:tracePt t="72019" x="6115050" y="3844925"/>
          <p14:tracePt t="72035" x="6094413" y="3890963"/>
          <p14:tracePt t="72052" x="6048375" y="4011613"/>
          <p14:tracePt t="72069" x="6027738" y="4144963"/>
          <p14:tracePt t="72085" x="6027738" y="4298950"/>
          <p14:tracePt t="72102" x="6048375" y="4467225"/>
          <p14:tracePt t="72119" x="6121400" y="4614863"/>
          <p14:tracePt t="72135" x="6215063" y="4754563"/>
          <p14:tracePt t="72152" x="6356350" y="4895850"/>
          <p14:tracePt t="72169" x="6381750" y="4908550"/>
          <p14:tracePt t="72185" x="6416675" y="4922838"/>
          <p14:tracePt t="72202" x="6450013" y="4922838"/>
          <p14:tracePt t="72219" x="6516688" y="4922838"/>
          <p14:tracePt t="72236" x="6604000" y="4922838"/>
          <p14:tracePt t="72252" x="6710363" y="4881563"/>
          <p14:tracePt t="72269" x="6777038" y="4835525"/>
          <p14:tracePt t="72285" x="6824663" y="4727575"/>
          <p14:tracePt t="72302" x="6837363" y="4581525"/>
          <p14:tracePt t="72319" x="6810375" y="4400550"/>
          <p14:tracePt t="72335" x="6716713" y="4246563"/>
          <p14:tracePt t="72353" x="6604000" y="4084638"/>
          <p14:tracePt t="72369" x="6562725" y="4044950"/>
          <p14:tracePt t="72385" x="6550025" y="4024313"/>
          <p14:tracePt t="72402" x="6537325" y="4017963"/>
          <p14:tracePt t="72419" x="6529388" y="4011613"/>
          <p14:tracePt t="72435" x="6516688" y="4005263"/>
          <p14:tracePt t="72452" x="6502400" y="3990975"/>
          <p14:tracePt t="72469" x="6456363" y="3965575"/>
          <p14:tracePt t="72486" x="6396038" y="3938588"/>
          <p14:tracePt t="72502" x="6362700" y="3917950"/>
          <p14:tracePt t="72519" x="6308725" y="3890963"/>
          <p14:tracePt t="72535" x="6281738" y="3863975"/>
          <p14:tracePt t="72553" x="6235700" y="3836988"/>
          <p14:tracePt t="72569" x="6221413" y="3824288"/>
          <p14:tracePt t="72625" x="6215063" y="3824288"/>
          <p14:tracePt t="72633" x="6208713" y="3817938"/>
          <p14:tracePt t="72640" x="6202363" y="3817938"/>
          <p14:tracePt t="72673" x="6194425" y="3817938"/>
          <p14:tracePt t="72680" x="6175375" y="3803650"/>
          <p14:tracePt t="72688" x="6167438" y="3803650"/>
          <p14:tracePt t="72702" x="6154738" y="3803650"/>
          <p14:tracePt t="72719" x="6115050" y="3784600"/>
          <p14:tracePt t="72736" x="6054725" y="3776663"/>
          <p14:tracePt t="72753" x="5961063" y="3763963"/>
          <p14:tracePt t="72769" x="5927725" y="3763963"/>
          <p14:tracePt t="72786" x="5913438" y="3763963"/>
          <p14:tracePt t="72802" x="5886450" y="3763963"/>
          <p14:tracePt t="72819" x="5880100" y="3763963"/>
          <p14:tracePt t="72836" x="5867400" y="3763963"/>
          <p14:tracePt t="72852" x="5834063" y="3763963"/>
          <p14:tracePt t="72869" x="5819775" y="3763963"/>
          <p14:tracePt t="72885" x="5799138" y="3763963"/>
          <p14:tracePt t="72902" x="5786438" y="3763963"/>
          <p14:tracePt t="72919" x="5780088" y="3763963"/>
          <p14:tracePt t="72952" x="5773738" y="3770313"/>
          <p14:tracePt t="73009" x="5773738" y="3776663"/>
          <p14:tracePt t="73017" x="5773738" y="3784600"/>
          <p14:tracePt t="73025" x="5773738" y="3797300"/>
          <p14:tracePt t="73035" x="5773738" y="3810000"/>
          <p14:tracePt t="73052" x="5780088" y="3830638"/>
          <p14:tracePt t="73069" x="5799138" y="3844925"/>
          <p14:tracePt t="73085" x="5807075" y="3870325"/>
          <p14:tracePt t="73102" x="5819775" y="3884613"/>
          <p14:tracePt t="73119" x="5846763" y="3905250"/>
          <p14:tracePt t="73135" x="5859463" y="3930650"/>
          <p14:tracePt t="73153" x="5880100" y="3951288"/>
          <p14:tracePt t="73169" x="5894388" y="3965575"/>
          <p14:tracePt t="73185" x="5907088" y="3978275"/>
          <p14:tracePt t="73202" x="5953125" y="3990975"/>
          <p14:tracePt t="73219" x="6000750" y="3998913"/>
          <p14:tracePt t="73235" x="6061075" y="4005263"/>
          <p14:tracePt t="73252" x="6088063" y="4011613"/>
          <p14:tracePt t="73269" x="6127750" y="4011613"/>
          <p14:tracePt t="73285" x="6154738" y="4011613"/>
          <p14:tracePt t="73302" x="6188075" y="4011613"/>
          <p14:tracePt t="73319" x="6215063" y="4011613"/>
          <p14:tracePt t="73336" x="6235700" y="4024313"/>
          <p14:tracePt t="73353" x="6269038" y="4024313"/>
          <p14:tracePt t="73369" x="6302375" y="4024313"/>
          <p14:tracePt t="73385" x="6369050" y="4024313"/>
          <p14:tracePt t="73402" x="6416675" y="4024313"/>
          <p14:tracePt t="73419" x="6442075" y="4024313"/>
          <p14:tracePt t="73435" x="6462713" y="4024313"/>
          <p14:tracePt t="73452" x="6469063" y="4024313"/>
          <p14:tracePt t="73486" x="6496050" y="4024313"/>
          <p14:tracePt t="73502" x="6516688" y="3990975"/>
          <p14:tracePt t="73519" x="6537325" y="3965575"/>
          <p14:tracePt t="73536" x="6543675" y="3951288"/>
          <p14:tracePt t="73585" x="6543675" y="3944938"/>
          <p14:tracePt t="73705" x="6543675" y="3938588"/>
          <p14:tracePt t="73737" x="6537325" y="3938588"/>
          <p14:tracePt t="73761" x="6529388" y="3951288"/>
          <p14:tracePt t="73769" x="6529388" y="3965575"/>
          <p14:tracePt t="73776" x="6529388" y="3990975"/>
          <p14:tracePt t="73786" x="6529388" y="4011613"/>
          <p14:tracePt t="73802" x="6556375" y="4038600"/>
          <p14:tracePt t="73819" x="6596063" y="4071938"/>
          <p14:tracePt t="73836" x="6623050" y="4092575"/>
          <p14:tracePt t="73852" x="6637338" y="4092575"/>
          <p14:tracePt t="73869" x="6656388" y="4092575"/>
          <p14:tracePt t="73885" x="6691313" y="4084638"/>
          <p14:tracePt t="73902" x="6716713" y="4051300"/>
          <p14:tracePt t="73919" x="6751638" y="4011613"/>
          <p14:tracePt t="73935" x="6757988" y="3998913"/>
          <p14:tracePt t="73953" x="6770688" y="3978275"/>
          <p14:tracePt t="73969" x="6777038" y="3978275"/>
          <p14:tracePt t="73986" x="6784975" y="3965575"/>
          <p14:tracePt t="74002" x="6784975" y="3951288"/>
          <p14:tracePt t="74019" x="6784975" y="3924300"/>
          <p14:tracePt t="74035" x="6784975" y="3897313"/>
          <p14:tracePt t="74052" x="6784975" y="3884613"/>
          <p14:tracePt t="74069" x="6764338" y="3863975"/>
          <p14:tracePt t="74086" x="6743700" y="3851275"/>
          <p14:tracePt t="74102" x="6724650" y="3851275"/>
          <p14:tracePt t="74119" x="6691313" y="3851275"/>
          <p14:tracePt t="74135" x="6664325" y="3851275"/>
          <p14:tracePt t="74153" x="6616700" y="3863975"/>
          <p14:tracePt t="74169" x="6589713" y="3890963"/>
          <p14:tracePt t="74186" x="6583363" y="3905250"/>
          <p14:tracePt t="74202" x="6577013" y="3944938"/>
          <p14:tracePt t="74219" x="6577013" y="3957638"/>
          <p14:tracePt t="74236" x="6577013" y="3978275"/>
          <p14:tracePt t="74252" x="6589713" y="3990975"/>
          <p14:tracePt t="74269" x="6610350" y="3998913"/>
          <p14:tracePt t="74286" x="6630988" y="3998913"/>
          <p14:tracePt t="74302" x="6650038" y="4005263"/>
          <p14:tracePt t="74319" x="6691313" y="4005263"/>
          <p14:tracePt t="74336" x="6731000" y="4005263"/>
          <p14:tracePt t="74353" x="6797675" y="4005263"/>
          <p14:tracePt t="74369" x="6845300" y="4005263"/>
          <p14:tracePt t="74386" x="6897688" y="4005263"/>
          <p14:tracePt t="74402" x="6951663" y="4005263"/>
          <p14:tracePt t="74419" x="6991350" y="3990975"/>
          <p14:tracePt t="74436" x="7018338" y="3978275"/>
          <p14:tracePt t="74452" x="7051675" y="3944938"/>
          <p14:tracePt t="74470" x="7059613" y="3905250"/>
          <p14:tracePt t="74486" x="7059613" y="3870325"/>
          <p14:tracePt t="74502" x="7059613" y="3824288"/>
          <p14:tracePt t="74519" x="7059613" y="3803650"/>
          <p14:tracePt t="74536" x="7051675" y="3790950"/>
          <p14:tracePt t="74553" x="7032625" y="3790950"/>
          <p14:tracePt t="74569" x="7018338" y="3790950"/>
          <p14:tracePt t="74586" x="6965950" y="3790950"/>
          <p14:tracePt t="74602" x="6905625" y="3790950"/>
          <p14:tracePt t="74619" x="6837363" y="3830638"/>
          <p14:tracePt t="74636" x="6818313" y="3857625"/>
          <p14:tracePt t="74652" x="6818313" y="3924300"/>
          <p14:tracePt t="74669" x="6845300" y="4017963"/>
          <p14:tracePt t="74686" x="6905625" y="4084638"/>
          <p14:tracePt t="74702" x="6991350" y="4159250"/>
          <p14:tracePt t="74719" x="7051675" y="4192588"/>
          <p14:tracePt t="74736" x="7105650" y="4192588"/>
          <p14:tracePt t="74752" x="7145338" y="4192588"/>
          <p14:tracePt t="74769" x="7213600" y="4192588"/>
          <p14:tracePt t="74786" x="7253288" y="4179888"/>
          <p14:tracePt t="74802" x="7280275" y="4144963"/>
          <p14:tracePt t="74819" x="7299325" y="4105275"/>
          <p14:tracePt t="74836" x="7307263" y="4059238"/>
          <p14:tracePt t="74853" x="7326313" y="4011613"/>
          <p14:tracePt t="74869" x="7326313" y="3990975"/>
          <p14:tracePt t="74886" x="7326313" y="3978275"/>
          <p14:tracePt t="74902" x="7313613" y="3965575"/>
          <p14:tracePt t="74919" x="7299325" y="3951288"/>
          <p14:tracePt t="74936" x="7292975" y="3944938"/>
          <p14:tracePt t="74952" x="7280275" y="3944938"/>
          <p14:tracePt t="75050" x="7280275" y="3938588"/>
          <p14:tracePt t="75065" x="7280275" y="3924300"/>
          <p14:tracePt t="75809" x="7286625" y="3924300"/>
          <p14:tracePt t="75817" x="7319963" y="3924300"/>
          <p14:tracePt t="75825" x="7367588" y="3924300"/>
          <p14:tracePt t="75836" x="7419975" y="3917950"/>
          <p14:tracePt t="75853" x="7494588" y="3917950"/>
          <p14:tracePt t="75869" x="7513638" y="3957638"/>
          <p14:tracePt t="75886" x="7527925" y="4032250"/>
          <p14:tracePt t="75902" x="7527925" y="4059238"/>
          <p14:tracePt t="75919" x="7521575" y="4065588"/>
          <p14:tracePt t="75936" x="7427913" y="4051300"/>
          <p14:tracePt t="75952" x="7359650" y="4051300"/>
          <p14:tracePt t="76865" x="7359650" y="4032250"/>
          <p14:tracePt t="76873" x="7367588" y="4024313"/>
          <p14:tracePt t="76886" x="7373938" y="4005263"/>
          <p14:tracePt t="76930" x="7380288" y="4005263"/>
          <p14:tracePt t="77145" x="7386638" y="4005263"/>
          <p14:tracePt t="77161" x="7394575" y="4005263"/>
          <p14:tracePt t="77185" x="7400925" y="4005263"/>
          <p14:tracePt t="77193" x="7400925" y="3998913"/>
          <p14:tracePt t="77209" x="7413625" y="3984625"/>
          <p14:tracePt t="77225" x="7413625" y="3971925"/>
          <p14:tracePt t="77241" x="7413625" y="3957638"/>
          <p14:tracePt t="77433" x="7419975" y="3957638"/>
          <p14:tracePt t="77457" x="7434263" y="3957638"/>
          <p14:tracePt t="77489" x="7440613" y="3957638"/>
          <p14:tracePt t="77497" x="7446963" y="3957638"/>
          <p14:tracePt t="77513" x="7453313" y="3957638"/>
          <p14:tracePt t="77521" x="7461250" y="3957638"/>
          <p14:tracePt t="77536" x="7473950" y="3957638"/>
          <p14:tracePt t="77553" x="7494588" y="3965575"/>
          <p14:tracePt t="77570" x="7513638" y="3965575"/>
          <p14:tracePt t="77586" x="7540625" y="3965575"/>
          <p14:tracePt t="77603" x="7567613" y="3978275"/>
          <p14:tracePt t="77619" x="7642225" y="3998913"/>
          <p14:tracePt t="77636" x="7788275" y="4044950"/>
          <p14:tracePt t="77652" x="7942263" y="4111625"/>
          <p14:tracePt t="77669" x="8043863" y="4159250"/>
          <p14:tracePt t="77686" x="8116888" y="4225925"/>
          <p14:tracePt t="77702" x="8164513" y="4273550"/>
          <p14:tracePt t="77719" x="8237538" y="4340225"/>
          <p14:tracePt t="77736" x="8277225" y="4427538"/>
          <p14:tracePt t="77753" x="8310563" y="4506913"/>
          <p14:tracePt t="77770" x="8345488" y="4581525"/>
          <p14:tracePt t="77786" x="8351838" y="4614863"/>
          <p14:tracePt t="77803" x="8358188" y="4641850"/>
          <p14:tracePt t="77820" x="8358188" y="4681538"/>
          <p14:tracePt t="77836" x="8364538" y="4708525"/>
          <p14:tracePt t="77853" x="8364538" y="4727575"/>
          <p14:tracePt t="77869" x="8364538" y="4748213"/>
          <p14:tracePt t="77886" x="8364538" y="4768850"/>
          <p14:tracePt t="77903" x="8364538" y="4781550"/>
          <p14:tracePt t="77919" x="8364538" y="4795838"/>
          <p14:tracePt t="77936" x="8351838" y="4808538"/>
          <p14:tracePt t="77953" x="8337550" y="4822825"/>
          <p14:tracePt t="77970" x="8297863" y="4862513"/>
          <p14:tracePt t="77987" x="8270875" y="4881563"/>
          <p14:tracePt t="78002" x="8243888" y="4902200"/>
          <p14:tracePt t="78019" x="8210550" y="4922838"/>
          <p14:tracePt t="78036" x="8197850" y="4935538"/>
          <p14:tracePt t="78053" x="8164513" y="4935538"/>
          <p14:tracePt t="78069" x="8123238" y="4935538"/>
          <p14:tracePt t="78086" x="8062913" y="4935538"/>
          <p14:tracePt t="78102" x="7996238" y="4929188"/>
          <p14:tracePt t="78119" x="7929563" y="4908550"/>
          <p14:tracePt t="78136" x="7823200" y="4868863"/>
          <p14:tracePt t="78153" x="7715250" y="4808538"/>
          <p14:tracePt t="78170" x="7642225" y="4748213"/>
          <p14:tracePt t="78186" x="7608888" y="4721225"/>
          <p14:tracePt t="78203" x="7594600" y="4681538"/>
          <p14:tracePt t="78219" x="7594600" y="4654550"/>
          <p14:tracePt t="78236" x="7594600" y="4621213"/>
          <p14:tracePt t="78253" x="7594600" y="4581525"/>
          <p14:tracePt t="78269" x="7594600" y="4533900"/>
          <p14:tracePt t="78286" x="7600950" y="4479925"/>
          <p14:tracePt t="78302" x="7621588" y="4427538"/>
          <p14:tracePt t="78319" x="7654925" y="4379913"/>
          <p14:tracePt t="78336" x="7681913" y="4359275"/>
          <p14:tracePt t="78352" x="7727950" y="4340225"/>
          <p14:tracePt t="78370" x="7802563" y="4333875"/>
          <p14:tracePt t="78386" x="7842250" y="4333875"/>
          <p14:tracePt t="78403" x="7896225" y="4333875"/>
          <p14:tracePt t="78420" x="7950200" y="4333875"/>
          <p14:tracePt t="78436" x="8043863" y="4359275"/>
          <p14:tracePt t="78453" x="8143875" y="4379913"/>
          <p14:tracePt t="78470" x="8231188" y="4413250"/>
          <p14:tracePt t="78487" x="8291513" y="4433888"/>
          <p14:tracePt t="78503" x="8331200" y="4446588"/>
          <p14:tracePt t="78519" x="8364538" y="4473575"/>
          <p14:tracePt t="78536" x="8391525" y="4494213"/>
          <p14:tracePt t="78554" x="8412163" y="4506913"/>
          <p14:tracePt t="78834" x="8405813" y="4506913"/>
          <p14:tracePt t="78841" x="8351838" y="4494213"/>
          <p14:tracePt t="78853" x="8285163" y="4473575"/>
          <p14:tracePt t="78869" x="8010525" y="4394200"/>
          <p14:tracePt t="78886" x="7708900" y="4333875"/>
          <p14:tracePt t="78903" x="7488238" y="4325938"/>
          <p14:tracePt t="78919" x="7286625" y="4325938"/>
          <p14:tracePt t="78936" x="7105650" y="4306888"/>
          <p14:tracePt t="78953" x="6972300" y="4306888"/>
          <p14:tracePt t="78970" x="6878638" y="4306888"/>
          <p14:tracePt t="78986" x="6858000" y="4319588"/>
          <p14:tracePt t="79003" x="6851650" y="4333875"/>
          <p14:tracePt t="79019" x="6837363" y="4359275"/>
          <p14:tracePt t="79036" x="6837363" y="4379913"/>
          <p14:tracePt t="79053" x="6837363" y="4400550"/>
          <p14:tracePt t="79070" x="6837363" y="4419600"/>
          <p14:tracePt t="79086" x="6837363" y="4427538"/>
          <p14:tracePt t="79145" x="6837363" y="4406900"/>
          <p14:tracePt t="79154" x="6831013" y="4367213"/>
          <p14:tracePt t="79162" x="6818313" y="4325938"/>
          <p14:tracePt t="79171" x="6818313" y="4292600"/>
          <p14:tracePt t="79186" x="6818313" y="4192588"/>
          <p14:tracePt t="79203" x="6818313" y="4105275"/>
          <p14:tracePt t="79219" x="6818313" y="4071938"/>
          <p14:tracePt t="79236" x="6818313" y="4065588"/>
          <p14:tracePt t="79253" x="6818313" y="4059238"/>
          <p14:tracePt t="79269" x="6818313" y="4051300"/>
          <p14:tracePt t="79286" x="6818313" y="4044950"/>
          <p14:tracePt t="79303" x="6818313" y="4038600"/>
          <p14:tracePt t="79319" x="6791325" y="4017963"/>
          <p14:tracePt t="79336" x="6784975" y="4017963"/>
          <p14:tracePt t="79354" x="6710363" y="4005263"/>
          <p14:tracePt t="79370" x="6616700" y="3978275"/>
          <p14:tracePt t="79386" x="6556375" y="3957638"/>
          <p14:tracePt t="79403" x="6502400" y="3924300"/>
          <p14:tracePt t="79419" x="6423025" y="3884613"/>
          <p14:tracePt t="79436" x="6348413" y="3851275"/>
          <p14:tracePt t="79453" x="6248400" y="3810000"/>
          <p14:tracePt t="79470" x="6175375" y="3790950"/>
          <p14:tracePt t="79486" x="6073775" y="3784600"/>
          <p14:tracePt t="79503" x="5927725" y="3763963"/>
          <p14:tracePt t="79519" x="5780088" y="3751263"/>
          <p14:tracePt t="79536" x="5672138" y="3751263"/>
          <p14:tracePt t="79554" x="5551488" y="3751263"/>
          <p14:tracePt t="79570" x="5505450" y="3751263"/>
          <p14:tracePt t="79586" x="5472113" y="3751263"/>
          <p14:tracePt t="79603" x="5465763" y="3751263"/>
          <p14:tracePt t="79675" x="5451475" y="3751263"/>
          <p14:tracePt t="79690" x="5438775" y="3751263"/>
          <p14:tracePt t="79706" x="5438775" y="3763963"/>
          <p14:tracePt t="79714" x="5430838" y="3770313"/>
          <p14:tracePt t="79722" x="5430838" y="3784600"/>
          <p14:tracePt t="79736" x="5430838" y="3797300"/>
          <p14:tracePt t="79753" x="5418138" y="3878263"/>
          <p14:tracePt t="79770" x="5418138" y="3951288"/>
          <p14:tracePt t="79786" x="5418138" y="4051300"/>
          <p14:tracePt t="79803" x="5418138" y="4159250"/>
          <p14:tracePt t="79819" x="5418138" y="4273550"/>
          <p14:tracePt t="79836" x="5438775" y="4394200"/>
          <p14:tracePt t="79853" x="5465763" y="4494213"/>
          <p14:tracePt t="79869" x="5478463" y="4600575"/>
          <p14:tracePt t="79886" x="5478463" y="4727575"/>
          <p14:tracePt t="79903" x="5478463" y="4856163"/>
          <p14:tracePt t="79919" x="5478463" y="4956175"/>
          <p14:tracePt t="79936" x="5478463" y="4995863"/>
          <p14:tracePt t="79953" x="5478463" y="5010150"/>
          <p14:tracePt t="79970" x="5478463" y="5022850"/>
          <p14:tracePt t="79986" x="5478463" y="5029200"/>
          <p14:tracePt t="80003" x="5478463" y="5037138"/>
          <p14:tracePt t="80114" x="5491163" y="5037138"/>
          <p14:tracePt t="80122" x="5505450" y="5037138"/>
          <p14:tracePt t="80130" x="5538788" y="5049838"/>
          <p14:tracePt t="80138" x="5584825" y="5056188"/>
          <p14:tracePt t="80153" x="5699125" y="5076825"/>
          <p14:tracePt t="80170" x="5786438" y="5076825"/>
          <p14:tracePt t="80186" x="5853113" y="5076825"/>
          <p14:tracePt t="80203" x="5900738" y="5095875"/>
          <p14:tracePt t="80219" x="5919788" y="5110163"/>
          <p14:tracePt t="80236" x="5946775" y="5110163"/>
          <p14:tracePt t="80253" x="5988050" y="5110163"/>
          <p14:tracePt t="80269" x="6061075" y="5110163"/>
          <p14:tracePt t="80286" x="6134100" y="5110163"/>
          <p14:tracePt t="80303" x="6215063" y="5130800"/>
          <p14:tracePt t="80320" x="6356350" y="5137150"/>
          <p14:tracePt t="80336" x="6442075" y="5137150"/>
          <p14:tracePt t="80353" x="6656388" y="5137150"/>
          <p14:tracePt t="80371" x="6791325" y="5137150"/>
          <p14:tracePt t="80386" x="6837363" y="5137150"/>
          <p14:tracePt t="80403" x="6864350" y="5137150"/>
          <p14:tracePt t="80436" x="6878638" y="5137150"/>
          <p14:tracePt t="80458" x="6878638" y="5122863"/>
          <p14:tracePt t="80470" x="6897688" y="5076825"/>
          <p14:tracePt t="80487" x="6905625" y="5022850"/>
          <p14:tracePt t="80503" x="6905625" y="4968875"/>
          <p14:tracePt t="80520" x="6918325" y="4916488"/>
          <p14:tracePt t="80536" x="6918325" y="4868863"/>
          <p14:tracePt t="80554" x="6918325" y="4787900"/>
          <p14:tracePt t="80570" x="6918325" y="4714875"/>
          <p14:tracePt t="80587" x="6918325" y="4621213"/>
          <p14:tracePt t="80603" x="6905625" y="4521200"/>
          <p14:tracePt t="80620" x="6897688" y="4440238"/>
          <p14:tracePt t="80637" x="6897688" y="4394200"/>
          <p14:tracePt t="80653" x="6884988" y="4352925"/>
          <p14:tracePt t="80670" x="6884988" y="4292600"/>
          <p14:tracePt t="80686" x="6911975" y="4205288"/>
          <p14:tracePt t="80703" x="6945313" y="4098925"/>
          <p14:tracePt t="80720" x="6978650" y="4005263"/>
          <p14:tracePt t="80736" x="7024688" y="3938588"/>
          <p14:tracePt t="80753" x="7085013" y="3863975"/>
          <p14:tracePt t="80770" x="7172325" y="3770313"/>
          <p14:tracePt t="80786" x="7232650" y="3716338"/>
          <p14:tracePt t="80803" x="7299325" y="3649663"/>
          <p14:tracePt t="80819" x="7367588" y="3576638"/>
          <p14:tracePt t="80837" x="7419975" y="3522663"/>
          <p14:tracePt t="80853" x="7467600" y="3502025"/>
          <p14:tracePt t="80870" x="7494588" y="3482975"/>
          <p14:tracePt t="80887" x="7500938" y="3476625"/>
          <p14:tracePt t="80903" x="7513638" y="3462338"/>
          <p14:tracePt t="80920" x="7561263" y="3441700"/>
          <p14:tracePt t="80938" x="7642225" y="3408363"/>
          <p14:tracePt t="80953" x="7715250" y="3389313"/>
          <p14:tracePt t="80970" x="7788275" y="3381375"/>
          <p14:tracePt t="80986" x="7829550" y="3381375"/>
          <p14:tracePt t="81003" x="7881938" y="3381375"/>
          <p14:tracePt t="81019" x="8010525" y="3395663"/>
          <p14:tracePt t="81036" x="8177213" y="3435350"/>
          <p14:tracePt t="81054" x="8351838" y="3482975"/>
          <p14:tracePt t="81070" x="8478838" y="3522663"/>
          <p14:tracePt t="81086" x="8599488" y="3562350"/>
          <p14:tracePt t="81103" x="8672513" y="3570288"/>
          <p14:tracePt t="81120" x="8747125" y="3595688"/>
          <p14:tracePt t="81136" x="8799513" y="3636963"/>
          <p14:tracePt t="81154" x="8859838" y="3676650"/>
          <p14:tracePt t="81170" x="8894763" y="3724275"/>
          <p14:tracePt t="81187" x="8928100" y="3776663"/>
          <p14:tracePt t="81203" x="8988425" y="3863975"/>
          <p14:tracePt t="81220" x="9074150" y="3965575"/>
          <p14:tracePt t="81237" x="9128125" y="4084638"/>
          <p14:tracePt t="81253" x="9142413" y="4179888"/>
          <p14:tracePt t="81270" x="9142413" y="4259263"/>
          <p14:tracePt t="81287" x="9142413" y="4333875"/>
          <p14:tracePt t="81304" x="9142413" y="4440238"/>
          <p14:tracePt t="81320" x="9115425" y="4540250"/>
          <p14:tracePt t="81337" x="9088438" y="4627563"/>
          <p14:tracePt t="81354" x="9034463" y="4714875"/>
          <p14:tracePt t="81370" x="9021763" y="4741863"/>
          <p14:tracePt t="81387" x="9001125" y="4762500"/>
          <p14:tracePt t="81403" x="8994775" y="4768850"/>
          <p14:tracePt t="81419" x="8988425" y="4768850"/>
          <p14:tracePt t="81436" x="8974138" y="4775200"/>
          <p14:tracePt t="81453" x="8940800" y="4787900"/>
          <p14:tracePt t="81470" x="8840788" y="4802188"/>
          <p14:tracePt t="81487" x="8693150" y="4822825"/>
          <p14:tracePt t="81503" x="8545513" y="4822825"/>
          <p14:tracePt t="81520" x="8451850" y="4822825"/>
          <p14:tracePt t="81537" x="8418513" y="4822825"/>
          <p14:tracePt t="81553" x="8412163" y="4822825"/>
          <p14:tracePt t="81571" x="8397875" y="4822825"/>
          <p14:tracePt t="81587" x="8370888" y="4822825"/>
          <p14:tracePt t="81604" x="8337550" y="4814888"/>
          <p14:tracePt t="81620" x="8277225" y="4775200"/>
          <p14:tracePt t="81637" x="8216900" y="4721225"/>
          <p14:tracePt t="81653" x="8197850" y="4702175"/>
          <p14:tracePt t="81670" x="8170863" y="4675188"/>
          <p14:tracePt t="81686" x="8164513" y="4660900"/>
          <p14:tracePt t="81703" x="8156575" y="4641850"/>
          <p14:tracePt t="81720" x="8150225" y="4614863"/>
          <p14:tracePt t="81737" x="8143875" y="4600575"/>
          <p14:tracePt t="81754" x="8143875" y="4527550"/>
          <p14:tracePt t="81770" x="8143875" y="4452938"/>
          <p14:tracePt t="81787" x="8143875" y="4379913"/>
          <p14:tracePt t="81803" x="8143875" y="4298950"/>
          <p14:tracePt t="81820" x="8150225" y="4246563"/>
          <p14:tracePt t="81836" x="8177213" y="4186238"/>
          <p14:tracePt t="81854" x="8224838" y="4138613"/>
          <p14:tracePt t="81870" x="8264525" y="4098925"/>
          <p14:tracePt t="81887" x="8310563" y="4065588"/>
          <p14:tracePt t="81904" x="8364538" y="4038600"/>
          <p14:tracePt t="81920" x="8431213" y="3990975"/>
          <p14:tracePt t="81937" x="8458200" y="3978275"/>
          <p14:tracePt t="81954" x="8499475" y="3951288"/>
          <p14:tracePt t="81970" x="8518525" y="3944938"/>
          <p14:tracePt t="81986" x="8539163" y="3938588"/>
          <p14:tracePt t="82004" x="8545513" y="3938588"/>
          <p14:tracePt t="82020" x="8559800" y="3938588"/>
          <p14:tracePt t="82037" x="8578850" y="3930650"/>
          <p14:tracePt t="82053" x="8605838" y="3930650"/>
          <p14:tracePt t="82070" x="8632825" y="3924300"/>
          <p14:tracePt t="82086" x="8666163" y="3924300"/>
          <p14:tracePt t="82103" x="8680450" y="3924300"/>
          <p14:tracePt t="82120" x="8693150" y="3924300"/>
          <p14:tracePt t="82722" x="8699500" y="3924300"/>
          <p14:tracePt t="82730" x="8713788" y="3924300"/>
          <p14:tracePt t="82738" x="8720138" y="3938588"/>
          <p14:tracePt t="82753" x="8726488" y="3938588"/>
          <p14:tracePt t="82810" x="8726488" y="3944938"/>
          <p14:tracePt t="82874" x="8732838" y="3944938"/>
          <p14:tracePt t="82954" x="8732838" y="3951288"/>
          <p14:tracePt t="82970" x="8732838" y="3965575"/>
          <p14:tracePt t="82978" x="8739188" y="3965575"/>
          <p14:tracePt t="82987" x="8739188" y="3978275"/>
          <p14:tracePt t="83004" x="8739188" y="4011613"/>
          <p14:tracePt t="83020" x="8753475" y="4032250"/>
          <p14:tracePt t="83036" x="8759825" y="4059238"/>
          <p14:tracePt t="83053" x="8766175" y="4078288"/>
          <p14:tracePt t="83070" x="8766175" y="4084638"/>
          <p14:tracePt t="83086" x="8774113" y="4084638"/>
          <p14:tracePt t="83298" x="8780463" y="4105275"/>
          <p14:tracePt t="83306" x="8780463" y="4119563"/>
          <p14:tracePt t="83320" x="8780463" y="4125913"/>
          <p14:tracePt t="83336" x="8786813" y="4165600"/>
          <p14:tracePt t="83354" x="8793163" y="4219575"/>
          <p14:tracePt t="83371" x="8793163" y="4279900"/>
          <p14:tracePt t="83386" x="8807450" y="4352925"/>
          <p14:tracePt t="83403" x="8807450" y="4419600"/>
          <p14:tracePt t="83420" x="8807450" y="4446588"/>
          <p14:tracePt t="83436" x="8807450" y="4473575"/>
          <p14:tracePt t="83453" x="8807450" y="4500563"/>
          <p14:tracePt t="83471" x="8807450" y="4521200"/>
          <p14:tracePt t="83487" x="8799513" y="4548188"/>
          <p14:tracePt t="83503" x="8793163" y="4560888"/>
          <p14:tracePt t="83520" x="8780463" y="4581525"/>
          <p14:tracePt t="83536" x="8766175" y="4594225"/>
          <p14:tracePt t="83554" x="8753475" y="4614863"/>
          <p14:tracePt t="83571" x="8739188" y="4627563"/>
          <p14:tracePt t="83586" x="8732838" y="4633913"/>
          <p14:tracePt t="83603" x="8726488" y="4641850"/>
          <p14:tracePt t="83620" x="8720138" y="4648200"/>
          <p14:tracePt t="83636" x="8713788" y="4648200"/>
          <p14:tracePt t="83670" x="8699500" y="4654550"/>
          <p14:tracePt t="83687" x="8693150" y="4660900"/>
          <p14:tracePt t="83703" x="8672513" y="4675188"/>
          <p14:tracePt t="83720" x="8666163" y="4681538"/>
          <p14:tracePt t="83736" x="8659813" y="4687888"/>
          <p14:tracePt t="83754" x="8645525" y="4694238"/>
          <p14:tracePt t="83787" x="8632825" y="4702175"/>
          <p14:tracePt t="83804" x="8626475" y="4702175"/>
          <p14:tracePt t="83898" x="8612188" y="4702175"/>
          <p14:tracePt t="83906" x="8612188" y="4708525"/>
          <p14:tracePt t="83922" x="8605838" y="4708525"/>
          <p14:tracePt t="83978" x="8599488" y="4714875"/>
          <p14:tracePt t="84018" x="8593138" y="4714875"/>
          <p14:tracePt t="84026" x="8585200" y="4714875"/>
          <p14:tracePt t="84036" x="8578850" y="4714875"/>
          <p14:tracePt t="84053" x="8572500" y="4714875"/>
          <p14:tracePt t="84070" x="8545513" y="4714875"/>
          <p14:tracePt t="84086" x="8512175" y="4714875"/>
          <p14:tracePt t="84103" x="8499475" y="4714875"/>
          <p14:tracePt t="84120" x="8472488" y="4714875"/>
          <p14:tracePt t="84137" x="8405813" y="4708525"/>
          <p14:tracePt t="84153" x="8358188" y="4687888"/>
          <p14:tracePt t="84171" x="8297863" y="4675188"/>
          <p14:tracePt t="84187" x="8264525" y="4660900"/>
          <p14:tracePt t="84203" x="8231188" y="4641850"/>
          <p14:tracePt t="84220" x="8197850" y="4627563"/>
          <p14:tracePt t="84237" x="8156575" y="4614863"/>
          <p14:tracePt t="84253" x="8116888" y="4600575"/>
          <p14:tracePt t="84271" x="8089900" y="4581525"/>
          <p14:tracePt t="84287" x="8077200" y="4573588"/>
          <p14:tracePt t="84303" x="8070850" y="4567238"/>
          <p14:tracePt t="84320" x="8070850" y="4560888"/>
          <p14:tracePt t="84336" x="8062913" y="4560888"/>
          <p14:tracePt t="84354" x="8043863" y="4533900"/>
          <p14:tracePt t="84371" x="8037513" y="4506913"/>
          <p14:tracePt t="84387" x="8029575" y="4479925"/>
          <p14:tracePt t="84403" x="8029575" y="4467225"/>
          <p14:tracePt t="84420" x="8029575" y="4452938"/>
          <p14:tracePt t="84437" x="8029575" y="4440238"/>
          <p14:tracePt t="84453" x="8029575" y="4419600"/>
          <p14:tracePt t="84471" x="8029575" y="4406900"/>
          <p14:tracePt t="84487" x="8029575" y="4373563"/>
          <p14:tracePt t="84504" x="8029575" y="4333875"/>
          <p14:tracePt t="84520" x="8029575" y="4298950"/>
          <p14:tracePt t="84537" x="8037513" y="4273550"/>
          <p14:tracePt t="84553" x="8043863" y="4238625"/>
          <p14:tracePt t="84571" x="8056563" y="4205288"/>
          <p14:tracePt t="84587" x="8070850" y="4186238"/>
          <p14:tracePt t="84603" x="8089900" y="4165600"/>
          <p14:tracePt t="84620" x="8110538" y="4152900"/>
          <p14:tracePt t="84637" x="8137525" y="4138613"/>
          <p14:tracePt t="84653" x="8156575" y="4125913"/>
          <p14:tracePt t="84670" x="8177213" y="4119563"/>
          <p14:tracePt t="84687" x="8197850" y="4111625"/>
          <p14:tracePt t="84704" x="8210550" y="4105275"/>
          <p14:tracePt t="84720" x="8243888" y="4092575"/>
          <p14:tracePt t="84737" x="8258175" y="4084638"/>
          <p14:tracePt t="84753" x="8277225" y="4078288"/>
          <p14:tracePt t="84770" x="8304213" y="4059238"/>
          <p14:tracePt t="84787" x="8331200" y="4059238"/>
          <p14:tracePt t="84804" x="8358188" y="4044950"/>
          <p14:tracePt t="84820" x="8364538" y="4044950"/>
          <p14:tracePt t="84837" x="8378825" y="4044950"/>
          <p14:tracePt t="84854" x="8418513" y="4044950"/>
          <p14:tracePt t="84870" x="8431213" y="4044950"/>
          <p14:tracePt t="84887" x="8451850" y="4044950"/>
          <p14:tracePt t="84903" x="8458200" y="4044950"/>
          <p14:tracePt t="84938" x="8466138" y="4044950"/>
          <p14:tracePt t="84953" x="8472488" y="4044950"/>
          <p14:tracePt t="85019" x="8478838" y="4044950"/>
          <p14:tracePt t="85026" x="8485188" y="4044950"/>
          <p14:tracePt t="85037" x="8491538" y="4044950"/>
          <p14:tracePt t="85053" x="8505825" y="4044950"/>
          <p14:tracePt t="85070" x="8512175" y="4044950"/>
          <p14:tracePt t="85087" x="8524875" y="4044950"/>
          <p14:tracePt t="85162" x="8524875" y="4032250"/>
          <p14:tracePt t="85170" x="8539163" y="4032250"/>
          <p14:tracePt t="85187" x="8551863" y="4017963"/>
          <p14:tracePt t="85195" x="8566150" y="4017963"/>
          <p14:tracePt t="85204" x="8566150" y="4005263"/>
          <p14:tracePt t="85220" x="8585200" y="3990975"/>
          <p14:tracePt t="85236" x="8585200" y="3984625"/>
          <p14:tracePt t="85253" x="8599488" y="3971925"/>
          <p14:tracePt t="85270" x="8599488" y="3965575"/>
          <p14:tracePt t="85287" x="8599488" y="3957638"/>
          <p14:tracePt t="85303" x="8599488" y="3944938"/>
          <p14:tracePt t="85337" x="8593138" y="3938588"/>
          <p14:tracePt t="85353" x="8572500" y="3930650"/>
          <p14:tracePt t="85371" x="8524875" y="3924300"/>
          <p14:tracePt t="85387" x="8485188" y="3924300"/>
          <p14:tracePt t="85403" x="8451850" y="3911600"/>
          <p14:tracePt t="85420" x="8418513" y="3911600"/>
          <p14:tracePt t="85437" x="8385175" y="3911600"/>
          <p14:tracePt t="85453" x="8370888" y="3911600"/>
          <p14:tracePt t="85470" x="8358188" y="3911600"/>
          <p14:tracePt t="85487" x="8324850" y="3944938"/>
          <p14:tracePt t="85503" x="8304213" y="3957638"/>
          <p14:tracePt t="85520" x="8291513" y="3965575"/>
          <p14:tracePt t="85537" x="8277225" y="3978275"/>
          <p14:tracePt t="85553" x="8264525" y="3990975"/>
          <p14:tracePt t="85570" x="8258175" y="4011613"/>
          <p14:tracePt t="85604" x="8258175" y="4024313"/>
          <p14:tracePt t="85620" x="8270875" y="4038600"/>
          <p14:tracePt t="85637" x="8310563" y="4051300"/>
          <p14:tracePt t="85653" x="8358188" y="4065588"/>
          <p14:tracePt t="85670" x="8412163" y="4078288"/>
          <p14:tracePt t="85687" x="8491538" y="4092575"/>
          <p14:tracePt t="85703" x="8551863" y="4092575"/>
          <p14:tracePt t="85720" x="8626475" y="4092575"/>
          <p14:tracePt t="85737" x="8705850" y="4059238"/>
          <p14:tracePt t="85754" x="8834438" y="3998913"/>
          <p14:tracePt t="85771" x="8901113" y="3957638"/>
          <p14:tracePt t="85787" x="8980488" y="3917950"/>
          <p14:tracePt t="85803" x="9040813" y="3897313"/>
          <p14:tracePt t="85820" x="9074150" y="3884613"/>
          <p14:tracePt t="85837" x="9094788" y="3870325"/>
          <p14:tracePt t="85853" x="9109075" y="3870325"/>
          <p14:tracePt t="85870" x="9121775" y="3857625"/>
          <p14:tracePt t="85887" x="9134475" y="3857625"/>
          <p14:tracePt t="85903" x="9142413" y="3844925"/>
          <p14:tracePt t="85920" x="9142413" y="3830638"/>
          <p14:tracePt t="85937" x="9142413" y="3824288"/>
          <p14:tracePt t="85971" x="9142413" y="3797300"/>
          <p14:tracePt t="85987" x="9142413" y="3770313"/>
          <p14:tracePt t="86004" x="9142413" y="3751263"/>
          <p14:tracePt t="86020" x="9134475" y="3716338"/>
          <p14:tracePt t="86037" x="9115425" y="3690938"/>
          <p14:tracePt t="86053" x="9101138" y="3676650"/>
          <p14:tracePt t="86070" x="9082088" y="3670300"/>
          <p14:tracePt t="86087" x="9040813" y="3649663"/>
          <p14:tracePt t="86103" x="8953500" y="3616325"/>
          <p14:tracePt t="86121" x="8886825" y="3589338"/>
          <p14:tracePt t="86137" x="8834438" y="3570288"/>
          <p14:tracePt t="86153" x="8813800" y="3570288"/>
          <p14:tracePt t="86170" x="8780463" y="3562350"/>
          <p14:tracePt t="86187" x="8766175" y="3562350"/>
          <p14:tracePt t="86203" x="8753475" y="3562350"/>
          <p14:tracePt t="86220" x="8720138" y="3570288"/>
          <p14:tracePt t="86237" x="8705850" y="3582988"/>
          <p14:tracePt t="86254" x="8686800" y="3603625"/>
          <p14:tracePt t="86270" x="8666163" y="3609975"/>
          <p14:tracePt t="86287" x="8653463" y="3622675"/>
          <p14:tracePt t="86320" x="8645525" y="3636963"/>
          <p14:tracePt t="86379" x="8632825" y="3643313"/>
          <p14:tracePt t="86387" x="8632825" y="3649663"/>
          <p14:tracePt t="86395" x="8632825" y="3656013"/>
          <p14:tracePt t="86403" x="8626475" y="3663950"/>
          <p14:tracePt t="86420" x="8620125" y="3670300"/>
          <p14:tracePt t="86437" x="8620125" y="3683000"/>
          <p14:tracePt t="86454" x="8620125" y="3697288"/>
          <p14:tracePt t="86470" x="8605838" y="3703638"/>
          <p14:tracePt t="86522" x="8605838" y="3709988"/>
          <p14:tracePt t="86530" x="8605838" y="3716338"/>
          <p14:tracePt t="86539" x="8605838" y="3724275"/>
          <p14:tracePt t="86553" x="8605838" y="3730625"/>
          <p14:tracePt t="86571" x="8605838" y="3757613"/>
          <p14:tracePt t="86587" x="8605838" y="3763963"/>
          <p14:tracePt t="86603" x="8605838" y="3784600"/>
          <p14:tracePt t="86637" x="8605838" y="3797300"/>
          <p14:tracePt t="86653" x="8605838" y="3810000"/>
          <p14:tracePt t="86670" x="8620125" y="3824288"/>
          <p14:tracePt t="86687" x="8620125" y="3830638"/>
          <p14:tracePt t="86703" x="8632825" y="3844925"/>
          <p14:tracePt t="86731" x="8632825" y="3851275"/>
          <p14:tracePt t="86739" x="8632825" y="3857625"/>
          <p14:tracePt t="86786" x="8639175" y="3863975"/>
          <p14:tracePt t="86795" x="8645525" y="3870325"/>
          <p14:tracePt t="86804" x="8653463" y="3878263"/>
          <p14:tracePt t="86820" x="8659813" y="3884613"/>
          <p14:tracePt t="86837" x="8672513" y="3897313"/>
          <p14:tracePt t="86854" x="8680450" y="3911600"/>
          <p14:tracePt t="86871" x="8686800" y="3924300"/>
          <p14:tracePt t="86887" x="8699500" y="3930650"/>
          <p14:tracePt t="86903" x="8713788" y="3944938"/>
          <p14:tracePt t="86920" x="8732838" y="3951288"/>
          <p14:tracePt t="86937" x="8747125" y="3957638"/>
          <p14:tracePt t="86954" x="8759825" y="3971925"/>
          <p14:tracePt t="86995" x="8766175" y="3978275"/>
          <p14:tracePt t="87011" x="8780463" y="3978275"/>
          <p14:tracePt t="87027" x="8786813" y="3978275"/>
          <p14:tracePt t="87043" x="8793163" y="3978275"/>
          <p14:tracePt t="87053" x="8799513" y="3990975"/>
          <p14:tracePt t="87715" x="8807450" y="3990975"/>
          <p14:tracePt t="87731" x="8807450" y="3998913"/>
          <p14:tracePt t="87803" x="8807450" y="4005263"/>
          <p14:tracePt t="87811" x="8807450" y="4011613"/>
          <p14:tracePt t="87859" x="8807450" y="4017963"/>
          <p14:tracePt t="87867" x="8813800" y="4024313"/>
          <p14:tracePt t="87875" x="8820150" y="4024313"/>
          <p14:tracePt t="87899" x="8820150" y="4038600"/>
          <p14:tracePt t="87939" x="8820150" y="4044950"/>
          <p14:tracePt t="87947" x="8834438" y="4051300"/>
          <p14:tracePt t="87955" x="8834438" y="4059238"/>
          <p14:tracePt t="87971" x="8840788" y="4071938"/>
          <p14:tracePt t="87988" x="8847138" y="4084638"/>
          <p14:tracePt t="88004" x="8859838" y="4098925"/>
          <p14:tracePt t="88020" x="8867775" y="4105275"/>
          <p14:tracePt t="88037" x="8880475" y="4119563"/>
          <p14:tracePt t="88054" x="8886825" y="4138613"/>
          <p14:tracePt t="88070" x="8901113" y="4165600"/>
          <p14:tracePt t="88087" x="8907463" y="4179888"/>
          <p14:tracePt t="88104" x="8920163" y="4198938"/>
          <p14:tracePt t="88120" x="8928100" y="4205288"/>
          <p14:tracePt t="88154" x="8928100" y="4219575"/>
          <p14:tracePt t="88171" x="8940800" y="4238625"/>
          <p14:tracePt t="88187" x="8953500" y="4252913"/>
          <p14:tracePt t="88204" x="8961438" y="4265613"/>
          <p14:tracePt t="88221" x="8967788" y="4292600"/>
          <p14:tracePt t="88237" x="8980488" y="4313238"/>
          <p14:tracePt t="88254" x="8994775" y="4340225"/>
          <p14:tracePt t="88271" x="9007475" y="4359275"/>
          <p14:tracePt t="88287" x="9007475" y="4367213"/>
          <p14:tracePt t="88304" x="9013825" y="4379913"/>
          <p14:tracePt t="88320" x="9013825" y="4406900"/>
          <p14:tracePt t="88337" x="9021763" y="4419600"/>
          <p14:tracePt t="88354" x="9021763" y="4446588"/>
          <p14:tracePt t="88371" x="9021763" y="4473575"/>
          <p14:tracePt t="88387" x="9021763" y="4500563"/>
          <p14:tracePt t="88404" x="9021763" y="4513263"/>
          <p14:tracePt t="88420" x="9013825" y="4513263"/>
          <p14:tracePt t="88437" x="9001125" y="4521200"/>
          <p14:tracePt t="88454" x="8940800" y="4527550"/>
          <p14:tracePt t="88471" x="8813800" y="4527550"/>
          <p14:tracePt t="88488" x="8626475" y="4527550"/>
          <p14:tracePt t="88504" x="8445500" y="4527550"/>
          <p14:tracePt t="88520" x="8297863" y="4527550"/>
          <p14:tracePt t="88537" x="8177213" y="4494213"/>
          <p14:tracePt t="88554" x="7969250" y="4419600"/>
          <p14:tracePt t="88571" x="7869238" y="4379913"/>
          <p14:tracePt t="88587" x="7742238" y="4359275"/>
          <p14:tracePt t="88604" x="7621588" y="4346575"/>
          <p14:tracePt t="88620" x="7534275" y="4346575"/>
          <p14:tracePt t="88637" x="7453313" y="4346575"/>
          <p14:tracePt t="88654" x="7400925" y="4340225"/>
          <p14:tracePt t="88670" x="7326313" y="4325938"/>
          <p14:tracePt t="88687" x="7273925" y="4319588"/>
          <p14:tracePt t="88704" x="7199313" y="4306888"/>
          <p14:tracePt t="88720" x="7119938" y="4292600"/>
          <p14:tracePt t="88737" x="7051675" y="4265613"/>
          <p14:tracePt t="88755" x="6978650" y="4225925"/>
          <p14:tracePt t="88771" x="6945313" y="4213225"/>
          <p14:tracePt t="88788" x="6931025" y="4198938"/>
          <p14:tracePt t="88804" x="6924675" y="4192588"/>
          <p14:tracePt t="88859" x="6931025" y="4192588"/>
          <p14:tracePt t="88867" x="6945313" y="4192588"/>
          <p14:tracePt t="88875" x="6965950" y="4192588"/>
          <p14:tracePt t="88891" x="6972300" y="4192588"/>
          <p14:tracePt t="88907" x="6985000" y="4192588"/>
          <p14:tracePt t="88979" x="6978650" y="4192588"/>
          <p14:tracePt t="88988" x="6958013" y="4186238"/>
          <p14:tracePt t="89003" x="6951663" y="4186238"/>
          <p14:tracePt t="89067" x="6965950" y="4186238"/>
          <p14:tracePt t="89075" x="6978650" y="4186238"/>
          <p14:tracePt t="89087" x="7011988" y="4192588"/>
          <p14:tracePt t="89104" x="7059613" y="4192588"/>
          <p14:tracePt t="89120" x="7072313" y="4192588"/>
          <p14:tracePt t="89137" x="7112000" y="4192588"/>
          <p14:tracePt t="89154" x="7132638" y="4186238"/>
          <p14:tracePt t="89170" x="7138988" y="4186238"/>
          <p14:tracePt t="89235" x="7126288" y="4179888"/>
          <p14:tracePt t="89243" x="7105650" y="4179888"/>
          <p14:tracePt t="89254" x="7072313" y="4179888"/>
          <p14:tracePt t="89270" x="6991350" y="4159250"/>
          <p14:tracePt t="89287" x="6951663" y="4138613"/>
          <p14:tracePt t="89304" x="6938963" y="4138613"/>
          <p14:tracePt t="89388" x="6972300" y="4144963"/>
          <p14:tracePt t="89395" x="7011988" y="4152900"/>
          <p14:tracePt t="89404" x="7045325" y="4171950"/>
          <p14:tracePt t="89420" x="7119938" y="4198938"/>
          <p14:tracePt t="89437" x="7180263" y="4219575"/>
          <p14:tracePt t="89454" x="7232650" y="4232275"/>
          <p14:tracePt t="89471" x="7273925" y="4246563"/>
          <p14:tracePt t="89488" x="7307263" y="4252913"/>
          <p14:tracePt t="89504" x="7319963" y="4265613"/>
          <p14:tracePt t="89520" x="7367588" y="4292600"/>
          <p14:tracePt t="89537" x="7386638" y="4306888"/>
          <p14:tracePt t="89554" x="7400925" y="4319588"/>
          <p14:tracePt t="89571" x="7413625" y="4333875"/>
          <p14:tracePt t="89587" x="7427913" y="4346575"/>
          <p14:tracePt t="89604" x="7440613" y="4359275"/>
          <p14:tracePt t="89621" x="7473950" y="4394200"/>
          <p14:tracePt t="89637" x="7521575" y="4427538"/>
          <p14:tracePt t="89654" x="7540625" y="4452938"/>
          <p14:tracePt t="89670" x="7567613" y="4479925"/>
          <p14:tracePt t="89687" x="7588250" y="4500563"/>
          <p14:tracePt t="89704" x="7615238" y="4533900"/>
          <p14:tracePt t="89720" x="7648575" y="4560888"/>
          <p14:tracePt t="89737" x="7681913" y="4581525"/>
          <p14:tracePt t="89754" x="7702550" y="4594225"/>
          <p14:tracePt t="89771" x="7735888" y="4608513"/>
          <p14:tracePt t="89787" x="7769225" y="4608513"/>
          <p14:tracePt t="89804" x="7815263" y="4621213"/>
          <p14:tracePt t="89820" x="7842250" y="4621213"/>
          <p14:tracePt t="89837" x="7856538" y="4621213"/>
          <p14:tracePt t="89854" x="7869238" y="4621213"/>
          <p14:tracePt t="89871" x="7881938" y="4621213"/>
          <p14:tracePt t="89887" x="7908925" y="4621213"/>
          <p14:tracePt t="89920" x="7923213" y="4621213"/>
          <p14:tracePt t="89937" x="7935913" y="4621213"/>
          <p14:tracePt t="89954" x="7935913" y="4614863"/>
          <p14:tracePt t="89971" x="7942263" y="4594225"/>
          <p14:tracePt t="89988" x="7942263" y="4581525"/>
          <p14:tracePt t="90123" x="7942263" y="4573588"/>
          <p14:tracePt t="90131" x="7929563" y="4581525"/>
          <p14:tracePt t="90139" x="7929563" y="4594225"/>
          <p14:tracePt t="90155" x="7923213" y="4608513"/>
          <p14:tracePt t="90171" x="7916863" y="4621213"/>
          <p14:tracePt t="90187" x="7916863" y="4627563"/>
          <p14:tracePt t="90204" x="7916863" y="4641850"/>
          <p14:tracePt t="90220" x="7916863" y="4654550"/>
          <p14:tracePt t="90237" x="7916863" y="4660900"/>
          <p14:tracePt t="90254" x="7916863" y="4667250"/>
          <p14:tracePt t="90323" x="7916863" y="4675188"/>
          <p14:tracePt t="90340" x="7923213" y="4675188"/>
          <p14:tracePt t="90355" x="7935913" y="4675188"/>
          <p14:tracePt t="90364" x="7942263" y="4675188"/>
          <p14:tracePt t="90372" x="7950200" y="4675188"/>
          <p14:tracePt t="90387" x="7962900" y="4675188"/>
          <p14:tracePt t="90404" x="7969250" y="4675188"/>
          <p14:tracePt t="90437" x="7977188" y="4675188"/>
          <p14:tracePt t="90454" x="7983538" y="4675188"/>
          <p14:tracePt t="90595" x="7956550" y="4675188"/>
          <p14:tracePt t="90603" x="7908925" y="4660900"/>
          <p14:tracePt t="90611" x="7889875" y="4660900"/>
          <p14:tracePt t="90620" x="7848600" y="4654550"/>
          <p14:tracePt t="90637" x="7788275" y="4654550"/>
          <p14:tracePt t="90654" x="7775575" y="4641850"/>
          <p14:tracePt t="90670" x="7769225" y="4641850"/>
          <p14:tracePt t="90704" x="7796213" y="4641850"/>
          <p14:tracePt t="90720" x="7842250" y="4641850"/>
          <p14:tracePt t="90738" x="7962900" y="4641850"/>
          <p14:tracePt t="90754" x="8143875" y="4641850"/>
          <p14:tracePt t="90771" x="8599488" y="4754563"/>
          <p14:tracePt t="90788" x="8799513" y="4808538"/>
          <p14:tracePt t="90804" x="8859838" y="4822825"/>
          <p14:tracePt t="90821" x="8867775" y="4822825"/>
          <p14:tracePt t="91555" x="8834438" y="4814888"/>
          <p14:tracePt t="91563" x="8747125" y="4795838"/>
          <p14:tracePt t="91572" x="8626475" y="4768850"/>
          <p14:tracePt t="91588" x="8324850" y="4741863"/>
          <p14:tracePt t="91604" x="8050213" y="4714875"/>
          <p14:tracePt t="91621" x="7848600" y="4681538"/>
          <p14:tracePt t="91637" x="7667625" y="4660900"/>
          <p14:tracePt t="91654" x="7440613" y="4641850"/>
          <p14:tracePt t="91671" x="7265988" y="4641850"/>
          <p14:tracePt t="91688" x="7159625" y="4641850"/>
          <p14:tracePt t="91704" x="7065963" y="4641850"/>
          <p14:tracePt t="91721" x="6999288" y="4641850"/>
          <p14:tracePt t="91738" x="6931025" y="4641850"/>
          <p14:tracePt t="91754" x="6837363" y="4633913"/>
          <p14:tracePt t="91771" x="6710363" y="4600575"/>
          <p14:tracePt t="91788" x="6643688" y="4600575"/>
          <p14:tracePt t="91804" x="6570663" y="4594225"/>
          <p14:tracePt t="91821" x="6502400" y="4594225"/>
          <p14:tracePt t="91837" x="6396038" y="4573588"/>
          <p14:tracePt t="91854" x="6348413" y="4573588"/>
          <p14:tracePt t="91871" x="6302375" y="4560888"/>
          <p14:tracePt t="91887" x="6275388" y="4548188"/>
          <p14:tracePt t="91904" x="6254750" y="4548188"/>
          <p14:tracePt t="91921" x="6221413" y="4548188"/>
          <p14:tracePt t="91937" x="6161088" y="4548188"/>
          <p14:tracePt t="91954" x="6115050" y="4533900"/>
          <p14:tracePt t="91972" x="6048375" y="4513263"/>
          <p14:tracePt t="91989" x="6013450" y="4500563"/>
          <p14:tracePt t="92004" x="5994400" y="4500563"/>
          <p14:tracePt t="92021" x="5980113" y="4494213"/>
          <p14:tracePt t="92037" x="5973763" y="4494213"/>
          <p14:tracePt t="92054" x="5961063" y="4487863"/>
          <p14:tracePt t="92115" x="5953125" y="4487863"/>
          <p14:tracePt t="92123" x="5953125" y="4500563"/>
          <p14:tracePt t="92132" x="6000750" y="4521200"/>
          <p14:tracePt t="92139" x="6054725" y="4540250"/>
          <p14:tracePt t="92154" x="6100763" y="4560888"/>
          <p14:tracePt t="92172" x="6221413" y="4600575"/>
          <p14:tracePt t="92188" x="6315075" y="4621213"/>
          <p14:tracePt t="92204" x="6423025" y="4641850"/>
          <p14:tracePt t="92221" x="6589713" y="4675188"/>
          <p14:tracePt t="92238" x="6804025" y="4727575"/>
          <p14:tracePt t="92254" x="7059613" y="4754563"/>
          <p14:tracePt t="92271" x="7246938" y="4781550"/>
          <p14:tracePt t="92287" x="7359650" y="4802188"/>
          <p14:tracePt t="92305" x="7427913" y="4802188"/>
          <p14:tracePt t="92321" x="7473950" y="4802188"/>
          <p14:tracePt t="92337" x="7554913" y="4787900"/>
          <p14:tracePt t="92354" x="7675563" y="4754563"/>
          <p14:tracePt t="92371" x="7842250" y="4694238"/>
          <p14:tracePt t="92388" x="7956550" y="4641850"/>
          <p14:tracePt t="92404" x="8089900" y="4587875"/>
          <p14:tracePt t="92421" x="8210550" y="4548188"/>
          <p14:tracePt t="92437" x="8331200" y="4506913"/>
          <p14:tracePt t="92454" x="8424863" y="4467225"/>
          <p14:tracePt t="92471" x="8485188" y="4440238"/>
          <p14:tracePt t="92488" x="8532813" y="4400550"/>
          <p14:tracePt t="92505" x="8572500" y="4333875"/>
          <p14:tracePt t="92521" x="8612188" y="4259263"/>
          <p14:tracePt t="92537" x="8632825" y="4192588"/>
          <p14:tracePt t="92554" x="8645525" y="4132263"/>
          <p14:tracePt t="92571" x="8653463" y="4084638"/>
          <p14:tracePt t="92588" x="8666163" y="4032250"/>
          <p14:tracePt t="92604" x="8666163" y="3990975"/>
          <p14:tracePt t="92621" x="8645525" y="3938588"/>
          <p14:tracePt t="92637" x="8620125" y="3890963"/>
          <p14:tracePt t="92654" x="8605838" y="3857625"/>
          <p14:tracePt t="92772" x="8605838" y="3863975"/>
          <p14:tracePt t="92780" x="8605838" y="3878263"/>
          <p14:tracePt t="92788" x="8605838" y="3884613"/>
          <p14:tracePt t="92804" x="8605838" y="3924300"/>
          <p14:tracePt t="92821" x="8639175" y="4032250"/>
          <p14:tracePt t="92837" x="8699500" y="4171950"/>
          <p14:tracePt t="92854" x="8774113" y="4313238"/>
          <p14:tracePt t="92871" x="8820150" y="4406900"/>
          <p14:tracePt t="92888" x="8834438" y="4467225"/>
          <p14:tracePt t="92904" x="8847138" y="4494213"/>
          <p14:tracePt t="92937" x="8847138" y="4506913"/>
          <p14:tracePt t="92971" x="8847138" y="4521200"/>
          <p14:tracePt t="92988" x="8847138" y="4527550"/>
          <p14:tracePt t="93004" x="8847138" y="4533900"/>
          <p14:tracePt t="93107" x="8853488" y="4540250"/>
          <p14:tracePt t="93115" x="8853488" y="4548188"/>
          <p14:tracePt t="93123" x="8859838" y="4548188"/>
          <p14:tracePt t="93139" x="8859838" y="4554538"/>
          <p14:tracePt t="93380" x="8859838" y="4560888"/>
          <p14:tracePt t="93388" x="8847138" y="4560888"/>
          <p14:tracePt t="93396" x="8840788" y="4554538"/>
          <p14:tracePt t="93404" x="8826500" y="4548188"/>
          <p14:tracePt t="93421" x="8813800" y="4540250"/>
          <p14:tracePt t="93437" x="8807450" y="4540250"/>
          <p14:tracePt t="93454" x="8799513" y="4540250"/>
          <p14:tracePt t="93471" x="8766175" y="4540250"/>
          <p14:tracePt t="93489" x="8759825" y="4540250"/>
          <p14:tracePt t="93505" x="8726488" y="4540250"/>
          <p14:tracePt t="93521" x="8699500" y="4540250"/>
          <p14:tracePt t="93537" x="8632825" y="4540250"/>
          <p14:tracePt t="93554" x="8532813" y="4540250"/>
          <p14:tracePt t="93571" x="8397875" y="4540250"/>
          <p14:tracePt t="93588" x="8331200" y="4540250"/>
          <p14:tracePt t="93605" x="8297863" y="4540250"/>
          <p14:tracePt t="93621" x="8251825" y="4540250"/>
          <p14:tracePt t="93637" x="8183563" y="4540250"/>
          <p14:tracePt t="93654" x="8116888" y="4540250"/>
          <p14:tracePt t="93671" x="8077200" y="4540250"/>
          <p14:tracePt t="93687" x="8050213" y="4540250"/>
          <p14:tracePt t="93704" x="8023225" y="4540250"/>
          <p14:tracePt t="93721" x="7989888" y="4540250"/>
          <p14:tracePt t="93737" x="7950200" y="4540250"/>
          <p14:tracePt t="93754" x="7923213" y="4540250"/>
          <p14:tracePt t="93771" x="7902575" y="4540250"/>
          <p14:tracePt t="93788" x="7896225" y="4540250"/>
          <p14:tracePt t="93900" x="7889875" y="4540250"/>
          <p14:tracePt t="94108" x="7881938" y="4540250"/>
          <p14:tracePt t="94124" x="7875588" y="4548188"/>
          <p14:tracePt t="94140" x="7869238" y="4548188"/>
          <p14:tracePt t="94164" x="7862888" y="4548188"/>
          <p14:tracePt t="94204" x="7856538" y="4554538"/>
          <p14:tracePt t="94212" x="7856538" y="4560888"/>
          <p14:tracePt t="94221" x="7848600" y="4573588"/>
          <p14:tracePt t="94244" x="7848600" y="4581525"/>
          <p14:tracePt t="94324" x="7848600" y="4594225"/>
          <p14:tracePt t="94348" x="7848600" y="4600575"/>
          <p14:tracePt t="94356" x="7848600" y="4608513"/>
          <p14:tracePt t="94380" x="7848600" y="4614863"/>
          <p14:tracePt t="94396" x="7848600" y="4621213"/>
          <p14:tracePt t="94420" x="7856538" y="4627563"/>
          <p14:tracePt t="94428" x="7856538" y="4633913"/>
          <p14:tracePt t="94437" x="7862888" y="4633913"/>
          <p14:tracePt t="94454" x="7889875" y="4648200"/>
          <p14:tracePt t="94471" x="7923213" y="4648200"/>
          <p14:tracePt t="94488" x="7969250" y="4648200"/>
          <p14:tracePt t="94505" x="8016875" y="4660900"/>
          <p14:tracePt t="94521" x="8083550" y="4660900"/>
          <p14:tracePt t="94538" x="8131175" y="4660900"/>
          <p14:tracePt t="94554" x="8183563" y="4660900"/>
          <p14:tracePt t="94572" x="8258175" y="4660900"/>
          <p14:tracePt t="94588" x="8310563" y="4660900"/>
          <p14:tracePt t="94604" x="8405813" y="4627563"/>
          <p14:tracePt t="94621" x="8499475" y="4600575"/>
          <p14:tracePt t="94638" x="8566150" y="4581525"/>
          <p14:tracePt t="94654" x="8620125" y="4567238"/>
          <p14:tracePt t="94671" x="8653463" y="4554538"/>
          <p14:tracePt t="94688" x="8666163" y="4554538"/>
          <p14:tracePt t="94704" x="8672513" y="4554538"/>
          <p14:tracePt t="94764" x="8680450" y="4554538"/>
          <p14:tracePt t="94812" x="8686800" y="4554538"/>
          <p14:tracePt t="94868" x="8699500" y="4554538"/>
          <p14:tracePt t="94876" x="8713788" y="4554538"/>
          <p14:tracePt t="94887" x="8726488" y="4554538"/>
          <p14:tracePt t="94904" x="8739188" y="4554538"/>
          <p14:tracePt t="94921" x="8753475" y="4554538"/>
          <p14:tracePt t="95380" x="8732838" y="4554538"/>
          <p14:tracePt t="95388" x="8699500" y="4533900"/>
          <p14:tracePt t="95396" x="8653463" y="4527550"/>
          <p14:tracePt t="95405" x="8612188" y="4513263"/>
          <p14:tracePt t="95421" x="8539163" y="4494213"/>
          <p14:tracePt t="95438" x="8499475" y="4479925"/>
          <p14:tracePt t="95454" x="8466138" y="4473575"/>
          <p14:tracePt t="95472" x="8458200" y="4467225"/>
          <p14:tracePt t="95504" x="8445500" y="4467225"/>
          <p14:tracePt t="95521" x="8439150" y="4467225"/>
          <p14:tracePt t="95538" x="8431213" y="4467225"/>
          <p14:tracePt t="95555" x="8424863" y="4467225"/>
          <p14:tracePt t="95628" x="8418513" y="4467225"/>
          <p14:tracePt t="95636" x="8412163" y="4467225"/>
          <p14:tracePt t="95652" x="8397875" y="4467225"/>
          <p14:tracePt t="95660" x="8385175" y="4467225"/>
          <p14:tracePt t="95671" x="8370888" y="4467225"/>
          <p14:tracePt t="95688" x="8358188" y="4467225"/>
          <p14:tracePt t="95704" x="8351838" y="4473575"/>
          <p14:tracePt t="95721" x="8345488" y="4473575"/>
          <p14:tracePt t="95738" x="8331200" y="4473575"/>
          <p14:tracePt t="95755" x="8304213" y="4479925"/>
          <p14:tracePt t="95771" x="8264525" y="4487863"/>
          <p14:tracePt t="95788" x="8216900" y="4487863"/>
          <p14:tracePt t="95804" x="8183563" y="4487863"/>
          <p14:tracePt t="95821" x="8156575" y="4487863"/>
          <p14:tracePt t="95838" x="8116888" y="4487863"/>
          <p14:tracePt t="95854" x="8062913" y="4487863"/>
          <p14:tracePt t="95871" x="8002588" y="4494213"/>
          <p14:tracePt t="95888" x="7969250" y="4494213"/>
          <p14:tracePt t="95905" x="7935913" y="4506913"/>
          <p14:tracePt t="95921" x="7923213" y="4506913"/>
          <p14:tracePt t="95938" x="7902575" y="4506913"/>
          <p14:tracePt t="95955" x="7881938" y="4506913"/>
          <p14:tracePt t="95972" x="7835900" y="4521200"/>
          <p14:tracePt t="95988" x="7762875" y="4521200"/>
          <p14:tracePt t="96005" x="7667625" y="4521200"/>
          <p14:tracePt t="96021" x="7621588" y="4521200"/>
          <p14:tracePt t="96038" x="7588250" y="4521200"/>
          <p14:tracePt t="96055" x="7561263" y="4521200"/>
          <p14:tracePt t="96071" x="7548563" y="4521200"/>
          <p14:tracePt t="96088" x="7521575" y="4521200"/>
          <p14:tracePt t="96105" x="7467600" y="4506913"/>
          <p14:tracePt t="96121" x="7367588" y="4500563"/>
          <p14:tracePt t="96138" x="7280275" y="4479925"/>
          <p14:tracePt t="96155" x="7246938" y="4479925"/>
          <p14:tracePt t="96284" x="7239000" y="4479925"/>
          <p14:tracePt t="96292" x="7226300" y="4479925"/>
          <p14:tracePt t="96304" x="7213600" y="4473575"/>
          <p14:tracePt t="96321" x="7153275" y="4467225"/>
          <p14:tracePt t="96338" x="7085013" y="4452938"/>
          <p14:tracePt t="96355" x="7018338" y="4452938"/>
          <p14:tracePt t="96371" x="6924675" y="4446588"/>
          <p14:tracePt t="96388" x="6664325" y="4433888"/>
          <p14:tracePt t="96405" x="6442075" y="4433888"/>
          <p14:tracePt t="96421" x="6262688" y="4406900"/>
          <p14:tracePt t="96438" x="6121400" y="4386263"/>
          <p14:tracePt t="96455" x="6034088" y="4379913"/>
          <p14:tracePt t="96471" x="5988050" y="4379913"/>
          <p14:tracePt t="96488" x="5961063" y="4379913"/>
          <p14:tracePt t="96505" x="5934075" y="4379913"/>
          <p14:tracePt t="96522" x="5894388" y="4379913"/>
          <p14:tracePt t="96538" x="5859463" y="4379913"/>
          <p14:tracePt t="96555" x="5834063" y="4379913"/>
          <p14:tracePt t="96572" x="5799138" y="4379913"/>
          <p14:tracePt t="96588" x="5780088" y="4379913"/>
          <p14:tracePt t="96605" x="5746750" y="4379913"/>
          <p14:tracePt t="96621" x="5665788" y="4379913"/>
          <p14:tracePt t="96638" x="5578475" y="4359275"/>
          <p14:tracePt t="96654" x="5499100" y="4346575"/>
          <p14:tracePt t="96671" x="5465763" y="4340225"/>
          <p14:tracePt t="96688" x="5451475" y="4340225"/>
          <p14:tracePt t="96704" x="5430838" y="4340225"/>
          <p14:tracePt t="96721" x="5378450" y="4340225"/>
          <p14:tracePt t="96738" x="5276850" y="4340225"/>
          <p14:tracePt t="96755" x="5197475" y="4333875"/>
          <p14:tracePt t="96772" x="5130800" y="4333875"/>
          <p14:tracePt t="96789" x="5110163" y="4333875"/>
          <p14:tracePt t="96806" x="5089525" y="4333875"/>
          <p14:tracePt t="96821" x="5070475" y="4333875"/>
          <p14:tracePt t="96838" x="5049838" y="4333875"/>
          <p14:tracePt t="96855" x="5029200" y="4333875"/>
          <p14:tracePt t="96871" x="5010150" y="4333875"/>
          <p14:tracePt t="96889" x="4995863" y="4333875"/>
          <p14:tracePt t="96905" x="4983163" y="4333875"/>
          <p14:tracePt t="96921" x="4968875" y="4333875"/>
          <p14:tracePt t="96938" x="4956175" y="4340225"/>
          <p14:tracePt t="96954" x="4929188" y="4340225"/>
          <p14:tracePt t="96971" x="4916488" y="4352925"/>
          <p14:tracePt t="96988" x="4902200" y="4352925"/>
          <p14:tracePt t="97004" x="4895850" y="4359275"/>
          <p14:tracePt t="97022" x="4889500" y="4367213"/>
          <p14:tracePt t="97055" x="4889500" y="4373563"/>
          <p14:tracePt t="97071" x="4881563" y="4386263"/>
          <p14:tracePt t="97088" x="4875213" y="4400550"/>
          <p14:tracePt t="97105" x="4868863" y="4413250"/>
          <p14:tracePt t="97121" x="4868863" y="4419600"/>
          <p14:tracePt t="97138" x="4868863" y="4433888"/>
          <p14:tracePt t="97155" x="4868863" y="4446588"/>
          <p14:tracePt t="97172" x="4868863" y="4460875"/>
          <p14:tracePt t="97189" x="4868863" y="4487863"/>
          <p14:tracePt t="97220" x="4868863" y="4494213"/>
          <p14:tracePt t="97757" x="4875213" y="4500563"/>
          <p14:tracePt t="97764" x="4881563" y="4500563"/>
          <p14:tracePt t="97780" x="4881563" y="4506913"/>
          <p14:tracePt t="97789" x="4889500" y="4506913"/>
          <p14:tracePt t="97812" x="4895850" y="4513263"/>
          <p14:tracePt t="97836" x="4902200" y="4521200"/>
          <p14:tracePt t="98092" x="4908550" y="4521200"/>
          <p14:tracePt t="98733" x="4916488" y="4521200"/>
          <p14:tracePt t="98740" x="4929188" y="4533900"/>
          <p14:tracePt t="98756" x="4935538" y="4533900"/>
          <p14:tracePt t="98764" x="4949825" y="4540250"/>
          <p14:tracePt t="98781" x="4949825" y="4548188"/>
          <p14:tracePt t="98805" x="4956175" y="4548188"/>
          <p14:tracePt t="98829" x="4956175" y="4554538"/>
          <p14:tracePt t="98845" x="4968875" y="4554538"/>
          <p14:tracePt t="98860" x="4968875" y="4567238"/>
          <p14:tracePt t="98877" x="4976813" y="4567238"/>
          <p14:tracePt t="98900" x="4983163" y="4573588"/>
          <p14:tracePt t="98980" x="5002213" y="4573588"/>
          <p14:tracePt t="98989" x="5016500" y="4581525"/>
          <p14:tracePt t="98997" x="5070475" y="4594225"/>
          <p14:tracePt t="99006" x="5116513" y="4621213"/>
          <p14:tracePt t="99022" x="5170488" y="4641850"/>
          <p14:tracePt t="99055" x="5176838" y="4641850"/>
          <p14:tracePt t="99071" x="5197475" y="4627563"/>
          <p14:tracePt t="99088" x="5210175" y="4608513"/>
          <p14:tracePt t="99105" x="5251450" y="4587875"/>
          <p14:tracePt t="99121" x="5270500" y="4567238"/>
          <p14:tracePt t="99138" x="5297488" y="4560888"/>
          <p14:tracePt t="99196" x="5310188" y="4560888"/>
          <p14:tracePt t="99205" x="5318125" y="4560888"/>
          <p14:tracePt t="99212" x="5345113" y="4554538"/>
          <p14:tracePt t="99221" x="5357813" y="4540250"/>
          <p14:tracePt t="99239" x="5357813" y="4440238"/>
          <p14:tracePt t="99255" x="5384800" y="4367213"/>
          <p14:tracePt t="99272" x="5438775" y="4313238"/>
          <p14:tracePt t="99288" x="5472113" y="4298950"/>
          <p14:tracePt t="100397" x="5499100" y="4292600"/>
          <p14:tracePt t="100405" x="5524500" y="4286250"/>
          <p14:tracePt t="100413" x="5565775" y="4259263"/>
          <p14:tracePt t="100422" x="5626100" y="4219575"/>
          <p14:tracePt t="100438" x="5746750" y="4159250"/>
          <p14:tracePt t="100455" x="5819775" y="4125913"/>
          <p14:tracePt t="100472" x="5840413" y="4098925"/>
          <p14:tracePt t="100488" x="5873750" y="4084638"/>
          <p14:tracePt t="100505" x="5919788" y="4071938"/>
          <p14:tracePt t="100521" x="6021388" y="4051300"/>
          <p14:tracePt t="100538" x="6121400" y="4044950"/>
          <p14:tracePt t="100555" x="6221413" y="4044950"/>
          <p14:tracePt t="100571" x="6362700" y="4092575"/>
          <p14:tracePt t="100589" x="6831013" y="4286250"/>
          <p14:tracePt t="100605" x="7394575" y="4554538"/>
          <p14:tracePt t="100621" x="7862888" y="4754563"/>
          <p14:tracePt t="100638" x="8131175" y="4862513"/>
          <p14:tracePt t="100655" x="8224838" y="4908550"/>
          <p14:tracePt t="100671" x="8251825" y="4922838"/>
          <p14:tracePt t="100709" x="8258175" y="4929188"/>
          <p14:tracePt t="100781" x="8264525" y="4929188"/>
          <p14:tracePt t="100789" x="8270875" y="4929188"/>
          <p14:tracePt t="100797" x="8277225" y="4929188"/>
          <p14:tracePt t="100853" x="8291513" y="4929188"/>
          <p14:tracePt t="100869" x="8297863" y="4929188"/>
          <p14:tracePt t="100877" x="8304213" y="4929188"/>
          <p14:tracePt t="100889" x="8310563" y="4929188"/>
          <p14:tracePt t="100905" x="8331200" y="4929188"/>
          <p14:tracePt t="100922" x="8345488" y="4929188"/>
          <p14:tracePt t="100938" x="8364538" y="4922838"/>
          <p14:tracePt t="100955" x="8370888" y="4908550"/>
          <p14:tracePt t="100972" x="8385175" y="4908550"/>
          <p14:tracePt t="100988" x="8391525" y="4902200"/>
          <p14:tracePt t="101045" x="8397875" y="4895850"/>
          <p14:tracePt t="101053" x="8418513" y="4889500"/>
          <p14:tracePt t="101061" x="8431213" y="4875213"/>
          <p14:tracePt t="101072" x="8451850" y="4856163"/>
          <p14:tracePt t="101088" x="8458200" y="4814888"/>
          <p14:tracePt t="101105" x="8458200" y="4748213"/>
          <p14:tracePt t="101121" x="8451850" y="4741863"/>
        </p14:tracePtLst>
      </p14:laserTrace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9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Detectors and EARs: pros &amp; cons</a:t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2" name="Google Shape;202;p19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1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19"/>
          <p:cNvSpPr/>
          <p:nvPr/>
        </p:nvSpPr>
        <p:spPr>
          <a:xfrm>
            <a:off x="155520" y="-144360"/>
            <a:ext cx="304500" cy="3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19"/>
          <p:cNvSpPr/>
          <p:nvPr/>
        </p:nvSpPr>
        <p:spPr>
          <a:xfrm>
            <a:off x="155520" y="-144360"/>
            <a:ext cx="304500" cy="3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9"/>
          <p:cNvSpPr txBox="1"/>
          <p:nvPr/>
        </p:nvSpPr>
        <p:spPr>
          <a:xfrm>
            <a:off x="226450" y="686075"/>
            <a:ext cx="8826900" cy="42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19"/>
          <p:cNvSpPr txBox="1"/>
          <p:nvPr/>
        </p:nvSpPr>
        <p:spPr>
          <a:xfrm>
            <a:off x="78725" y="566025"/>
            <a:ext cx="7453800" cy="36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</a:rPr>
              <a:t>Se-79(n,ɣ): EAR1 o EAR2?</a:t>
            </a:r>
            <a:endParaRPr sz="1600" b="1">
              <a:solidFill>
                <a:srgbClr val="0000FF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Small mass (3 mg Se-79 + 2.84 g Pb + 0.77 g Se-78)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Radioactive sample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b="1"/>
              <a:t>Measurement at EAR2</a:t>
            </a:r>
            <a:r>
              <a:rPr lang="en"/>
              <a:t> seems the best idea to achieve</a:t>
            </a:r>
            <a:r>
              <a:rPr lang="en" b="1"/>
              <a:t> </a:t>
            </a:r>
            <a:r>
              <a:rPr lang="en" b="1">
                <a:solidFill>
                  <a:srgbClr val="FF0000"/>
                </a:solidFill>
              </a:rPr>
              <a:t>good statistics in the URR and optimize capture/activity.</a:t>
            </a:r>
            <a:endParaRPr b="1">
              <a:solidFill>
                <a:srgbClr val="FF0000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RF EAR2: uncertain to resolve resonances in the keV range (&amp; disentangle 78Se contribution)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Performance of C6D6 and i-TED at “new” EAR2 is still uncertain: to be commissioned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Feasibility of (n,ɣ) up to hundreds of keV @ EAR1 well known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 b="1">
                <a:solidFill>
                  <a:schemeClr val="dk1"/>
                </a:solidFill>
              </a:rPr>
              <a:t>Measurement </a:t>
            </a:r>
            <a:r>
              <a:rPr lang="en" b="1"/>
              <a:t>at EAR1</a:t>
            </a:r>
            <a:r>
              <a:rPr lang="en" b="1">
                <a:solidFill>
                  <a:srgbClr val="FF0000"/>
                </a:solidFill>
              </a:rPr>
              <a:t> required for validation/cross check in the RRR</a:t>
            </a:r>
            <a:endParaRPr b="1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</a:rPr>
              <a:t>Se-79(n,ɣ): i-TED and/or C6D6?</a:t>
            </a:r>
            <a:endParaRPr sz="1600" b="1">
              <a:solidFill>
                <a:srgbClr val="0000FF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Large contribution of neutron scattering in Pb, Se-78 and Se-79 →</a:t>
            </a:r>
            <a:r>
              <a:rPr lang="en" b="1">
                <a:solidFill>
                  <a:srgbClr val="FF0000"/>
                </a:solidFill>
              </a:rPr>
              <a:t> Case for i-TED </a:t>
            </a:r>
            <a:endParaRPr b="1">
              <a:solidFill>
                <a:srgbClr val="FF0000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i-TED has shown good performance @ EAR1 (commissioning 2018)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i-TED allows to extract spectroscopic information of the Se-79(n,ɣ) cascade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 b="1">
                <a:solidFill>
                  <a:srgbClr val="FF0000"/>
                </a:solidFill>
              </a:rPr>
              <a:t>C6D6 better performance at high CR</a:t>
            </a:r>
            <a:r>
              <a:rPr lang="en" b="1">
                <a:solidFill>
                  <a:schemeClr val="dk1"/>
                </a:solidFill>
              </a:rPr>
              <a:t> → Better suited for EAR2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208" name="Google Shape;208;p19"/>
          <p:cNvSpPr/>
          <p:nvPr/>
        </p:nvSpPr>
        <p:spPr>
          <a:xfrm>
            <a:off x="155525" y="4402775"/>
            <a:ext cx="4903200" cy="613500"/>
          </a:xfrm>
          <a:prstGeom prst="rect">
            <a:avLst/>
          </a:prstGeom>
          <a:solidFill>
            <a:srgbClr val="9FC5E8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/>
              <a:t>Combined proposal:</a:t>
            </a:r>
            <a:endParaRPr sz="1600"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/>
              <a:t>i-TED (+ C6D6?) @ EAR1 &amp; C6D6 @ EAR2 </a:t>
            </a:r>
            <a:endParaRPr sz="1600" b="1"/>
          </a:p>
        </p:txBody>
      </p:sp>
      <p:sp>
        <p:nvSpPr>
          <p:cNvPr id="209" name="Google Shape;209;p19"/>
          <p:cNvSpPr txBox="1"/>
          <p:nvPr/>
        </p:nvSpPr>
        <p:spPr>
          <a:xfrm>
            <a:off x="5423150" y="4348349"/>
            <a:ext cx="3570300" cy="7926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Similar previous measurements:</a:t>
            </a:r>
            <a:endParaRPr b="1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Tm-171(n,ɣ) @ EAR1 and EAR2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Cm-244/246(n,ɣ)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9935"/>
    </mc:Choice>
    <mc:Fallback>
      <p:transition spd="slow" advTm="1799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17796" x="8451850" y="4727575"/>
          <p14:tracePt t="17804" x="8451850" y="4621213"/>
          <p14:tracePt t="17812" x="8572500" y="4340225"/>
          <p14:tracePt t="17829" x="9001125" y="3489325"/>
          <p14:tracePt t="17845" x="9142413" y="2270125"/>
          <p14:tracePt t="17861" x="9142413" y="1192213"/>
          <p14:tracePt t="17878" x="9142413" y="455613"/>
          <p14:tracePt t="17895" x="9142413" y="141288"/>
          <p14:tracePt t="17912" x="9142413" y="26988"/>
          <p14:tracePt t="17928" x="9142413" y="12700"/>
          <p14:tracePt t="18020" x="9142413" y="0"/>
          <p14:tracePt t="18060" x="9121775" y="0"/>
          <p14:tracePt t="18068" x="9055100" y="0"/>
          <p14:tracePt t="18078" x="8880475" y="0"/>
          <p14:tracePt t="18095" x="8512175" y="0"/>
          <p14:tracePt t="18111" x="8258175" y="0"/>
          <p14:tracePt t="18128" x="8123238" y="0"/>
          <p14:tracePt t="18145" x="8104188" y="0"/>
          <p14:tracePt t="18161" x="8089900" y="0"/>
          <p14:tracePt t="18178" x="8070850" y="0"/>
          <p14:tracePt t="18196" x="7916863" y="0"/>
          <p14:tracePt t="18212" x="7735888" y="0"/>
          <p14:tracePt t="18228" x="7440613" y="0"/>
          <p14:tracePt t="18245" x="7119938" y="0"/>
          <p14:tracePt t="18261" x="6831013" y="0"/>
          <p14:tracePt t="18278" x="6643688" y="0"/>
          <p14:tracePt t="18295" x="6543675" y="0"/>
          <p14:tracePt t="18311" x="6469063" y="0"/>
          <p14:tracePt t="18328" x="6389688" y="0"/>
          <p14:tracePt t="18345" x="6308725" y="0"/>
          <p14:tracePt t="18361" x="6248400" y="0"/>
          <p14:tracePt t="18378" x="6227763" y="0"/>
          <p14:tracePt t="18395" x="6181725" y="0"/>
          <p14:tracePt t="18412" x="5980113" y="0"/>
          <p14:tracePt t="18429" x="5746750" y="0"/>
          <p14:tracePt t="18445" x="5451475" y="0"/>
          <p14:tracePt t="18462" x="4983163" y="0"/>
          <p14:tracePt t="18478" x="4252913" y="0"/>
          <p14:tracePt t="18494" x="3482975" y="0"/>
          <p14:tracePt t="18512" x="2632075" y="0"/>
          <p14:tracePt t="18528" x="1735138" y="39688"/>
          <p14:tracePt t="18545" x="1152525" y="214313"/>
          <p14:tracePt t="18561" x="863600" y="395288"/>
          <p14:tracePt t="18578" x="784225" y="488950"/>
          <p14:tracePt t="18596" x="736600" y="595313"/>
          <p14:tracePt t="18612" x="709613" y="636588"/>
          <p14:tracePt t="18628" x="703263" y="649288"/>
          <p14:tracePt t="18645" x="703263" y="663575"/>
          <p14:tracePt t="18661" x="703263" y="669925"/>
          <p14:tracePt t="18678" x="709613" y="676275"/>
          <p14:tracePt t="18695" x="736600" y="703263"/>
          <p14:tracePt t="18711" x="763588" y="723900"/>
          <p14:tracePt t="18728" x="769938" y="730250"/>
          <p14:tracePt t="18745" x="769938" y="742950"/>
          <p14:tracePt t="18780" x="776288" y="742950"/>
          <p14:tracePt t="18795" x="803275" y="742950"/>
          <p14:tracePt t="18812" x="965200" y="742950"/>
          <p14:tracePt t="18829" x="1098550" y="730250"/>
          <p14:tracePt t="18845" x="1225550" y="703263"/>
          <p14:tracePt t="18862" x="1306513" y="690563"/>
          <p14:tracePt t="18879" x="1385888" y="690563"/>
          <p14:tracePt t="18895" x="1446213" y="690563"/>
          <p14:tracePt t="18912" x="1520825" y="703263"/>
          <p14:tracePt t="18928" x="1560513" y="715963"/>
          <p14:tracePt t="18945" x="1566863" y="723900"/>
          <p14:tracePt t="19124" x="1573213" y="723900"/>
          <p14:tracePt t="19132" x="1593850" y="723900"/>
          <p14:tracePt t="19145" x="1614488" y="696913"/>
          <p14:tracePt t="19161" x="1633538" y="655638"/>
          <p14:tracePt t="19178" x="1627188" y="636588"/>
          <p14:tracePt t="25549" x="1633538" y="630238"/>
          <p14:tracePt t="25557" x="1701800" y="609600"/>
          <p14:tracePt t="25565" x="1768475" y="603250"/>
          <p14:tracePt t="25579" x="1841500" y="576263"/>
          <p14:tracePt t="25595" x="1922463" y="549275"/>
          <p14:tracePt t="25598" x="1928813" y="542925"/>
          <p14:tracePt t="25613" x="1976438" y="515938"/>
          <p14:tracePt t="25629" x="2055813" y="495300"/>
          <p14:tracePt t="25646" x="2089150" y="495300"/>
          <p14:tracePt t="25662" x="2095500" y="495300"/>
          <p14:tracePt t="25679" x="2136775" y="501650"/>
          <p14:tracePt t="25695" x="2324100" y="561975"/>
          <p14:tracePt t="25712" x="2913063" y="703263"/>
          <p14:tracePt t="25729" x="3636963" y="796925"/>
          <p14:tracePt t="25745" x="4400550" y="896938"/>
          <p14:tracePt t="25762" x="5056188" y="1017588"/>
          <p14:tracePt t="25779" x="5578475" y="1065213"/>
          <p14:tracePt t="25795" x="6034088" y="1065213"/>
          <p14:tracePt t="25813" x="6596063" y="1065213"/>
          <p14:tracePt t="25829" x="6824663" y="1065213"/>
          <p14:tracePt t="25846" x="6965950" y="1065213"/>
          <p14:tracePt t="25862" x="7018338" y="1065213"/>
          <p14:tracePt t="25879" x="7024688" y="1065213"/>
          <p14:tracePt t="25896" x="7045325" y="1077913"/>
          <p14:tracePt t="25912" x="7138988" y="1111250"/>
          <p14:tracePt t="25929" x="7307263" y="1158875"/>
          <p14:tracePt t="25945" x="7434263" y="1198563"/>
          <p14:tracePt t="25962" x="7494588" y="1212850"/>
          <p14:tracePt t="25979" x="7500938" y="1212850"/>
          <p14:tracePt t="26053" x="7500938" y="1219200"/>
          <p14:tracePt t="26061" x="7500938" y="1225550"/>
          <p14:tracePt t="26069" x="7494588" y="1231900"/>
          <p14:tracePt t="26079" x="7488238" y="1246188"/>
          <p14:tracePt t="26095" x="7467600" y="1273175"/>
          <p14:tracePt t="26112" x="7446963" y="1298575"/>
          <p14:tracePt t="26129" x="7434263" y="1325563"/>
          <p14:tracePt t="26146" x="7419975" y="1352550"/>
          <p14:tracePt t="26162" x="7419975" y="1373188"/>
          <p14:tracePt t="26179" x="7419975" y="1379538"/>
          <p14:tracePt t="26245" x="7419975" y="1385888"/>
          <p14:tracePt t="26261" x="7419975" y="1393825"/>
          <p14:tracePt t="26269" x="7419975" y="1400175"/>
          <p14:tracePt t="26285" x="7419975" y="1412875"/>
          <p14:tracePt t="39751" x="7400925" y="1379538"/>
          <p14:tracePt t="39759" x="7265988" y="1279525"/>
          <p14:tracePt t="39767" x="7085013" y="1152525"/>
          <p14:tracePt t="39780" x="6891338" y="1050925"/>
          <p14:tracePt t="39797" x="6691313" y="944563"/>
          <p14:tracePt t="39814" x="6616700" y="930275"/>
          <p14:tracePt t="39831" x="6562725" y="930275"/>
          <p14:tracePt t="39847" x="6416675" y="971550"/>
          <p14:tracePt t="39864" x="6221413" y="990600"/>
          <p14:tracePt t="39880" x="5946775" y="990600"/>
          <p14:tracePt t="39897" x="5659438" y="990600"/>
          <p14:tracePt t="39914" x="5364163" y="990600"/>
          <p14:tracePt t="39930" x="5130800" y="1077913"/>
          <p14:tracePt t="39947" x="4881563" y="1231900"/>
          <p14:tracePt t="39964" x="4694238" y="1319213"/>
          <p14:tracePt t="39981" x="4473575" y="1439863"/>
          <p14:tracePt t="39997" x="4246563" y="1566863"/>
          <p14:tracePt t="40013" x="4024313" y="1674813"/>
          <p14:tracePt t="40031" x="3770313" y="1781175"/>
          <p14:tracePt t="40047" x="3663950" y="1828800"/>
          <p14:tracePt t="40064" x="3582988" y="1868488"/>
          <p14:tracePt t="40080" x="3516313" y="1901825"/>
          <p14:tracePt t="40097" x="3462338" y="1916113"/>
          <p14:tracePt t="40114" x="3416300" y="1916113"/>
          <p14:tracePt t="40130" x="3389313" y="1922463"/>
          <p14:tracePt t="40147" x="3341688" y="1928813"/>
          <p14:tracePt t="40164" x="3201988" y="1955800"/>
          <p14:tracePt t="40180" x="3073400" y="1976438"/>
          <p14:tracePt t="40197" x="3000375" y="1982788"/>
          <p14:tracePt t="40214" x="2979738" y="1982788"/>
          <p14:tracePt t="41271" x="2960688" y="1976438"/>
          <p14:tracePt t="41287" x="2946400" y="1968500"/>
          <p14:tracePt t="41303" x="2933700" y="1968500"/>
          <p14:tracePt t="41311" x="2900363" y="1968500"/>
          <p14:tracePt t="41319" x="2852738" y="1968500"/>
          <p14:tracePt t="41330" x="2798763" y="1968500"/>
          <p14:tracePt t="41347" x="2698750" y="1968500"/>
          <p14:tracePt t="41364" x="2551113" y="1989138"/>
          <p14:tracePt t="41380" x="2424113" y="2009775"/>
          <p14:tracePt t="41397" x="2336800" y="2022475"/>
          <p14:tracePt t="41414" x="2270125" y="2028825"/>
          <p14:tracePt t="41431" x="2170113" y="2028825"/>
          <p14:tracePt t="41448" x="2136775" y="2028825"/>
          <p14:tracePt t="41464" x="2095500" y="2028825"/>
          <p14:tracePt t="41481" x="2036763" y="2043113"/>
          <p14:tracePt t="41497" x="1935163" y="2070100"/>
          <p14:tracePt t="41514" x="1835150" y="2089150"/>
          <p14:tracePt t="41530" x="1654175" y="2136775"/>
          <p14:tracePt t="41547" x="1446213" y="2136775"/>
          <p14:tracePt t="41564" x="1252538" y="2122488"/>
          <p14:tracePt t="41580" x="990600" y="2043113"/>
          <p14:tracePt t="41597" x="809625" y="1962150"/>
          <p14:tracePt t="41599" x="750888" y="1935163"/>
          <p14:tracePt t="41614" x="730250" y="1928813"/>
          <p14:tracePt t="41630" x="723900" y="1922463"/>
          <p14:tracePt t="41767" x="730250" y="1922463"/>
          <p14:tracePt t="41775" x="742950" y="1922463"/>
          <p14:tracePt t="41783" x="750888" y="1922463"/>
          <p14:tracePt t="41797" x="757238" y="1928813"/>
          <p14:tracePt t="41814" x="769938" y="1928813"/>
          <p14:tracePt t="41830" x="784225" y="1928813"/>
          <p14:tracePt t="41848" x="803275" y="1941513"/>
          <p14:tracePt t="41864" x="823913" y="1949450"/>
          <p14:tracePt t="41881" x="844550" y="1962150"/>
          <p14:tracePt t="41897" x="857250" y="1968500"/>
          <p14:tracePt t="41914" x="877888" y="1976438"/>
          <p14:tracePt t="42016" x="884238" y="1982788"/>
          <p14:tracePt t="42023" x="896938" y="1989138"/>
          <p14:tracePt t="42032" x="904875" y="1989138"/>
          <p14:tracePt t="42048" x="911225" y="1989138"/>
          <p14:tracePt t="42064" x="923925" y="1995488"/>
          <p14:tracePt t="42080" x="930275" y="2001838"/>
          <p14:tracePt t="42097" x="938213" y="2001838"/>
          <p14:tracePt t="42119" x="944563" y="2009775"/>
          <p14:tracePt t="42130" x="950913" y="2009775"/>
          <p14:tracePt t="42152" x="957263" y="2009775"/>
          <p14:tracePt t="42239" x="965200" y="2009775"/>
          <p14:tracePt t="42248" x="977900" y="2009775"/>
          <p14:tracePt t="42256" x="990600" y="2016125"/>
          <p14:tracePt t="42265" x="1004888" y="2028825"/>
          <p14:tracePt t="42281" x="1050925" y="2043113"/>
          <p14:tracePt t="42297" x="1077913" y="2055813"/>
          <p14:tracePt t="42314" x="1111250" y="2070100"/>
          <p14:tracePt t="42331" x="1179513" y="2089150"/>
          <p14:tracePt t="42347" x="1285875" y="2130425"/>
          <p14:tracePt t="42364" x="1400175" y="2170113"/>
          <p14:tracePt t="42380" x="1473200" y="2170113"/>
          <p14:tracePt t="42397" x="1527175" y="2182813"/>
          <p14:tracePt t="42414" x="1554163" y="2190750"/>
          <p14:tracePt t="42431" x="1600200" y="2203450"/>
          <p14:tracePt t="42448" x="1801813" y="2251075"/>
          <p14:tracePt t="42464" x="1989138" y="2309813"/>
          <p14:tracePt t="42481" x="2149475" y="2344738"/>
          <p14:tracePt t="42497" x="2263775" y="2357438"/>
          <p14:tracePt t="42514" x="2303463" y="2363788"/>
          <p14:tracePt t="42530" x="2317750" y="2363788"/>
          <p14:tracePt t="42564" x="2344738" y="2363788"/>
          <p14:tracePt t="42581" x="2397125" y="2378075"/>
          <p14:tracePt t="42597" x="2444750" y="2378075"/>
          <p14:tracePt t="42600" x="2490788" y="2384425"/>
          <p14:tracePt t="42614" x="2498725" y="2390775"/>
          <p14:tracePt t="42631" x="2544763" y="2390775"/>
          <p14:tracePt t="42648" x="2559050" y="2390775"/>
          <p14:tracePt t="42696" x="2571750" y="2390775"/>
          <p14:tracePt t="42703" x="2578100" y="2397125"/>
          <p14:tracePt t="42714" x="2592388" y="2405063"/>
          <p14:tracePt t="42730" x="2652713" y="2411413"/>
          <p14:tracePt t="42747" x="2725738" y="2430463"/>
          <p14:tracePt t="42764" x="2825750" y="2451100"/>
          <p14:tracePt t="42780" x="2927350" y="2451100"/>
          <p14:tracePt t="42797" x="3040063" y="2451100"/>
          <p14:tracePt t="42814" x="3141663" y="2451100"/>
          <p14:tracePt t="42831" x="3214688" y="2451100"/>
          <p14:tracePt t="42848" x="3322638" y="2424113"/>
          <p14:tracePt t="42864" x="3416300" y="2411413"/>
          <p14:tracePt t="42881" x="3562350" y="2390775"/>
          <p14:tracePt t="42898" x="4225925" y="2290763"/>
          <p14:tracePt t="42914" x="5137150" y="2122488"/>
          <p14:tracePt t="42930" x="5961063" y="1955800"/>
          <p14:tracePt t="42948" x="6683375" y="1862138"/>
          <p14:tracePt t="42964" x="7205663" y="1801813"/>
          <p14:tracePt t="42981" x="7581900" y="1768475"/>
          <p14:tracePt t="42997" x="7796213" y="1768475"/>
          <p14:tracePt t="43014" x="7916863" y="1768475"/>
          <p14:tracePt t="43031" x="8037513" y="1787525"/>
          <p14:tracePt t="43048" x="8143875" y="1828800"/>
          <p14:tracePt t="43064" x="8216900" y="1841500"/>
          <p14:tracePt t="43081" x="8291513" y="1847850"/>
          <p14:tracePt t="43097" x="8378825" y="1862138"/>
          <p14:tracePt t="43114" x="8518525" y="1889125"/>
          <p14:tracePt t="43130" x="8659813" y="1889125"/>
          <p14:tracePt t="43147" x="8847138" y="1889125"/>
          <p14:tracePt t="43164" x="8980488" y="1889125"/>
          <p14:tracePt t="43180" x="9067800" y="1889125"/>
          <p14:tracePt t="43197" x="9109075" y="1889125"/>
          <p14:tracePt t="43214" x="9128125" y="1901825"/>
          <p14:tracePt t="43231" x="9142413" y="1901825"/>
          <p14:tracePt t="43247" x="9142413" y="1935163"/>
          <p14:tracePt t="43264" x="9142413" y="1976438"/>
          <p14:tracePt t="43281" x="9142413" y="2009775"/>
          <p14:tracePt t="43297" x="9142413" y="2055813"/>
          <p14:tracePt t="43314" x="9142413" y="2095500"/>
          <p14:tracePt t="43330" x="9142413" y="2122488"/>
          <p14:tracePt t="43364" x="9142413" y="2136775"/>
          <p14:tracePt t="43447" x="9142413" y="2122488"/>
          <p14:tracePt t="43455" x="9142413" y="2103438"/>
          <p14:tracePt t="43465" x="9142413" y="2070100"/>
          <p14:tracePt t="43481" x="9142413" y="2043113"/>
          <p14:tracePt t="43497" x="9142413" y="2022475"/>
          <p14:tracePt t="43514" x="9142413" y="2009775"/>
          <p14:tracePt t="43531" x="9142413" y="2001838"/>
          <p14:tracePt t="47152" x="9142413" y="1976438"/>
          <p14:tracePt t="47160" x="9142413" y="1916113"/>
          <p14:tracePt t="47168" x="9142413" y="1889125"/>
          <p14:tracePt t="47181" x="9142413" y="1841500"/>
          <p14:tracePt t="47198" x="9142413" y="1795463"/>
          <p14:tracePt t="47215" x="9142413" y="1762125"/>
          <p14:tracePt t="47232" x="9142413" y="1754188"/>
          <p14:tracePt t="170667" x="9134475" y="1741488"/>
          <p14:tracePt t="170682" x="9134475" y="1727200"/>
          <p14:tracePt t="170694" x="9088438" y="1714500"/>
          <p14:tracePt t="170710" x="9055100" y="1714500"/>
          <p14:tracePt t="170727" x="9028113" y="1774825"/>
          <p14:tracePt t="170744" x="8967788" y="1901825"/>
          <p14:tracePt t="170760" x="8928100" y="2062163"/>
          <p14:tracePt t="170777" x="8907463" y="2270125"/>
          <p14:tracePt t="170794" x="9094788" y="2759075"/>
          <p14:tracePt t="170811" x="9142413" y="3033713"/>
          <p14:tracePt t="170827" x="9142413" y="3314700"/>
          <p14:tracePt t="170844" x="9142413" y="3429000"/>
          <p14:tracePt t="170860" x="9142413" y="3476625"/>
          <p14:tracePt t="170877" x="9142413" y="3529013"/>
          <p14:tracePt t="170894" x="9142413" y="3562350"/>
          <p14:tracePt t="170911" x="9142413" y="3582988"/>
          <p14:tracePt t="170943" x="9142413" y="3570288"/>
          <p14:tracePt t="170960" x="9142413" y="3562350"/>
          <p14:tracePt t="170977" x="9142413" y="3543300"/>
          <p14:tracePt t="170994" x="8928100" y="3441700"/>
          <p14:tracePt t="171011" x="8412163" y="3335338"/>
          <p14:tracePt t="171027" x="7534275" y="3295650"/>
          <p14:tracePt t="171044" x="6570663" y="3455988"/>
          <p14:tracePt t="171060" x="5867400" y="3797300"/>
          <p14:tracePt t="171077" x="5619750" y="4071938"/>
          <p14:tracePt t="171094" x="5611813" y="4238625"/>
          <p14:tracePt t="171110" x="5638800" y="4373563"/>
          <p14:tracePt t="171127" x="5705475" y="4513263"/>
          <p14:tracePt t="171144" x="5773738" y="4608513"/>
          <p14:tracePt t="171160" x="5859463" y="4694238"/>
          <p14:tracePt t="171177" x="5994400" y="4762500"/>
          <p14:tracePt t="171195" x="6167438" y="4835525"/>
          <p14:tracePt t="171211" x="6254750" y="4868863"/>
          <p14:tracePt t="171227" x="6335713" y="4875213"/>
          <p14:tracePt t="171244" x="6429375" y="4889500"/>
          <p14:tracePt t="171260" x="6510338" y="4889500"/>
          <p14:tracePt t="171277" x="6570663" y="4889500"/>
          <p14:tracePt t="171294" x="6610350" y="4875213"/>
          <p14:tracePt t="171310" x="6643688" y="4862513"/>
          <p14:tracePt t="171327" x="6677025" y="4835525"/>
          <p14:tracePt t="171344" x="6691313" y="4814888"/>
          <p14:tracePt t="171360" x="6691313" y="4768850"/>
          <p14:tracePt t="171377" x="6650038" y="4687888"/>
          <p14:tracePt t="171395" x="6429375" y="4533900"/>
          <p14:tracePt t="171411" x="6154738" y="4460875"/>
          <p14:tracePt t="171427" x="5859463" y="4413250"/>
          <p14:tracePt t="171444" x="5524500" y="4413250"/>
          <p14:tracePt t="171460" x="5284788" y="4540250"/>
          <p14:tracePt t="171477" x="5122863" y="4687888"/>
          <p14:tracePt t="171494" x="5083175" y="4787900"/>
          <p14:tracePt t="171510" x="5083175" y="4881563"/>
          <p14:tracePt t="171527" x="5137150" y="4968875"/>
          <p14:tracePt t="171544" x="5264150" y="5083175"/>
          <p14:tracePt t="171560" x="5472113" y="5137150"/>
          <p14:tracePt t="171577" x="5799138" y="5137150"/>
          <p14:tracePt t="171594" x="6094413" y="5137150"/>
          <p14:tracePt t="171611" x="6523038" y="5137150"/>
          <p14:tracePt t="171627" x="6938963" y="5137150"/>
          <p14:tracePt t="171644" x="7473950" y="5116513"/>
          <p14:tracePt t="171660" x="7808913" y="5056188"/>
          <p14:tracePt t="171677" x="7916863" y="4995863"/>
          <p14:tracePt t="171694" x="7956550" y="4956175"/>
          <p14:tracePt t="171710" x="7956550" y="4922838"/>
          <p14:tracePt t="171727" x="7950200" y="4835525"/>
          <p14:tracePt t="171744" x="7881938" y="4735513"/>
          <p14:tracePt t="171760" x="7796213" y="4621213"/>
          <p14:tracePt t="171777" x="7694613" y="4527550"/>
          <p14:tracePt t="171794" x="7634288" y="4487863"/>
          <p14:tracePt t="171811" x="7534275" y="4479925"/>
          <p14:tracePt t="171828" x="7394575" y="4479925"/>
          <p14:tracePt t="171844" x="7226300" y="4527550"/>
          <p14:tracePt t="171860" x="7085013" y="4573588"/>
          <p14:tracePt t="171877" x="7005638" y="4600575"/>
          <p14:tracePt t="171894" x="6924675" y="4633913"/>
          <p14:tracePt t="171911" x="6851650" y="4681538"/>
          <p14:tracePt t="171927" x="6724650" y="4754563"/>
          <p14:tracePt t="171944" x="6650038" y="4781550"/>
          <p14:tracePt t="171960" x="6623050" y="4802188"/>
          <p14:tracePt t="171977" x="6610350" y="4822825"/>
          <p14:tracePt t="171994" x="6623050" y="4856163"/>
          <p14:tracePt t="172011" x="6716713" y="4916488"/>
          <p14:tracePt t="172027" x="6851650" y="4976813"/>
          <p14:tracePt t="172044" x="7051675" y="5029200"/>
          <p14:tracePt t="172060" x="7359650" y="5076825"/>
          <p14:tracePt t="172077" x="7661275" y="5089525"/>
          <p14:tracePt t="172094" x="7796213" y="5089525"/>
          <p14:tracePt t="172110" x="7856538" y="5089525"/>
          <p14:tracePt t="172127" x="7889875" y="5076825"/>
          <p14:tracePt t="172144" x="7896225" y="5070475"/>
          <p14:tracePt t="172160" x="7896225" y="5062538"/>
          <p14:tracePt t="172177" x="7896225" y="5037138"/>
          <p14:tracePt t="172195" x="7856538" y="4962525"/>
          <p14:tracePt t="172211" x="7835900" y="4935538"/>
          <p14:tracePt t="172227" x="7823200" y="4929188"/>
          <p14:tracePt t="172244" x="7808913" y="4922838"/>
          <p14:tracePt t="172260" x="7735888" y="4916488"/>
          <p14:tracePt t="172277" x="7615238" y="4916488"/>
          <p14:tracePt t="172294" x="7453313" y="4916488"/>
          <p14:tracePt t="172310" x="7299325" y="4916488"/>
          <p14:tracePt t="172327" x="7232650" y="4922838"/>
          <p14:tracePt t="172344" x="7213600" y="4935538"/>
          <p14:tracePt t="172403" x="7219950" y="4941888"/>
          <p14:tracePt t="172411" x="7246938" y="4949825"/>
          <p14:tracePt t="172420" x="7292975" y="4956175"/>
          <p14:tracePt t="172428" x="7340600" y="4956175"/>
          <p14:tracePt t="172444" x="7434263" y="4968875"/>
          <p14:tracePt t="172460" x="7507288" y="4989513"/>
          <p14:tracePt t="172477" x="7561263" y="4989513"/>
          <p14:tracePt t="172494" x="7588250" y="4989513"/>
          <p14:tracePt t="172510" x="7615238" y="4989513"/>
          <p14:tracePt t="172527" x="7648575" y="4989513"/>
          <p14:tracePt t="172544" x="7661275" y="4983163"/>
          <p14:tracePt t="172561" x="7702550" y="4956175"/>
          <p14:tracePt t="172577" x="7715250" y="4895850"/>
          <p14:tracePt t="172594" x="7715250" y="4835525"/>
          <p14:tracePt t="172611" x="7715250" y="4795838"/>
          <p14:tracePt t="172627" x="7715250" y="4775200"/>
          <p14:tracePt t="172644" x="7681913" y="4741863"/>
          <p14:tracePt t="172660" x="7621588" y="4721225"/>
          <p14:tracePt t="172677" x="7561263" y="4702175"/>
          <p14:tracePt t="172694" x="7461250" y="4687888"/>
          <p14:tracePt t="172710" x="7373938" y="4687888"/>
          <p14:tracePt t="172727" x="7265988" y="4702175"/>
          <p14:tracePt t="172744" x="7145338" y="4748213"/>
          <p14:tracePt t="172760" x="7092950" y="4762500"/>
          <p14:tracePt t="172777" x="7085013" y="4768850"/>
          <p14:tracePt t="172795" x="7072313" y="4781550"/>
          <p14:tracePt t="172811" x="7072313" y="4795838"/>
          <p14:tracePt t="172827" x="7099300" y="4822825"/>
          <p14:tracePt t="172844" x="7132638" y="4835525"/>
          <p14:tracePt t="172861" x="7172325" y="4848225"/>
          <p14:tracePt t="172877" x="7226300" y="4862513"/>
          <p14:tracePt t="172894" x="7265988" y="4862513"/>
          <p14:tracePt t="172911" x="7292975" y="4862513"/>
          <p14:tracePt t="172927" x="7307263" y="4862513"/>
          <p14:tracePt t="172944" x="7319963" y="4862513"/>
          <p14:tracePt t="172977" x="7326313" y="4862513"/>
          <p14:tracePt t="172995" x="7319963" y="4856163"/>
          <p14:tracePt t="173011" x="7199313" y="4835525"/>
          <p14:tracePt t="173027" x="7032625" y="4835525"/>
          <p14:tracePt t="173044" x="6784975" y="4835525"/>
          <p14:tracePt t="173060" x="6375400" y="4862513"/>
          <p14:tracePt t="173077" x="6073775" y="4922838"/>
          <p14:tracePt t="173094" x="5980113" y="4968875"/>
          <p14:tracePt t="173111" x="5967413" y="4989513"/>
          <p14:tracePt t="173127" x="5967413" y="5037138"/>
          <p14:tracePt t="173144" x="5967413" y="5062538"/>
          <p14:tracePt t="173160" x="5980113" y="5083175"/>
          <p14:tracePt t="173177" x="6034088" y="5110163"/>
          <p14:tracePt t="173194" x="6100763" y="5116513"/>
          <p14:tracePt t="173211" x="6108700" y="5116513"/>
          <p14:tracePt t="173227" x="6142038" y="5116513"/>
          <p14:tracePt t="173244" x="6161088" y="5116513"/>
          <p14:tracePt t="173260" x="6175375" y="5116513"/>
          <p14:tracePt t="173277" x="6194425" y="5095875"/>
          <p14:tracePt t="173294" x="6208713" y="5095875"/>
          <p14:tracePt t="173311" x="6221413" y="5089525"/>
          <p14:tracePt t="173327" x="6227763" y="5083175"/>
          <p14:tracePt t="173344" x="6235700" y="5083175"/>
          <p14:tracePt t="173419" x="6242050" y="5083175"/>
          <p14:tracePt t="173459" x="6248400" y="5083175"/>
          <p14:tracePt t="173483" x="6254750" y="5083175"/>
          <p14:tracePt t="173587" x="6269038" y="5083175"/>
          <p14:tracePt t="173611" x="6269038" y="5076825"/>
          <p14:tracePt t="173715" x="6275388" y="5076825"/>
          <p14:tracePt t="173755" x="6281738" y="5076825"/>
          <p14:tracePt t="173771" x="6288088" y="5076825"/>
          <p14:tracePt t="173787" x="6296025" y="5076825"/>
          <p14:tracePt t="173795" x="6302375" y="5076825"/>
          <p14:tracePt t="173931" x="6315075" y="5076825"/>
          <p14:tracePt t="173947" x="6323013" y="5076825"/>
          <p14:tracePt t="173955" x="6342063" y="5076825"/>
          <p14:tracePt t="173963" x="6362700" y="5076825"/>
          <p14:tracePt t="173977" x="6389688" y="5076825"/>
          <p14:tracePt t="173995" x="6450013" y="5076825"/>
          <p14:tracePt t="174011" x="6483350" y="5076825"/>
          <p14:tracePt t="174027" x="6523038" y="5076825"/>
          <p14:tracePt t="174044" x="6550025" y="5076825"/>
          <p14:tracePt t="174060" x="6577013" y="5076825"/>
          <p14:tracePt t="174077" x="6616700" y="5076825"/>
          <p14:tracePt t="174094" x="6643688" y="5076825"/>
          <p14:tracePt t="174111" x="6670675" y="5076825"/>
          <p14:tracePt t="174127" x="6710363" y="5070475"/>
          <p14:tracePt t="174144" x="6743700" y="5056188"/>
          <p14:tracePt t="174177" x="6764338" y="5056188"/>
          <p14:tracePt t="174194" x="6791325" y="5043488"/>
          <p14:tracePt t="174211" x="6810375" y="5043488"/>
          <p14:tracePt t="174228" x="6824663" y="5037138"/>
          <p14:tracePt t="174244" x="6831013" y="5029200"/>
          <p14:tracePt t="174331" x="6837363" y="5029200"/>
          <p14:tracePt t="174339" x="6837363" y="5016500"/>
          <p14:tracePt t="174347" x="6797675" y="5002213"/>
          <p14:tracePt t="174361" x="6731000" y="4968875"/>
          <p14:tracePt t="174377" x="6577013" y="4935538"/>
          <p14:tracePt t="174394" x="6423025" y="4929188"/>
          <p14:tracePt t="174412" x="6175375" y="4929188"/>
          <p14:tracePt t="174428" x="5988050" y="4929188"/>
          <p14:tracePt t="174444" x="5859463" y="4929188"/>
          <p14:tracePt t="174461" x="5786438" y="4929188"/>
          <p14:tracePt t="174477" x="5753100" y="4929188"/>
          <p14:tracePt t="174494" x="5738813" y="4929188"/>
          <p14:tracePt t="174510" x="5726113" y="4929188"/>
          <p14:tracePt t="174527" x="5719763" y="4929188"/>
          <p14:tracePt t="174544" x="5705475" y="4935538"/>
          <p14:tracePt t="174561" x="5692775" y="4983163"/>
          <p14:tracePt t="174577" x="5692775" y="5010150"/>
          <p14:tracePt t="174595" x="5692775" y="5037138"/>
          <p14:tracePt t="174611" x="5726113" y="5076825"/>
          <p14:tracePt t="174628" x="5826125" y="5137150"/>
          <p14:tracePt t="174644" x="5967413" y="5137150"/>
          <p14:tracePt t="174660" x="6100763" y="5137150"/>
          <p14:tracePt t="174678" x="6262688" y="5137150"/>
          <p14:tracePt t="174694" x="6362700" y="5137150"/>
          <p14:tracePt t="174711" x="6435725" y="5137150"/>
          <p14:tracePt t="174727" x="6537325" y="5137150"/>
          <p14:tracePt t="174744" x="6630988" y="5137150"/>
          <p14:tracePt t="174761" x="6691313" y="5137150"/>
          <p14:tracePt t="174777" x="6716713" y="5137150"/>
          <p14:tracePt t="174795" x="6784975" y="5110163"/>
          <p14:tracePt t="174811" x="6972300" y="5056188"/>
          <p14:tracePt t="174828" x="7165975" y="5016500"/>
          <p14:tracePt t="174844" x="7413625" y="4949825"/>
          <p14:tracePt t="174860" x="7634288" y="4881563"/>
          <p14:tracePt t="174877" x="7721600" y="4856163"/>
          <p14:tracePt t="174894" x="7727950" y="4841875"/>
          <p14:tracePt t="174911" x="7735888" y="4841875"/>
          <p14:tracePt t="174927" x="7727950" y="4829175"/>
          <p14:tracePt t="174944" x="7654925" y="4795838"/>
          <p14:tracePt t="174961" x="7521575" y="4748213"/>
          <p14:tracePt t="174977" x="7319963" y="4721225"/>
          <p14:tracePt t="174994" x="7018338" y="4675188"/>
          <p14:tracePt t="175012" x="6670675" y="4660900"/>
          <p14:tracePt t="175028" x="6529388" y="4660900"/>
          <p14:tracePt t="175044" x="6396038" y="4660900"/>
          <p14:tracePt t="175060" x="6262688" y="4660900"/>
          <p14:tracePt t="175077" x="6148388" y="4687888"/>
          <p14:tracePt t="175094" x="6048375" y="4735513"/>
          <p14:tracePt t="175111" x="5946775" y="4781550"/>
          <p14:tracePt t="175127" x="5880100" y="4814888"/>
          <p14:tracePt t="175144" x="5819775" y="4862513"/>
          <p14:tracePt t="175161" x="5807075" y="4868863"/>
          <p14:tracePt t="175177" x="5807075" y="4889500"/>
          <p14:tracePt t="175194" x="5840413" y="4929188"/>
          <p14:tracePt t="175211" x="6061075" y="5002213"/>
          <p14:tracePt t="175228" x="6215063" y="5043488"/>
          <p14:tracePt t="175244" x="6362700" y="5083175"/>
          <p14:tracePt t="175261" x="6516688" y="5103813"/>
          <p14:tracePt t="175277" x="6656388" y="5103813"/>
          <p14:tracePt t="175294" x="6784975" y="5103813"/>
          <p14:tracePt t="175311" x="6884988" y="5103813"/>
          <p14:tracePt t="175327" x="6931025" y="5103813"/>
          <p14:tracePt t="175344" x="6938963" y="5103813"/>
          <p14:tracePt t="175380" x="6837363" y="5103813"/>
          <p14:tracePt t="175394" x="6570663" y="5103813"/>
          <p14:tracePt t="175411" x="5357813" y="5103813"/>
          <p14:tracePt t="175428" x="4614863" y="5103813"/>
          <p14:tracePt t="175444" x="4265613" y="5103813"/>
          <p14:tracePt t="175461" x="4144963" y="5103813"/>
          <p14:tracePt t="175477" x="4125913" y="5103813"/>
          <p14:tracePt t="175511" x="4144963" y="5076825"/>
          <p14:tracePt t="175527" x="4279900" y="5070475"/>
          <p14:tracePt t="175544" x="4433888" y="5070475"/>
          <p14:tracePt t="175561" x="4540250" y="5070475"/>
          <p14:tracePt t="175577" x="4608513" y="5089525"/>
          <p14:tracePt t="175594" x="4667250" y="5122863"/>
          <p14:tracePt t="175611" x="4694238" y="5137150"/>
          <p14:tracePt t="175628" x="4748213" y="5137150"/>
          <p14:tracePt t="175644" x="4802188" y="5137150"/>
          <p14:tracePt t="175661" x="4856163" y="5137150"/>
          <p14:tracePt t="175677" x="4902200" y="5137150"/>
          <p14:tracePt t="175694" x="4949825" y="5137150"/>
          <p14:tracePt t="175711" x="5002213" y="5137150"/>
          <p14:tracePt t="175727" x="5029200" y="5137150"/>
          <p14:tracePt t="175744" x="5062538" y="5137150"/>
          <p14:tracePt t="175761" x="5076825" y="5137150"/>
          <p14:tracePt t="175777" x="5089525" y="5137150"/>
          <p14:tracePt t="175794" x="5116513" y="5137150"/>
          <p14:tracePt t="175812" x="5143500" y="5137150"/>
          <p14:tracePt t="175828" x="5156200" y="5137150"/>
          <p14:tracePt t="175844" x="5164138" y="5137150"/>
          <p14:tracePt t="175861" x="5170488" y="5137150"/>
          <p14:tracePt t="175877" x="5183188" y="5137150"/>
          <p14:tracePt t="175894" x="5197475" y="5137150"/>
          <p14:tracePt t="175911" x="5203825" y="5137150"/>
          <p14:tracePt t="175928" x="5237163" y="5137150"/>
          <p14:tracePt t="175944" x="5270500" y="5130800"/>
          <p14:tracePt t="175961" x="5276850" y="5130800"/>
          <p14:tracePt t="175977" x="5291138" y="5122863"/>
          <p14:tracePt t="175994" x="5297488" y="5122863"/>
          <p14:tracePt t="176012" x="5303838" y="5122863"/>
          <p14:tracePt t="176028" x="5337175" y="5122863"/>
          <p14:tracePt t="176044" x="5391150" y="5122863"/>
          <p14:tracePt t="176061" x="5445125" y="5122863"/>
          <p14:tracePt t="176078" x="5505450" y="5122863"/>
          <p14:tracePt t="176094" x="5559425" y="5122863"/>
          <p14:tracePt t="176111" x="5584825" y="5122863"/>
          <p14:tracePt t="176127" x="5611813" y="5122863"/>
          <p14:tracePt t="176144" x="5619750" y="5122863"/>
          <p14:tracePt t="176161" x="5638800" y="5122863"/>
          <p14:tracePt t="176177" x="5692775" y="5130800"/>
          <p14:tracePt t="176194" x="5807075" y="5137150"/>
          <p14:tracePt t="176211" x="6007100" y="5137150"/>
          <p14:tracePt t="176228" x="6221413" y="5137150"/>
          <p14:tracePt t="176245" x="6389688" y="5137150"/>
          <p14:tracePt t="176261" x="6529388" y="5137150"/>
          <p14:tracePt t="176277" x="6623050" y="5137150"/>
          <p14:tracePt t="176294" x="6670675" y="5137150"/>
          <p14:tracePt t="176311" x="6697663" y="5137150"/>
          <p14:tracePt t="176328" x="6731000" y="5137150"/>
          <p14:tracePt t="176344" x="6757988" y="5137150"/>
          <p14:tracePt t="176361" x="6804025" y="5137150"/>
          <p14:tracePt t="176377" x="6837363" y="5137150"/>
          <p14:tracePt t="176394" x="6864350" y="5137150"/>
          <p14:tracePt t="176412" x="6924675" y="5137150"/>
          <p14:tracePt t="176428" x="6985000" y="5137150"/>
          <p14:tracePt t="176444" x="7032625" y="5137150"/>
          <p14:tracePt t="176461" x="7065963" y="5137150"/>
          <p14:tracePt t="176478" x="7092950" y="5137150"/>
          <p14:tracePt t="176495" x="7119938" y="5137150"/>
          <p14:tracePt t="176511" x="7132638" y="5137150"/>
          <p14:tracePt t="176527" x="7145338" y="5137150"/>
          <p14:tracePt t="176545" x="7159625" y="5137150"/>
          <p14:tracePt t="176561" x="7172325" y="5137150"/>
          <p14:tracePt t="176577" x="7192963" y="5130800"/>
          <p14:tracePt t="176594" x="7199313" y="5122863"/>
          <p14:tracePt t="176611" x="7213600" y="5122863"/>
          <p14:tracePt t="176628" x="7213600" y="5110163"/>
          <p14:tracePt t="176644" x="7226300" y="5095875"/>
          <p14:tracePt t="176661" x="7226300" y="5076825"/>
          <p14:tracePt t="176677" x="7226300" y="5049838"/>
          <p14:tracePt t="176694" x="7205663" y="5010150"/>
          <p14:tracePt t="176711" x="7172325" y="4983163"/>
          <p14:tracePt t="176728" x="7085013" y="4962525"/>
          <p14:tracePt t="176744" x="6931025" y="4916488"/>
          <p14:tracePt t="176761" x="6731000" y="4895850"/>
          <p14:tracePt t="176779" x="6543675" y="4881563"/>
          <p14:tracePt t="176795" x="6375400" y="4881563"/>
          <p14:tracePt t="176811" x="6335713" y="4889500"/>
          <p14:tracePt t="176828" x="6315075" y="4895850"/>
          <p14:tracePt t="176844" x="6308725" y="4902200"/>
          <p14:tracePt t="176956" x="6315075" y="4881563"/>
          <p14:tracePt t="176963" x="6323013" y="4875213"/>
          <p14:tracePt t="176971" x="6342063" y="4862513"/>
          <p14:tracePt t="176980" x="6362700" y="4835525"/>
          <p14:tracePt t="176994" x="6369050" y="4814888"/>
          <p14:tracePt t="177012" x="6435725" y="4721225"/>
          <p14:tracePt t="177028" x="6469063" y="4681538"/>
          <p14:tracePt t="177045" x="6510338" y="4660900"/>
          <p14:tracePt t="177061" x="6550025" y="4633913"/>
          <p14:tracePt t="177078" x="6577013" y="4621213"/>
          <p14:tracePt t="177094" x="6616700" y="4600575"/>
          <p14:tracePt t="177111" x="6656388" y="4594225"/>
          <p14:tracePt t="177128" x="6724650" y="4587875"/>
          <p14:tracePt t="177144" x="6777038" y="4587875"/>
          <p14:tracePt t="177161" x="6824663" y="4587875"/>
          <p14:tracePt t="177178" x="6851650" y="4587875"/>
          <p14:tracePt t="177194" x="6891338" y="4600575"/>
          <p14:tracePt t="177211" x="6931025" y="4627563"/>
          <p14:tracePt t="177228" x="6945313" y="4641850"/>
          <p14:tracePt t="177283" x="6938963" y="4641850"/>
          <p14:tracePt t="177291" x="6870700" y="4641850"/>
          <p14:tracePt t="177299" x="6751638" y="4641850"/>
          <p14:tracePt t="177311" x="6589713" y="4641850"/>
          <p14:tracePt t="177327" x="6208713" y="4641850"/>
          <p14:tracePt t="177345" x="5826125" y="4675188"/>
          <p14:tracePt t="177361" x="5499100" y="4768850"/>
          <p14:tracePt t="177378" x="5345113" y="4848225"/>
          <p14:tracePt t="177394" x="5284788" y="4895850"/>
          <p14:tracePt t="177412" x="5276850" y="4941888"/>
          <p14:tracePt t="177428" x="5276850" y="4956175"/>
          <p14:tracePt t="177444" x="5284788" y="4968875"/>
          <p14:tracePt t="177477" x="5291138" y="4968875"/>
          <p14:tracePt t="177494" x="5310188" y="4968875"/>
          <p14:tracePt t="177511" x="5364163" y="4875213"/>
          <p14:tracePt t="177528" x="5430838" y="4748213"/>
          <p14:tracePt t="177545" x="5505450" y="4614863"/>
          <p14:tracePt t="177561" x="5592763" y="4487863"/>
          <p14:tracePt t="177577" x="5680075" y="4400550"/>
          <p14:tracePt t="177595" x="5726113" y="4352925"/>
          <p14:tracePt t="177612" x="5813425" y="4340225"/>
          <p14:tracePt t="177628" x="5894388" y="4340225"/>
          <p14:tracePt t="177644" x="5973763" y="4373563"/>
          <p14:tracePt t="177661" x="6061075" y="4427538"/>
          <p14:tracePt t="177678" x="6142038" y="4467225"/>
          <p14:tracePt t="177694" x="6188075" y="4494213"/>
          <p14:tracePt t="177732" x="6194425" y="4500563"/>
          <p14:tracePt t="177747" x="6188075" y="4506913"/>
          <p14:tracePt t="177761" x="6154738" y="4506913"/>
          <p14:tracePt t="177778" x="6000750" y="4487863"/>
          <p14:tracePt t="177795" x="5846763" y="4479925"/>
          <p14:tracePt t="177812" x="5611813" y="4506913"/>
          <p14:tracePt t="177828" x="5465763" y="4600575"/>
          <p14:tracePt t="177844" x="5357813" y="4694238"/>
          <p14:tracePt t="177861" x="5318125" y="4768850"/>
          <p14:tracePt t="177878" x="5318125" y="4802188"/>
          <p14:tracePt t="177894" x="5318125" y="4835525"/>
          <p14:tracePt t="177911" x="5318125" y="4862513"/>
          <p14:tracePt t="177928" x="5330825" y="4875213"/>
          <p14:tracePt t="177944" x="5337175" y="4881563"/>
          <p14:tracePt t="177961" x="5351463" y="4881563"/>
          <p14:tracePt t="177978" x="5378450" y="4881563"/>
          <p14:tracePt t="177994" x="5424488" y="4856163"/>
          <p14:tracePt t="178012" x="5484813" y="4768850"/>
          <p14:tracePt t="178028" x="5532438" y="4702175"/>
          <p14:tracePt t="178045" x="5559425" y="4675188"/>
          <p14:tracePt t="178061" x="5584825" y="4660900"/>
          <p14:tracePt t="178078" x="5619750" y="4654550"/>
          <p14:tracePt t="178094" x="5659438" y="4654550"/>
          <p14:tracePt t="178111" x="5692775" y="4654550"/>
          <p14:tracePt t="178128" x="5705475" y="4654550"/>
          <p14:tracePt t="178144" x="5746750" y="4660900"/>
          <p14:tracePt t="178203" x="5753100" y="4660900"/>
          <p14:tracePt t="178251" x="5759450" y="4660900"/>
          <p14:tracePt t="178388" x="5765800" y="4660900"/>
          <p14:tracePt t="178395" x="5773738" y="4654550"/>
          <p14:tracePt t="178412" x="5780088" y="4654550"/>
          <p14:tracePt t="178419" x="5780088" y="4648200"/>
          <p14:tracePt t="178460" x="5786438" y="4641850"/>
          <p14:tracePt t="178476" x="5786438" y="4633913"/>
          <p14:tracePt t="178491" x="5786438" y="4627563"/>
          <p14:tracePt t="178500" x="5786438" y="4621213"/>
          <p14:tracePt t="178511" x="5780088" y="4614863"/>
          <p14:tracePt t="178528" x="5732463" y="4608513"/>
          <p14:tracePt t="178545" x="5705475" y="4608513"/>
          <p14:tracePt t="178561" x="5699125" y="4608513"/>
          <p14:tracePt t="178578" x="5680075" y="4600575"/>
          <p14:tracePt t="178594" x="5659438" y="4600575"/>
          <p14:tracePt t="178612" x="5632450" y="4560888"/>
          <p14:tracePt t="178628" x="5605463" y="4506913"/>
          <p14:tracePt t="178644" x="5599113" y="4446588"/>
          <p14:tracePt t="178661" x="5599113" y="4413250"/>
          <p14:tracePt t="178678" x="5578475" y="4379913"/>
          <p14:tracePt t="178695" x="5572125" y="4352925"/>
          <p14:tracePt t="178711" x="5565775" y="4346575"/>
          <p14:tracePt t="178728" x="5559425" y="4333875"/>
          <p14:tracePt t="178744" x="5551488" y="4325938"/>
          <p14:tracePt t="178761" x="5545138" y="4313238"/>
          <p14:tracePt t="178778" x="5538788" y="4306888"/>
          <p14:tracePt t="178794" x="5538788" y="4298950"/>
          <p14:tracePt t="178811" x="5532438" y="4298950"/>
          <p14:tracePt t="179836" x="5518150" y="4286250"/>
          <p14:tracePt t="179932" x="5518150" y="4279900"/>
        </p14:tracePtLst>
      </p14:laserTraceLst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0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Se(n,ɣ): Counting rate estimates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5" name="Google Shape;215;p20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2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0"/>
          <p:cNvSpPr txBox="1"/>
          <p:nvPr/>
        </p:nvSpPr>
        <p:spPr>
          <a:xfrm>
            <a:off x="218650" y="1129400"/>
            <a:ext cx="2258100" cy="401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Cross sections from JEFF-3.3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Evaluated Flux EAR1/2 phase 3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BIF = 0.4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(n,ɣ) efficiency from MC assuming Au-197 cascade 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Ethr = 200 keV 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C6D6 &amp; i-TED (coinc.)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8" name="Google Shape;218;p20"/>
          <p:cNvPicPr preferRelativeResize="0"/>
          <p:nvPr/>
        </p:nvPicPr>
        <p:blipFill rotWithShape="1">
          <a:blip r:embed="rId7">
            <a:alphaModFix/>
          </a:blip>
          <a:srcRect l="-2250" r="2250"/>
          <a:stretch/>
        </p:blipFill>
        <p:spPr>
          <a:xfrm>
            <a:off x="2476900" y="765900"/>
            <a:ext cx="6497751" cy="4160625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0"/>
          <p:cNvSpPr txBox="1"/>
          <p:nvPr/>
        </p:nvSpPr>
        <p:spPr>
          <a:xfrm>
            <a:off x="6989550" y="1107775"/>
            <a:ext cx="1632300" cy="613500"/>
          </a:xfrm>
          <a:prstGeom prst="rect">
            <a:avLst/>
          </a:prstGeom>
          <a:solidFill>
            <a:srgbClr val="FFE599"/>
          </a:solidFill>
          <a:ln w="2857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/>
              <a:t>Se-79 sample @ EAR1 </a:t>
            </a:r>
            <a:endParaRPr sz="1600" b="1"/>
          </a:p>
        </p:txBody>
      </p:sp>
      <p:sp>
        <p:nvSpPr>
          <p:cNvPr id="220" name="Google Shape;220;p20"/>
          <p:cNvSpPr txBox="1"/>
          <p:nvPr/>
        </p:nvSpPr>
        <p:spPr>
          <a:xfrm>
            <a:off x="265625" y="682025"/>
            <a:ext cx="3001500" cy="41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COUNTING RATES: Ingredients</a:t>
            </a:r>
            <a:endParaRPr b="1"/>
          </a:p>
        </p:txBody>
      </p: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3724"/>
    </mc:Choice>
    <mc:Fallback>
      <p:transition spd="slow" advTm="537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110" x="5518150" y="4265613"/>
          <p14:tracePt t="7078" x="5518150" y="4259263"/>
          <p14:tracePt t="7094" x="5518150" y="4246563"/>
          <p14:tracePt t="7102" x="5518150" y="4225925"/>
          <p14:tracePt t="7111" x="5518150" y="4205288"/>
          <p14:tracePt t="7127" x="5518150" y="4159250"/>
          <p14:tracePt t="7143" x="5484813" y="4098925"/>
          <p14:tracePt t="7160" x="5357813" y="4024313"/>
          <p14:tracePt t="7177" x="5143500" y="3938588"/>
          <p14:tracePt t="7193" x="4775200" y="3751263"/>
          <p14:tracePt t="7210" x="4333875" y="3482975"/>
          <p14:tracePt t="7227" x="3878263" y="3208338"/>
          <p14:tracePt t="7243" x="3341688" y="2886075"/>
          <p14:tracePt t="7260" x="2659063" y="2490788"/>
          <p14:tracePt t="7277" x="1989138" y="2149475"/>
          <p14:tracePt t="7294" x="1393825" y="1922463"/>
          <p14:tracePt t="7310" x="1319213" y="1922463"/>
          <p14:tracePt t="7327" x="1306513" y="1922463"/>
          <p14:tracePt t="7374" x="1298575" y="1922463"/>
          <p14:tracePt t="7382" x="1298575" y="1916113"/>
          <p14:tracePt t="7393" x="1298575" y="1895475"/>
          <p14:tracePt t="7410" x="1312863" y="1847850"/>
          <p14:tracePt t="7427" x="1312863" y="1795463"/>
          <p14:tracePt t="7444" x="1333500" y="1768475"/>
          <p14:tracePt t="7460" x="1346200" y="1754188"/>
          <p14:tracePt t="7702" x="1352550" y="1747838"/>
          <p14:tracePt t="7710" x="1358900" y="1735138"/>
          <p14:tracePt t="7718" x="1366838" y="1735138"/>
          <p14:tracePt t="7734" x="1366838" y="1727200"/>
          <p14:tracePt t="7744" x="1366838" y="1714500"/>
          <p14:tracePt t="7760" x="1366838" y="1701800"/>
          <p14:tracePt t="7777" x="1366838" y="1681163"/>
          <p14:tracePt t="7793" x="1366838" y="1666875"/>
          <p14:tracePt t="7810" x="1352550" y="1633538"/>
          <p14:tracePt t="7827" x="1352550" y="1614488"/>
          <p14:tracePt t="7843" x="1339850" y="1560513"/>
          <p14:tracePt t="7860" x="1339850" y="1512888"/>
          <p14:tracePt t="7877" x="1339850" y="1479550"/>
          <p14:tracePt t="7894" x="1339850" y="1460500"/>
          <p14:tracePt t="7910" x="1339850" y="1446213"/>
          <p14:tracePt t="7927" x="1339850" y="1433513"/>
          <p14:tracePt t="7943" x="1333500" y="1419225"/>
          <p14:tracePt t="7960" x="1325563" y="1406525"/>
          <p14:tracePt t="7978" x="1312863" y="1385888"/>
          <p14:tracePt t="7993" x="1298575" y="1366838"/>
          <p14:tracePt t="8010" x="1273175" y="1333500"/>
          <p14:tracePt t="8027" x="1238250" y="1298575"/>
          <p14:tracePt t="8043" x="1179513" y="1258888"/>
          <p14:tracePt t="8060" x="1138238" y="1252538"/>
          <p14:tracePt t="8077" x="1092200" y="1252538"/>
          <p14:tracePt t="8094" x="990600" y="1252538"/>
          <p14:tracePt t="8111" x="965200" y="1258888"/>
          <p14:tracePt t="8127" x="938213" y="1298575"/>
          <p14:tracePt t="8143" x="917575" y="1352550"/>
          <p14:tracePt t="8160" x="884238" y="1452563"/>
          <p14:tracePt t="8177" x="850900" y="1566863"/>
          <p14:tracePt t="8193" x="836613" y="1666875"/>
          <p14:tracePt t="8210" x="830263" y="1735138"/>
          <p14:tracePt t="8227" x="830263" y="1768475"/>
          <p14:tracePt t="8244" x="884238" y="1808163"/>
          <p14:tracePt t="8260" x="1031875" y="1835150"/>
          <p14:tracePt t="8277" x="1212850" y="1835150"/>
          <p14:tracePt t="8294" x="1593850" y="1801813"/>
          <p14:tracePt t="8310" x="1908175" y="1693863"/>
          <p14:tracePt t="8327" x="2190750" y="1600200"/>
          <p14:tracePt t="8343" x="2317750" y="1560513"/>
          <p14:tracePt t="8360" x="2390775" y="1527175"/>
          <p14:tracePt t="8377" x="2438400" y="1500188"/>
          <p14:tracePt t="8394" x="2451100" y="1487488"/>
          <p14:tracePt t="8410" x="2471738" y="1452563"/>
          <p14:tracePt t="8427" x="2478088" y="1406525"/>
          <p14:tracePt t="8443" x="2478088" y="1333500"/>
          <p14:tracePt t="8460" x="2478088" y="1265238"/>
          <p14:tracePt t="8477" x="2438400" y="1192213"/>
          <p14:tracePt t="8495" x="2290763" y="1031875"/>
          <p14:tracePt t="8511" x="2155825" y="930275"/>
          <p14:tracePt t="8527" x="2049463" y="896938"/>
          <p14:tracePt t="8543" x="1908175" y="869950"/>
          <p14:tracePt t="8560" x="1747838" y="850900"/>
          <p14:tracePt t="8577" x="1573213" y="850900"/>
          <p14:tracePt t="8594" x="1385888" y="896938"/>
          <p14:tracePt t="8610" x="1279525" y="944563"/>
          <p14:tracePt t="8627" x="1065213" y="1011238"/>
          <p14:tracePt t="8643" x="715963" y="1050925"/>
          <p14:tracePt t="8660" x="328613" y="1185863"/>
          <p14:tracePt t="8677" x="12700" y="1298575"/>
          <p14:tracePt t="8680" x="0" y="1325563"/>
          <p14:tracePt t="8694" x="0" y="1393825"/>
          <p14:tracePt t="8711" x="0" y="1433513"/>
          <p14:tracePt t="8727" x="0" y="1446213"/>
          <p14:tracePt t="8744" x="0" y="1466850"/>
          <p14:tracePt t="8760" x="33338" y="1500188"/>
          <p14:tracePt t="8777" x="73025" y="1527175"/>
          <p14:tracePt t="8793" x="107950" y="1573213"/>
          <p14:tracePt t="8811" x="180975" y="1654175"/>
          <p14:tracePt t="8827" x="254000" y="1735138"/>
          <p14:tracePt t="8843" x="355600" y="1781175"/>
          <p14:tracePt t="8861" x="441325" y="1808163"/>
          <p14:tracePt t="8877" x="528638" y="1822450"/>
          <p14:tracePt t="8894" x="750888" y="1841500"/>
          <p14:tracePt t="8911" x="944563" y="1841500"/>
          <p14:tracePt t="8927" x="1119188" y="1841500"/>
          <p14:tracePt t="8943" x="1279525" y="1841500"/>
          <p14:tracePt t="8960" x="1427163" y="1795463"/>
          <p14:tracePt t="8977" x="1560513" y="1754188"/>
          <p14:tracePt t="8994" x="1687513" y="1708150"/>
          <p14:tracePt t="9010" x="1787525" y="1660525"/>
          <p14:tracePt t="9027" x="1855788" y="1620838"/>
          <p14:tracePt t="9044" x="1895475" y="1593850"/>
          <p14:tracePt t="9061" x="1916113" y="1587500"/>
          <p14:tracePt t="9182" x="1922463" y="1587500"/>
          <p14:tracePt t="9190" x="1922463" y="1581150"/>
          <p14:tracePt t="9198" x="1928813" y="1560513"/>
          <p14:tracePt t="9210" x="1935163" y="1554163"/>
          <p14:tracePt t="9227" x="1941513" y="1527175"/>
          <p14:tracePt t="9244" x="1941513" y="1493838"/>
          <p14:tracePt t="9260" x="1941513" y="1466850"/>
          <p14:tracePt t="9277" x="1941513" y="1439863"/>
          <p14:tracePt t="9294" x="1768475" y="1333500"/>
          <p14:tracePt t="9311" x="1566863" y="1231900"/>
          <p14:tracePt t="9327" x="1279525" y="1158875"/>
          <p14:tracePt t="9344" x="923925" y="1077913"/>
          <p14:tracePt t="9360" x="501650" y="1071563"/>
          <p14:tracePt t="9377" x="166688" y="1071563"/>
          <p14:tracePt t="9394" x="0" y="1152525"/>
          <p14:tracePt t="9410" x="0" y="1231900"/>
          <p14:tracePt t="9427" x="0" y="1292225"/>
          <p14:tracePt t="9444" x="0" y="1352550"/>
          <p14:tracePt t="9460" x="0" y="1400175"/>
          <p14:tracePt t="9477" x="0" y="1419225"/>
          <p14:tracePt t="9543" x="0" y="1427163"/>
          <p14:tracePt t="9638" x="20638" y="1427163"/>
          <p14:tracePt t="9646" x="100013" y="1427163"/>
          <p14:tracePt t="9654" x="187325" y="1427163"/>
          <p14:tracePt t="9662" x="254000" y="1427163"/>
          <p14:tracePt t="9677" x="347663" y="1427163"/>
          <p14:tracePt t="9694" x="522288" y="1427163"/>
          <p14:tracePt t="9711" x="595313" y="1427163"/>
          <p14:tracePt t="9727" x="630238" y="1427163"/>
          <p14:tracePt t="9744" x="655638" y="1427163"/>
          <p14:tracePt t="9760" x="682625" y="1427163"/>
          <p14:tracePt t="9777" x="730250" y="1427163"/>
          <p14:tracePt t="9794" x="830263" y="1427163"/>
          <p14:tracePt t="9810" x="950913" y="1406525"/>
          <p14:tracePt t="9827" x="1038225" y="1406525"/>
          <p14:tracePt t="9844" x="1092200" y="1406525"/>
          <p14:tracePt t="9860" x="1119188" y="1406525"/>
          <p14:tracePt t="9877" x="1131888" y="1406525"/>
          <p14:tracePt t="9895" x="1152525" y="1406525"/>
          <p14:tracePt t="9911" x="1165225" y="1406525"/>
          <p14:tracePt t="9927" x="1179513" y="1406525"/>
          <p14:tracePt t="9944" x="1185863" y="1400175"/>
          <p14:tracePt t="9960" x="1192213" y="1400175"/>
          <p14:tracePt t="9977" x="1212850" y="1400175"/>
          <p14:tracePt t="9994" x="1225550" y="1400175"/>
          <p14:tracePt t="10070" x="1231900" y="1393825"/>
          <p14:tracePt t="10078" x="1238250" y="1393825"/>
          <p14:tracePt t="10095" x="1265238" y="1393825"/>
          <p14:tracePt t="10102" x="1279525" y="1393825"/>
          <p14:tracePt t="10112" x="1312863" y="1379538"/>
          <p14:tracePt t="10127" x="1346200" y="1379538"/>
          <p14:tracePt t="10144" x="1393825" y="1379538"/>
          <p14:tracePt t="10160" x="1406525" y="1379538"/>
          <p14:tracePt t="10177" x="1427163" y="1379538"/>
          <p14:tracePt t="10194" x="1439863" y="1366838"/>
          <p14:tracePt t="10790" x="1439863" y="1358900"/>
          <p14:tracePt t="10798" x="1439863" y="1352550"/>
          <p14:tracePt t="10810" x="1427163" y="1333500"/>
          <p14:tracePt t="10827" x="1373188" y="1312863"/>
          <p14:tracePt t="10844" x="1333500" y="1292225"/>
          <p14:tracePt t="10861" x="1292225" y="1273175"/>
          <p14:tracePt t="10877" x="1252538" y="1258888"/>
          <p14:tracePt t="10895" x="1219200" y="1252538"/>
          <p14:tracePt t="10911" x="1192213" y="1252538"/>
          <p14:tracePt t="10927" x="1098550" y="1252538"/>
          <p14:tracePt t="10944" x="977900" y="1252538"/>
          <p14:tracePt t="10960" x="869950" y="1252538"/>
          <p14:tracePt t="10978" x="809625" y="1252538"/>
          <p14:tracePt t="10994" x="784225" y="1252538"/>
          <p14:tracePt t="11010" x="776288" y="1258888"/>
          <p14:tracePt t="11027" x="757238" y="1265238"/>
          <p14:tracePt t="11061" x="750888" y="1273175"/>
          <p14:tracePt t="11087" x="736600" y="1279525"/>
          <p14:tracePt t="11111" x="730250" y="1298575"/>
          <p14:tracePt t="11119" x="723900" y="1306513"/>
          <p14:tracePt t="11127" x="715963" y="1312863"/>
          <p14:tracePt t="11144" x="690563" y="1366838"/>
          <p14:tracePt t="11160" x="676275" y="1400175"/>
          <p14:tracePt t="11177" x="676275" y="1412875"/>
          <p14:tracePt t="11194" x="669925" y="1427163"/>
          <p14:tracePt t="11210" x="669925" y="1439863"/>
          <p14:tracePt t="11227" x="669925" y="1446213"/>
          <p14:tracePt t="11244" x="669925" y="1466850"/>
          <p14:tracePt t="11260" x="669925" y="1473200"/>
          <p14:tracePt t="11277" x="669925" y="1493838"/>
          <p14:tracePt t="11294" x="703263" y="1539875"/>
          <p14:tracePt t="11311" x="757238" y="1581150"/>
          <p14:tracePt t="11327" x="817563" y="1627188"/>
          <p14:tracePt t="11344" x="884238" y="1674813"/>
          <p14:tracePt t="11360" x="977900" y="1735138"/>
          <p14:tracePt t="11377" x="1084263" y="1774825"/>
          <p14:tracePt t="11394" x="1192213" y="1822450"/>
          <p14:tracePt t="11411" x="1306513" y="1835150"/>
          <p14:tracePt t="11427" x="1452563" y="1841500"/>
          <p14:tracePt t="11444" x="1608138" y="1841500"/>
          <p14:tracePt t="11461" x="1735138" y="1822450"/>
          <p14:tracePt t="11477" x="1828800" y="1808163"/>
          <p14:tracePt t="11495" x="1901825" y="1781175"/>
          <p14:tracePt t="11511" x="1955800" y="1747838"/>
          <p14:tracePt t="11527" x="2070100" y="1681163"/>
          <p14:tracePt t="11544" x="2209800" y="1614488"/>
          <p14:tracePt t="11561" x="2324100" y="1554163"/>
          <p14:tracePt t="11577" x="2357438" y="1533525"/>
          <p14:tracePt t="11594" x="2378075" y="1520825"/>
          <p14:tracePt t="11611" x="2384425" y="1512888"/>
          <p14:tracePt t="11627" x="2384425" y="1500188"/>
          <p14:tracePt t="11644" x="2384425" y="1487488"/>
          <p14:tracePt t="11661" x="2384425" y="1452563"/>
          <p14:tracePt t="11677" x="2384425" y="1427163"/>
          <p14:tracePt t="11680" x="2378075" y="1406525"/>
          <p14:tracePt t="11694" x="2344738" y="1366838"/>
          <p14:tracePt t="11711" x="2303463" y="1325563"/>
          <p14:tracePt t="11727" x="2230438" y="1285875"/>
          <p14:tracePt t="11744" x="2136775" y="1246188"/>
          <p14:tracePt t="11761" x="2043113" y="1204913"/>
          <p14:tracePt t="11777" x="1928813" y="1185863"/>
          <p14:tracePt t="11794" x="1822450" y="1171575"/>
          <p14:tracePt t="11811" x="1666875" y="1165225"/>
          <p14:tracePt t="11827" x="1460500" y="1165225"/>
          <p14:tracePt t="11844" x="1165225" y="1165225"/>
          <p14:tracePt t="11860" x="863600" y="1192213"/>
          <p14:tracePt t="11877" x="536575" y="1279525"/>
          <p14:tracePt t="11895" x="261938" y="1385888"/>
          <p14:tracePt t="11911" x="160338" y="1473200"/>
          <p14:tracePt t="11927" x="93663" y="1554163"/>
          <p14:tracePt t="11944" x="53975" y="1641475"/>
          <p14:tracePt t="11961" x="33338" y="1714500"/>
          <p14:tracePt t="11978" x="6350" y="1801813"/>
          <p14:tracePt t="11994" x="0" y="1928813"/>
          <p14:tracePt t="12011" x="0" y="2001838"/>
          <p14:tracePt t="12027" x="0" y="2082800"/>
          <p14:tracePt t="12044" x="0" y="2130425"/>
          <p14:tracePt t="12061" x="0" y="2155825"/>
          <p14:tracePt t="12077" x="20638" y="2190750"/>
          <p14:tracePt t="12095" x="47625" y="2236788"/>
          <p14:tracePt t="12111" x="80963" y="2263775"/>
          <p14:tracePt t="12127" x="153988" y="2290763"/>
          <p14:tracePt t="12144" x="247650" y="2309813"/>
          <p14:tracePt t="12161" x="381000" y="2330450"/>
          <p14:tracePt t="12177" x="522288" y="2357438"/>
          <p14:tracePt t="12194" x="649288" y="2378075"/>
          <p14:tracePt t="12211" x="763588" y="2390775"/>
          <p14:tracePt t="12227" x="863600" y="2411413"/>
          <p14:tracePt t="12244" x="998538" y="2430463"/>
          <p14:tracePt t="12261" x="1104900" y="2430463"/>
          <p14:tracePt t="12277" x="1238250" y="2430463"/>
          <p14:tracePt t="12295" x="1500188" y="2430463"/>
          <p14:tracePt t="12311" x="1660525" y="2417763"/>
          <p14:tracePt t="12327" x="1801813" y="2390775"/>
          <p14:tracePt t="12344" x="1928813" y="2363788"/>
          <p14:tracePt t="12361" x="2043113" y="2297113"/>
          <p14:tracePt t="12377" x="2143125" y="2243138"/>
          <p14:tracePt t="12394" x="2230438" y="2182813"/>
          <p14:tracePt t="12411" x="2276475" y="2149475"/>
          <p14:tracePt t="12427" x="2297113" y="2130425"/>
          <p14:tracePt t="12444" x="2309813" y="2116138"/>
          <p14:tracePt t="12461" x="2317750" y="2095500"/>
          <p14:tracePt t="12477" x="2317750" y="2062163"/>
          <p14:tracePt t="12495" x="2317750" y="1962150"/>
          <p14:tracePt t="12511" x="2309813" y="1901825"/>
          <p14:tracePt t="12527" x="2303463" y="1889125"/>
          <p14:tracePt t="12544" x="2297113" y="1881188"/>
          <p14:tracePt t="12561" x="2284413" y="1868488"/>
          <p14:tracePt t="12577" x="2224088" y="1841500"/>
          <p14:tracePt t="12594" x="2163763" y="1801813"/>
          <p14:tracePt t="12611" x="2082800" y="1781175"/>
          <p14:tracePt t="12627" x="2028825" y="1774825"/>
          <p14:tracePt t="12644" x="1955800" y="1774825"/>
          <p14:tracePt t="12661" x="1874838" y="1774825"/>
          <p14:tracePt t="12677" x="1801813" y="1774825"/>
          <p14:tracePt t="12679" x="1741488" y="1795463"/>
          <p14:tracePt t="12694" x="1647825" y="1835150"/>
          <p14:tracePt t="12711" x="1527175" y="1895475"/>
          <p14:tracePt t="12727" x="1333500" y="2009775"/>
          <p14:tracePt t="12744" x="1158875" y="2143125"/>
          <p14:tracePt t="12761" x="1023938" y="2243138"/>
          <p14:tracePt t="12778" x="950913" y="2284413"/>
          <p14:tracePt t="12794" x="938213" y="2297113"/>
          <p14:tracePt t="12855" x="938213" y="2303463"/>
          <p14:tracePt t="12919" x="938213" y="2309813"/>
          <p14:tracePt t="12927" x="944563" y="2324100"/>
          <p14:tracePt t="12935" x="957263" y="2324100"/>
          <p14:tracePt t="12944" x="977900" y="2330450"/>
          <p14:tracePt t="12960" x="990600" y="2336800"/>
          <p14:tracePt t="12978" x="1017588" y="2344738"/>
          <p14:tracePt t="12994" x="1023938" y="2351088"/>
          <p14:tracePt t="13011" x="1038225" y="2357438"/>
          <p14:tracePt t="13028" x="1050925" y="2363788"/>
          <p14:tracePt t="13044" x="1071563" y="2370138"/>
          <p14:tracePt t="13061" x="1092200" y="2378075"/>
          <p14:tracePt t="13077" x="1104900" y="2378075"/>
          <p14:tracePt t="13094" x="1125538" y="2378075"/>
          <p14:tracePt t="13111" x="1165225" y="2384425"/>
          <p14:tracePt t="13127" x="1204913" y="2390775"/>
          <p14:tracePt t="13144" x="1238250" y="2397125"/>
          <p14:tracePt t="13161" x="1246188" y="2405063"/>
          <p14:tracePt t="13177" x="1258888" y="2411413"/>
          <p14:tracePt t="13287" x="1273175" y="2411413"/>
          <p14:tracePt t="13295" x="1285875" y="2417763"/>
          <p14:tracePt t="13303" x="1292225" y="2417763"/>
          <p14:tracePt t="13312" x="1306513" y="2417763"/>
          <p14:tracePt t="13327" x="1333500" y="2424113"/>
          <p14:tracePt t="13344" x="1346200" y="2430463"/>
          <p14:tracePt t="13361" x="1358900" y="2430463"/>
          <p14:tracePt t="13377" x="1373188" y="2430463"/>
          <p14:tracePt t="13394" x="1379538" y="2438400"/>
          <p14:tracePt t="13411" x="1385888" y="2438400"/>
          <p14:tracePt t="13427" x="1393825" y="2438400"/>
          <p14:tracePt t="13461" x="1400175" y="2438400"/>
          <p14:tracePt t="13477" x="1406525" y="2438400"/>
          <p14:tracePt t="13495" x="1419225" y="2444750"/>
          <p14:tracePt t="13511" x="1433513" y="2444750"/>
          <p14:tracePt t="13527" x="1439863" y="2444750"/>
          <p14:tracePt t="13544" x="1446213" y="2444750"/>
          <p14:tracePt t="13639" x="1460500" y="2444750"/>
          <p14:tracePt t="13647" x="1466850" y="2451100"/>
          <p14:tracePt t="13655" x="1487488" y="2451100"/>
          <p14:tracePt t="13663" x="1500188" y="2457450"/>
          <p14:tracePt t="13677" x="1527175" y="2471738"/>
          <p14:tracePt t="13695" x="1581150" y="2471738"/>
          <p14:tracePt t="13711" x="1608138" y="2471738"/>
          <p14:tracePt t="13727" x="1620838" y="2471738"/>
          <p14:tracePt t="13744" x="1627188" y="2484438"/>
          <p14:tracePt t="14199" x="1641475" y="2484438"/>
          <p14:tracePt t="14207" x="1660525" y="2484438"/>
          <p14:tracePt t="14215" x="1693863" y="2484438"/>
          <p14:tracePt t="14227" x="1754188" y="2471738"/>
          <p14:tracePt t="14244" x="1855788" y="2451100"/>
          <p14:tracePt t="14261" x="1941513" y="2424113"/>
          <p14:tracePt t="14277" x="2022475" y="2384425"/>
          <p14:tracePt t="14294" x="2070100" y="2351088"/>
          <p14:tracePt t="14311" x="2136775" y="2317750"/>
          <p14:tracePt t="14328" x="2149475" y="2303463"/>
          <p14:tracePt t="14344" x="2155825" y="2303463"/>
          <p14:tracePt t="14855" x="2163763" y="2303463"/>
          <p14:tracePt t="14863" x="2176463" y="2297113"/>
          <p14:tracePt t="14879" x="2182813" y="2284413"/>
          <p14:tracePt t="14895" x="2190750" y="2276475"/>
          <p14:tracePt t="15031" x="2197100" y="2270125"/>
          <p14:tracePt t="15047" x="2197100" y="2263775"/>
          <p14:tracePt t="15671" x="2190750" y="2270125"/>
          <p14:tracePt t="15679" x="2182813" y="2276475"/>
          <p14:tracePt t="15687" x="2182813" y="2284413"/>
          <p14:tracePt t="15695" x="2170113" y="2284413"/>
          <p14:tracePt t="15712" x="2163763" y="2290763"/>
          <p14:tracePt t="15743" x="2155825" y="2297113"/>
          <p14:tracePt t="15759" x="2149475" y="2303463"/>
          <p14:tracePt t="15775" x="2143125" y="2309813"/>
          <p14:tracePt t="15791" x="2136775" y="2317750"/>
          <p14:tracePt t="15808" x="2116138" y="2324100"/>
          <p14:tracePt t="15823" x="2103438" y="2330450"/>
          <p14:tracePt t="15855" x="2089150" y="2336800"/>
          <p14:tracePt t="15871" x="2082800" y="2336800"/>
          <p14:tracePt t="15879" x="2076450" y="2351088"/>
          <p14:tracePt t="16287" x="2076450" y="2344738"/>
          <p14:tracePt t="16295" x="2076450" y="2336800"/>
          <p14:tracePt t="16312" x="2076450" y="2324100"/>
          <p14:tracePt t="16328" x="2076450" y="2317750"/>
          <p14:tracePt t="16336" x="2076450" y="2309813"/>
          <p14:tracePt t="16775" x="2062163" y="2336800"/>
          <p14:tracePt t="16783" x="2062163" y="2351088"/>
          <p14:tracePt t="16794" x="2062163" y="2378075"/>
          <p14:tracePt t="16811" x="2062163" y="2430463"/>
          <p14:tracePt t="16828" x="2062163" y="2490788"/>
          <p14:tracePt t="16844" x="2062163" y="2565400"/>
          <p14:tracePt t="16861" x="2070100" y="2598738"/>
          <p14:tracePt t="16878" x="2082800" y="2605088"/>
          <p14:tracePt t="16896" x="2089150" y="2605088"/>
          <p14:tracePt t="16912" x="2109788" y="2571750"/>
          <p14:tracePt t="16928" x="2116138" y="2538413"/>
          <p14:tracePt t="16944" x="2116138" y="2517775"/>
          <p14:tracePt t="16999" x="2109788" y="2524125"/>
          <p14:tracePt t="17007" x="2103438" y="2538413"/>
          <p14:tracePt t="17015" x="2103438" y="2565400"/>
          <p14:tracePt t="17028" x="2103438" y="2571750"/>
          <p14:tracePt t="17044" x="2103438" y="2598738"/>
          <p14:tracePt t="17061" x="2103438" y="2638425"/>
          <p14:tracePt t="17078" x="2103438" y="2652713"/>
          <p14:tracePt t="17096" x="2122488" y="2679700"/>
          <p14:tracePt t="17111" x="2136775" y="2686050"/>
          <p14:tracePt t="17159" x="2149475" y="2686050"/>
          <p14:tracePt t="17168" x="2170113" y="2686050"/>
          <p14:tracePt t="17178" x="2182813" y="2686050"/>
          <p14:tracePt t="17194" x="2197100" y="2679700"/>
          <p14:tracePt t="17211" x="2197100" y="2671763"/>
          <p14:tracePt t="17228" x="2216150" y="2671763"/>
          <p14:tracePt t="17244" x="2243138" y="2705100"/>
          <p14:tracePt t="17261" x="2276475" y="2746375"/>
          <p14:tracePt t="17278" x="2276475" y="2765425"/>
          <p14:tracePt t="17294" x="2290763" y="2786063"/>
          <p14:tracePt t="17311" x="2297113" y="2813050"/>
          <p14:tracePt t="17328" x="2309813" y="2825750"/>
          <p14:tracePt t="17345" x="2351088" y="2859088"/>
          <p14:tracePt t="17361" x="2405063" y="2886075"/>
          <p14:tracePt t="17378" x="2451100" y="2906713"/>
          <p14:tracePt t="17394" x="2511425" y="2933700"/>
          <p14:tracePt t="17411" x="2571750" y="2967038"/>
          <p14:tracePt t="17428" x="2665413" y="3021013"/>
          <p14:tracePt t="17445" x="2746375" y="3067050"/>
          <p14:tracePt t="17461" x="2819400" y="3100388"/>
          <p14:tracePt t="17478" x="2900363" y="3141663"/>
          <p14:tracePt t="17495" x="3040063" y="3181350"/>
          <p14:tracePt t="17512" x="3114675" y="3201988"/>
          <p14:tracePt t="17528" x="3181350" y="3214688"/>
          <p14:tracePt t="17544" x="3227388" y="3221038"/>
          <p14:tracePt t="17561" x="3254375" y="3227388"/>
          <p14:tracePt t="17578" x="3268663" y="3235325"/>
          <p14:tracePt t="17594" x="3281363" y="3235325"/>
          <p14:tracePt t="17628" x="3287713" y="3235325"/>
          <p14:tracePt t="17647" x="3295650" y="3248025"/>
          <p14:tracePt t="17661" x="3308350" y="3248025"/>
          <p14:tracePt t="17678" x="3335338" y="3248025"/>
          <p14:tracePt t="17680" x="3341688" y="3248025"/>
          <p14:tracePt t="17696" x="3355975" y="3248025"/>
          <p14:tracePt t="17711" x="3375025" y="3248025"/>
          <p14:tracePt t="17728" x="3395663" y="3248025"/>
          <p14:tracePt t="17745" x="3422650" y="3248025"/>
          <p14:tracePt t="17761" x="3429000" y="3248025"/>
          <p14:tracePt t="17778" x="3441700" y="3254375"/>
          <p14:tracePt t="17794" x="3449638" y="3254375"/>
          <p14:tracePt t="17811" x="3468688" y="3254375"/>
          <p14:tracePt t="17828" x="3476625" y="3248025"/>
          <p14:tracePt t="17844" x="3482975" y="3248025"/>
          <p14:tracePt t="17928" x="3509963" y="3248025"/>
          <p14:tracePt t="17936" x="3570288" y="3248025"/>
          <p14:tracePt t="17944" x="3663950" y="3227388"/>
          <p14:tracePt t="17961" x="3890963" y="3073400"/>
          <p14:tracePt t="17978" x="3978275" y="2551113"/>
          <p14:tracePt t="17994" x="3697288" y="1781175"/>
          <p14:tracePt t="18011" x="3133725" y="1379538"/>
          <p14:tracePt t="18028" x="2806700" y="1225550"/>
          <p14:tracePt t="18044" x="2713038" y="1171575"/>
          <p14:tracePt t="18061" x="2698750" y="1165225"/>
          <p14:tracePt t="20032" x="2686050" y="1165225"/>
          <p14:tracePt t="20040" x="2686050" y="1171575"/>
          <p14:tracePt t="20048" x="2679700" y="1171575"/>
          <p14:tracePt t="20104" x="2679700" y="1179513"/>
          <p14:tracePt t="20112" x="2679700" y="1185863"/>
          <p14:tracePt t="20128" x="2679700" y="1198563"/>
          <p14:tracePt t="20136" x="2679700" y="1204913"/>
          <p14:tracePt t="20145" x="2679700" y="1212850"/>
          <p14:tracePt t="20161" x="2679700" y="1219200"/>
          <p14:tracePt t="20178" x="2679700" y="1231900"/>
          <p14:tracePt t="20320" x="2679700" y="1238250"/>
          <p14:tracePt t="20336" x="2686050" y="1246188"/>
          <p14:tracePt t="20344" x="2692400" y="1252538"/>
          <p14:tracePt t="20352" x="2698750" y="1279525"/>
          <p14:tracePt t="20362" x="2705100" y="1285875"/>
          <p14:tracePt t="20378" x="2719388" y="1312863"/>
          <p14:tracePt t="20395" x="2725738" y="1325563"/>
          <p14:tracePt t="20412" x="2746375" y="1352550"/>
          <p14:tracePt t="20428" x="2765425" y="1373188"/>
          <p14:tracePt t="20464" x="2773363" y="1379538"/>
          <p14:tracePt t="20478" x="2779713" y="1385888"/>
          <p14:tracePt t="20495" x="2786063" y="1393825"/>
          <p14:tracePt t="20512" x="2813050" y="1433513"/>
          <p14:tracePt t="20528" x="2840038" y="1479550"/>
          <p14:tracePt t="20545" x="2886075" y="1539875"/>
          <p14:tracePt t="20561" x="2919413" y="1614488"/>
          <p14:tracePt t="20578" x="2967038" y="1687513"/>
          <p14:tracePt t="20595" x="3013075" y="1762125"/>
          <p14:tracePt t="20611" x="3067050" y="1828800"/>
          <p14:tracePt t="20628" x="3100388" y="1868488"/>
          <p14:tracePt t="20645" x="3127375" y="1881188"/>
          <p14:tracePt t="20678" x="3141663" y="1881188"/>
          <p14:tracePt t="20695" x="3141663" y="1889125"/>
          <p14:tracePt t="20736" x="3148013" y="1889125"/>
          <p14:tracePt t="21192" x="3160713" y="1889125"/>
          <p14:tracePt t="21400" x="3154363" y="1889125"/>
          <p14:tracePt t="21408" x="3127375" y="1881188"/>
          <p14:tracePt t="21416" x="3108325" y="1874838"/>
          <p14:tracePt t="21428" x="3067050" y="1862138"/>
          <p14:tracePt t="21445" x="3033713" y="1862138"/>
          <p14:tracePt t="21461" x="2979738" y="1862138"/>
          <p14:tracePt t="21478" x="2906713" y="1862138"/>
          <p14:tracePt t="21495" x="2813050" y="1874838"/>
          <p14:tracePt t="21512" x="2679700" y="1935163"/>
          <p14:tracePt t="21528" x="2584450" y="1989138"/>
          <p14:tracePt t="21545" x="2465388" y="2062163"/>
          <p14:tracePt t="21561" x="2351088" y="2163763"/>
          <p14:tracePt t="21578" x="2263775" y="2224088"/>
          <p14:tracePt t="21595" x="2209800" y="2257425"/>
          <p14:tracePt t="21611" x="2149475" y="2317750"/>
          <p14:tracePt t="21628" x="2109788" y="2363788"/>
          <p14:tracePt t="21645" x="2076450" y="2390775"/>
          <p14:tracePt t="21662" x="2043113" y="2430463"/>
          <p14:tracePt t="21678" x="2009775" y="2457450"/>
          <p14:tracePt t="21681" x="1989138" y="2478088"/>
          <p14:tracePt t="21695" x="1962150" y="2490788"/>
          <p14:tracePt t="21712" x="1928813" y="2524125"/>
          <p14:tracePt t="21728" x="1895475" y="2544763"/>
          <p14:tracePt t="21745" x="1841500" y="2571750"/>
          <p14:tracePt t="21761" x="1801813" y="2592388"/>
          <p14:tracePt t="21778" x="1762125" y="2605088"/>
          <p14:tracePt t="21795" x="1735138" y="2619375"/>
          <p14:tracePt t="21812" x="1714500" y="2638425"/>
          <p14:tracePt t="21828" x="1708150" y="2644775"/>
          <p14:tracePt t="21968" x="1714500" y="2644775"/>
          <p14:tracePt t="22040" x="1727200" y="2644775"/>
          <p14:tracePt t="22048" x="1727200" y="2652713"/>
          <p14:tracePt t="22061" x="1727200" y="2659063"/>
          <p14:tracePt t="22078" x="1727200" y="2686050"/>
          <p14:tracePt t="22095" x="1693863" y="2738438"/>
          <p14:tracePt t="22113" x="1600200" y="2960688"/>
          <p14:tracePt t="22129" x="1512888" y="3268663"/>
          <p14:tracePt t="22145" x="1412875" y="3703638"/>
          <p14:tracePt t="22162" x="1339850" y="4352925"/>
          <p14:tracePt t="22178" x="1265238" y="4875213"/>
          <p14:tracePt t="22352" x="1198563" y="4835525"/>
          <p14:tracePt t="22361" x="1212850" y="4808538"/>
          <p14:tracePt t="22378" x="1265238" y="4748213"/>
          <p14:tracePt t="22395" x="1298575" y="4714875"/>
          <p14:tracePt t="22412" x="1325563" y="4702175"/>
          <p14:tracePt t="22428" x="1385888" y="4681538"/>
          <p14:tracePt t="22445" x="1493838" y="4681538"/>
          <p14:tracePt t="22461" x="1633538" y="4660900"/>
          <p14:tracePt t="22478" x="1735138" y="4627563"/>
          <p14:tracePt t="22495" x="1828800" y="4573588"/>
          <p14:tracePt t="22512" x="1935163" y="4473575"/>
          <p14:tracePt t="22529" x="2016125" y="4359275"/>
          <p14:tracePt t="22545" x="2109788" y="4246563"/>
          <p14:tracePt t="22562" x="2216150" y="4144963"/>
          <p14:tracePt t="22578" x="2270125" y="4078288"/>
          <p14:tracePt t="22595" x="2297113" y="4038600"/>
          <p14:tracePt t="22612" x="2397125" y="3990975"/>
          <p14:tracePt t="22629" x="2551113" y="3938588"/>
          <p14:tracePt t="22645" x="2719388" y="3863975"/>
          <p14:tracePt t="22662" x="2846388" y="3797300"/>
          <p14:tracePt t="22678" x="2946400" y="3743325"/>
          <p14:tracePt t="22680" x="2979738" y="3709988"/>
          <p14:tracePt t="22695" x="2994025" y="3690938"/>
          <p14:tracePt t="22712" x="3013075" y="3489325"/>
          <p14:tracePt t="22729" x="2967038" y="3214688"/>
          <p14:tracePt t="22745" x="2825750" y="2940050"/>
          <p14:tracePt t="22762" x="2698750" y="2713038"/>
          <p14:tracePt t="22778" x="2559050" y="2544763"/>
          <p14:tracePt t="22795" x="2424113" y="2451100"/>
          <p14:tracePt t="22812" x="2276475" y="2390775"/>
          <p14:tracePt t="22828" x="2122488" y="2357438"/>
          <p14:tracePt t="22845" x="1989138" y="2357438"/>
          <p14:tracePt t="22862" x="1835150" y="2444750"/>
          <p14:tracePt t="22878" x="1647825" y="2652713"/>
          <p14:tracePt t="22895" x="1539875" y="2906713"/>
          <p14:tracePt t="22913" x="1493838" y="3248025"/>
          <p14:tracePt t="22929" x="1506538" y="3408363"/>
          <p14:tracePt t="22945" x="1554163" y="3529013"/>
          <p14:tracePt t="22962" x="1608138" y="3609975"/>
          <p14:tracePt t="22979" x="1660525" y="3670300"/>
          <p14:tracePt t="22995" x="1701800" y="3690938"/>
          <p14:tracePt t="23012" x="1720850" y="3690938"/>
          <p14:tracePt t="23028" x="1754188" y="3690938"/>
          <p14:tracePt t="23045" x="1814513" y="3656013"/>
          <p14:tracePt t="23062" x="1908175" y="3476625"/>
          <p14:tracePt t="23078" x="1995488" y="3227388"/>
          <p14:tracePt t="23095" x="2036763" y="3067050"/>
          <p14:tracePt t="23112" x="2043113" y="2973388"/>
          <p14:tracePt t="23129" x="2043113" y="2927350"/>
          <p14:tracePt t="23145" x="1976438" y="2873375"/>
          <p14:tracePt t="23162" x="1855788" y="2819400"/>
          <p14:tracePt t="23178" x="1687513" y="2773363"/>
          <p14:tracePt t="23195" x="1493838" y="2746375"/>
          <p14:tracePt t="23212" x="1339850" y="2732088"/>
          <p14:tracePt t="23228" x="1212850" y="2732088"/>
          <p14:tracePt t="23245" x="1131888" y="2773363"/>
          <p14:tracePt t="23262" x="1119188" y="2806700"/>
          <p14:tracePt t="23278" x="1119188" y="2867025"/>
          <p14:tracePt t="23295" x="1171575" y="2967038"/>
          <p14:tracePt t="23312" x="1252538" y="3167063"/>
          <p14:tracePt t="23329" x="1292225" y="3262313"/>
          <p14:tracePt t="23345" x="1325563" y="3302000"/>
          <p14:tracePt t="23362" x="1346200" y="3308350"/>
          <p14:tracePt t="23378" x="1393825" y="3308350"/>
          <p14:tracePt t="23395" x="1500188" y="3254375"/>
          <p14:tracePt t="23412" x="1687513" y="3121025"/>
          <p14:tracePt t="23428" x="1881188" y="2987675"/>
          <p14:tracePt t="23445" x="2016125" y="2873375"/>
          <p14:tracePt t="23462" x="2082800" y="2798763"/>
          <p14:tracePt t="23478" x="2095500" y="2746375"/>
          <p14:tracePt t="23495" x="2070100" y="2698750"/>
          <p14:tracePt t="23513" x="1889125" y="2619375"/>
          <p14:tracePt t="23529" x="1674813" y="2565400"/>
          <p14:tracePt t="23545" x="1333500" y="2532063"/>
          <p14:tracePt t="23562" x="965200" y="2532063"/>
          <p14:tracePt t="23578" x="817563" y="2532063"/>
          <p14:tracePt t="23595" x="769938" y="2532063"/>
          <p14:tracePt t="23612" x="757238" y="2544763"/>
          <p14:tracePt t="23628" x="757238" y="2551113"/>
          <p14:tracePt t="23645" x="757238" y="2559050"/>
          <p14:tracePt t="23662" x="757238" y="2565400"/>
          <p14:tracePt t="23678" x="763588" y="2571750"/>
          <p14:tracePt t="23680" x="776288" y="2578100"/>
          <p14:tracePt t="23695" x="803275" y="2598738"/>
          <p14:tracePt t="23712" x="1017588" y="2705100"/>
          <p14:tracePt t="23729" x="1219200" y="2752725"/>
          <p14:tracePt t="23745" x="1406525" y="2779713"/>
          <p14:tracePt t="23762" x="1560513" y="2798763"/>
          <p14:tracePt t="23778" x="1701800" y="2825750"/>
          <p14:tracePt t="23795" x="1787525" y="2825750"/>
          <p14:tracePt t="23812" x="1808163" y="2825750"/>
          <p14:tracePt t="23828" x="1814513" y="2825750"/>
          <p14:tracePt t="23845" x="1828800" y="2819400"/>
          <p14:tracePt t="23862" x="1828800" y="2806700"/>
          <p14:tracePt t="23879" x="1828800" y="2779713"/>
          <p14:tracePt t="23895" x="1727200" y="2746375"/>
          <p14:tracePt t="23913" x="1393825" y="2692400"/>
          <p14:tracePt t="23929" x="1138238" y="2632075"/>
          <p14:tracePt t="23945" x="1038225" y="2605088"/>
          <p14:tracePt t="23962" x="984250" y="2584450"/>
          <p14:tracePt t="23979" x="938213" y="2584450"/>
          <p14:tracePt t="23995" x="904875" y="2584450"/>
          <p14:tracePt t="24012" x="890588" y="2605088"/>
          <p14:tracePt t="24028" x="877888" y="2619375"/>
          <p14:tracePt t="24062" x="965200" y="2644775"/>
          <p14:tracePt t="24078" x="1152525" y="2665413"/>
          <p14:tracePt t="24095" x="1393825" y="2665413"/>
          <p14:tracePt t="24112" x="1654175" y="2686050"/>
          <p14:tracePt t="24129" x="1701800" y="2686050"/>
          <p14:tracePt t="24145" x="1727200" y="2686050"/>
          <p14:tracePt t="24162" x="1741488" y="2679700"/>
          <p14:tracePt t="24178" x="1762125" y="2671763"/>
          <p14:tracePt t="24195" x="1768475" y="2671763"/>
          <p14:tracePt t="24264" x="1768475" y="2665413"/>
          <p14:tracePt t="24273" x="1754188" y="2659063"/>
          <p14:tracePt t="24281" x="1741488" y="2644775"/>
          <p14:tracePt t="24295" x="1720850" y="2644775"/>
          <p14:tracePt t="24313" x="1708150" y="2632075"/>
          <p14:tracePt t="24329" x="1701800" y="2625725"/>
          <p14:tracePt t="24497" x="1701800" y="2619375"/>
          <p14:tracePt t="24505" x="1701800" y="2611438"/>
          <p14:tracePt t="24513" x="1701800" y="2605088"/>
          <p14:tracePt t="24530" x="1701800" y="2598738"/>
          <p14:tracePt t="24546" x="1701800" y="2592388"/>
          <p14:tracePt t="24809" x="1714500" y="2584450"/>
          <p14:tracePt t="24817" x="1768475" y="2584450"/>
          <p14:tracePt t="24828" x="1828800" y="2584450"/>
          <p14:tracePt t="24845" x="2022475" y="2605088"/>
          <p14:tracePt t="24862" x="2257425" y="2605088"/>
          <p14:tracePt t="24879" x="2390775" y="2605088"/>
          <p14:tracePt t="24896" x="2444750" y="2605088"/>
          <p14:tracePt t="24913" x="2478088" y="2592388"/>
          <p14:tracePt t="24952" x="2478088" y="2584450"/>
          <p14:tracePt t="24962" x="2478088" y="2578100"/>
          <p14:tracePt t="24979" x="2478088" y="2559050"/>
          <p14:tracePt t="25012" x="2478088" y="2551113"/>
          <p14:tracePt t="25064" x="2478088" y="2532063"/>
          <p14:tracePt t="25073" x="2471738" y="2511425"/>
          <p14:tracePt t="25080" x="2451100" y="2498725"/>
          <p14:tracePt t="25095" x="2430463" y="2490788"/>
          <p14:tracePt t="25112" x="2424113" y="2478088"/>
          <p14:tracePt t="25168" x="2417763" y="2478088"/>
          <p14:tracePt t="25777" x="2411413" y="2465388"/>
          <p14:tracePt t="25793" x="2405063" y="2465388"/>
          <p14:tracePt t="25802" x="2397125" y="2465388"/>
          <p14:tracePt t="25817" x="2384425" y="2465388"/>
          <p14:tracePt t="25829" x="2351088" y="2490788"/>
          <p14:tracePt t="25845" x="2203450" y="2644775"/>
          <p14:tracePt t="25862" x="2016125" y="2833688"/>
          <p14:tracePt t="25879" x="1828800" y="3048000"/>
          <p14:tracePt t="25896" x="1774825" y="3160713"/>
          <p14:tracePt t="25913" x="1768475" y="3268663"/>
          <p14:tracePt t="25929" x="1768475" y="3328988"/>
          <p14:tracePt t="25945" x="1781175" y="3389313"/>
          <p14:tracePt t="25962" x="1795463" y="3435350"/>
          <p14:tracePt t="25979" x="1795463" y="3482975"/>
          <p14:tracePt t="25996" x="1781175" y="3516313"/>
          <p14:tracePt t="26012" x="1774825" y="3529013"/>
          <p14:tracePt t="26028" x="1747838" y="3536950"/>
          <p14:tracePt t="26046" x="1714500" y="3549650"/>
          <p14:tracePt t="26062" x="1620838" y="3570288"/>
          <p14:tracePt t="26079" x="1493838" y="3570288"/>
          <p14:tracePt t="26095" x="1366838" y="3570288"/>
          <p14:tracePt t="26113" x="1192213" y="3536950"/>
          <p14:tracePt t="26129" x="1125538" y="3509963"/>
          <p14:tracePt t="26146" x="1050925" y="3476625"/>
          <p14:tracePt t="26162" x="1017588" y="3468688"/>
          <p14:tracePt t="26179" x="998538" y="3462338"/>
          <p14:tracePt t="26195" x="944563" y="3441700"/>
          <p14:tracePt t="26212" x="911225" y="3435350"/>
          <p14:tracePt t="26229" x="863600" y="3429000"/>
          <p14:tracePt t="26245" x="830263" y="3416300"/>
          <p14:tracePt t="26262" x="790575" y="3408363"/>
          <p14:tracePt t="26279" x="750888" y="3381375"/>
          <p14:tracePt t="26295" x="736600" y="3375025"/>
          <p14:tracePt t="26313" x="723900" y="3362325"/>
          <p14:tracePt t="26329" x="723900" y="3341688"/>
          <p14:tracePt t="26345" x="723900" y="3314700"/>
          <p14:tracePt t="26362" x="723900" y="3287713"/>
          <p14:tracePt t="26379" x="723900" y="3254375"/>
          <p14:tracePt t="26395" x="723900" y="3235325"/>
          <p14:tracePt t="26412" x="736600" y="3194050"/>
          <p14:tracePt t="26429" x="769938" y="3148013"/>
          <p14:tracePt t="26445" x="809625" y="3100388"/>
          <p14:tracePt t="26462" x="884238" y="3040063"/>
          <p14:tracePt t="26479" x="971550" y="2994025"/>
          <p14:tracePt t="26495" x="1050925" y="2973388"/>
          <p14:tracePt t="26513" x="1192213" y="2933700"/>
          <p14:tracePt t="26529" x="1273175" y="2906713"/>
          <p14:tracePt t="26545" x="1339850" y="2886075"/>
          <p14:tracePt t="26562" x="1419225" y="2867025"/>
          <p14:tracePt t="26579" x="1554163" y="2846388"/>
          <p14:tracePt t="26595" x="1701800" y="2846388"/>
          <p14:tracePt t="26612" x="1881188" y="2846388"/>
          <p14:tracePt t="26629" x="2043113" y="2846388"/>
          <p14:tracePt t="26645" x="2170113" y="2852738"/>
          <p14:tracePt t="26662" x="2224088" y="2867025"/>
          <p14:tracePt t="26679" x="2257425" y="2886075"/>
          <p14:tracePt t="26681" x="2270125" y="2894013"/>
          <p14:tracePt t="26695" x="2284413" y="2913063"/>
          <p14:tracePt t="26713" x="2363788" y="2967038"/>
          <p14:tracePt t="26730" x="2465388" y="3033713"/>
          <p14:tracePt t="26746" x="2544763" y="3087688"/>
          <p14:tracePt t="26762" x="2584450" y="3121025"/>
          <p14:tracePt t="26779" x="2584450" y="3127375"/>
          <p14:tracePt t="26795" x="2592388" y="3133725"/>
          <p14:tracePt t="26857" x="2598738" y="3133725"/>
          <p14:tracePt t="26865" x="2598738" y="3141663"/>
          <p14:tracePt t="26881" x="2598738" y="3148013"/>
          <p14:tracePt t="26889" x="2598738" y="3154363"/>
          <p14:tracePt t="26897" x="2598738" y="3160713"/>
          <p14:tracePt t="26913" x="2598738" y="3181350"/>
          <p14:tracePt t="26929" x="2598738" y="3201988"/>
          <p14:tracePt t="26945" x="2598738" y="3208338"/>
          <p14:tracePt t="26962" x="2598738" y="3221038"/>
          <p14:tracePt t="27025" x="2605088" y="3221038"/>
          <p14:tracePt t="27305" x="2611438" y="3221038"/>
          <p14:tracePt t="27465" x="2619375" y="3221038"/>
          <p14:tracePt t="27473" x="2625725" y="3221038"/>
          <p14:tracePt t="27481" x="2638425" y="3221038"/>
          <p14:tracePt t="27495" x="2638425" y="3208338"/>
          <p14:tracePt t="27512" x="2652713" y="3175000"/>
          <p14:tracePt t="27802" x="2652713" y="3160713"/>
          <p14:tracePt t="27809" x="2652713" y="3154363"/>
          <p14:tracePt t="27817" x="2652713" y="3148013"/>
          <p14:tracePt t="27829" x="2659063" y="3133725"/>
          <p14:tracePt t="27845" x="2659063" y="3100388"/>
          <p14:tracePt t="27862" x="2659063" y="3073400"/>
          <p14:tracePt t="27879" x="2659063" y="3048000"/>
          <p14:tracePt t="27895" x="2659063" y="3033713"/>
          <p14:tracePt t="28065" x="2659063" y="3048000"/>
          <p14:tracePt t="28073" x="2659063" y="3054350"/>
          <p14:tracePt t="28081" x="2659063" y="3067050"/>
          <p14:tracePt t="28095" x="2659063" y="3087688"/>
          <p14:tracePt t="28113" x="2665413" y="3114675"/>
          <p14:tracePt t="28129" x="2671763" y="3133725"/>
          <p14:tracePt t="28145" x="2679700" y="3175000"/>
          <p14:tracePt t="28162" x="2679700" y="3221038"/>
          <p14:tracePt t="28179" x="2686050" y="3254375"/>
          <p14:tracePt t="28195" x="2686050" y="3287713"/>
          <p14:tracePt t="28212" x="2692400" y="3302000"/>
          <p14:tracePt t="28229" x="2692400" y="3308350"/>
          <p14:tracePt t="28246" x="2692400" y="3322638"/>
          <p14:tracePt t="28262" x="2698750" y="3328988"/>
          <p14:tracePt t="28295" x="2698750" y="3335338"/>
          <p14:tracePt t="28314" x="2698750" y="3341688"/>
          <p14:tracePt t="28393" x="2705100" y="3348038"/>
          <p14:tracePt t="28433" x="2713038" y="3348038"/>
          <p14:tracePt t="28593" x="2719388" y="3348038"/>
          <p14:tracePt t="28617" x="2719388" y="3355975"/>
          <p14:tracePt t="28625" x="2719388" y="3375025"/>
          <p14:tracePt t="28633" x="2719388" y="3402013"/>
          <p14:tracePt t="28646" x="2719388" y="3422650"/>
          <p14:tracePt t="28662" x="2719388" y="3462338"/>
          <p14:tracePt t="28679" x="2719388" y="3489325"/>
          <p14:tracePt t="28681" x="2719388" y="3509963"/>
          <p14:tracePt t="28697" x="2719388" y="3516313"/>
          <p14:tracePt t="28712" x="2719388" y="3522663"/>
          <p14:tracePt t="28945" x="2732088" y="3522663"/>
          <p14:tracePt t="29273" x="2732088" y="3516313"/>
          <p14:tracePt t="29281" x="2732088" y="3502025"/>
          <p14:tracePt t="29289" x="2732088" y="3495675"/>
          <p14:tracePt t="29297" x="2732088" y="3482975"/>
          <p14:tracePt t="29313" x="2732088" y="3468688"/>
          <p14:tracePt t="29330" x="2732088" y="3422650"/>
          <p14:tracePt t="29346" x="2732088" y="3389313"/>
          <p14:tracePt t="29362" x="2732088" y="3368675"/>
          <p14:tracePt t="29379" x="2732088" y="3355975"/>
          <p14:tracePt t="30297" x="2732088" y="3362325"/>
          <p14:tracePt t="30305" x="2732088" y="3368675"/>
          <p14:tracePt t="30314" x="2732088" y="3375025"/>
          <p14:tracePt t="30346" x="2746375" y="3389313"/>
          <p14:tracePt t="30427" x="2746375" y="3402013"/>
          <p14:tracePt t="30785" x="2752725" y="3402013"/>
          <p14:tracePt t="30817" x="2765425" y="3402013"/>
          <p14:tracePt t="30849" x="2773363" y="3402013"/>
          <p14:tracePt t="30865" x="2786063" y="3402013"/>
          <p14:tracePt t="30873" x="2792413" y="3389313"/>
          <p14:tracePt t="30897" x="2798763" y="3381375"/>
          <p14:tracePt t="30913" x="2806700" y="3375025"/>
          <p14:tracePt t="30930" x="2813050" y="3368675"/>
          <p14:tracePt t="30937" x="2813050" y="3362325"/>
          <p14:tracePt t="30953" x="2819400" y="3355975"/>
          <p14:tracePt t="30969" x="2819400" y="3348038"/>
          <p14:tracePt t="30985" x="2825750" y="3335338"/>
          <p14:tracePt t="31066" x="2825750" y="3328988"/>
          <p14:tracePt t="31073" x="2825750" y="3314700"/>
          <p14:tracePt t="31082" x="2825750" y="3295650"/>
          <p14:tracePt t="31096" x="2833688" y="3287713"/>
          <p14:tracePt t="31113" x="2833688" y="3268663"/>
          <p14:tracePt t="31130" x="2840038" y="3208338"/>
          <p14:tracePt t="31146" x="2840038" y="3181350"/>
          <p14:tracePt t="31163" x="2852738" y="3148013"/>
          <p14:tracePt t="31179" x="2859088" y="3133725"/>
          <p14:tracePt t="31218" x="2867025" y="3127375"/>
          <p14:tracePt t="31289" x="2873375" y="3127375"/>
          <p14:tracePt t="31298" x="2879725" y="3121025"/>
          <p14:tracePt t="31314" x="2886075" y="3121025"/>
          <p14:tracePt t="31330" x="2894013" y="3108325"/>
          <p14:tracePt t="31369" x="2900363" y="3094038"/>
          <p14:tracePt t="31658" x="2906713" y="3081338"/>
          <p14:tracePt t="31697" x="2913063" y="3081338"/>
          <p14:tracePt t="31713" x="2913063" y="3073400"/>
          <p14:tracePt t="31858" x="2913063" y="3081338"/>
          <p14:tracePt t="31867" x="2913063" y="3087688"/>
          <p14:tracePt t="31874" x="2913063" y="3114675"/>
          <p14:tracePt t="31881" x="2900363" y="3154363"/>
          <p14:tracePt t="31896" x="2894013" y="3175000"/>
          <p14:tracePt t="31913" x="2852738" y="3314700"/>
          <p14:tracePt t="31930" x="2773363" y="3449638"/>
          <p14:tracePt t="31946" x="2644775" y="3630613"/>
          <p14:tracePt t="31962" x="2532063" y="3803650"/>
          <p14:tracePt t="31980" x="2438400" y="3938588"/>
          <p14:tracePt t="31996" x="2370138" y="4044950"/>
          <p14:tracePt t="32012" x="2303463" y="4159250"/>
          <p14:tracePt t="32029" x="2224088" y="4298950"/>
          <p14:tracePt t="32046" x="2182813" y="4386263"/>
          <p14:tracePt t="32063" x="2143125" y="4467225"/>
          <p14:tracePt t="32079" x="2130425" y="4494213"/>
          <p14:tracePt t="32096" x="2122488" y="4513263"/>
          <p14:tracePt t="32113" x="2122488" y="4527550"/>
          <p14:tracePt t="32130" x="2122488" y="4554538"/>
          <p14:tracePt t="32163" x="2122488" y="4560888"/>
          <p14:tracePt t="32179" x="2130425" y="4567238"/>
          <p14:tracePt t="32218" x="2143125" y="4567238"/>
          <p14:tracePt t="32249" x="2155825" y="4567238"/>
          <p14:tracePt t="32257" x="2163763" y="4567238"/>
          <p14:tracePt t="32265" x="2176463" y="4567238"/>
          <p14:tracePt t="32279" x="2182813" y="4567238"/>
          <p14:tracePt t="32296" x="2203450" y="4567238"/>
          <p14:tracePt t="32314" x="2236788" y="4567238"/>
          <p14:tracePt t="32330" x="2251075" y="4567238"/>
          <p14:tracePt t="32346" x="2263775" y="4548188"/>
          <p14:tracePt t="32363" x="2270125" y="4494213"/>
          <p14:tracePt t="32379" x="2270125" y="4419600"/>
          <p14:tracePt t="32396" x="2270125" y="4325938"/>
          <p14:tracePt t="32413" x="2290763" y="4232275"/>
          <p14:tracePt t="32429" x="2297113" y="4165600"/>
          <p14:tracePt t="32446" x="2303463" y="4144963"/>
          <p14:tracePt t="32463" x="2309813" y="4125913"/>
          <p14:tracePt t="32479" x="2324100" y="4105275"/>
          <p14:tracePt t="32496" x="2324100" y="4092575"/>
          <p14:tracePt t="32513" x="2330450" y="4084638"/>
          <p14:tracePt t="32530" x="2330450" y="4078288"/>
          <p14:tracePt t="32546" x="2330450" y="4071938"/>
          <p14:tracePt t="32563" x="2330450" y="4065588"/>
          <p14:tracePt t="32579" x="2330450" y="4059238"/>
          <p14:tracePt t="32596" x="2330450" y="4038600"/>
          <p14:tracePt t="32613" x="2303463" y="4005263"/>
          <p14:tracePt t="32629" x="2203450" y="3951288"/>
          <p14:tracePt t="32646" x="2076450" y="3897313"/>
          <p14:tracePt t="32663" x="1908175" y="3857625"/>
          <p14:tracePt t="32680" x="1774825" y="3817938"/>
          <p14:tracePt t="32682" x="1714500" y="3810000"/>
          <p14:tracePt t="32696" x="1681163" y="3797300"/>
          <p14:tracePt t="32714" x="1533525" y="3797300"/>
          <p14:tracePt t="32730" x="1439863" y="3784600"/>
          <p14:tracePt t="32746" x="1292225" y="3784600"/>
          <p14:tracePt t="32763" x="1104900" y="3830638"/>
          <p14:tracePt t="32779" x="917575" y="3897313"/>
          <p14:tracePt t="32796" x="809625" y="3938588"/>
          <p14:tracePt t="32813" x="742950" y="3971925"/>
          <p14:tracePt t="32829" x="709613" y="3990975"/>
          <p14:tracePt t="32846" x="669925" y="4024313"/>
          <p14:tracePt t="32863" x="655638" y="4059238"/>
          <p14:tracePt t="32879" x="649288" y="4078288"/>
          <p14:tracePt t="32896" x="649288" y="4111625"/>
          <p14:tracePt t="32914" x="663575" y="4159250"/>
          <p14:tracePt t="32931" x="703263" y="4198938"/>
          <p14:tracePt t="32946" x="757238" y="4225925"/>
          <p14:tracePt t="32963" x="817563" y="4246563"/>
          <p14:tracePt t="32980" x="904875" y="4273550"/>
          <p14:tracePt t="32996" x="984250" y="4298950"/>
          <p14:tracePt t="33013" x="1044575" y="4306888"/>
          <p14:tracePt t="33029" x="1098550" y="4306888"/>
          <p14:tracePt t="33046" x="1158875" y="4306888"/>
          <p14:tracePt t="33063" x="1246188" y="4306888"/>
          <p14:tracePt t="33079" x="1339850" y="4306888"/>
          <p14:tracePt t="33096" x="1460500" y="4306888"/>
          <p14:tracePt t="33113" x="1539875" y="4325938"/>
          <p14:tracePt t="33130" x="1633538" y="4352925"/>
          <p14:tracePt t="33146" x="1660525" y="4359275"/>
          <p14:tracePt t="33163" x="1687513" y="4367213"/>
          <p14:tracePt t="33242" x="1701800" y="4367213"/>
          <p14:tracePt t="33258" x="1708150" y="4367213"/>
          <p14:tracePt t="33314" x="1714500" y="4367213"/>
          <p14:tracePt t="33346" x="1720850" y="4367213"/>
          <p14:tracePt t="33354" x="1727200" y="4367213"/>
          <p14:tracePt t="33394" x="1735138" y="4352925"/>
          <p14:tracePt t="33410" x="1741488" y="4346575"/>
          <p14:tracePt t="33506" x="1741488" y="4340225"/>
          <p14:tracePt t="33522" x="1741488" y="4333875"/>
          <p14:tracePt t="33546" x="1741488" y="4325938"/>
          <p14:tracePt t="33554" x="1741488" y="4319588"/>
          <p14:tracePt t="33563" x="1754188" y="4306888"/>
          <p14:tracePt t="33579" x="1754188" y="4298950"/>
          <p14:tracePt t="33596" x="1754188" y="4286250"/>
          <p14:tracePt t="33626" x="1754188" y="4279900"/>
          <p14:tracePt t="33642" x="1754188" y="4265613"/>
          <p14:tracePt t="33650" x="1768475" y="4259263"/>
          <p14:tracePt t="33666" x="1768475" y="4252913"/>
          <p14:tracePt t="33682" x="1768475" y="4246563"/>
          <p14:tracePt t="33696" x="1768475" y="4238625"/>
          <p14:tracePt t="33714" x="1768475" y="4225925"/>
          <p14:tracePt t="33730" x="1768475" y="4219575"/>
          <p14:tracePt t="33746" x="1768475" y="4213225"/>
          <p14:tracePt t="34018" x="1768475" y="4205288"/>
          <p14:tracePt t="34034" x="1774825" y="4198938"/>
          <p14:tracePt t="34042" x="1795463" y="4198938"/>
          <p14:tracePt t="34050" x="1808163" y="4198938"/>
          <p14:tracePt t="34063" x="1822450" y="4198938"/>
          <p14:tracePt t="34079" x="1841500" y="4198938"/>
          <p14:tracePt t="34096" x="1868488" y="4198938"/>
          <p14:tracePt t="34113" x="1895475" y="4179888"/>
          <p14:tracePt t="34130" x="1928813" y="4165600"/>
          <p14:tracePt t="34146" x="1935163" y="4159250"/>
          <p14:tracePt t="34163" x="1941513" y="4152900"/>
          <p14:tracePt t="34179" x="1949450" y="4144963"/>
          <p14:tracePt t="34290" x="1955800" y="4138613"/>
          <p14:tracePt t="34298" x="1955800" y="4132263"/>
          <p14:tracePt t="34306" x="1955800" y="4125913"/>
          <p14:tracePt t="34314" x="1955800" y="4105275"/>
          <p14:tracePt t="34330" x="1916113" y="4044950"/>
          <p14:tracePt t="34346" x="1841500" y="3984625"/>
          <p14:tracePt t="34363" x="1741488" y="3917950"/>
          <p14:tracePt t="34379" x="1641475" y="3863975"/>
          <p14:tracePt t="34396" x="1539875" y="3836988"/>
          <p14:tracePt t="34413" x="1452563" y="3803650"/>
          <p14:tracePt t="34430" x="1385888" y="3784600"/>
          <p14:tracePt t="34447" x="1352550" y="3776663"/>
          <p14:tracePt t="34463" x="1333500" y="3770313"/>
          <p14:tracePt t="34479" x="1333500" y="3763963"/>
          <p14:tracePt t="34496" x="1325563" y="3763963"/>
          <p14:tracePt t="34866" x="1325563" y="3770313"/>
          <p14:tracePt t="34890" x="1325563" y="3776663"/>
          <p14:tracePt t="34946" x="1325563" y="3784600"/>
          <p14:tracePt t="35130" x="1325563" y="3770313"/>
          <p14:tracePt t="35203" x="1333500" y="3763963"/>
          <p14:tracePt t="35234" x="1358900" y="3763963"/>
          <p14:tracePt t="35242" x="1419225" y="3763963"/>
          <p14:tracePt t="35250" x="1500188" y="3797300"/>
          <p14:tracePt t="35263" x="1600200" y="3863975"/>
          <p14:tracePt t="35279" x="1754188" y="3984625"/>
          <p14:tracePt t="35296" x="1895475" y="4111625"/>
          <p14:tracePt t="35313" x="1955800" y="4219575"/>
          <p14:tracePt t="35330" x="1995488" y="4340225"/>
          <p14:tracePt t="35347" x="1995488" y="4386263"/>
          <p14:tracePt t="35363" x="1995488" y="4400550"/>
          <p14:tracePt t="35380" x="1989138" y="4413250"/>
          <p14:tracePt t="35396" x="1982788" y="4413250"/>
          <p14:tracePt t="35413" x="1976438" y="4427538"/>
          <p14:tracePt t="35466" x="1968500" y="4427538"/>
          <p14:tracePt t="35482" x="1955800" y="4427538"/>
          <p14:tracePt t="35491" x="1928813" y="4419600"/>
          <p14:tracePt t="35498" x="1922463" y="4406900"/>
          <p14:tracePt t="35513" x="1916113" y="4406900"/>
          <p14:tracePt t="35530" x="1895475" y="4373563"/>
          <p14:tracePt t="35547" x="1895475" y="4367213"/>
          <p14:tracePt t="35658" x="1889125" y="4367213"/>
          <p14:tracePt t="35818" x="1862138" y="4367213"/>
          <p14:tracePt t="35826" x="1841500" y="4367213"/>
          <p14:tracePt t="35834" x="1808163" y="4367213"/>
          <p14:tracePt t="35846" x="1768475" y="4367213"/>
          <p14:tracePt t="35863" x="1701800" y="4367213"/>
          <p14:tracePt t="35880" x="1627188" y="4367213"/>
          <p14:tracePt t="35896" x="1581150" y="4367213"/>
          <p14:tracePt t="35913" x="1533525" y="4367213"/>
          <p14:tracePt t="35931" x="1500188" y="4352925"/>
          <p14:tracePt t="35963" x="1493838" y="4352925"/>
          <p14:tracePt t="35986" x="1493838" y="4346575"/>
          <p14:tracePt t="35996" x="1487488" y="4346575"/>
          <p14:tracePt t="36013" x="1479550" y="4325938"/>
          <p14:tracePt t="36030" x="1460500" y="4279900"/>
          <p14:tracePt t="36046" x="1460500" y="4219575"/>
          <p14:tracePt t="36063" x="1460500" y="4144963"/>
          <p14:tracePt t="36080" x="1479550" y="4065588"/>
          <p14:tracePt t="36096" x="1533525" y="3990975"/>
          <p14:tracePt t="36113" x="1573213" y="3938588"/>
          <p14:tracePt t="36130" x="1620838" y="3870325"/>
          <p14:tracePt t="36147" x="1660525" y="3830638"/>
          <p14:tracePt t="36163" x="1701800" y="3810000"/>
          <p14:tracePt t="36180" x="1727200" y="3803650"/>
          <p14:tracePt t="36196" x="1754188" y="3803650"/>
          <p14:tracePt t="36213" x="1795463" y="3810000"/>
          <p14:tracePt t="36230" x="1835150" y="3844925"/>
          <p14:tracePt t="36246" x="1874838" y="3897313"/>
          <p14:tracePt t="36263" x="1916113" y="3978275"/>
          <p14:tracePt t="36280" x="1935163" y="4065588"/>
          <p14:tracePt t="36296" x="1955800" y="4138613"/>
          <p14:tracePt t="36313" x="1955800" y="4205288"/>
          <p14:tracePt t="36331" x="1955800" y="4252913"/>
          <p14:tracePt t="36346" x="1955800" y="4259263"/>
          <p14:tracePt t="36443" x="1949450" y="4259263"/>
          <p14:tracePt t="36962" x="1955800" y="4259263"/>
          <p14:tracePt t="36970" x="1976438" y="4252913"/>
          <p14:tracePt t="36986" x="1982788" y="4238625"/>
          <p14:tracePt t="36997" x="2001838" y="4213225"/>
          <p14:tracePt t="37013" x="2016125" y="4179888"/>
          <p14:tracePt t="37030" x="2055813" y="4098925"/>
          <p14:tracePt t="37047" x="2082800" y="4005263"/>
          <p14:tracePt t="37063" x="2095500" y="3938588"/>
          <p14:tracePt t="37080" x="2095500" y="3897313"/>
          <p14:tracePt t="37096" x="2089150" y="3870325"/>
          <p14:tracePt t="37113" x="2036763" y="3851275"/>
          <p14:tracePt t="37130" x="1928813" y="3851275"/>
          <p14:tracePt t="37147" x="1855788" y="3851275"/>
          <p14:tracePt t="37163" x="1774825" y="3911600"/>
          <p14:tracePt t="37180" x="1687513" y="4011613"/>
          <p14:tracePt t="37197" x="1627188" y="4105275"/>
          <p14:tracePt t="37213" x="1581150" y="4192588"/>
          <p14:tracePt t="37230" x="1547813" y="4265613"/>
          <p14:tracePt t="37247" x="1539875" y="4279900"/>
          <p14:tracePt t="37263" x="1533525" y="4292600"/>
          <p14:tracePt t="37323" x="1527175" y="4292600"/>
          <p14:tracePt t="37363" x="1527175" y="4273550"/>
          <p14:tracePt t="37371" x="1533525" y="4265613"/>
          <p14:tracePt t="37380" x="1547813" y="4238625"/>
          <p14:tracePt t="37397" x="1566863" y="4213225"/>
          <p14:tracePt t="37413" x="1593850" y="4186238"/>
          <p14:tracePt t="37430" x="1627188" y="4152900"/>
          <p14:tracePt t="37447" x="1647825" y="4132263"/>
          <p14:tracePt t="37463" x="1660525" y="4132263"/>
          <p14:tracePt t="37515" x="1641475" y="4132263"/>
          <p14:tracePt t="37522" x="1506538" y="4159250"/>
          <p14:tracePt t="37531" x="1379538" y="4192588"/>
          <p14:tracePt t="37547" x="1152525" y="4259263"/>
          <p14:tracePt t="37563" x="1050925" y="4306888"/>
          <p14:tracePt t="37580" x="971550" y="4340225"/>
          <p14:tracePt t="37596" x="917575" y="4400550"/>
          <p14:tracePt t="37613" x="896938" y="4419600"/>
          <p14:tracePt t="37682" x="904875" y="4427538"/>
          <p14:tracePt t="37690" x="950913" y="4427538"/>
          <p14:tracePt t="37698" x="1031875" y="4427538"/>
          <p14:tracePt t="37713" x="1111250" y="4427538"/>
          <p14:tracePt t="37730" x="1358900" y="4413250"/>
          <p14:tracePt t="37747" x="1539875" y="4379913"/>
          <p14:tracePt t="37763" x="1660525" y="4333875"/>
          <p14:tracePt t="37780" x="1708150" y="4306888"/>
          <p14:tracePt t="37797" x="1720850" y="4306888"/>
          <p14:tracePt t="37850" x="1714500" y="4306888"/>
          <p14:tracePt t="37859" x="1620838" y="4306888"/>
          <p14:tracePt t="37867" x="1439863" y="4306888"/>
          <p14:tracePt t="37880" x="1198563" y="4306888"/>
          <p14:tracePt t="37896" x="877888" y="4325938"/>
          <p14:tracePt t="37913" x="723900" y="4379913"/>
          <p14:tracePt t="37931" x="676275" y="4413250"/>
          <p14:tracePt t="37963" x="669925" y="4419600"/>
          <p14:tracePt t="37994" x="690563" y="4427538"/>
          <p14:tracePt t="38002" x="750888" y="4427538"/>
          <p14:tracePt t="38014" x="809625" y="4427538"/>
          <p14:tracePt t="38030" x="1031875" y="4427538"/>
          <p14:tracePt t="38047" x="1265238" y="4406900"/>
          <p14:tracePt t="38063" x="1487488" y="4373563"/>
          <p14:tracePt t="38080" x="1633538" y="4333875"/>
          <p14:tracePt t="38097" x="1701800" y="4313238"/>
          <p14:tracePt t="38114" x="1708150" y="4313238"/>
          <p14:tracePt t="38194" x="1633538" y="4319588"/>
          <p14:tracePt t="38203" x="1473200" y="4346575"/>
          <p14:tracePt t="38213" x="1273175" y="4413250"/>
          <p14:tracePt t="38230" x="830263" y="4554538"/>
          <p14:tracePt t="38247" x="642938" y="4600575"/>
          <p14:tracePt t="38263" x="595313" y="4608513"/>
          <p14:tracePt t="38314" x="630238" y="4608513"/>
          <p14:tracePt t="38322" x="682625" y="4608513"/>
          <p14:tracePt t="38331" x="757238" y="4594225"/>
          <p14:tracePt t="38347" x="896938" y="4573588"/>
          <p14:tracePt t="38363" x="1050925" y="4533900"/>
          <p14:tracePt t="38380" x="1179513" y="4500563"/>
          <p14:tracePt t="38396" x="1306513" y="4440238"/>
          <p14:tracePt t="38413" x="1325563" y="4433888"/>
          <p14:tracePt t="38483" x="1312863" y="4427538"/>
          <p14:tracePt t="38491" x="1279525" y="4427538"/>
          <p14:tracePt t="38498" x="1238250" y="4440238"/>
          <p14:tracePt t="38513" x="1198563" y="4446588"/>
          <p14:tracePt t="38530" x="1084263" y="4506913"/>
          <p14:tracePt t="38547" x="1038225" y="4533900"/>
          <p14:tracePt t="38563" x="1038225" y="4540250"/>
          <p14:tracePt t="38597" x="1050925" y="4540250"/>
          <p14:tracePt t="38613" x="1204913" y="4513263"/>
          <p14:tracePt t="38630" x="1358900" y="4473575"/>
          <p14:tracePt t="38647" x="1439863" y="4446588"/>
          <p14:tracePt t="38663" x="1493838" y="4406900"/>
          <p14:tracePt t="38680" x="1520825" y="4394200"/>
          <p14:tracePt t="38683" x="1527175" y="4386263"/>
          <p14:tracePt t="38713" x="1533525" y="4379913"/>
          <p14:tracePt t="38795" x="1527175" y="4379913"/>
          <p14:tracePt t="38803" x="1500188" y="4386263"/>
          <p14:tracePt t="38813" x="1466850" y="4400550"/>
          <p14:tracePt t="38830" x="1379538" y="4440238"/>
          <p14:tracePt t="38847" x="1306513" y="4460875"/>
          <p14:tracePt t="38864" x="1265238" y="4467225"/>
          <p14:tracePt t="38880" x="1265238" y="4473575"/>
          <p14:tracePt t="38971" x="1292225" y="4460875"/>
          <p14:tracePt t="38978" x="1339850" y="4452938"/>
          <p14:tracePt t="38986" x="1419225" y="4433888"/>
          <p14:tracePt t="38997" x="1493838" y="4406900"/>
          <p14:tracePt t="39013" x="1600200" y="4367213"/>
          <p14:tracePt t="39030" x="1687513" y="4306888"/>
          <p14:tracePt t="39047" x="1762125" y="4252913"/>
          <p14:tracePt t="39063" x="1787525" y="4238625"/>
          <p14:tracePt t="39080" x="1801813" y="4225925"/>
          <p14:tracePt t="39097" x="1808163" y="4213225"/>
          <p14:tracePt t="39113" x="1814513" y="4213225"/>
          <p14:tracePt t="39130" x="1822450" y="4213225"/>
          <p14:tracePt t="39211" x="1828800" y="4205288"/>
          <p14:tracePt t="39235" x="1828800" y="4192588"/>
          <p14:tracePt t="39258" x="1828800" y="4186238"/>
          <p14:tracePt t="39267" x="1828800" y="4179888"/>
          <p14:tracePt t="39275" x="1828800" y="4171950"/>
          <p14:tracePt t="39283" x="1835150" y="4165600"/>
          <p14:tracePt t="39297" x="1841500" y="4159250"/>
          <p14:tracePt t="39313" x="1841500" y="4144963"/>
          <p14:tracePt t="39331" x="1855788" y="4125913"/>
          <p14:tracePt t="39467" x="1847850" y="4119563"/>
          <p14:tracePt t="39475" x="1814513" y="4111625"/>
          <p14:tracePt t="39482" x="1787525" y="4098925"/>
          <p14:tracePt t="39497" x="1781175" y="4098925"/>
          <p14:tracePt t="39513" x="1754188" y="4084638"/>
          <p14:tracePt t="39531" x="1741488" y="4071938"/>
          <p14:tracePt t="39547" x="1735138" y="4044950"/>
          <p14:tracePt t="39564" x="1666875" y="3984625"/>
          <p14:tracePt t="39580" x="1527175" y="3897313"/>
          <p14:tracePt t="39597" x="1366838" y="3824288"/>
          <p14:tracePt t="39613" x="1219200" y="3763963"/>
          <p14:tracePt t="39630" x="1138238" y="3724275"/>
          <p14:tracePt t="39647" x="1125538" y="3716338"/>
          <p14:tracePt t="39680" x="1119188" y="3709988"/>
          <p14:tracePt t="39697" x="1111250" y="3716338"/>
          <p14:tracePt t="39713" x="1104900" y="3730625"/>
          <p14:tracePt t="39730" x="1104900" y="3743325"/>
          <p14:tracePt t="39747" x="1104900" y="3751263"/>
          <p14:tracePt t="39763" x="1119188" y="3751263"/>
          <p14:tracePt t="39780" x="1179513" y="3751263"/>
          <p14:tracePt t="39797" x="1312863" y="3751263"/>
          <p14:tracePt t="39813" x="1479550" y="3751263"/>
          <p14:tracePt t="39830" x="1633538" y="3751263"/>
          <p14:tracePt t="39847" x="1701800" y="3770313"/>
          <p14:tracePt t="39864" x="1727200" y="3784600"/>
          <p14:tracePt t="39880" x="1741488" y="3790950"/>
          <p14:tracePt t="39897" x="1754188" y="3803650"/>
          <p14:tracePt t="40019" x="1768475" y="3810000"/>
          <p14:tracePt t="40027" x="1781175" y="3830638"/>
          <p14:tracePt t="40035" x="1801813" y="3878263"/>
          <p14:tracePt t="40047" x="1822450" y="3938588"/>
          <p14:tracePt t="40063" x="1847850" y="4044950"/>
          <p14:tracePt t="40080" x="1868488" y="4138613"/>
          <p14:tracePt t="40097" x="1889125" y="4213225"/>
          <p14:tracePt t="40113" x="1889125" y="4246563"/>
          <p14:tracePt t="40219" x="1895475" y="4246563"/>
          <p14:tracePt t="40251" x="1901825" y="4246563"/>
          <p14:tracePt t="40275" x="1908175" y="4238625"/>
          <p14:tracePt t="40331" x="1895475" y="4232275"/>
          <p14:tracePt t="40339" x="1847850" y="4232275"/>
          <p14:tracePt t="40348" x="1781175" y="4232275"/>
          <p14:tracePt t="40363" x="1641475" y="4232275"/>
          <p14:tracePt t="40380" x="1533525" y="4232275"/>
          <p14:tracePt t="40397" x="1460500" y="4232275"/>
          <p14:tracePt t="40414" x="1406525" y="4238625"/>
          <p14:tracePt t="40430" x="1333500" y="4279900"/>
          <p14:tracePt t="40447" x="1306513" y="4286250"/>
          <p14:tracePt t="40463" x="1298575" y="4292600"/>
          <p14:tracePt t="40555" x="1319213" y="4286250"/>
          <p14:tracePt t="40563" x="1366838" y="4279900"/>
          <p14:tracePt t="40571" x="1419225" y="4265613"/>
          <p14:tracePt t="40580" x="1466850" y="4259263"/>
          <p14:tracePt t="40597" x="1566863" y="4246563"/>
          <p14:tracePt t="40613" x="1666875" y="4246563"/>
          <p14:tracePt t="40630" x="1714500" y="4246563"/>
          <p14:tracePt t="40647" x="1754188" y="4246563"/>
          <p14:tracePt t="40868" x="1762125" y="4246563"/>
          <p14:tracePt t="41291" x="1781175" y="4246563"/>
          <p14:tracePt t="41299" x="1795463" y="4252913"/>
          <p14:tracePt t="41307" x="1808163" y="4265613"/>
          <p14:tracePt t="41315" x="1814513" y="4273550"/>
          <p14:tracePt t="41331" x="1841500" y="4286250"/>
          <p14:tracePt t="41348" x="1855788" y="4306888"/>
          <p14:tracePt t="41364" x="1868488" y="4319588"/>
          <p14:tracePt t="41380" x="1868488" y="4325938"/>
          <p14:tracePt t="41397" x="1874838" y="4325938"/>
          <p14:tracePt t="41451" x="1881188" y="4333875"/>
          <p14:tracePt t="41475" x="1895475" y="4333875"/>
          <p14:tracePt t="41547" x="1908175" y="4325938"/>
          <p14:tracePt t="41555" x="1916113" y="4325938"/>
          <p14:tracePt t="41564" x="1922463" y="4319588"/>
          <p14:tracePt t="41580" x="1989138" y="4252913"/>
          <p14:tracePt t="41597" x="2170113" y="4159250"/>
          <p14:tracePt t="41613" x="2551113" y="4044950"/>
          <p14:tracePt t="41630" x="3000375" y="4011613"/>
          <p14:tracePt t="41647" x="3468688" y="4011613"/>
          <p14:tracePt t="41664" x="3863975" y="3990975"/>
          <p14:tracePt t="41680" x="4298950" y="3990975"/>
          <p14:tracePt t="41683" x="4554538" y="3990975"/>
          <p14:tracePt t="41697" x="4868863" y="4038600"/>
          <p14:tracePt t="41714" x="5297488" y="4098925"/>
          <p14:tracePt t="42059" x="5370513" y="4084638"/>
          <p14:tracePt t="42067" x="5438775" y="4017963"/>
          <p14:tracePt t="42080" x="5524500" y="3951288"/>
          <p14:tracePt t="42097" x="5645150" y="3824288"/>
          <p14:tracePt t="42113" x="5799138" y="3622675"/>
          <p14:tracePt t="42131" x="6013450" y="3187700"/>
          <p14:tracePt t="42148" x="6134100" y="2786063"/>
          <p14:tracePt t="42164" x="6202363" y="2405063"/>
          <p14:tracePt t="42180" x="6262688" y="2070100"/>
          <p14:tracePt t="42197" x="6302375" y="1741488"/>
          <p14:tracePt t="42214" x="6302375" y="1533525"/>
          <p14:tracePt t="42230" x="6315075" y="1419225"/>
          <p14:tracePt t="42247" x="6315075" y="1339850"/>
          <p14:tracePt t="42264" x="6302375" y="1285875"/>
          <p14:tracePt t="42281" x="6288088" y="1273175"/>
          <p14:tracePt t="42297" x="6281738" y="1258888"/>
          <p14:tracePt t="42314" x="6262688" y="1246188"/>
          <p14:tracePt t="42330" x="6142038" y="1204913"/>
          <p14:tracePt t="42347" x="5780088" y="1111250"/>
          <p14:tracePt t="42364" x="5584825" y="1077913"/>
          <p14:tracePt t="42380" x="5438775" y="1044575"/>
          <p14:tracePt t="42397" x="5257800" y="1044575"/>
          <p14:tracePt t="42414" x="4754563" y="1084263"/>
          <p14:tracePt t="42430" x="3905250" y="1379538"/>
          <p14:tracePt t="42447" x="3181350" y="1708150"/>
          <p14:tracePt t="42464" x="2813050" y="2049463"/>
          <p14:tracePt t="42480" x="2698750" y="2303463"/>
          <p14:tracePt t="42497" x="2786063" y="2571750"/>
          <p14:tracePt t="42514" x="3094038" y="2819400"/>
          <p14:tracePt t="42531" x="3763963" y="3167063"/>
          <p14:tracePt t="42548" x="4111625" y="3262313"/>
          <p14:tracePt t="42564" x="4367213" y="3287713"/>
          <p14:tracePt t="42580" x="4581525" y="3314700"/>
          <p14:tracePt t="42597" x="4762500" y="3322638"/>
          <p14:tracePt t="42614" x="4908550" y="3341688"/>
          <p14:tracePt t="42630" x="5016500" y="3355975"/>
          <p14:tracePt t="42647" x="5070475" y="3355975"/>
          <p14:tracePt t="42664" x="5083175" y="3355975"/>
          <p14:tracePt t="42681" x="5095875" y="3355975"/>
          <p14:tracePt t="42697" x="5103813" y="3355975"/>
          <p14:tracePt t="42715" x="5116513" y="3355975"/>
          <p14:tracePt t="42731" x="5122863" y="3355975"/>
          <p14:tracePt t="42747" x="5137150" y="3355975"/>
          <p14:tracePt t="42764" x="5143500" y="3348038"/>
          <p14:tracePt t="42780" x="5156200" y="3335338"/>
          <p14:tracePt t="42797" x="5183188" y="3308350"/>
          <p14:tracePt t="42814" x="5183188" y="3302000"/>
          <p14:tracePt t="42830" x="5197475" y="3287713"/>
          <p14:tracePt t="42847" x="5197475" y="3275013"/>
          <p14:tracePt t="42939" x="5203825" y="3268663"/>
          <p14:tracePt t="42987" x="5203825" y="3262313"/>
          <p14:tracePt t="42995" x="5203825" y="3248025"/>
          <p14:tracePt t="43003" x="5203825" y="3214688"/>
          <p14:tracePt t="43014" x="5203825" y="3208338"/>
          <p14:tracePt t="43030" x="5210175" y="3148013"/>
          <p14:tracePt t="43047" x="5210175" y="3108325"/>
          <p14:tracePt t="43064" x="5224463" y="3073400"/>
          <p14:tracePt t="43080" x="5230813" y="3048000"/>
          <p14:tracePt t="43267" x="5230813" y="3033713"/>
          <p14:tracePt t="43276" x="5237163" y="3021013"/>
          <p14:tracePt t="43291" x="5237163" y="3006725"/>
          <p14:tracePt t="43323" x="5237163" y="3000375"/>
          <p14:tracePt t="43795" x="5251450" y="3006725"/>
          <p14:tracePt t="43811" x="5270500" y="3013075"/>
          <p14:tracePt t="43819" x="5276850" y="3021013"/>
          <p14:tracePt t="43831" x="5297488" y="3021013"/>
          <p14:tracePt t="43847" x="5324475" y="3033713"/>
          <p14:tracePt t="43864" x="5370513" y="3033713"/>
          <p14:tracePt t="43880" x="5418138" y="3033713"/>
          <p14:tracePt t="43897" x="5438775" y="3048000"/>
          <p14:tracePt t="43914" x="5465763" y="3048000"/>
          <p14:tracePt t="43932" x="5478463" y="3048000"/>
          <p14:tracePt t="43948" x="5491163" y="3054350"/>
          <p14:tracePt t="43964" x="5511800" y="3060700"/>
          <p14:tracePt t="43981" x="5545138" y="3060700"/>
          <p14:tracePt t="43997" x="5559425" y="3073400"/>
          <p14:tracePt t="44014" x="5565775" y="3073400"/>
          <p14:tracePt t="44030" x="5572125" y="3073400"/>
          <p14:tracePt t="44195" x="5578475" y="3087688"/>
          <p14:tracePt t="44203" x="5578475" y="3141663"/>
          <p14:tracePt t="44214" x="5578475" y="3201988"/>
          <p14:tracePt t="44230" x="5578475" y="3328988"/>
          <p14:tracePt t="44247" x="5578475" y="3468688"/>
          <p14:tracePt t="44264" x="5599113" y="3582988"/>
          <p14:tracePt t="44280" x="5619750" y="3649663"/>
          <p14:tracePt t="44297" x="5626100" y="3670300"/>
          <p14:tracePt t="44412" x="5632450" y="3663950"/>
          <p14:tracePt t="44428" x="5632450" y="3656013"/>
          <p14:tracePt t="44444" x="5632450" y="3649663"/>
          <p14:tracePt t="44451" x="5638800" y="3643313"/>
          <p14:tracePt t="44467" x="5645150" y="3636963"/>
          <p14:tracePt t="45172" x="5653088" y="3636963"/>
          <p14:tracePt t="45187" x="5645150" y="3643313"/>
          <p14:tracePt t="45204" x="5638800" y="3656013"/>
          <p14:tracePt t="45220" x="5638800" y="3676650"/>
          <p14:tracePt t="45228" x="5632450" y="3683000"/>
          <p14:tracePt t="45236" x="5632450" y="3690938"/>
          <p14:tracePt t="45247" x="5632450" y="3697288"/>
          <p14:tracePt t="45264" x="5632450" y="3709988"/>
          <p14:tracePt t="45281" x="5632450" y="3724275"/>
          <p14:tracePt t="45297" x="5632450" y="3730625"/>
          <p14:tracePt t="45436" x="5632450" y="3736975"/>
          <p14:tracePt t="45460" x="5632450" y="3730625"/>
          <p14:tracePt t="45484" x="5632450" y="3716338"/>
          <p14:tracePt t="46547" x="5619750" y="3716338"/>
          <p14:tracePt t="46580" x="5611813" y="3716338"/>
          <p14:tracePt t="46620" x="5605463" y="3716338"/>
          <p14:tracePt t="46628" x="5592763" y="3709988"/>
          <p14:tracePt t="46636" x="5584825" y="3703638"/>
          <p14:tracePt t="46828" x="5584825" y="3690938"/>
          <p14:tracePt t="46836" x="5584825" y="3670300"/>
          <p14:tracePt t="46847" x="5584825" y="3656013"/>
          <p14:tracePt t="46864" x="5584825" y="3630613"/>
          <p14:tracePt t="46881" x="5592763" y="3595688"/>
          <p14:tracePt t="46897" x="5605463" y="3576638"/>
          <p14:tracePt t="46915" x="5605463" y="3556000"/>
          <p14:tracePt t="46931" x="5605463" y="3543300"/>
          <p14:tracePt t="47052" x="5619750" y="3543300"/>
          <p14:tracePt t="47059" x="5619750" y="3549650"/>
          <p14:tracePt t="47068" x="5619750" y="3576638"/>
          <p14:tracePt t="47081" x="5605463" y="3589338"/>
          <p14:tracePt t="47098" x="5599113" y="3622675"/>
          <p14:tracePt t="47115" x="5578475" y="3643313"/>
          <p14:tracePt t="47131" x="5559425" y="3670300"/>
          <p14:tracePt t="47148" x="5545138" y="3690938"/>
          <p14:tracePt t="47165" x="5545138" y="3697288"/>
          <p14:tracePt t="47268" x="5538788" y="3703638"/>
          <p14:tracePt t="47276" x="5524500" y="3703638"/>
          <p14:tracePt t="47284" x="5491163" y="3697288"/>
          <p14:tracePt t="47298" x="5424488" y="3656013"/>
          <p14:tracePt t="47314" x="5378450" y="3630613"/>
          <p14:tracePt t="47332" x="5378450" y="3603625"/>
          <p14:tracePt t="47348" x="5405438" y="3582988"/>
          <p14:tracePt t="47364" x="5438775" y="3556000"/>
          <p14:tracePt t="47381" x="5438775" y="3549650"/>
          <p14:tracePt t="47668" x="5438775" y="3543300"/>
          <p14:tracePt t="47684" x="5438775" y="3536950"/>
          <p14:tracePt t="48332" x="5424488" y="3536950"/>
          <p14:tracePt t="48340" x="5411788" y="3529013"/>
          <p14:tracePt t="48380" x="5405438" y="3529013"/>
          <p14:tracePt t="48388" x="5397500" y="3529013"/>
          <p14:tracePt t="48397" x="5384800" y="3516313"/>
          <p14:tracePt t="48414" x="5351463" y="3416300"/>
          <p14:tracePt t="48431" x="5210175" y="3141663"/>
          <p14:tracePt t="48448" x="4875213" y="2665413"/>
          <p14:tracePt t="48464" x="4440238" y="2197100"/>
          <p14:tracePt t="48481" x="4051300" y="1747838"/>
          <p14:tracePt t="48498" x="3830638" y="1539875"/>
          <p14:tracePt t="48514" x="3709988" y="1452563"/>
          <p14:tracePt t="48531" x="3670300" y="1439863"/>
          <p14:tracePt t="48548" x="3663950" y="1439863"/>
          <p14:tracePt t="49436" x="3663950" y="1433513"/>
          <p14:tracePt t="49447" x="3697288" y="1419225"/>
          <p14:tracePt t="49464" x="3790950" y="1352550"/>
          <p14:tracePt t="49481" x="3836988" y="1306513"/>
          <p14:tracePt t="49498" x="3884613" y="1273175"/>
          <p14:tracePt t="49514" x="3890963" y="1273175"/>
          <p14:tracePt t="49556" x="3878263" y="1265238"/>
          <p14:tracePt t="49565" x="3803650" y="1246188"/>
          <p14:tracePt t="49581" x="3683000" y="1185863"/>
          <p14:tracePt t="49598" x="3630613" y="1158875"/>
          <p14:tracePt t="49668" x="3636963" y="1171575"/>
          <p14:tracePt t="49676" x="3683000" y="1231900"/>
          <p14:tracePt t="49684" x="3751263" y="1319213"/>
          <p14:tracePt t="49698" x="3851275" y="1500188"/>
          <p14:tracePt t="49715" x="4105275" y="1835150"/>
          <p14:tracePt t="49731" x="4238625" y="2062163"/>
          <p14:tracePt t="49748" x="4325938" y="2303463"/>
          <p14:tracePt t="49765" x="4359275" y="2378075"/>
          <p14:tracePt t="49781" x="4373563" y="2405063"/>
          <p14:tracePt t="49798" x="4400550" y="2430463"/>
          <p14:tracePt t="49814" x="4400550" y="2438400"/>
          <p14:tracePt t="49848" x="4406900" y="2438400"/>
          <p14:tracePt t="49869" x="4419600" y="2438400"/>
          <p14:tracePt t="49881" x="4433888" y="2438400"/>
          <p14:tracePt t="49898" x="4446588" y="2438400"/>
          <p14:tracePt t="49916" x="4452938" y="2438400"/>
          <p14:tracePt t="49932" x="4467225" y="2438400"/>
          <p14:tracePt t="49948" x="4473575" y="2438400"/>
          <p14:tracePt t="49965" x="4500563" y="2424113"/>
          <p14:tracePt t="49982" x="4513263" y="2424113"/>
          <p14:tracePt t="49998" x="4533900" y="2424113"/>
          <p14:tracePt t="50014" x="4540250" y="2424113"/>
          <p14:tracePt t="50031" x="4554538" y="2430463"/>
          <p14:tracePt t="50048" x="4567238" y="2438400"/>
          <p14:tracePt t="50065" x="4573588" y="2451100"/>
          <p14:tracePt t="50081" x="4600575" y="2478088"/>
          <p14:tracePt t="50098" x="4648200" y="2532063"/>
          <p14:tracePt t="50114" x="4702175" y="2578100"/>
          <p14:tracePt t="50131" x="4741863" y="2638425"/>
          <p14:tracePt t="50148" x="4768850" y="2698750"/>
          <p14:tracePt t="50165" x="4787900" y="2746375"/>
          <p14:tracePt t="50182" x="4808538" y="2798763"/>
          <p14:tracePt t="50198" x="4862513" y="2859088"/>
          <p14:tracePt t="50214" x="4949825" y="2946400"/>
          <p14:tracePt t="50231" x="5037138" y="3033713"/>
          <p14:tracePt t="50248" x="5095875" y="3094038"/>
          <p14:tracePt t="50264" x="5143500" y="3133725"/>
          <p14:tracePt t="50281" x="5170488" y="3141663"/>
          <p14:tracePt t="50314" x="5183188" y="3141663"/>
          <p14:tracePt t="50331" x="5210175" y="3148013"/>
          <p14:tracePt t="50349" x="5243513" y="3148013"/>
          <p14:tracePt t="50365" x="5270500" y="3148013"/>
          <p14:tracePt t="50381" x="5291138" y="3148013"/>
          <p14:tracePt t="50398" x="5345113" y="3148013"/>
          <p14:tracePt t="50414" x="5445125" y="3141663"/>
          <p14:tracePt t="50431" x="5605463" y="3094038"/>
          <p14:tracePt t="50448" x="5759450" y="3060700"/>
          <p14:tracePt t="50464" x="5886450" y="3013075"/>
          <p14:tracePt t="50482" x="6073775" y="2960688"/>
          <p14:tracePt t="50498" x="6215063" y="2894013"/>
          <p14:tracePt t="50515" x="6335713" y="2852738"/>
          <p14:tracePt t="50531" x="6362700" y="2840038"/>
          <p14:tracePt t="50548" x="6369050" y="2825750"/>
          <p14:tracePt t="50637" x="6381750" y="2813050"/>
          <p14:tracePt t="50644" x="6389688" y="2798763"/>
          <p14:tracePt t="50652" x="6389688" y="2786063"/>
          <p14:tracePt t="50664" x="6389688" y="2759075"/>
          <p14:tracePt t="50681" x="6396038" y="2719388"/>
          <p14:tracePt t="50698" x="6396038" y="2679700"/>
          <p14:tracePt t="50714" x="6389688" y="2644775"/>
          <p14:tracePt t="50732" x="6389688" y="2625725"/>
          <p14:tracePt t="50804" x="6381750" y="2625725"/>
          <p14:tracePt t="50812" x="6342063" y="2625725"/>
          <p14:tracePt t="50820" x="6281738" y="2625725"/>
          <p14:tracePt t="50831" x="6161088" y="2625725"/>
          <p14:tracePt t="50848" x="5605463" y="2665413"/>
          <p14:tracePt t="50864" x="4929188" y="2705100"/>
          <p14:tracePt t="50881" x="4702175" y="2752725"/>
          <p14:tracePt t="51068" x="4702175" y="2746375"/>
          <p14:tracePt t="51092" x="4702175" y="2738438"/>
          <p14:tracePt t="51108" x="4702175" y="2732088"/>
          <p14:tracePt t="51133" x="4714875" y="2746375"/>
          <p14:tracePt t="51140" x="4735513" y="2779713"/>
          <p14:tracePt t="51149" x="4741863" y="2825750"/>
          <p14:tracePt t="51165" x="4748213" y="2894013"/>
          <p14:tracePt t="51181" x="4748213" y="2940050"/>
          <p14:tracePt t="51198" x="4748213" y="2979738"/>
          <p14:tracePt t="51215" x="4748213" y="3033713"/>
          <p14:tracePt t="51231" x="4762500" y="3087688"/>
          <p14:tracePt t="51248" x="4768850" y="3154363"/>
          <p14:tracePt t="51264" x="4768850" y="3208338"/>
          <p14:tracePt t="51281" x="4775200" y="3235325"/>
          <p14:tracePt t="51298" x="4775200" y="3248025"/>
          <p14:tracePt t="51315" x="4775200" y="3262313"/>
          <p14:tracePt t="51332" x="4768850" y="3275013"/>
          <p14:tracePt t="51349" x="4768850" y="3287713"/>
          <p14:tracePt t="51364" x="4768850" y="3295650"/>
          <p14:tracePt t="51381" x="4768850" y="3302000"/>
          <p14:tracePt t="51398" x="4775200" y="3302000"/>
          <p14:tracePt t="51414" x="4814888" y="3281363"/>
          <p14:tracePt t="51431" x="4881563" y="3160713"/>
          <p14:tracePt t="51448" x="4995863" y="3027363"/>
          <p14:tracePt t="51465" x="5083175" y="2886075"/>
          <p14:tracePt t="51481" x="5122863" y="2765425"/>
          <p14:tracePt t="51498" x="5143500" y="2644775"/>
          <p14:tracePt t="51515" x="5143500" y="2544763"/>
          <p14:tracePt t="51531" x="5143500" y="2490788"/>
          <p14:tracePt t="51548" x="5116513" y="2457450"/>
          <p14:tracePt t="51565" x="4983163" y="2538413"/>
          <p14:tracePt t="51581" x="4916488" y="2698750"/>
          <p14:tracePt t="51598" x="4895850" y="2900363"/>
          <p14:tracePt t="51614" x="4895850" y="3060700"/>
          <p14:tracePt t="51632" x="4908550" y="3154363"/>
          <p14:tracePt t="51648" x="4935538" y="3214688"/>
          <p14:tracePt t="51664" x="4949825" y="3241675"/>
          <p14:tracePt t="51682" x="4956175" y="3262313"/>
          <p14:tracePt t="51698" x="4962525" y="3268663"/>
          <p14:tracePt t="51715" x="4968875" y="3268663"/>
          <p14:tracePt t="51731" x="4976813" y="3268663"/>
          <p14:tracePt t="51749" x="5037138" y="3268663"/>
          <p14:tracePt t="51765" x="5070475" y="3268663"/>
          <p14:tracePt t="51781" x="5103813" y="3254375"/>
          <p14:tracePt t="51798" x="5122863" y="3194050"/>
          <p14:tracePt t="51815" x="5143500" y="3094038"/>
          <p14:tracePt t="51831" x="5176838" y="2946400"/>
          <p14:tracePt t="51848" x="5197475" y="2833688"/>
          <p14:tracePt t="51865" x="5203825" y="2786063"/>
          <p14:tracePt t="51898" x="5197475" y="2786063"/>
          <p14:tracePt t="51915" x="5183188" y="2792413"/>
          <p14:tracePt t="51932" x="5176838" y="2919413"/>
          <p14:tracePt t="51949" x="5176838" y="3040063"/>
          <p14:tracePt t="51965" x="5224463" y="3167063"/>
          <p14:tracePt t="51982" x="5291138" y="3308350"/>
          <p14:tracePt t="51998" x="5378450" y="3429000"/>
          <p14:tracePt t="52015" x="5438775" y="3489325"/>
          <p14:tracePt t="52031" x="5465763" y="3516313"/>
          <p14:tracePt t="52048" x="5484813" y="3543300"/>
          <p14:tracePt t="52065" x="5505450" y="3543300"/>
          <p14:tracePt t="52081" x="5524500" y="3549650"/>
          <p14:tracePt t="52098" x="5538788" y="3549650"/>
          <p14:tracePt t="52115" x="5578475" y="3529013"/>
          <p14:tracePt t="52131" x="5665788" y="3435350"/>
          <p14:tracePt t="52149" x="5780088" y="3281363"/>
          <p14:tracePt t="52165" x="5813425" y="3201988"/>
          <p14:tracePt t="52182" x="5819775" y="3148013"/>
          <p14:tracePt t="52198" x="5819775" y="3081338"/>
          <p14:tracePt t="52215" x="5813425" y="3000375"/>
          <p14:tracePt t="52231" x="5786438" y="2940050"/>
          <p14:tracePt t="52248" x="5780088" y="2919413"/>
          <p14:tracePt t="52281" x="5780088" y="3027363"/>
          <p14:tracePt t="52298" x="5786438" y="3221038"/>
          <p14:tracePt t="52315" x="5907088" y="3462338"/>
          <p14:tracePt t="52331" x="6000750" y="3582988"/>
          <p14:tracePt t="52348" x="6100763" y="3649663"/>
          <p14:tracePt t="52365" x="6175375" y="3663950"/>
          <p14:tracePt t="52381" x="6302375" y="3649663"/>
          <p14:tracePt t="52398" x="6456363" y="3582988"/>
          <p14:tracePt t="52415" x="6589713" y="3489325"/>
          <p14:tracePt t="52431" x="6670675" y="3429000"/>
          <p14:tracePt t="52448" x="6716713" y="3355975"/>
          <p14:tracePt t="52465" x="6731000" y="3302000"/>
          <p14:tracePt t="52481" x="6731000" y="3214688"/>
          <p14:tracePt t="52498" x="6731000" y="3133725"/>
          <p14:tracePt t="52515" x="6731000" y="3060700"/>
          <p14:tracePt t="52531" x="6716713" y="3033713"/>
          <p14:tracePt t="52548" x="6710363" y="3021013"/>
          <p14:tracePt t="52565" x="6704013" y="3021013"/>
          <p14:tracePt t="53125" x="6704013" y="3027363"/>
          <p14:tracePt t="53133" x="6704013" y="3033713"/>
          <p14:tracePt t="53149" x="6704013" y="3040063"/>
          <p14:tracePt t="53157" x="6704013" y="3048000"/>
          <p14:tracePt t="53166" x="6697663" y="3054350"/>
          <p14:tracePt t="53183" x="6691313" y="3060700"/>
          <p14:tracePt t="53198" x="6683375" y="3073400"/>
          <p14:tracePt t="53231" x="6677025" y="3081338"/>
          <p14:tracePt t="53248" x="6677025" y="3087688"/>
          <p14:tracePt t="53265" x="6670675" y="3094038"/>
          <p14:tracePt t="53281" x="6664325" y="3108325"/>
          <p14:tracePt t="53298" x="6656388" y="3121025"/>
          <p14:tracePt t="53331" x="6650038" y="3133725"/>
          <p14:tracePt t="53613" x="6643688" y="3148013"/>
        </p14:tracePtLst>
      </p14:laserTraceLst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1"/>
          <p:cNvSpPr txBox="1"/>
          <p:nvPr/>
        </p:nvSpPr>
        <p:spPr>
          <a:xfrm>
            <a:off x="0" y="-4"/>
            <a:ext cx="9144000" cy="6135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aseline="30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79</a:t>
            </a: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Se(n,ɣ) @ EAR1 with i-TED</a:t>
            </a: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6" name="Google Shape;226;p21"/>
          <p:cNvPicPr preferRelativeResize="0"/>
          <p:nvPr/>
        </p:nvPicPr>
        <p:blipFill rotWithShape="1">
          <a:blip r:embed="rId5">
            <a:alphaModFix/>
          </a:blip>
          <a:srcRect l="5644" t="15350" r="10101" b="12851"/>
          <a:stretch/>
        </p:blipFill>
        <p:spPr>
          <a:xfrm>
            <a:off x="63083" y="70775"/>
            <a:ext cx="843210" cy="47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87850" y="70546"/>
            <a:ext cx="765432" cy="47195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21"/>
          <p:cNvSpPr txBox="1"/>
          <p:nvPr/>
        </p:nvSpPr>
        <p:spPr>
          <a:xfrm>
            <a:off x="370225" y="4490850"/>
            <a:ext cx="8594700" cy="526500"/>
          </a:xfrm>
          <a:prstGeom prst="rect">
            <a:avLst/>
          </a:prstGeom>
          <a:solidFill>
            <a:srgbClr val="A4C2F4"/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Total count rate dominated by sample activity background: to be fitted and 1/v subtracted such as in previous measurements on highly active samples: Tm-171, Tl-204, ....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9" name="Google Shape;229;p21"/>
          <p:cNvPicPr preferRelativeResize="0"/>
          <p:nvPr/>
        </p:nvPicPr>
        <p:blipFill rotWithShape="1">
          <a:blip r:embed="rId7">
            <a:alphaModFix/>
          </a:blip>
          <a:srcRect t="7885"/>
          <a:stretch/>
        </p:blipFill>
        <p:spPr>
          <a:xfrm>
            <a:off x="2812925" y="636875"/>
            <a:ext cx="6444796" cy="380115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21"/>
          <p:cNvSpPr txBox="1"/>
          <p:nvPr/>
        </p:nvSpPr>
        <p:spPr>
          <a:xfrm>
            <a:off x="307925" y="804950"/>
            <a:ext cx="2287500" cy="31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0000"/>
                </a:solidFill>
              </a:rPr>
              <a:t>Empty</a:t>
            </a:r>
            <a:r>
              <a:rPr lang="en"/>
              <a:t> and </a:t>
            </a:r>
            <a:r>
              <a:rPr lang="en" b="1">
                <a:solidFill>
                  <a:srgbClr val="00FF00"/>
                </a:solidFill>
              </a:rPr>
              <a:t>Lead</a:t>
            </a:r>
            <a:r>
              <a:rPr lang="en"/>
              <a:t> from experimental C6D6 data.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i-TED: </a:t>
            </a:r>
            <a:r>
              <a:rPr lang="en"/>
              <a:t>Scaled assuming than (n,ɣ)/background can improve a factor 5</a:t>
            </a:r>
            <a:r>
              <a:rPr lang="en" b="1">
                <a:solidFill>
                  <a:srgbClr val="FF0000"/>
                </a:solidFill>
              </a:rPr>
              <a:t>(*).</a:t>
            </a:r>
            <a:endParaRPr b="1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9900"/>
                </a:solidFill>
              </a:rPr>
              <a:t>Activity</a:t>
            </a:r>
            <a:r>
              <a:rPr lang="en"/>
              <a:t> counting rate via MC simulations of the sample contaminants.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i-TED: </a:t>
            </a:r>
            <a:r>
              <a:rPr lang="en">
                <a:solidFill>
                  <a:srgbClr val="000000"/>
                </a:solidFill>
              </a:rPr>
              <a:t>Energy cuts </a:t>
            </a:r>
            <a:r>
              <a:rPr lang="en"/>
              <a:t>-50% of the activity</a:t>
            </a:r>
            <a:endParaRPr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231" name="Google Shape;231;p21"/>
          <p:cNvSpPr txBox="1"/>
          <p:nvPr/>
        </p:nvSpPr>
        <p:spPr>
          <a:xfrm>
            <a:off x="323600" y="3777525"/>
            <a:ext cx="2691000" cy="6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PHWT may improve the capture to background ratio</a:t>
            </a:r>
            <a:endParaRPr b="1"/>
          </a:p>
        </p:txBody>
      </p:sp>
      <p:sp>
        <p:nvSpPr>
          <p:cNvPr id="232" name="Google Shape;232;p21"/>
          <p:cNvSpPr txBox="1"/>
          <p:nvPr/>
        </p:nvSpPr>
        <p:spPr>
          <a:xfrm>
            <a:off x="8111125" y="4104825"/>
            <a:ext cx="1082400" cy="3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0000"/>
                </a:solidFill>
              </a:rPr>
              <a:t>(*) backup</a:t>
            </a:r>
            <a:endParaRPr b="1">
              <a:solidFill>
                <a:srgbClr val="FF0000"/>
              </a:solidFill>
            </a:endParaRPr>
          </a:p>
        </p:txBody>
      </p: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881"/>
    </mc:Choice>
    <mc:Fallback>
      <p:transition spd="slow" advTm="608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124" x="6643688" y="3201988"/>
          <p14:tracePt t="141" x="6630988" y="3227388"/>
          <p14:tracePt t="158" x="6630988" y="3235325"/>
          <p14:tracePt t="175" x="6630988" y="3241675"/>
          <p14:tracePt t="913" x="6589713" y="3302000"/>
          <p14:tracePt t="1185" x="6589713" y="3335338"/>
          <p14:tracePt t="1193" x="6589713" y="3341688"/>
          <p14:tracePt t="1201" x="6589713" y="3362325"/>
          <p14:tracePt t="1210" x="6596063" y="3381375"/>
          <p14:tracePt t="1225" x="6604000" y="3416300"/>
          <p14:tracePt t="1242" x="6604000" y="3449638"/>
          <p14:tracePt t="1258" x="6616700" y="3468688"/>
          <p14:tracePt t="1275" x="6616700" y="3476625"/>
          <p14:tracePt t="1561" x="6616700" y="3455988"/>
          <p14:tracePt t="1569" x="6616700" y="3402013"/>
          <p14:tracePt t="1577" x="6616700" y="3341688"/>
          <p14:tracePt t="1591" x="6596063" y="3275013"/>
          <p14:tracePt t="1608" x="6502400" y="3114675"/>
          <p14:tracePt t="1625" x="6462713" y="2967038"/>
          <p14:tracePt t="1642" x="6477000" y="2919413"/>
          <p14:tracePt t="1658" x="6483350" y="2906713"/>
          <p14:tracePt t="2681" x="6489700" y="2886075"/>
          <p14:tracePt t="2689" x="6502400" y="2873375"/>
          <p14:tracePt t="2697" x="6523038" y="2840038"/>
          <p14:tracePt t="2708" x="6537325" y="2825750"/>
          <p14:tracePt t="2725" x="6577013" y="2792413"/>
          <p14:tracePt t="2741" x="6596063" y="2759075"/>
          <p14:tracePt t="2758" x="6610350" y="2752725"/>
          <p14:tracePt t="2801" x="6604000" y="2746375"/>
          <p14:tracePt t="2809" x="6589713" y="2738438"/>
          <p14:tracePt t="2825" x="6543675" y="2713038"/>
          <p14:tracePt t="2841" x="6502400" y="2686050"/>
          <p14:tracePt t="2858" x="6496050" y="2679700"/>
          <p14:tracePt t="2875" x="6489700" y="2671763"/>
          <p14:tracePt t="2985" x="6483350" y="2671763"/>
          <p14:tracePt t="3873" x="6483350" y="2679700"/>
          <p14:tracePt t="3881" x="6469063" y="2692400"/>
          <p14:tracePt t="3892" x="6469063" y="2698750"/>
          <p14:tracePt t="3908" x="6429375" y="2698750"/>
          <p14:tracePt t="3925" x="6356350" y="2698750"/>
          <p14:tracePt t="3942" x="6235700" y="2698750"/>
          <p14:tracePt t="3958" x="5973763" y="2665413"/>
          <p14:tracePt t="3975" x="5551488" y="2592388"/>
          <p14:tracePt t="3991" x="5022850" y="2524125"/>
          <p14:tracePt t="4008" x="4506913" y="2490788"/>
          <p14:tracePt t="4026" x="4198938" y="2405063"/>
          <p14:tracePt t="4042" x="4138613" y="2378075"/>
          <p14:tracePt t="4058" x="4084638" y="2336800"/>
          <p14:tracePt t="4075" x="4024313" y="2290763"/>
          <p14:tracePt t="4092" x="3978275" y="2224088"/>
          <p14:tracePt t="4108" x="3944938" y="2116138"/>
          <p14:tracePt t="4125" x="3930650" y="2022475"/>
          <p14:tracePt t="4141" x="3930650" y="1935163"/>
          <p14:tracePt t="4158" x="3930650" y="1855788"/>
          <p14:tracePt t="4175" x="3930650" y="1787525"/>
          <p14:tracePt t="4192" x="3971925" y="1701800"/>
          <p14:tracePt t="4208" x="4024313" y="1566863"/>
          <p14:tracePt t="4225" x="4119563" y="1333500"/>
          <p14:tracePt t="4242" x="4165600" y="1165225"/>
          <p14:tracePt t="4259" x="4259263" y="1004888"/>
          <p14:tracePt t="4276" x="4440238" y="823913"/>
          <p14:tracePt t="4292" x="4741863" y="636588"/>
          <p14:tracePt t="4308" x="5210175" y="515938"/>
          <p14:tracePt t="4325" x="5786438" y="482600"/>
          <p14:tracePt t="4341" x="6423025" y="482600"/>
          <p14:tracePt t="4358" x="6991350" y="522288"/>
          <p14:tracePt t="4375" x="7588250" y="649288"/>
          <p14:tracePt t="4391" x="8050213" y="817563"/>
          <p14:tracePt t="4408" x="8358188" y="944563"/>
          <p14:tracePt t="4425" x="8632825" y="1098550"/>
          <p14:tracePt t="4442" x="8726488" y="1185863"/>
          <p14:tracePt t="4458" x="8807450" y="1273175"/>
          <p14:tracePt t="4475" x="8880475" y="1412875"/>
          <p14:tracePt t="4492" x="8980488" y="1587500"/>
          <p14:tracePt t="4508" x="9134475" y="1781175"/>
          <p14:tracePt t="4525" x="9142413" y="2062163"/>
          <p14:tracePt t="4542" x="9142413" y="2309813"/>
          <p14:tracePt t="4559" x="9142413" y="2457450"/>
          <p14:tracePt t="4575" x="9142413" y="2551113"/>
          <p14:tracePt t="4592" x="9142413" y="2619375"/>
          <p14:tracePt t="4608" x="9142413" y="2652713"/>
          <p14:tracePt t="4625" x="9142413" y="2665413"/>
          <p14:tracePt t="4706" x="9142413" y="2671763"/>
          <p14:tracePt t="5137" x="9142413" y="2679700"/>
          <p14:tracePt t="5145" x="9142413" y="2686050"/>
          <p14:tracePt t="5158" x="9142413" y="2725738"/>
          <p14:tracePt t="5175" x="9134475" y="2759075"/>
          <p14:tracePt t="5192" x="9128125" y="2806700"/>
          <p14:tracePt t="5208" x="9109075" y="2859088"/>
          <p14:tracePt t="5226" x="9109075" y="2894013"/>
          <p14:tracePt t="5242" x="9109075" y="2900363"/>
          <p14:tracePt t="5665" x="9109075" y="2906713"/>
          <p14:tracePt t="5929" x="9101138" y="2913063"/>
          <p14:tracePt t="5937" x="9094788" y="2919413"/>
          <p14:tracePt t="5946" x="9082088" y="2933700"/>
          <p14:tracePt t="5958" x="9074150" y="2952750"/>
          <p14:tracePt t="5975" x="9067800" y="3006725"/>
          <p14:tracePt t="5991" x="9061450" y="3094038"/>
          <p14:tracePt t="6008" x="9061450" y="3148013"/>
          <p14:tracePt t="6026" x="9061450" y="3227388"/>
          <p14:tracePt t="6042" x="9061450" y="3262313"/>
          <p14:tracePt t="6058" x="9061450" y="3268663"/>
          <p14:tracePt t="6146" x="9061450" y="3248025"/>
          <p14:tracePt t="6153" x="9061450" y="3227388"/>
          <p14:tracePt t="6162" x="9061450" y="3208338"/>
          <p14:tracePt t="6175" x="9048750" y="3187700"/>
          <p14:tracePt t="6192" x="9040813" y="3148013"/>
          <p14:tracePt t="6209" x="9028113" y="3114675"/>
          <p14:tracePt t="6226" x="9013825" y="3087688"/>
          <p14:tracePt t="6242" x="9013825" y="3073400"/>
          <p14:tracePt t="6259" x="9001125" y="3067050"/>
          <p14:tracePt t="6276" x="8994775" y="3067050"/>
          <p14:tracePt t="6308" x="8974138" y="3067050"/>
          <p14:tracePt t="6341" x="8967788" y="3073400"/>
          <p14:tracePt t="6378" x="8967788" y="3087688"/>
          <p14:tracePt t="6529" x="8980488" y="3087688"/>
          <p14:tracePt t="6553" x="8988425" y="3087688"/>
          <p14:tracePt t="6562" x="8988425" y="3081338"/>
          <p14:tracePt t="7186" x="8980488" y="3081338"/>
          <p14:tracePt t="7194" x="8974138" y="3067050"/>
          <p14:tracePt t="7202" x="8967788" y="3054350"/>
          <p14:tracePt t="7210" x="8961438" y="3040063"/>
          <p14:tracePt t="7226" x="8947150" y="3021013"/>
          <p14:tracePt t="7241" x="8947150" y="3013075"/>
          <p14:tracePt t="8874" x="8928100" y="3006725"/>
          <p14:tracePt t="8882" x="8894763" y="2979738"/>
          <p14:tracePt t="8891" x="8874125" y="2960688"/>
          <p14:tracePt t="8908" x="8820150" y="2894013"/>
          <p14:tracePt t="8925" x="8820150" y="2886075"/>
          <p14:tracePt t="8958" x="8813800" y="2886075"/>
          <p14:tracePt t="8986" x="8799513" y="2886075"/>
          <p14:tracePt t="8994" x="8786813" y="2886075"/>
          <p14:tracePt t="9008" x="8732838" y="2886075"/>
          <p14:tracePt t="9025" x="8491538" y="2746375"/>
          <p14:tracePt t="9043" x="8116888" y="2638425"/>
          <p14:tracePt t="9058" x="7956550" y="2632075"/>
          <p14:tracePt t="9075" x="7808913" y="2632075"/>
          <p14:tracePt t="9092" x="7675563" y="2632075"/>
          <p14:tracePt t="9108" x="7521575" y="2632075"/>
          <p14:tracePt t="9125" x="7219950" y="2632075"/>
          <p14:tracePt t="9142" x="6670675" y="2632075"/>
          <p14:tracePt t="9158" x="5927725" y="2632075"/>
          <p14:tracePt t="9175" x="5183188" y="2625725"/>
          <p14:tracePt t="9192" x="4400550" y="2584450"/>
          <p14:tracePt t="9208" x="3790950" y="2538413"/>
          <p14:tracePt t="9226" x="3328988" y="2538413"/>
          <p14:tracePt t="9242" x="3148013" y="2559050"/>
          <p14:tracePt t="9259" x="3013075" y="2592388"/>
          <p14:tracePt t="9276" x="2913063" y="2611438"/>
          <p14:tracePt t="9292" x="2840038" y="2605088"/>
          <p14:tracePt t="9309" x="2698750" y="2551113"/>
          <p14:tracePt t="9326" x="2517775" y="2478088"/>
          <p14:tracePt t="9342" x="2390775" y="2457450"/>
          <p14:tracePt t="9359" x="2317750" y="2444750"/>
          <p14:tracePt t="9375" x="2203450" y="2444750"/>
          <p14:tracePt t="9392" x="2130425" y="2444750"/>
          <p14:tracePt t="9408" x="2036763" y="2444750"/>
          <p14:tracePt t="9425" x="1935163" y="2411413"/>
          <p14:tracePt t="9442" x="1828800" y="2351088"/>
          <p14:tracePt t="9459" x="1795463" y="2309813"/>
          <p14:tracePt t="9475" x="1795463" y="2270125"/>
          <p14:tracePt t="9492" x="1795463" y="2243138"/>
          <p14:tracePt t="9508" x="1795463" y="2216150"/>
          <p14:tracePt t="9525" x="1781175" y="2197100"/>
          <p14:tracePt t="9542" x="1768475" y="2170113"/>
          <p14:tracePt t="9558" x="1747838" y="2122488"/>
          <p14:tracePt t="9575" x="1708150" y="2036763"/>
          <p14:tracePt t="9592" x="1674813" y="1982788"/>
          <p14:tracePt t="9608" x="1647825" y="1935163"/>
          <p14:tracePt t="9626" x="1600200" y="1881188"/>
          <p14:tracePt t="9642" x="1554163" y="1841500"/>
          <p14:tracePt t="9659" x="1487488" y="1795463"/>
          <p14:tracePt t="9675" x="1419225" y="1741488"/>
          <p14:tracePt t="9692" x="1373188" y="1701800"/>
          <p14:tracePt t="9708" x="1319213" y="1654175"/>
          <p14:tracePt t="9725" x="1273175" y="1593850"/>
          <p14:tracePt t="9742" x="1246188" y="1554163"/>
          <p14:tracePt t="9758" x="1231900" y="1539875"/>
          <p14:tracePt t="9775" x="1204913" y="1512888"/>
          <p14:tracePt t="9792" x="1165225" y="1479550"/>
          <p14:tracePt t="9808" x="1152525" y="1466850"/>
          <p14:tracePt t="9859" x="1179513" y="1460500"/>
          <p14:tracePt t="9866" x="1192213" y="1452563"/>
          <p14:tracePt t="9875" x="1204913" y="1452563"/>
          <p14:tracePt t="9892" x="1231900" y="1452563"/>
          <p14:tracePt t="9908" x="1252538" y="1460500"/>
          <p14:tracePt t="9925" x="1333500" y="1512888"/>
          <p14:tracePt t="9942" x="1512888" y="1654175"/>
          <p14:tracePt t="9959" x="1881188" y="1989138"/>
          <p14:tracePt t="9975" x="2284413" y="2471738"/>
          <p14:tracePt t="9992" x="2765425" y="3127375"/>
          <p14:tracePt t="10008" x="3208338" y="3743325"/>
          <p14:tracePt t="10025" x="3630613" y="4298950"/>
          <p14:tracePt t="10043" x="4279900" y="4908550"/>
          <p14:tracePt t="10059" x="4694238" y="5137150"/>
          <p14:tracePt t="10075" x="4962525" y="5137150"/>
          <p14:tracePt t="10092" x="5095875" y="5137150"/>
          <p14:tracePt t="10109" x="5103813" y="5137150"/>
          <p14:tracePt t="10142" x="5110163" y="5110163"/>
          <p14:tracePt t="10158" x="5103813" y="4976813"/>
          <p14:tracePt t="10175" x="5083175" y="4848225"/>
          <p14:tracePt t="10192" x="5083175" y="4762500"/>
          <p14:tracePt t="10209" x="5083175" y="4714875"/>
          <p14:tracePt t="10225" x="5083175" y="4702175"/>
          <p14:tracePt t="10242" x="5089525" y="4687888"/>
          <p14:tracePt t="10259" x="5089525" y="4675188"/>
          <p14:tracePt t="10275" x="5116513" y="4633913"/>
          <p14:tracePt t="10292" x="5122863" y="4600575"/>
          <p14:tracePt t="10308" x="5143500" y="4554538"/>
          <p14:tracePt t="10325" x="5197475" y="4500563"/>
          <p14:tracePt t="10342" x="5276850" y="4460875"/>
          <p14:tracePt t="10359" x="5330825" y="4413250"/>
          <p14:tracePt t="10375" x="5411788" y="4325938"/>
          <p14:tracePt t="10392" x="5511800" y="4186238"/>
          <p14:tracePt t="10409" x="5632450" y="4065588"/>
          <p14:tracePt t="10425" x="5753100" y="3944938"/>
          <p14:tracePt t="10442" x="5946775" y="3851275"/>
          <p14:tracePt t="10459" x="6027738" y="3817938"/>
          <p14:tracePt t="10506" x="6013450" y="3817938"/>
          <p14:tracePt t="10514" x="6000750" y="3817938"/>
          <p14:tracePt t="10525" x="5988050" y="3817938"/>
          <p14:tracePt t="10542" x="5940425" y="3776663"/>
          <p14:tracePt t="10558" x="5859463" y="3683000"/>
          <p14:tracePt t="10575" x="5738813" y="3570288"/>
          <p14:tracePt t="10592" x="5524500" y="3375025"/>
          <p14:tracePt t="10608" x="5297488" y="3221038"/>
          <p14:tracePt t="10626" x="4968875" y="2987675"/>
          <p14:tracePt t="10642" x="4795838" y="2852738"/>
          <p14:tracePt t="10659" x="4633913" y="2779713"/>
          <p14:tracePt t="10675" x="4487863" y="2719388"/>
          <p14:tracePt t="10692" x="4386263" y="2671763"/>
          <p14:tracePt t="10709" x="4340225" y="2652713"/>
          <p14:tracePt t="10725" x="4333875" y="2644775"/>
          <p14:tracePt t="10802" x="4340225" y="2665413"/>
          <p14:tracePt t="10810" x="4359275" y="2686050"/>
          <p14:tracePt t="10818" x="4394200" y="2719388"/>
          <p14:tracePt t="10827" x="4419600" y="2759075"/>
          <p14:tracePt t="10843" x="4473575" y="2833688"/>
          <p14:tracePt t="10859" x="4494213" y="2852738"/>
          <p14:tracePt t="10875" x="4513263" y="2873375"/>
          <p14:tracePt t="10892" x="4540250" y="2873375"/>
          <p14:tracePt t="10908" x="4587875" y="2873375"/>
          <p14:tracePt t="10925" x="4675188" y="2873375"/>
          <p14:tracePt t="10942" x="4762500" y="2867025"/>
          <p14:tracePt t="10959" x="4802188" y="2867025"/>
          <p14:tracePt t="10975" x="4829175" y="2873375"/>
          <p14:tracePt t="10992" x="4848225" y="2886075"/>
          <p14:tracePt t="11008" x="4856163" y="2900363"/>
          <p14:tracePt t="11025" x="4868863" y="2906713"/>
          <p14:tracePt t="11043" x="4889500" y="2913063"/>
          <p14:tracePt t="11059" x="4922838" y="2933700"/>
          <p14:tracePt t="11075" x="4962525" y="2946400"/>
          <p14:tracePt t="11092" x="4976813" y="2960688"/>
          <p14:tracePt t="11125" x="4989513" y="2960688"/>
          <p14:tracePt t="11142" x="5037138" y="2960688"/>
          <p14:tracePt t="11158" x="5156200" y="2960688"/>
          <p14:tracePt t="11175" x="5310188" y="2960688"/>
          <p14:tracePt t="11192" x="5418138" y="2960688"/>
          <p14:tracePt t="11208" x="5472113" y="2952750"/>
          <p14:tracePt t="11226" x="5491163" y="2946400"/>
          <p14:tracePt t="11242" x="5518150" y="2940050"/>
          <p14:tracePt t="11259" x="5565775" y="2940050"/>
          <p14:tracePt t="11275" x="5638800" y="2940050"/>
          <p14:tracePt t="11292" x="5726113" y="2967038"/>
          <p14:tracePt t="11309" x="5813425" y="2987675"/>
          <p14:tracePt t="11325" x="5880100" y="3006725"/>
          <p14:tracePt t="11342" x="5953125" y="3021013"/>
          <p14:tracePt t="11359" x="6081713" y="3040063"/>
          <p14:tracePt t="11375" x="6362700" y="3081338"/>
          <p14:tracePt t="11392" x="6837363" y="3148013"/>
          <p14:tracePt t="11409" x="7313613" y="3214688"/>
          <p14:tracePt t="11425" x="7648575" y="3275013"/>
          <p14:tracePt t="11443" x="7842250" y="3302000"/>
          <p14:tracePt t="11459" x="7916863" y="3302000"/>
          <p14:tracePt t="11476" x="7989888" y="3302000"/>
          <p14:tracePt t="11492" x="8077200" y="3302000"/>
          <p14:tracePt t="11509" x="8137525" y="3302000"/>
          <p14:tracePt t="11525" x="8191500" y="3302000"/>
          <p14:tracePt t="11542" x="8210550" y="3287713"/>
          <p14:tracePt t="11559" x="8258175" y="3254375"/>
          <p14:tracePt t="11575" x="8285163" y="3221038"/>
          <p14:tracePt t="11592" x="8297863" y="3201988"/>
          <p14:tracePt t="11609" x="8310563" y="3201988"/>
          <p14:tracePt t="11625" x="8324850" y="3194050"/>
          <p14:tracePt t="11643" x="8345488" y="3194050"/>
          <p14:tracePt t="11675" x="8358188" y="3194050"/>
          <p14:tracePt t="11692" x="8364538" y="3208338"/>
          <p14:tracePt t="11709" x="8370888" y="3221038"/>
          <p14:tracePt t="11725" x="8378825" y="3254375"/>
          <p14:tracePt t="11742" x="8391525" y="3268663"/>
          <p14:tracePt t="11758" x="8397875" y="3281363"/>
          <p14:tracePt t="12010" x="8378825" y="3281363"/>
          <p14:tracePt t="12018" x="8310563" y="3281363"/>
          <p14:tracePt t="12027" x="8191500" y="3275013"/>
          <p14:tracePt t="12042" x="7875588" y="3227388"/>
          <p14:tracePt t="12059" x="7588250" y="3160713"/>
          <p14:tracePt t="12076" x="7434263" y="3114675"/>
          <p14:tracePt t="12092" x="7299325" y="3060700"/>
          <p14:tracePt t="12109" x="7172325" y="3027363"/>
          <p14:tracePt t="12125" x="7112000" y="3013075"/>
          <p14:tracePt t="12142" x="7085013" y="3000375"/>
          <p14:tracePt t="12159" x="7072313" y="2994025"/>
          <p14:tracePt t="12203" x="7059613" y="2994025"/>
          <p14:tracePt t="12211" x="7045325" y="2994025"/>
          <p14:tracePt t="12225" x="7011988" y="2994025"/>
          <p14:tracePt t="12243" x="6831013" y="2994025"/>
          <p14:tracePt t="12259" x="6697663" y="2994025"/>
          <p14:tracePt t="12276" x="6570663" y="2994025"/>
          <p14:tracePt t="12292" x="6456363" y="2994025"/>
          <p14:tracePt t="12309" x="6329363" y="2979738"/>
          <p14:tracePt t="12326" x="6175375" y="2960688"/>
          <p14:tracePt t="12343" x="5973763" y="2933700"/>
          <p14:tracePt t="12359" x="5665788" y="2894013"/>
          <p14:tracePt t="12375" x="5203825" y="2859088"/>
          <p14:tracePt t="12392" x="4748213" y="2806700"/>
          <p14:tracePt t="12409" x="4273550" y="2732088"/>
          <p14:tracePt t="12425" x="3878263" y="2705100"/>
          <p14:tracePt t="12443" x="3609975" y="2686050"/>
          <p14:tracePt t="12460" x="3522663" y="2679700"/>
          <p14:tracePt t="12475" x="3482975" y="2679700"/>
          <p14:tracePt t="12492" x="3429000" y="2644775"/>
          <p14:tracePt t="12509" x="3368675" y="2619375"/>
          <p14:tracePt t="12525" x="3295650" y="2578100"/>
          <p14:tracePt t="12542" x="3235325" y="2524125"/>
          <p14:tracePt t="12559" x="3214688" y="2505075"/>
          <p14:tracePt t="12576" x="3214688" y="2490788"/>
          <p14:tracePt t="12609" x="3208338" y="2490788"/>
          <p14:tracePt t="12625" x="3175000" y="2451100"/>
          <p14:tracePt t="12643" x="3013075" y="2344738"/>
          <p14:tracePt t="12659" x="2806700" y="2216150"/>
          <p14:tracePt t="12676" x="2532063" y="2089150"/>
          <p14:tracePt t="12692" x="2363788" y="1995488"/>
          <p14:tracePt t="12709" x="2297113" y="1976438"/>
          <p14:tracePt t="12725" x="2263775" y="1962150"/>
          <p14:tracePt t="12742" x="2190750" y="1935163"/>
          <p14:tracePt t="12759" x="2028825" y="1874838"/>
          <p14:tracePt t="12775" x="1701800" y="1727200"/>
          <p14:tracePt t="12792" x="1325563" y="1587500"/>
          <p14:tracePt t="12809" x="1058863" y="1427163"/>
          <p14:tracePt t="12825" x="938213" y="1366838"/>
          <p14:tracePt t="12843" x="809625" y="1279525"/>
          <p14:tracePt t="12859" x="736600" y="1225550"/>
          <p14:tracePt t="12875" x="690563" y="1212850"/>
          <p14:tracePt t="12892" x="663575" y="1192213"/>
          <p14:tracePt t="12909" x="622300" y="1171575"/>
          <p14:tracePt t="12925" x="609600" y="1152525"/>
          <p14:tracePt t="12942" x="603250" y="1138238"/>
          <p14:tracePt t="12959" x="595313" y="1131888"/>
          <p14:tracePt t="12975" x="595313" y="1111250"/>
          <p14:tracePt t="12992" x="569913" y="1092200"/>
          <p14:tracePt t="13009" x="542925" y="1058863"/>
          <p14:tracePt t="13025" x="476250" y="998538"/>
          <p14:tracePt t="13043" x="295275" y="884238"/>
          <p14:tracePt t="13059" x="207963" y="836613"/>
          <p14:tracePt t="13076" x="193675" y="823913"/>
          <p14:tracePt t="13109" x="193675" y="809625"/>
          <p14:tracePt t="13126" x="193675" y="784225"/>
          <p14:tracePt t="13142" x="193675" y="750888"/>
          <p14:tracePt t="13159" x="193675" y="723900"/>
          <p14:tracePt t="13175" x="201613" y="690563"/>
          <p14:tracePt t="13192" x="261938" y="669925"/>
          <p14:tracePt t="13209" x="347663" y="663575"/>
          <p14:tracePt t="13225" x="461963" y="663575"/>
          <p14:tracePt t="13243" x="736600" y="690563"/>
          <p14:tracePt t="13260" x="1084263" y="736600"/>
          <p14:tracePt t="13276" x="1446213" y="790575"/>
          <p14:tracePt t="13292" x="1747838" y="809625"/>
          <p14:tracePt t="13309" x="1955800" y="809625"/>
          <p14:tracePt t="13325" x="2055813" y="809625"/>
          <p14:tracePt t="13342" x="2082800" y="809625"/>
          <p14:tracePt t="13359" x="2089150" y="803275"/>
          <p14:tracePt t="13376" x="2095500" y="790575"/>
          <p14:tracePt t="13392" x="2095500" y="763588"/>
          <p14:tracePt t="13409" x="2016125" y="715963"/>
          <p14:tracePt t="13426" x="1774825" y="703263"/>
          <p14:tracePt t="13443" x="1104900" y="703263"/>
          <p14:tracePt t="13459" x="622300" y="730250"/>
          <p14:tracePt t="13476" x="381000" y="836613"/>
          <p14:tracePt t="13492" x="307975" y="930275"/>
          <p14:tracePt t="13509" x="301625" y="1023938"/>
          <p14:tracePt t="13525" x="328613" y="1092200"/>
          <p14:tracePt t="13542" x="361950" y="1111250"/>
          <p14:tracePt t="13559" x="449263" y="1131888"/>
          <p14:tracePt t="13576" x="576263" y="1152525"/>
          <p14:tracePt t="13592" x="723900" y="1152525"/>
          <p14:tracePt t="13609" x="904875" y="1152525"/>
          <p14:tracePt t="13626" x="1050925" y="1084263"/>
          <p14:tracePt t="13643" x="1179513" y="1017588"/>
          <p14:tracePt t="13659" x="1212850" y="984250"/>
          <p14:tracePt t="13675" x="1219200" y="950913"/>
          <p14:tracePt t="13692" x="1185863" y="930275"/>
          <p14:tracePt t="13710" x="1125538" y="923925"/>
          <p14:tracePt t="13726" x="1017588" y="923925"/>
          <p14:tracePt t="13742" x="911225" y="923925"/>
          <p14:tracePt t="13759" x="790575" y="998538"/>
          <p14:tracePt t="13775" x="690563" y="1077913"/>
          <p14:tracePt t="13792" x="642938" y="1125538"/>
          <p14:tracePt t="13809" x="622300" y="1144588"/>
          <p14:tracePt t="13826" x="622300" y="1165225"/>
          <p14:tracePt t="13843" x="715963" y="1212850"/>
          <p14:tracePt t="13859" x="877888" y="1252538"/>
          <p14:tracePt t="13876" x="1058863" y="1252538"/>
          <p14:tracePt t="13892" x="1185863" y="1252538"/>
          <p14:tracePt t="13909" x="1292225" y="1212850"/>
          <p14:tracePt t="13926" x="1385888" y="1144588"/>
          <p14:tracePt t="13942" x="1473200" y="1050925"/>
          <p14:tracePt t="13959" x="1493838" y="977900"/>
          <p14:tracePt t="13976" x="1493838" y="944563"/>
          <p14:tracePt t="13992" x="1373188" y="896938"/>
          <p14:tracePt t="14009" x="1144588" y="896938"/>
          <p14:tracePt t="14025" x="817563" y="1038225"/>
          <p14:tracePt t="14043" x="576263" y="1285875"/>
          <p14:tracePt t="14059" x="569913" y="1385888"/>
          <p14:tracePt t="14076" x="569913" y="1452563"/>
          <p14:tracePt t="14092" x="588963" y="1493838"/>
          <p14:tracePt t="14109" x="642938" y="1512888"/>
          <p14:tracePt t="14126" x="757238" y="1547813"/>
          <p14:tracePt t="14142" x="869950" y="1554163"/>
          <p14:tracePt t="14159" x="944563" y="1554163"/>
          <p14:tracePt t="14176" x="977900" y="1554163"/>
          <p14:tracePt t="14192" x="1023938" y="1533525"/>
          <p14:tracePt t="14209" x="1058863" y="1520825"/>
          <p14:tracePt t="14225" x="1092200" y="1506538"/>
          <p14:tracePt t="14243" x="1131888" y="1487488"/>
          <p14:tracePt t="14260" x="1144588" y="1479550"/>
          <p14:tracePt t="14276" x="1158875" y="1460500"/>
          <p14:tracePt t="14293" x="1165225" y="1427163"/>
          <p14:tracePt t="14309" x="1165225" y="1352550"/>
          <p14:tracePt t="14326" x="1111250" y="1252538"/>
          <p14:tracePt t="14342" x="1031875" y="1185863"/>
          <p14:tracePt t="14359" x="923925" y="1158875"/>
          <p14:tracePt t="14376" x="769938" y="1158875"/>
          <p14:tracePt t="14392" x="642938" y="1165225"/>
          <p14:tracePt t="14409" x="582613" y="1198563"/>
          <p14:tracePt t="14425" x="561975" y="1225550"/>
          <p14:tracePt t="14444" x="549275" y="1385888"/>
          <p14:tracePt t="14460" x="630238" y="1520825"/>
          <p14:tracePt t="14476" x="750888" y="1627188"/>
          <p14:tracePt t="14492" x="896938" y="1720850"/>
          <p14:tracePt t="14509" x="1138238" y="1768475"/>
          <p14:tracePt t="14526" x="1412875" y="1795463"/>
          <p14:tracePt t="14542" x="1762125" y="1795463"/>
          <p14:tracePt t="14559" x="2076450" y="1795463"/>
          <p14:tracePt t="14576" x="2336800" y="1687513"/>
          <p14:tracePt t="14592" x="2498725" y="1600200"/>
          <p14:tracePt t="14609" x="2578100" y="1527175"/>
          <p14:tracePt t="14625" x="2611438" y="1466850"/>
          <p14:tracePt t="14643" x="2611438" y="1379538"/>
          <p14:tracePt t="14659" x="2592388" y="1333500"/>
          <p14:tracePt t="14676" x="2498725" y="1252538"/>
          <p14:tracePt t="14692" x="2270125" y="1179513"/>
          <p14:tracePt t="14709" x="1868488" y="1111250"/>
          <p14:tracePt t="14726" x="1427163" y="1084263"/>
          <p14:tracePt t="14742" x="1152525" y="1084263"/>
          <p14:tracePt t="14759" x="990600" y="1077913"/>
          <p14:tracePt t="14776" x="917575" y="1077913"/>
          <p14:tracePt t="14792" x="884238" y="1084263"/>
          <p14:tracePt t="14809" x="877888" y="1092200"/>
          <p14:tracePt t="14826" x="869950" y="1111250"/>
          <p14:tracePt t="14843" x="869950" y="1138238"/>
          <p14:tracePt t="14859" x="869950" y="1179513"/>
          <p14:tracePt t="14876" x="890588" y="1212850"/>
          <p14:tracePt t="14892" x="950913" y="1258888"/>
          <p14:tracePt t="14909" x="1017588" y="1279525"/>
          <p14:tracePt t="14926" x="1131888" y="1319213"/>
          <p14:tracePt t="14942" x="1238250" y="1339850"/>
          <p14:tracePt t="14959" x="1373188" y="1366838"/>
          <p14:tracePt t="14976" x="1460500" y="1366838"/>
          <p14:tracePt t="14992" x="1512888" y="1366838"/>
          <p14:tracePt t="15009" x="1539875" y="1366838"/>
          <p14:tracePt t="15026" x="1566863" y="1366838"/>
          <p14:tracePt t="15043" x="1581150" y="1366838"/>
          <p14:tracePt t="15059" x="1587500" y="1366838"/>
          <p14:tracePt t="15076" x="1608138" y="1366838"/>
          <p14:tracePt t="15092" x="1633538" y="1366838"/>
          <p14:tracePt t="15109" x="1660525" y="1358900"/>
          <p14:tracePt t="15419" x="1674813" y="1352550"/>
          <p14:tracePt t="15427" x="1687513" y="1346200"/>
          <p14:tracePt t="15539" x="1701800" y="1346200"/>
          <p14:tracePt t="15547" x="1714500" y="1346200"/>
          <p14:tracePt t="15559" x="1754188" y="1346200"/>
          <p14:tracePt t="15576" x="1989138" y="1358900"/>
          <p14:tracePt t="15592" x="2632075" y="1373188"/>
          <p14:tracePt t="15609" x="3462338" y="1373188"/>
          <p14:tracePt t="15626" x="4313238" y="1373188"/>
          <p14:tracePt t="15643" x="4895850" y="1306513"/>
          <p14:tracePt t="15660" x="4916488" y="1285875"/>
          <p14:tracePt t="15676" x="4862513" y="1171575"/>
          <p14:tracePt t="15692" x="4627563" y="990600"/>
          <p14:tracePt t="15709" x="4246563" y="823913"/>
          <p14:tracePt t="15726" x="3803650" y="742950"/>
          <p14:tracePt t="15742" x="3441700" y="742950"/>
          <p14:tracePt t="15759" x="3201988" y="742950"/>
          <p14:tracePt t="15776" x="2952750" y="830263"/>
          <p14:tracePt t="15792" x="2806700" y="896938"/>
          <p14:tracePt t="15809" x="2719388" y="944563"/>
          <p14:tracePt t="15826" x="2692400" y="971550"/>
          <p14:tracePt t="15842" x="2665413" y="1011238"/>
          <p14:tracePt t="15859" x="2638425" y="1111250"/>
          <p14:tracePt t="15876" x="2605088" y="1179513"/>
          <p14:tracePt t="15893" x="2584450" y="1258888"/>
          <p14:tracePt t="15909" x="2571750" y="1292225"/>
          <p14:tracePt t="15926" x="2571750" y="1319213"/>
          <p14:tracePt t="15942" x="2571750" y="1333500"/>
          <p14:tracePt t="15959" x="2598738" y="1352550"/>
          <p14:tracePt t="15976" x="2692400" y="1385888"/>
          <p14:tracePt t="15992" x="2819400" y="1406525"/>
          <p14:tracePt t="16009" x="2919413" y="1412875"/>
          <p14:tracePt t="16026" x="2979738" y="1427163"/>
          <p14:tracePt t="16043" x="3000375" y="1427163"/>
          <p14:tracePt t="16060" x="3033713" y="1427163"/>
          <p14:tracePt t="16076" x="3060700" y="1427163"/>
          <p14:tracePt t="16092" x="3087688" y="1419225"/>
          <p14:tracePt t="17267" x="3067050" y="1419225"/>
          <p14:tracePt t="17276" x="3040063" y="1419225"/>
          <p14:tracePt t="17284" x="3006725" y="1419225"/>
          <p14:tracePt t="17292" x="2967038" y="1419225"/>
          <p14:tracePt t="17309" x="2852738" y="1393825"/>
          <p14:tracePt t="17326" x="2738438" y="1352550"/>
          <p14:tracePt t="17342" x="2592388" y="1285875"/>
          <p14:tracePt t="17359" x="2444750" y="1212850"/>
          <p14:tracePt t="17376" x="2109788" y="1131888"/>
          <p14:tracePt t="17393" x="1581150" y="1058863"/>
          <p14:tracePt t="17409" x="911225" y="965200"/>
          <p14:tracePt t="17426" x="468313" y="896938"/>
          <p14:tracePt t="17443" x="355600" y="869950"/>
          <p14:tracePt t="17459" x="341313" y="869950"/>
          <p14:tracePt t="17531" x="341313" y="863600"/>
          <p14:tracePt t="17548" x="341313" y="857250"/>
          <p14:tracePt t="17571" x="341313" y="844550"/>
          <p14:tracePt t="17587" x="341313" y="836613"/>
          <p14:tracePt t="17595" x="347663" y="830263"/>
          <p14:tracePt t="17603" x="361950" y="823913"/>
          <p14:tracePt t="17611" x="368300" y="823913"/>
          <p14:tracePt t="17626" x="374650" y="809625"/>
          <p14:tracePt t="17643" x="434975" y="776288"/>
          <p14:tracePt t="17660" x="468313" y="763588"/>
          <p14:tracePt t="17676" x="495300" y="763588"/>
          <p14:tracePt t="17693" x="536575" y="763588"/>
          <p14:tracePt t="17709" x="588963" y="763588"/>
          <p14:tracePt t="17726" x="715963" y="769938"/>
          <p14:tracePt t="17742" x="890588" y="809625"/>
          <p14:tracePt t="17759" x="1017588" y="830263"/>
          <p14:tracePt t="17776" x="1098550" y="836613"/>
          <p14:tracePt t="17793" x="1152525" y="857250"/>
          <p14:tracePt t="17851" x="1152525" y="863600"/>
          <p14:tracePt t="17860" x="1152525" y="877888"/>
          <p14:tracePt t="17876" x="1144588" y="890588"/>
          <p14:tracePt t="17884" x="1144588" y="896938"/>
          <p14:tracePt t="17893" x="1138238" y="911225"/>
          <p14:tracePt t="17909" x="1165225" y="998538"/>
          <p14:tracePt t="17926" x="1306513" y="1171575"/>
          <p14:tracePt t="17943" x="1581150" y="1412875"/>
          <p14:tracePt t="17959" x="1928813" y="1828800"/>
          <p14:tracePt t="17976" x="2303463" y="2357438"/>
          <p14:tracePt t="17993" x="2873375" y="2900363"/>
          <p14:tracePt t="18009" x="3582988" y="3429000"/>
          <p14:tracePt t="18026" x="4192588" y="3797300"/>
          <p14:tracePt t="18043" x="4822825" y="4179888"/>
          <p14:tracePt t="18060" x="4968875" y="4286250"/>
          <p14:tracePt t="18076" x="4995863" y="4298950"/>
          <p14:tracePt t="18147" x="4983163" y="4286250"/>
          <p14:tracePt t="18156" x="4962525" y="4265613"/>
          <p14:tracePt t="18163" x="4929188" y="4232275"/>
          <p14:tracePt t="18176" x="4916488" y="4225925"/>
          <p14:tracePt t="18193" x="4902200" y="4219575"/>
          <p14:tracePt t="18228" x="4902200" y="4213225"/>
          <p14:tracePt t="18235" x="4889500" y="4213225"/>
          <p14:tracePt t="18244" x="4875213" y="4205288"/>
          <p14:tracePt t="18260" x="4835525" y="4125913"/>
          <p14:tracePt t="18276" x="4748213" y="3984625"/>
          <p14:tracePt t="18293" x="4708525" y="3836988"/>
          <p14:tracePt t="18309" x="4681538" y="3683000"/>
          <p14:tracePt t="18326" x="4681538" y="3570288"/>
          <p14:tracePt t="18343" x="4702175" y="3482975"/>
          <p14:tracePt t="18359" x="4741863" y="3435350"/>
          <p14:tracePt t="18376" x="4754563" y="3416300"/>
          <p14:tracePt t="18393" x="4762500" y="3416300"/>
          <p14:tracePt t="18409" x="4768850" y="3416300"/>
          <p14:tracePt t="18426" x="4775200" y="3416300"/>
          <p14:tracePt t="18444" x="4881563" y="3416300"/>
          <p14:tracePt t="18461" x="5043488" y="3416300"/>
          <p14:tracePt t="18476" x="5216525" y="3416300"/>
          <p14:tracePt t="18493" x="5397500" y="3389313"/>
          <p14:tracePt t="18509" x="5551488" y="3328988"/>
          <p14:tracePt t="18526" x="5672138" y="3281363"/>
          <p14:tracePt t="18543" x="5773738" y="3194050"/>
          <p14:tracePt t="18559" x="5886450" y="3081338"/>
          <p14:tracePt t="18576" x="5940425" y="3006725"/>
          <p14:tracePt t="18593" x="5973763" y="2940050"/>
          <p14:tracePt t="18609" x="5980113" y="2919413"/>
          <p14:tracePt t="18626" x="5988050" y="2913063"/>
          <p14:tracePt t="18660" x="5994400" y="2906713"/>
          <p14:tracePt t="18676" x="6054725" y="2927350"/>
          <p14:tracePt t="18693" x="6121400" y="2960688"/>
          <p14:tracePt t="18709" x="6202363" y="2973388"/>
          <p14:tracePt t="18726" x="6296025" y="2979738"/>
          <p14:tracePt t="18743" x="6381750" y="3000375"/>
          <p14:tracePt t="18759" x="6510338" y="3021013"/>
          <p14:tracePt t="18776" x="6643688" y="3040063"/>
          <p14:tracePt t="18793" x="6770688" y="3094038"/>
          <p14:tracePt t="18809" x="6870700" y="3133725"/>
          <p14:tracePt t="18826" x="6945313" y="3167063"/>
          <p14:tracePt t="18844" x="7092950" y="3227388"/>
          <p14:tracePt t="18860" x="7192963" y="3262313"/>
          <p14:tracePt t="18876" x="7340600" y="3328988"/>
          <p14:tracePt t="18893" x="7480300" y="3381375"/>
          <p14:tracePt t="18909" x="7627938" y="3449638"/>
          <p14:tracePt t="18926" x="7715250" y="3489325"/>
          <p14:tracePt t="18943" x="7735888" y="3502025"/>
          <p14:tracePt t="18976" x="7675563" y="3502025"/>
          <p14:tracePt t="18993" x="7567613" y="3529013"/>
          <p14:tracePt t="19009" x="7548563" y="3529013"/>
          <p14:tracePt t="19026" x="7534275" y="3549650"/>
          <p14:tracePt t="19244" x="7534275" y="3543300"/>
          <p14:tracePt t="19251" x="7534275" y="3529013"/>
          <p14:tracePt t="19261" x="7534275" y="3516313"/>
          <p14:tracePt t="19277" x="7648575" y="3509963"/>
          <p14:tracePt t="19293" x="7802563" y="3482975"/>
          <p14:tracePt t="19309" x="7916863" y="3468688"/>
          <p14:tracePt t="19326" x="7977188" y="3462338"/>
          <p14:tracePt t="19343" x="8010525" y="3441700"/>
          <p14:tracePt t="19359" x="8029575" y="3416300"/>
          <p14:tracePt t="19376" x="8056563" y="3381375"/>
          <p14:tracePt t="19393" x="8083550" y="3355975"/>
          <p14:tracePt t="19410" x="8137525" y="3302000"/>
          <p14:tracePt t="19426" x="8191500" y="3275013"/>
          <p14:tracePt t="19443" x="8237538" y="3248025"/>
          <p14:tracePt t="19460" x="8264525" y="3235325"/>
          <p14:tracePt t="19476" x="8277225" y="3227388"/>
          <p14:tracePt t="19493" x="8291513" y="3221038"/>
          <p14:tracePt t="19509" x="8297863" y="3214688"/>
          <p14:tracePt t="19543" x="8310563" y="3201988"/>
          <p14:tracePt t="19559" x="8310563" y="3194050"/>
          <p14:tracePt t="19576" x="8297863" y="3167063"/>
          <p14:tracePt t="19593" x="8251825" y="3141663"/>
          <p14:tracePt t="19609" x="8197850" y="3127375"/>
          <p14:tracePt t="19626" x="8110538" y="3094038"/>
          <p14:tracePt t="19643" x="7942263" y="3094038"/>
          <p14:tracePt t="19660" x="7808913" y="3081338"/>
          <p14:tracePt t="19676" x="7681913" y="3060700"/>
          <p14:tracePt t="19693" x="7561263" y="3048000"/>
          <p14:tracePt t="19709" x="7513638" y="3048000"/>
          <p14:tracePt t="19726" x="7440613" y="3048000"/>
          <p14:tracePt t="19743" x="7340600" y="3067050"/>
          <p14:tracePt t="19759" x="7265988" y="3081338"/>
          <p14:tracePt t="19776" x="7192963" y="3087688"/>
          <p14:tracePt t="19793" x="7132638" y="3100388"/>
          <p14:tracePt t="19809" x="7065963" y="3108325"/>
          <p14:tracePt t="19826" x="6991350" y="3108325"/>
          <p14:tracePt t="19844" x="6878638" y="3108325"/>
          <p14:tracePt t="19860" x="6784975" y="3108325"/>
          <p14:tracePt t="19876" x="6683375" y="3108325"/>
          <p14:tracePt t="19893" x="6610350" y="3108325"/>
          <p14:tracePt t="19909" x="6537325" y="3108325"/>
          <p14:tracePt t="19926" x="6442075" y="3108325"/>
          <p14:tracePt t="19943" x="6329363" y="3121025"/>
          <p14:tracePt t="19959" x="6221413" y="3121025"/>
          <p14:tracePt t="19976" x="6100763" y="3121025"/>
          <p14:tracePt t="19993" x="5919788" y="3121025"/>
          <p14:tracePt t="20009" x="5680075" y="3121025"/>
          <p14:tracePt t="20026" x="5384800" y="3121025"/>
          <p14:tracePt t="20044" x="5056188" y="3121025"/>
          <p14:tracePt t="20060" x="4902200" y="3121025"/>
          <p14:tracePt t="20076" x="4841875" y="3121025"/>
          <p14:tracePt t="20093" x="4829175" y="3114675"/>
          <p14:tracePt t="20109" x="4822825" y="3108325"/>
          <p14:tracePt t="20126" x="4822825" y="3100388"/>
          <p14:tracePt t="20143" x="4822825" y="3094038"/>
          <p14:tracePt t="20160" x="4822825" y="3081338"/>
          <p14:tracePt t="20176" x="4822825" y="3067050"/>
          <p14:tracePt t="20193" x="4822825" y="3054350"/>
          <p14:tracePt t="20209" x="4822825" y="3021013"/>
          <p14:tracePt t="20226" x="4829175" y="3021013"/>
          <p14:tracePt t="20243" x="4829175" y="3013075"/>
          <p14:tracePt t="20260" x="4835525" y="3013075"/>
          <p14:tracePt t="20292" x="4841875" y="3006725"/>
          <p14:tracePt t="20300" x="4841875" y="3000375"/>
          <p14:tracePt t="20309" x="4848225" y="3000375"/>
          <p14:tracePt t="20326" x="4862513" y="2994025"/>
          <p14:tracePt t="20348" x="4875213" y="2987675"/>
          <p14:tracePt t="20360" x="4881563" y="2979738"/>
          <p14:tracePt t="20380" x="4895850" y="2979738"/>
          <p14:tracePt t="20404" x="4895850" y="2973388"/>
          <p14:tracePt t="20412" x="4902200" y="2973388"/>
          <p14:tracePt t="20461" x="4902200" y="2960688"/>
          <p14:tracePt t="20468" x="4902200" y="2927350"/>
          <p14:tracePt t="20477" x="4862513" y="2873375"/>
          <p14:tracePt t="20493" x="4727575" y="2692400"/>
          <p14:tracePt t="20509" x="4487863" y="2417763"/>
          <p14:tracePt t="20526" x="3924300" y="1822450"/>
          <p14:tracePt t="20543" x="3054350" y="1358900"/>
          <p14:tracePt t="20559" x="2109788" y="1104900"/>
          <p14:tracePt t="20576" x="1333500" y="890588"/>
          <p14:tracePt t="20593" x="950913" y="709613"/>
          <p14:tracePt t="20609" x="809625" y="649288"/>
          <p14:tracePt t="20626" x="784225" y="636588"/>
          <p14:tracePt t="20780" x="790575" y="630238"/>
          <p14:tracePt t="20796" x="803275" y="622300"/>
          <p14:tracePt t="20804" x="809625" y="622300"/>
          <p14:tracePt t="20812" x="836613" y="622300"/>
          <p14:tracePt t="20826" x="857250" y="622300"/>
          <p14:tracePt t="20844" x="977900" y="622300"/>
          <p14:tracePt t="20860" x="1131888" y="642938"/>
          <p14:tracePt t="20876" x="1346200" y="669925"/>
          <p14:tracePt t="20893" x="1539875" y="690563"/>
          <p14:tracePt t="20909" x="1714500" y="715963"/>
          <p14:tracePt t="20926" x="1874838" y="715963"/>
          <p14:tracePt t="20943" x="2022475" y="715963"/>
          <p14:tracePt t="20960" x="2089150" y="715963"/>
          <p14:tracePt t="20976" x="2130425" y="709613"/>
          <p14:tracePt t="20993" x="2149475" y="690563"/>
          <p14:tracePt t="21009" x="2149475" y="676275"/>
          <p14:tracePt t="21027" x="2149475" y="649288"/>
          <p14:tracePt t="21043" x="2130425" y="615950"/>
          <p14:tracePt t="21060" x="2082800" y="582613"/>
          <p14:tracePt t="21076" x="2016125" y="569913"/>
          <p14:tracePt t="21093" x="1908175" y="561975"/>
          <p14:tracePt t="21109" x="1701800" y="569913"/>
          <p14:tracePt t="21126" x="1500188" y="649288"/>
          <p14:tracePt t="21143" x="1346200" y="736600"/>
          <p14:tracePt t="21160" x="1265238" y="803275"/>
          <p14:tracePt t="21176" x="1231900" y="844550"/>
          <p14:tracePt t="21193" x="1219200" y="917575"/>
          <p14:tracePt t="21210" x="1219200" y="990600"/>
          <p14:tracePt t="21226" x="1265238" y="1098550"/>
          <p14:tracePt t="21244" x="1379538" y="1252538"/>
          <p14:tracePt t="21260" x="1452563" y="1319213"/>
          <p14:tracePt t="21277" x="1512888" y="1352550"/>
          <p14:tracePt t="21293" x="1587500" y="1373188"/>
          <p14:tracePt t="21309" x="1660525" y="1373188"/>
          <p14:tracePt t="21326" x="1720850" y="1358900"/>
          <p14:tracePt t="21343" x="1801813" y="1319213"/>
          <p14:tracePt t="21359" x="1895475" y="1231900"/>
          <p14:tracePt t="21376" x="1968500" y="1171575"/>
          <p14:tracePt t="21393" x="2022475" y="1111250"/>
          <p14:tracePt t="21410" x="2062163" y="1058863"/>
          <p14:tracePt t="21426" x="2070100" y="1031875"/>
          <p14:tracePt t="21444" x="2070100" y="957263"/>
          <p14:tracePt t="21461" x="2009775" y="863600"/>
          <p14:tracePt t="21476" x="1908175" y="796925"/>
          <p14:tracePt t="21493" x="1787525" y="730250"/>
          <p14:tracePt t="21509" x="1660525" y="709613"/>
          <p14:tracePt t="21526" x="1527175" y="696913"/>
          <p14:tracePt t="21543" x="1339850" y="703263"/>
          <p14:tracePt t="21560" x="1165225" y="809625"/>
          <p14:tracePt t="21576" x="1092200" y="950913"/>
          <p14:tracePt t="21593" x="1092200" y="1119188"/>
          <p14:tracePt t="21609" x="1092200" y="1298575"/>
          <p14:tracePt t="21626" x="1131888" y="1419225"/>
          <p14:tracePt t="21644" x="1171575" y="1479550"/>
          <p14:tracePt t="21660" x="1179513" y="1493838"/>
          <p14:tracePt t="21700" x="1192213" y="1493838"/>
          <p14:tracePt t="21710" x="1219200" y="1466850"/>
          <p14:tracePt t="21726" x="1279525" y="1433513"/>
          <p14:tracePt t="21743" x="1385888" y="1393825"/>
          <p14:tracePt t="21760" x="1487488" y="1325563"/>
          <p14:tracePt t="21776" x="1573213" y="1265238"/>
          <p14:tracePt t="21793" x="1647825" y="1185863"/>
          <p14:tracePt t="21810" x="1708150" y="1084263"/>
          <p14:tracePt t="21826" x="1727200" y="977900"/>
          <p14:tracePt t="21844" x="1727200" y="823913"/>
          <p14:tracePt t="21860" x="1687513" y="736600"/>
          <p14:tracePt t="21876" x="1614488" y="703263"/>
          <p14:tracePt t="21893" x="1566863" y="696913"/>
          <p14:tracePt t="21910" x="1539875" y="696913"/>
          <p14:tracePt t="21926" x="1512888" y="696913"/>
          <p14:tracePt t="21943" x="1493838" y="784225"/>
          <p14:tracePt t="21960" x="1554163" y="998538"/>
          <p14:tracePt t="21976" x="1727200" y="1171575"/>
          <p14:tracePt t="21993" x="1935163" y="1339850"/>
          <p14:tracePt t="22010" x="2116138" y="1427163"/>
          <p14:tracePt t="22026" x="2236788" y="1479550"/>
          <p14:tracePt t="22044" x="2324100" y="1493838"/>
          <p14:tracePt t="22060" x="2344738" y="1506538"/>
          <p14:tracePt t="22076" x="2370138" y="1512888"/>
          <p14:tracePt t="22124" x="2378075" y="1512888"/>
          <p14:tracePt t="22132" x="2384425" y="1512888"/>
          <p14:tracePt t="22156" x="2390775" y="1512888"/>
          <p14:tracePt t="22172" x="2397125" y="1512888"/>
          <p14:tracePt t="22188" x="2405063" y="1512888"/>
          <p14:tracePt t="23140" x="2390775" y="1512888"/>
          <p14:tracePt t="23149" x="2378075" y="1520825"/>
          <p14:tracePt t="23160" x="2357438" y="1527175"/>
          <p14:tracePt t="23176" x="2290763" y="1539875"/>
          <p14:tracePt t="23193" x="2182813" y="1560513"/>
          <p14:tracePt t="23210" x="2062163" y="1560513"/>
          <p14:tracePt t="23227" x="1955800" y="1560513"/>
          <p14:tracePt t="23243" x="1855788" y="1560513"/>
          <p14:tracePt t="23261" x="1693863" y="1560513"/>
          <p14:tracePt t="23277" x="1647825" y="1560513"/>
          <p14:tracePt t="23293" x="1627188" y="1560513"/>
          <p14:tracePt t="23340" x="1620838" y="1560513"/>
          <p14:tracePt t="23484" x="1620838" y="1554163"/>
          <p14:tracePt t="23492" x="1620838" y="1527175"/>
          <p14:tracePt t="23500" x="1620838" y="1520825"/>
          <p14:tracePt t="23510" x="1620838" y="1506538"/>
          <p14:tracePt t="23527" x="1627188" y="1500188"/>
          <p14:tracePt t="23564" x="1633538" y="1493838"/>
          <p14:tracePt t="23580" x="1641475" y="1493838"/>
          <p14:tracePt t="23588" x="1666875" y="1520825"/>
          <p14:tracePt t="23596" x="1701800" y="1573213"/>
          <p14:tracePt t="23610" x="1735138" y="1614488"/>
          <p14:tracePt t="23626" x="1835150" y="1727200"/>
          <p14:tracePt t="23643" x="1982788" y="1835150"/>
          <p14:tracePt t="23660" x="2109788" y="1955800"/>
          <p14:tracePt t="23677" x="2143125" y="1995488"/>
          <p14:tracePt t="23693" x="2197100" y="2049463"/>
          <p14:tracePt t="23710" x="2251075" y="2076450"/>
          <p14:tracePt t="23727" x="2390775" y="2163763"/>
          <p14:tracePt t="23743" x="2584450" y="2251075"/>
          <p14:tracePt t="23760" x="2859088" y="2370138"/>
          <p14:tracePt t="23776" x="3108325" y="2471738"/>
          <p14:tracePt t="23793" x="3275013" y="2538413"/>
          <p14:tracePt t="23810" x="3422650" y="2578100"/>
          <p14:tracePt t="23827" x="3556000" y="2584450"/>
          <p14:tracePt t="23844" x="3810000" y="2584450"/>
          <p14:tracePt t="23861" x="4159250" y="2584450"/>
          <p14:tracePt t="23877" x="4633913" y="2538413"/>
          <p14:tracePt t="23893" x="5291138" y="2430463"/>
          <p14:tracePt t="23910" x="6013450" y="2344738"/>
          <p14:tracePt t="23927" x="6664325" y="2263775"/>
          <p14:tracePt t="23943" x="7205663" y="2190750"/>
          <p14:tracePt t="23960" x="7735888" y="2190750"/>
          <p14:tracePt t="23977" x="8191500" y="2190750"/>
          <p14:tracePt t="23993" x="8593138" y="2190750"/>
          <p14:tracePt t="24010" x="8913813" y="2230438"/>
          <p14:tracePt t="24026" x="9142413" y="2257425"/>
          <p14:tracePt t="24043" x="9142413" y="2290763"/>
          <p14:tracePt t="24060" x="9142413" y="2324100"/>
          <p14:tracePt t="24077" x="9142413" y="2363788"/>
          <p14:tracePt t="24093" x="9142413" y="2405063"/>
          <p14:tracePt t="24110" x="9142413" y="2438400"/>
          <p14:tracePt t="24126" x="9142413" y="2471738"/>
          <p14:tracePt t="24143" x="9142413" y="2532063"/>
          <p14:tracePt t="24160" x="9142413" y="2611438"/>
          <p14:tracePt t="24177" x="9142413" y="2671763"/>
          <p14:tracePt t="24193" x="9142413" y="2732088"/>
          <p14:tracePt t="24210" x="9142413" y="2792413"/>
          <p14:tracePt t="24227" x="9142413" y="2840038"/>
          <p14:tracePt t="24243" x="9142413" y="2867025"/>
          <p14:tracePt t="24261" x="9142413" y="2873375"/>
          <p14:tracePt t="24277" x="9128125" y="2886075"/>
          <p14:tracePt t="24293" x="9088438" y="2913063"/>
          <p14:tracePt t="24310" x="8994775" y="2973388"/>
          <p14:tracePt t="24327" x="8886825" y="3021013"/>
          <p14:tracePt t="24343" x="8774113" y="3060700"/>
          <p14:tracePt t="24360" x="8672513" y="3067050"/>
          <p14:tracePt t="24377" x="8626475" y="3067050"/>
          <p14:tracePt t="24393" x="8599488" y="3067050"/>
          <p14:tracePt t="24427" x="8585200" y="3067050"/>
          <p14:tracePt t="24444" x="8451850" y="3067050"/>
          <p14:tracePt t="24461" x="8270875" y="3067050"/>
          <p14:tracePt t="24477" x="8056563" y="3067050"/>
          <p14:tracePt t="24493" x="7881938" y="3067050"/>
          <p14:tracePt t="24510" x="7721600" y="3060700"/>
          <p14:tracePt t="24526" x="7554913" y="3054350"/>
          <p14:tracePt t="24543" x="7380288" y="3054350"/>
          <p14:tracePt t="24560" x="7172325" y="3054350"/>
          <p14:tracePt t="24576" x="6884988" y="3054350"/>
          <p14:tracePt t="24593" x="6516688" y="3054350"/>
          <p14:tracePt t="24610" x="6134100" y="3054350"/>
          <p14:tracePt t="24627" x="5826125" y="3054350"/>
          <p14:tracePt t="24643" x="5632450" y="3033713"/>
          <p14:tracePt t="24661" x="5532438" y="2987675"/>
          <p14:tracePt t="24677" x="5524500" y="2952750"/>
          <p14:tracePt t="24693" x="5524500" y="2906713"/>
          <p14:tracePt t="24710" x="5538788" y="2852738"/>
          <p14:tracePt t="24727" x="5599113" y="2786063"/>
          <p14:tracePt t="24743" x="5659438" y="2738438"/>
          <p14:tracePt t="24760" x="5746750" y="2679700"/>
          <p14:tracePt t="24777" x="5826125" y="2625725"/>
          <p14:tracePt t="24793" x="5946775" y="2571750"/>
          <p14:tracePt t="24810" x="6127750" y="2544763"/>
          <p14:tracePt t="24827" x="6335713" y="2544763"/>
          <p14:tracePt t="24843" x="6502400" y="2544763"/>
          <p14:tracePt t="24861" x="6716713" y="2544763"/>
          <p14:tracePt t="24877" x="6851650" y="2551113"/>
          <p14:tracePt t="24893" x="7024688" y="2592388"/>
          <p14:tracePt t="24910" x="7199313" y="2611438"/>
          <p14:tracePt t="24927" x="7394575" y="2644775"/>
          <p14:tracePt t="24943" x="7600950" y="2679700"/>
          <p14:tracePt t="24960" x="7775575" y="2705100"/>
          <p14:tracePt t="24977" x="7889875" y="2732088"/>
          <p14:tracePt t="24993" x="7983538" y="2746375"/>
          <p14:tracePt t="25010" x="8016875" y="2746375"/>
          <p14:tracePt t="25027" x="8037513" y="2752725"/>
          <p14:tracePt t="25043" x="8043863" y="2752725"/>
          <p14:tracePt t="25148" x="8010525" y="2752725"/>
          <p14:tracePt t="25156" x="7881938" y="2738438"/>
          <p14:tracePt t="25165" x="7661275" y="2671763"/>
          <p14:tracePt t="25177" x="7373938" y="2592388"/>
          <p14:tracePt t="25193" x="6550025" y="2317750"/>
          <p14:tracePt t="25210" x="5559425" y="2055813"/>
          <p14:tracePt t="25227" x="4567238" y="1754188"/>
          <p14:tracePt t="25243" x="3522663" y="1479550"/>
          <p14:tracePt t="25261" x="2076450" y="1065213"/>
          <p14:tracePt t="25278" x="1412875" y="830263"/>
          <p14:tracePt t="25293" x="1058863" y="682625"/>
          <p14:tracePt t="25310" x="938213" y="663575"/>
          <p14:tracePt t="25327" x="890588" y="655638"/>
          <p14:tracePt t="25343" x="863600" y="655638"/>
          <p14:tracePt t="25360" x="817563" y="655638"/>
          <p14:tracePt t="25377" x="730250" y="649288"/>
          <p14:tracePt t="25393" x="595313" y="649288"/>
          <p14:tracePt t="25410" x="395288" y="630238"/>
          <p14:tracePt t="25427" x="6350" y="630238"/>
          <p14:tracePt t="25443" x="0" y="630238"/>
          <p14:tracePt t="25461" x="0" y="622300"/>
          <p14:tracePt t="25493" x="0" y="630238"/>
          <p14:tracePt t="25501" x="0" y="649288"/>
          <p14:tracePt t="25510" x="0" y="669925"/>
          <p14:tracePt t="25527" x="0" y="723900"/>
          <p14:tracePt t="25543" x="0" y="769938"/>
          <p14:tracePt t="25560" x="0" y="809625"/>
          <p14:tracePt t="25577" x="0" y="857250"/>
          <p14:tracePt t="25593" x="0" y="938213"/>
          <p14:tracePt t="25610" x="73025" y="1071563"/>
          <p14:tracePt t="25627" x="166688" y="1192213"/>
          <p14:tracePt t="25644" x="280988" y="1292225"/>
          <p14:tracePt t="25661" x="428625" y="1406525"/>
          <p14:tracePt t="25677" x="542925" y="1500188"/>
          <p14:tracePt t="25694" x="663575" y="1593850"/>
          <p14:tracePt t="25710" x="757238" y="1674813"/>
          <p14:tracePt t="25727" x="844550" y="1747838"/>
          <p14:tracePt t="25743" x="944563" y="1787525"/>
          <p14:tracePt t="25760" x="1065213" y="1808163"/>
          <p14:tracePt t="25777" x="1238250" y="1828800"/>
          <p14:tracePt t="25793" x="1406525" y="1828800"/>
          <p14:tracePt t="25810" x="1554163" y="1828800"/>
          <p14:tracePt t="25827" x="1674813" y="1828800"/>
          <p14:tracePt t="25843" x="1727200" y="1814513"/>
          <p14:tracePt t="25861" x="1762125" y="1787525"/>
          <p14:tracePt t="25877" x="1774825" y="1741488"/>
          <p14:tracePt t="25893" x="1781175" y="1681163"/>
          <p14:tracePt t="25910" x="1781175" y="1620838"/>
          <p14:tracePt t="25927" x="1781175" y="1581150"/>
          <p14:tracePt t="25944" x="1754188" y="1547813"/>
          <p14:tracePt t="25960" x="1701800" y="1512888"/>
          <p14:tracePt t="25977" x="1608138" y="1473200"/>
          <p14:tracePt t="25993" x="1487488" y="1452563"/>
          <p14:tracePt t="26010" x="1366838" y="1452563"/>
          <p14:tracePt t="26027" x="1225550" y="1452563"/>
          <p14:tracePt t="26043" x="1092200" y="1520825"/>
          <p14:tracePt t="26060" x="944563" y="1641475"/>
          <p14:tracePt t="26077" x="890588" y="1735138"/>
          <p14:tracePt t="26093" x="850900" y="1841500"/>
          <p14:tracePt t="26110" x="844550" y="1941513"/>
          <p14:tracePt t="26127" x="844550" y="2022475"/>
          <p14:tracePt t="26143" x="850900" y="2082800"/>
          <p14:tracePt t="26160" x="884238" y="2116138"/>
          <p14:tracePt t="26177" x="957263" y="2149475"/>
          <p14:tracePt t="26193" x="1077913" y="2170113"/>
          <p14:tracePt t="26210" x="1219200" y="2170113"/>
          <p14:tracePt t="26227" x="1346200" y="2170113"/>
          <p14:tracePt t="26244" x="1493838" y="2103438"/>
          <p14:tracePt t="26261" x="1666875" y="2016125"/>
          <p14:tracePt t="26277" x="1754188" y="1935163"/>
          <p14:tracePt t="26294" x="1847850" y="1847850"/>
          <p14:tracePt t="26310" x="1895475" y="1781175"/>
          <p14:tracePt t="26327" x="1901825" y="1741488"/>
          <p14:tracePt t="26343" x="1901825" y="1720850"/>
          <p14:tracePt t="26360" x="1874838" y="1674813"/>
          <p14:tracePt t="26377" x="1768475" y="1620838"/>
          <p14:tracePt t="26393" x="1587500" y="1573213"/>
          <p14:tracePt t="26410" x="1385888" y="1539875"/>
          <p14:tracePt t="26427" x="1144588" y="1539875"/>
          <p14:tracePt t="26443" x="965200" y="1539875"/>
          <p14:tracePt t="26460" x="830263" y="1600200"/>
          <p14:tracePt t="26477" x="796925" y="1647825"/>
          <p14:tracePt t="26494" x="776288" y="1735138"/>
          <p14:tracePt t="26510" x="769938" y="1835150"/>
          <p14:tracePt t="26527" x="769938" y="1908175"/>
          <p14:tracePt t="26543" x="784225" y="1955800"/>
          <p14:tracePt t="26560" x="844550" y="2016125"/>
          <p14:tracePt t="26577" x="977900" y="2089150"/>
          <p14:tracePt t="26593" x="1125538" y="2130425"/>
          <p14:tracePt t="26611" x="1273175" y="2155825"/>
          <p14:tracePt t="26627" x="1433513" y="2170113"/>
          <p14:tracePt t="26643" x="1614488" y="2170113"/>
          <p14:tracePt t="26661" x="1868488" y="2163763"/>
          <p14:tracePt t="26677" x="1955800" y="2130425"/>
          <p14:tracePt t="26694" x="2009775" y="2089150"/>
          <p14:tracePt t="26710" x="2062163" y="2055813"/>
          <p14:tracePt t="26727" x="2089150" y="2016125"/>
          <p14:tracePt t="26743" x="2103438" y="1989138"/>
          <p14:tracePt t="26760" x="2103438" y="1968500"/>
          <p14:tracePt t="26805" x="2103438" y="1962150"/>
          <p14:tracePt t="26813" x="2103438" y="1955800"/>
          <p14:tracePt t="26829" x="2095500" y="1955800"/>
          <p14:tracePt t="26843" x="2082800" y="1955800"/>
          <p14:tracePt t="26861" x="2036763" y="1955800"/>
          <p14:tracePt t="26877" x="1989138" y="1955800"/>
          <p14:tracePt t="26894" x="1916113" y="1955800"/>
          <p14:tracePt t="26910" x="1801813" y="1962150"/>
          <p14:tracePt t="26927" x="1674813" y="1995488"/>
          <p14:tracePt t="26944" x="1587500" y="2022475"/>
          <p14:tracePt t="26961" x="1554163" y="2043113"/>
          <p14:tracePt t="26977" x="1547813" y="2049463"/>
          <p14:tracePt t="26993" x="1539875" y="2055813"/>
          <p14:tracePt t="27010" x="1539875" y="2103438"/>
          <p14:tracePt t="27027" x="1560513" y="2149475"/>
          <p14:tracePt t="27043" x="1593850" y="2203450"/>
          <p14:tracePt t="27061" x="1633538" y="2243138"/>
          <p14:tracePt t="27078" x="1654175" y="2257425"/>
          <p14:tracePt t="27093" x="1666875" y="2263775"/>
          <p14:tracePt t="27110" x="1687513" y="2270125"/>
          <p14:tracePt t="27127" x="1701800" y="2270125"/>
          <p14:tracePt t="27143" x="1727200" y="2276475"/>
          <p14:tracePt t="27160" x="1741488" y="2276475"/>
          <p14:tracePt t="27177" x="1768475" y="2276475"/>
          <p14:tracePt t="27210" x="1774825" y="2276475"/>
          <p14:tracePt t="27227" x="1787525" y="2276475"/>
          <p14:tracePt t="27244" x="1801813" y="2276475"/>
          <p14:tracePt t="27261" x="1808163" y="2276475"/>
          <p14:tracePt t="27277" x="1828800" y="2276475"/>
          <p14:tracePt t="27294" x="1847850" y="2290763"/>
          <p14:tracePt t="27310" x="1862138" y="2297113"/>
          <p14:tracePt t="27327" x="1868488" y="2303463"/>
          <p14:tracePt t="27525" x="1881188" y="2303463"/>
          <p14:tracePt t="28901" x="1889125" y="2303463"/>
          <p14:tracePt t="28942" x="1895475" y="2303463"/>
          <p14:tracePt t="29173" x="1901825" y="2303463"/>
          <p14:tracePt t="29181" x="1908175" y="2303463"/>
          <p14:tracePt t="29197" x="1916113" y="2303463"/>
          <p14:tracePt t="29445" x="1922463" y="2309813"/>
          <p14:tracePt t="29461" x="1928813" y="2317750"/>
          <p14:tracePt t="29701" x="1935163" y="2324100"/>
          <p14:tracePt t="29781" x="1935163" y="2330450"/>
          <p14:tracePt t="29789" x="1908175" y="2330450"/>
          <p14:tracePt t="29797" x="1874838" y="2324100"/>
          <p14:tracePt t="29810" x="1841500" y="2303463"/>
          <p14:tracePt t="29827" x="1814513" y="2290763"/>
          <p14:tracePt t="29844" x="1795463" y="2284413"/>
          <p14:tracePt t="29861" x="1708150" y="2224088"/>
          <p14:tracePt t="29878" x="1600200" y="2116138"/>
          <p14:tracePt t="29894" x="1473200" y="2028825"/>
          <p14:tracePt t="29911" x="1352550" y="1962150"/>
          <p14:tracePt t="29927" x="1231900" y="1922463"/>
          <p14:tracePt t="29944" x="1011238" y="1922463"/>
          <p14:tracePt t="29960" x="642938" y="2022475"/>
          <p14:tracePt t="29977" x="449263" y="2095500"/>
          <p14:tracePt t="29994" x="395288" y="2116138"/>
          <p14:tracePt t="30010" x="374650" y="2130425"/>
          <p14:tracePt t="30044" x="374650" y="2136775"/>
          <p14:tracePt t="30061" x="395288" y="2203450"/>
          <p14:tracePt t="30078" x="461963" y="2251075"/>
          <p14:tracePt t="30094" x="555625" y="2303463"/>
          <p14:tracePt t="30110" x="669925" y="2351088"/>
          <p14:tracePt t="30127" x="796925" y="2390775"/>
          <p14:tracePt t="30144" x="930275" y="2411413"/>
          <p14:tracePt t="30160" x="1084263" y="2411413"/>
          <p14:tracePt t="30177" x="1238250" y="2411413"/>
          <p14:tracePt t="30194" x="1373188" y="2370138"/>
          <p14:tracePt t="30210" x="1460500" y="2324100"/>
          <p14:tracePt t="30227" x="1527175" y="2276475"/>
          <p14:tracePt t="30244" x="1533525" y="2270125"/>
          <p14:tracePt t="30262" x="1539875" y="2270125"/>
          <p14:tracePt t="30278" x="1473200" y="2224088"/>
          <p14:tracePt t="30294" x="1285875" y="2149475"/>
          <p14:tracePt t="30310" x="863600" y="2022475"/>
          <p14:tracePt t="30327" x="455613" y="1935163"/>
          <p14:tracePt t="30344" x="166688" y="1916113"/>
          <p14:tracePt t="30360" x="107950" y="1916113"/>
          <p14:tracePt t="30377" x="87313" y="1916113"/>
          <p14:tracePt t="30394" x="87313" y="1922463"/>
          <p14:tracePt t="30410" x="87313" y="1949450"/>
          <p14:tracePt t="30427" x="87313" y="1976438"/>
          <p14:tracePt t="30444" x="93663" y="2001838"/>
          <p14:tracePt t="30461" x="153988" y="2049463"/>
          <p14:tracePt t="30478" x="160338" y="2049463"/>
          <p14:tracePt t="30494" x="174625" y="2049463"/>
          <p14:tracePt t="30510" x="220663" y="2049463"/>
          <p14:tracePt t="30527" x="274638" y="1968500"/>
          <p14:tracePt t="30544" x="314325" y="1847850"/>
          <p14:tracePt t="30561" x="334963" y="1735138"/>
          <p14:tracePt t="30577" x="334963" y="1660525"/>
          <p14:tracePt t="30594" x="307975" y="1608138"/>
          <p14:tracePt t="30610" x="295275" y="1600200"/>
          <p14:tracePt t="30627" x="280988" y="1593850"/>
          <p14:tracePt t="30644" x="261938" y="1593850"/>
          <p14:tracePt t="30661" x="193675" y="1660525"/>
          <p14:tracePt t="30678" x="193675" y="1701800"/>
          <p14:tracePt t="30694" x="193675" y="1735138"/>
          <p14:tracePt t="30711" x="220663" y="1787525"/>
          <p14:tracePt t="30727" x="347663" y="1808163"/>
          <p14:tracePt t="30744" x="482600" y="1814513"/>
          <p14:tracePt t="30761" x="663575" y="1787525"/>
          <p14:tracePt t="30777" x="850900" y="1720850"/>
          <p14:tracePt t="30794" x="1031875" y="1647825"/>
          <p14:tracePt t="30810" x="1212850" y="1560513"/>
          <p14:tracePt t="30827" x="1279525" y="1533525"/>
          <p14:tracePt t="30844" x="1292225" y="1520825"/>
          <p14:tracePt t="30878" x="1298575" y="1520825"/>
          <p14:tracePt t="30886" x="1292225" y="1560513"/>
          <p14:tracePt t="30894" x="1279525" y="1608138"/>
          <p14:tracePt t="30911" x="1279525" y="1727200"/>
          <p14:tracePt t="30927" x="1298575" y="1841500"/>
          <p14:tracePt t="30944" x="1373188" y="1935163"/>
          <p14:tracePt t="30961" x="1439863" y="2001838"/>
          <p14:tracePt t="30977" x="1487488" y="2036763"/>
          <p14:tracePt t="30994" x="1533525" y="2055813"/>
          <p14:tracePt t="31011" x="1641475" y="2076450"/>
          <p14:tracePt t="31027" x="1747838" y="2076450"/>
          <p14:tracePt t="31044" x="1828800" y="2055813"/>
          <p14:tracePt t="31061" x="1928813" y="1976438"/>
          <p14:tracePt t="31078" x="1995488" y="1916113"/>
          <p14:tracePt t="31094" x="2022475" y="1889125"/>
          <p14:tracePt t="31111" x="2028825" y="1881188"/>
          <p14:tracePt t="31149" x="2022475" y="1881188"/>
          <p14:tracePt t="31161" x="1989138" y="1881188"/>
          <p14:tracePt t="31178" x="1916113" y="1881188"/>
          <p14:tracePt t="31194" x="1868488" y="1916113"/>
          <p14:tracePt t="31211" x="1801813" y="1989138"/>
          <p14:tracePt t="31227" x="1762125" y="2095500"/>
          <p14:tracePt t="31244" x="1754188" y="2197100"/>
          <p14:tracePt t="31262" x="1741488" y="2317750"/>
          <p14:tracePt t="31278" x="1754188" y="2357438"/>
          <p14:tracePt t="31294" x="1801813" y="2384425"/>
          <p14:tracePt t="31311" x="1889125" y="2384425"/>
          <p14:tracePt t="31327" x="1989138" y="2384425"/>
          <p14:tracePt t="31344" x="2049463" y="2363788"/>
          <p14:tracePt t="31361" x="2089150" y="2324100"/>
          <p14:tracePt t="31378" x="2089150" y="2290763"/>
          <p14:tracePt t="31394" x="2089150" y="2224088"/>
          <p14:tracePt t="31411" x="2076450" y="2170113"/>
          <p14:tracePt t="31427" x="2016125" y="2103438"/>
          <p14:tracePt t="31445" x="1955800" y="2070100"/>
          <p14:tracePt t="31461" x="1862138" y="2049463"/>
          <p14:tracePt t="31478" x="1801813" y="2049463"/>
          <p14:tracePt t="31494" x="1762125" y="2062163"/>
          <p14:tracePt t="31511" x="1741488" y="2082800"/>
          <p14:tracePt t="31544" x="1741488" y="2089150"/>
          <p14:tracePt t="31561" x="1814513" y="2109788"/>
          <p14:tracePt t="31577" x="1916113" y="2130425"/>
          <p14:tracePt t="31594" x="2001838" y="2149475"/>
          <p14:tracePt t="31611" x="2076450" y="2182813"/>
          <p14:tracePt t="31627" x="2116138" y="2203450"/>
          <p14:tracePt t="31644" x="2136775" y="2216150"/>
          <p14:tracePt t="31661" x="2149475" y="2224088"/>
          <p14:tracePt t="31694" x="2163763" y="2224088"/>
          <p14:tracePt t="31711" x="2170113" y="2224088"/>
          <p14:tracePt t="31727" x="2182813" y="2230438"/>
          <p14:tracePt t="31744" x="2203450" y="2230438"/>
          <p14:tracePt t="31760" x="2263775" y="2257425"/>
          <p14:tracePt t="31777" x="2405063" y="2317750"/>
          <p14:tracePt t="31794" x="2813050" y="2490788"/>
          <p14:tracePt t="31811" x="3770313" y="2913063"/>
          <p14:tracePt t="31828" x="4956175" y="3422650"/>
          <p14:tracePt t="31844" x="6073775" y="3870325"/>
          <p14:tracePt t="31861" x="6978650" y="4286250"/>
          <p14:tracePt t="31878" x="8131175" y="4741863"/>
          <p14:tracePt t="31894" x="8847138" y="4995863"/>
          <p14:tracePt t="31911" x="9142413" y="5137150"/>
          <p14:tracePt t="32045" x="9142413" y="5130800"/>
          <p14:tracePt t="32053" x="9142413" y="5116513"/>
          <p14:tracePt t="32062" x="9142413" y="5103813"/>
          <p14:tracePt t="32078" x="9142413" y="5070475"/>
          <p14:tracePt t="32094" x="9142413" y="5056188"/>
          <p14:tracePt t="32127" x="9142413" y="5043488"/>
          <p14:tracePt t="32144" x="9134475" y="5016500"/>
          <p14:tracePt t="32161" x="9048750" y="4949825"/>
          <p14:tracePt t="32178" x="8967788" y="4875213"/>
          <p14:tracePt t="32194" x="8901113" y="4822825"/>
          <p14:tracePt t="32211" x="8867775" y="4787900"/>
          <p14:tracePt t="32227" x="8807450" y="4775200"/>
          <p14:tracePt t="32244" x="8705850" y="4768850"/>
          <p14:tracePt t="32262" x="8578850" y="4754563"/>
          <p14:tracePt t="32278" x="8566150" y="4754563"/>
          <p14:tracePt t="32311" x="8559800" y="4754563"/>
          <p14:tracePt t="32328" x="8572500" y="4795838"/>
          <p14:tracePt t="32345" x="8659813" y="4822825"/>
          <p14:tracePt t="32361" x="8780463" y="4875213"/>
          <p14:tracePt t="32378" x="8953500" y="4916488"/>
          <p14:tracePt t="32394" x="9082088" y="4916488"/>
          <p14:tracePt t="32411" x="9142413" y="4902200"/>
          <p14:tracePt t="32428" x="9142413" y="4835525"/>
          <p14:tracePt t="32444" x="9142413" y="4802188"/>
          <p14:tracePt t="32461" x="9142413" y="4741863"/>
          <p14:tracePt t="32478" x="9142413" y="4702175"/>
          <p14:tracePt t="32494" x="9088438" y="4627563"/>
          <p14:tracePt t="32511" x="9021763" y="4587875"/>
          <p14:tracePt t="32527" x="8920163" y="4554538"/>
          <p14:tracePt t="32544" x="8834438" y="4554538"/>
          <p14:tracePt t="32561" x="8732838" y="4554538"/>
          <p14:tracePt t="32577" x="8659813" y="4573588"/>
          <p14:tracePt t="32594" x="8620125" y="4594225"/>
          <p14:tracePt t="32611" x="8605838" y="4614863"/>
          <p14:tracePt t="32628" x="8599488" y="4641850"/>
          <p14:tracePt t="32644" x="8605838" y="4660900"/>
          <p14:tracePt t="32662" x="8626475" y="4675188"/>
          <p14:tracePt t="32678" x="8645525" y="4687888"/>
          <p14:tracePt t="32694" x="8653463" y="4687888"/>
          <p14:tracePt t="32711" x="8680450" y="4702175"/>
          <p14:tracePt t="32727" x="8705850" y="4702175"/>
          <p14:tracePt t="32744" x="8739188" y="4702175"/>
          <p14:tracePt t="32761" x="8766175" y="4702175"/>
          <p14:tracePt t="32777" x="8793163" y="4702175"/>
          <p14:tracePt t="32794" x="8813800" y="4702175"/>
          <p14:tracePt t="32811" x="8820150" y="4687888"/>
          <p14:tracePt t="32828" x="8826500" y="4675188"/>
          <p14:tracePt t="32844" x="8826500" y="4654550"/>
          <p14:tracePt t="32861" x="8826500" y="4641850"/>
          <p14:tracePt t="32878" x="8813800" y="4614863"/>
          <p14:tracePt t="32894" x="8720138" y="4594225"/>
          <p14:tracePt t="32911" x="8405813" y="4554538"/>
          <p14:tracePt t="32927" x="8037513" y="4433888"/>
          <p14:tracePt t="32944" x="7815263" y="4386263"/>
          <p14:tracePt t="32961" x="7727950" y="4359275"/>
          <p14:tracePt t="33222" x="7721600" y="4359275"/>
          <p14:tracePt t="33230" x="7708900" y="4359275"/>
          <p14:tracePt t="33238" x="7702550" y="4359275"/>
          <p14:tracePt t="33247" x="7681913" y="4359275"/>
          <p14:tracePt t="33262" x="7608888" y="4359275"/>
          <p14:tracePt t="33278" x="7521575" y="4359275"/>
          <p14:tracePt t="33294" x="7380288" y="4313238"/>
          <p14:tracePt t="33311" x="6891338" y="4132263"/>
          <p14:tracePt t="33327" x="5572125" y="3770313"/>
          <p14:tracePt t="33344" x="3817938" y="3221038"/>
          <p14:tracePt t="33361" x="1687513" y="2819400"/>
          <p14:tracePt t="33377" x="0" y="2484438"/>
          <p14:tracePt t="33394" x="0" y="2224088"/>
          <p14:tracePt t="33411" x="0" y="2095500"/>
          <p14:tracePt t="33428" x="0" y="2076450"/>
          <p14:tracePt t="33622" x="6350" y="2070100"/>
          <p14:tracePt t="33638" x="20638" y="2070100"/>
          <p14:tracePt t="33645" x="26988" y="2070100"/>
          <p14:tracePt t="33653" x="33338" y="2070100"/>
          <p14:tracePt t="33662" x="39688" y="2070100"/>
          <p14:tracePt t="33718" x="53975" y="2070100"/>
          <p14:tracePt t="33742" x="60325" y="2070100"/>
          <p14:tracePt t="33782" x="66675" y="2070100"/>
          <p14:tracePt t="33798" x="80963" y="2070100"/>
          <p14:tracePt t="33806" x="120650" y="2082800"/>
          <p14:tracePt t="33814" x="174625" y="2089150"/>
          <p14:tracePt t="33828" x="287338" y="2109788"/>
          <p14:tracePt t="33844" x="509588" y="2109788"/>
          <p14:tracePt t="33861" x="730250" y="2016125"/>
          <p14:tracePt t="33878" x="803275" y="1720850"/>
          <p14:tracePt t="33894" x="803275" y="1687513"/>
          <p14:tracePt t="34374" x="803275" y="1681163"/>
          <p14:tracePt t="34382" x="850900" y="1641475"/>
          <p14:tracePt t="34394" x="911225" y="1614488"/>
          <p14:tracePt t="34411" x="971550" y="1587500"/>
          <p14:tracePt t="34428" x="998538" y="1573213"/>
          <p14:tracePt t="34444" x="1011238" y="1573213"/>
          <p14:tracePt t="34462" x="1044575" y="1573213"/>
          <p14:tracePt t="34478" x="1044575" y="1581150"/>
          <p14:tracePt t="34494" x="1044575" y="1620838"/>
          <p14:tracePt t="34511" x="1038225" y="1641475"/>
          <p14:tracePt t="34528" x="1038225" y="1654175"/>
          <p14:tracePt t="34544" x="1038225" y="1660525"/>
          <p14:tracePt t="34578" x="1038225" y="1674813"/>
          <p14:tracePt t="34774" x="1050925" y="1674813"/>
          <p14:tracePt t="34782" x="1065213" y="1674813"/>
          <p14:tracePt t="34794" x="1084263" y="1687513"/>
          <p14:tracePt t="34811" x="1111250" y="1708150"/>
          <p14:tracePt t="34828" x="1131888" y="1735138"/>
          <p14:tracePt t="34844" x="1152525" y="1768475"/>
          <p14:tracePt t="34861" x="1171575" y="1787525"/>
          <p14:tracePt t="34878" x="1185863" y="1814513"/>
          <p14:tracePt t="34894" x="1198563" y="1828800"/>
          <p14:tracePt t="34911" x="1204913" y="1835150"/>
          <p14:tracePt t="34944" x="1204913" y="1841500"/>
          <p14:tracePt t="34961" x="1219200" y="1847850"/>
          <p14:tracePt t="34982" x="1225550" y="1847850"/>
          <p14:tracePt t="34998" x="1231900" y="1847850"/>
          <p14:tracePt t="35011" x="1238250" y="1862138"/>
          <p14:tracePt t="35028" x="1252538" y="1868488"/>
          <p14:tracePt t="35044" x="1279525" y="1881188"/>
          <p14:tracePt t="35062" x="1306513" y="1928813"/>
          <p14:tracePt t="35078" x="1325563" y="1968500"/>
          <p14:tracePt t="35094" x="1346200" y="1982788"/>
          <p14:tracePt t="35111" x="1358900" y="1995488"/>
          <p14:tracePt t="35128" x="1366838" y="2001838"/>
          <p14:tracePt t="35174" x="1366838" y="2009775"/>
          <p14:tracePt t="35254" x="1366838" y="2028825"/>
          <p14:tracePt t="35262" x="1366838" y="2036763"/>
          <p14:tracePt t="35270" x="1373188" y="2049463"/>
          <p14:tracePt t="35279" x="1385888" y="2062163"/>
          <p14:tracePt t="35295" x="1393825" y="2076450"/>
          <p14:tracePt t="35311" x="1406525" y="2103438"/>
          <p14:tracePt t="35328" x="1419225" y="2116138"/>
          <p14:tracePt t="35344" x="1427163" y="2130425"/>
          <p14:tracePt t="35361" x="1439863" y="2143125"/>
          <p14:tracePt t="35394" x="1439863" y="2155825"/>
          <p14:tracePt t="35486" x="1446213" y="2155825"/>
          <p14:tracePt t="35494" x="1452563" y="2155825"/>
          <p14:tracePt t="35502" x="1466850" y="2155825"/>
          <p14:tracePt t="35511" x="1473200" y="2155825"/>
          <p14:tracePt t="35528" x="1527175" y="2143125"/>
          <p14:tracePt t="35544" x="1614488" y="2103438"/>
          <p14:tracePt t="35561" x="1747838" y="2028825"/>
          <p14:tracePt t="35578" x="1881188" y="1989138"/>
          <p14:tracePt t="35594" x="1968500" y="1949450"/>
          <p14:tracePt t="35611" x="1976438" y="1949450"/>
          <p14:tracePt t="35686" x="1949450" y="1949450"/>
          <p14:tracePt t="35695" x="1922463" y="1949450"/>
          <p14:tracePt t="35702" x="1868488" y="1968500"/>
          <p14:tracePt t="35712" x="1822450" y="1976438"/>
          <p14:tracePt t="35728" x="1681163" y="1995488"/>
          <p14:tracePt t="35744" x="1539875" y="2009775"/>
          <p14:tracePt t="35761" x="1373188" y="2028825"/>
          <p14:tracePt t="35778" x="1219200" y="2028825"/>
          <p14:tracePt t="35794" x="1098550" y="2028825"/>
          <p14:tracePt t="35811" x="990600" y="2028825"/>
          <p14:tracePt t="35828" x="857250" y="2043113"/>
          <p14:tracePt t="35844" x="763588" y="2055813"/>
          <p14:tracePt t="35861" x="690563" y="2070100"/>
          <p14:tracePt t="35878" x="630238" y="2089150"/>
          <p14:tracePt t="35895" x="582613" y="2130425"/>
          <p14:tracePt t="35911" x="549275" y="2149475"/>
          <p14:tracePt t="35928" x="536575" y="2170113"/>
          <p14:tracePt t="35944" x="522288" y="2190750"/>
          <p14:tracePt t="35961" x="509588" y="2209800"/>
          <p14:tracePt t="35978" x="509588" y="2230438"/>
          <p14:tracePt t="35994" x="495300" y="2257425"/>
          <p14:tracePt t="36011" x="476250" y="2297113"/>
          <p14:tracePt t="36028" x="461963" y="2344738"/>
          <p14:tracePt t="36044" x="434975" y="2390775"/>
          <p14:tracePt t="36062" x="407988" y="2424113"/>
          <p14:tracePt t="36095" x="395288" y="2438400"/>
          <p14:tracePt t="36112" x="374650" y="2457450"/>
          <p14:tracePt t="36128" x="361950" y="2471738"/>
          <p14:tracePt t="36144" x="347663" y="2490788"/>
          <p14:tracePt t="36161" x="334963" y="2505075"/>
          <p14:tracePt t="36178" x="334963" y="2517775"/>
          <p14:tracePt t="36195" x="328613" y="2524125"/>
          <p14:tracePt t="36211" x="328613" y="2538413"/>
          <p14:tracePt t="36228" x="328613" y="2544763"/>
          <p14:tracePt t="36244" x="328613" y="2559050"/>
          <p14:tracePt t="36262" x="341313" y="2578100"/>
          <p14:tracePt t="36279" x="347663" y="2584450"/>
          <p14:tracePt t="36294" x="347663" y="2592388"/>
          <p14:tracePt t="36311" x="355600" y="2598738"/>
          <p14:tracePt t="36328" x="361950" y="2598738"/>
          <p14:tracePt t="36382" x="361950" y="2605088"/>
          <p14:tracePt t="36582" x="368300" y="2605088"/>
          <p14:tracePt t="36590" x="374650" y="2605088"/>
          <p14:tracePt t="36598" x="388938" y="2598738"/>
          <p14:tracePt t="36611" x="395288" y="2598738"/>
          <p14:tracePt t="36646" x="407988" y="2598738"/>
          <p14:tracePt t="36654" x="415925" y="2592388"/>
          <p14:tracePt t="36670" x="422275" y="2592388"/>
          <p14:tracePt t="36679" x="428625" y="2584450"/>
          <p14:tracePt t="36694" x="434975" y="2584450"/>
          <p14:tracePt t="36712" x="441325" y="2578100"/>
          <p14:tracePt t="36750" x="449263" y="2578100"/>
          <p14:tracePt t="36775" x="455613" y="2578100"/>
          <p14:tracePt t="36934" x="461963" y="2571750"/>
          <p14:tracePt t="36990" x="468313" y="2571750"/>
          <p14:tracePt t="37015" x="468313" y="2565400"/>
          <p14:tracePt t="37094" x="468313" y="2559050"/>
          <p14:tracePt t="37119" x="468313" y="2551113"/>
          <p14:tracePt t="37175" x="461963" y="2544763"/>
          <p14:tracePt t="37278" x="449263" y="2538413"/>
          <p14:tracePt t="37286" x="441325" y="2532063"/>
          <p14:tracePt t="37295" x="434975" y="2524125"/>
          <p14:tracePt t="37311" x="422275" y="2517775"/>
          <p14:tracePt t="37382" x="415925" y="2511425"/>
          <p14:tracePt t="37390" x="407988" y="2505075"/>
          <p14:tracePt t="37399" x="401638" y="2498725"/>
          <p14:tracePt t="37411" x="401638" y="2490788"/>
          <p14:tracePt t="37428" x="395288" y="2484438"/>
          <p14:tracePt t="37445" x="395288" y="2478088"/>
          <p14:tracePt t="37461" x="388938" y="2478088"/>
          <p14:tracePt t="37478" x="388938" y="2471738"/>
          <p14:tracePt t="37798" x="388938" y="2465388"/>
          <p14:tracePt t="38030" x="395288" y="2465388"/>
          <p14:tracePt t="38278" x="415925" y="2465388"/>
          <p14:tracePt t="38286" x="434975" y="2484438"/>
          <p14:tracePt t="38295" x="468313" y="2490788"/>
          <p14:tracePt t="38311" x="536575" y="2511425"/>
          <p14:tracePt t="38328" x="622300" y="2538413"/>
          <p14:tracePt t="38345" x="776288" y="2598738"/>
          <p14:tracePt t="38361" x="1077913" y="2698750"/>
          <p14:tracePt t="38378" x="1512888" y="2825750"/>
          <p14:tracePt t="38395" x="2095500" y="3021013"/>
          <p14:tracePt t="38411" x="2840038" y="3221038"/>
          <p14:tracePt t="38428" x="3609975" y="3381375"/>
          <p14:tracePt t="38445" x="4292600" y="3549650"/>
          <p14:tracePt t="38461" x="4862513" y="3663950"/>
          <p14:tracePt t="38464" x="5110163" y="3697288"/>
          <p14:tracePt t="38479" x="5565775" y="3757613"/>
          <p14:tracePt t="38495" x="5967413" y="3817938"/>
          <p14:tracePt t="38511" x="6308725" y="3851275"/>
          <p14:tracePt t="38528" x="6496050" y="3851275"/>
          <p14:tracePt t="38545" x="6610350" y="3851275"/>
          <p14:tracePt t="38561" x="6710363" y="3851275"/>
          <p14:tracePt t="38578" x="6784975" y="3851275"/>
          <p14:tracePt t="38595" x="6884988" y="3830638"/>
          <p14:tracePt t="38612" x="7018338" y="3817938"/>
          <p14:tracePt t="38628" x="7186613" y="3810000"/>
          <p14:tracePt t="38645" x="7367588" y="3784600"/>
          <p14:tracePt t="38662" x="7615238" y="3770313"/>
          <p14:tracePt t="38679" x="7742238" y="3763963"/>
          <p14:tracePt t="38695" x="7862888" y="3751263"/>
          <p14:tracePt t="38711" x="7942263" y="3751263"/>
          <p14:tracePt t="38728" x="8029575" y="3743325"/>
          <p14:tracePt t="38745" x="8089900" y="3730625"/>
          <p14:tracePt t="38761" x="8137525" y="3709988"/>
          <p14:tracePt t="38778" x="8177213" y="3663950"/>
          <p14:tracePt t="38795" x="8224838" y="3582988"/>
          <p14:tracePt t="38811" x="8277225" y="3509963"/>
          <p14:tracePt t="38828" x="8351838" y="3435350"/>
          <p14:tracePt t="38845" x="8405813" y="3389313"/>
          <p14:tracePt t="38862" x="8472488" y="3335338"/>
          <p14:tracePt t="38878" x="8532813" y="3262313"/>
          <p14:tracePt t="38895" x="8566150" y="3221038"/>
          <p14:tracePt t="38912" x="8599488" y="3175000"/>
          <p14:tracePt t="38928" x="8612188" y="3154363"/>
          <p14:tracePt t="38945" x="8626475" y="3141663"/>
          <p14:tracePt t="39063" x="8626475" y="3133725"/>
          <p14:tracePt t="39087" x="8626475" y="3127375"/>
          <p14:tracePt t="39095" x="8612188" y="3108325"/>
          <p14:tracePt t="39102" x="8593138" y="3100388"/>
          <p14:tracePt t="39111" x="8559800" y="3073400"/>
          <p14:tracePt t="39128" x="8491538" y="3033713"/>
          <p14:tracePt t="39144" x="8418513" y="2979738"/>
          <p14:tracePt t="39162" x="8378825" y="2946400"/>
          <p14:tracePt t="39178" x="8351838" y="2933700"/>
          <p14:tracePt t="39195" x="8324850" y="2900363"/>
          <p14:tracePt t="39212" x="8277225" y="2879725"/>
          <p14:tracePt t="39229" x="8251825" y="2846388"/>
          <p14:tracePt t="39245" x="8210550" y="2819400"/>
          <p14:tracePt t="39263" x="8170863" y="2792413"/>
          <p14:tracePt t="39279" x="8143875" y="2773363"/>
          <p14:tracePt t="39295" x="8110538" y="2759075"/>
          <p14:tracePt t="39311" x="8050213" y="2732088"/>
          <p14:tracePt t="39328" x="7989888" y="2705100"/>
          <p14:tracePt t="39345" x="7950200" y="2686050"/>
          <p14:tracePt t="39361" x="7923213" y="2671763"/>
          <p14:tracePt t="39378" x="7896225" y="2665413"/>
          <p14:tracePt t="39395" x="7869238" y="2644775"/>
          <p14:tracePt t="39411" x="7808913" y="2632075"/>
          <p14:tracePt t="39428" x="7735888" y="2632075"/>
          <p14:tracePt t="39445" x="7654925" y="2611438"/>
          <p14:tracePt t="39461" x="7534275" y="2598738"/>
          <p14:tracePt t="39464" x="7480300" y="2592388"/>
          <p14:tracePt t="39479" x="7286625" y="2559050"/>
          <p14:tracePt t="39495" x="6965950" y="2478088"/>
          <p14:tracePt t="39512" x="6610350" y="2405063"/>
          <p14:tracePt t="39528" x="6248400" y="2317750"/>
          <p14:tracePt t="39545" x="5894388" y="2243138"/>
          <p14:tracePt t="39561" x="5511800" y="2149475"/>
          <p14:tracePt t="39578" x="5197475" y="2076450"/>
          <p14:tracePt t="39595" x="5022850" y="2043113"/>
          <p14:tracePt t="39612" x="4881563" y="2001838"/>
          <p14:tracePt t="39628" x="4781550" y="1976438"/>
          <p14:tracePt t="39645" x="4687888" y="1955800"/>
          <p14:tracePt t="39661" x="4587875" y="1922463"/>
          <p14:tracePt t="39678" x="4386263" y="1855788"/>
          <p14:tracePt t="39695" x="4238625" y="1808163"/>
          <p14:tracePt t="39712" x="4098925" y="1768475"/>
          <p14:tracePt t="39728" x="3978275" y="1741488"/>
          <p14:tracePt t="39745" x="3884613" y="1708150"/>
          <p14:tracePt t="39761" x="3790950" y="1681163"/>
          <p14:tracePt t="39778" x="3676650" y="1647825"/>
          <p14:tracePt t="39795" x="3549650" y="1614488"/>
          <p14:tracePt t="39811" x="3429000" y="1573213"/>
          <p14:tracePt t="39828" x="3341688" y="1533525"/>
          <p14:tracePt t="39845" x="3308350" y="1520825"/>
          <p14:tracePt t="39861" x="3281363" y="1506538"/>
          <p14:tracePt t="39879" x="3262313" y="1506538"/>
          <p14:tracePt t="39895" x="3235325" y="1493838"/>
          <p14:tracePt t="39912" x="3221038" y="1487488"/>
          <p14:tracePt t="40007" x="3235325" y="1493838"/>
          <p14:tracePt t="40015" x="3281363" y="1506538"/>
          <p14:tracePt t="40023" x="3328988" y="1527175"/>
          <p14:tracePt t="40031" x="3362325" y="1547813"/>
          <p14:tracePt t="40045" x="3429000" y="1573213"/>
          <p14:tracePt t="40061" x="3576638" y="1633538"/>
          <p14:tracePt t="40079" x="3803650" y="1727200"/>
          <p14:tracePt t="40095" x="3938588" y="1787525"/>
          <p14:tracePt t="40112" x="4051300" y="1828800"/>
          <p14:tracePt t="40128" x="4119563" y="1855788"/>
          <p14:tracePt t="40145" x="4238625" y="1916113"/>
          <p14:tracePt t="40161" x="4346575" y="1955800"/>
          <p14:tracePt t="40178" x="4473575" y="1995488"/>
          <p14:tracePt t="40195" x="4587875" y="2022475"/>
          <p14:tracePt t="40212" x="4702175" y="2062163"/>
          <p14:tracePt t="40228" x="4814888" y="2089150"/>
          <p14:tracePt t="40245" x="4962525" y="2122488"/>
          <p14:tracePt t="40262" x="5203825" y="2170113"/>
          <p14:tracePt t="40279" x="5378450" y="2190750"/>
          <p14:tracePt t="40295" x="5572125" y="2216150"/>
          <p14:tracePt t="40312" x="5780088" y="2216150"/>
          <p14:tracePt t="40328" x="5961063" y="2243138"/>
          <p14:tracePt t="40345" x="6108700" y="2257425"/>
          <p14:tracePt t="40362" x="6235700" y="2284413"/>
          <p14:tracePt t="40378" x="6342063" y="2303463"/>
          <p14:tracePt t="40395" x="6462713" y="2324100"/>
          <p14:tracePt t="40412" x="6562725" y="2344738"/>
          <p14:tracePt t="40428" x="6664325" y="2351088"/>
          <p14:tracePt t="40445" x="6757988" y="2370138"/>
          <p14:tracePt t="40462" x="6837363" y="2390775"/>
          <p14:tracePt t="40464" x="6878638" y="2405063"/>
          <p14:tracePt t="40478" x="6958013" y="2411413"/>
          <p14:tracePt t="40495" x="7065963" y="2424113"/>
          <p14:tracePt t="40512" x="7192963" y="2444750"/>
          <p14:tracePt t="40528" x="7359650" y="2451100"/>
          <p14:tracePt t="40545" x="7534275" y="2451100"/>
          <p14:tracePt t="40562" x="7667625" y="2451100"/>
          <p14:tracePt t="40578" x="7769225" y="2471738"/>
          <p14:tracePt t="40595" x="7862888" y="2471738"/>
          <p14:tracePt t="40612" x="7916863" y="2471738"/>
          <p14:tracePt t="40628" x="7956550" y="2471738"/>
          <p14:tracePt t="40645" x="7977188" y="2471738"/>
          <p14:tracePt t="40662" x="7996238" y="2471738"/>
          <p14:tracePt t="40679" x="8029575" y="2471738"/>
          <p14:tracePt t="40695" x="8056563" y="2471738"/>
          <p14:tracePt t="40713" x="8089900" y="2465388"/>
          <p14:tracePt t="40728" x="8104188" y="2465388"/>
          <p14:tracePt t="40745" x="8116888" y="2457450"/>
          <p14:tracePt t="40762" x="8123238" y="2457450"/>
          <p14:tracePt t="40778" x="8137525" y="2457450"/>
          <p14:tracePt t="40795" x="8204200" y="2457450"/>
          <p14:tracePt t="40812" x="8264525" y="2457450"/>
          <p14:tracePt t="40828" x="8324850" y="2457450"/>
          <p14:tracePt t="40845" x="8370888" y="2457450"/>
          <p14:tracePt t="40943" x="8385175" y="2457450"/>
          <p14:tracePt t="40951" x="8391525" y="2457450"/>
          <p14:tracePt t="40962" x="8397875" y="2457450"/>
          <p14:tracePt t="40978" x="8405813" y="2457450"/>
          <p14:tracePt t="40995" x="8418513" y="2465388"/>
          <p14:tracePt t="41012" x="8451850" y="2471738"/>
          <p14:tracePt t="41028" x="8472488" y="2471738"/>
          <p14:tracePt t="41045" x="8472488" y="2478088"/>
          <p14:tracePt t="41119" x="8478838" y="2478088"/>
          <p14:tracePt t="41127" x="8451850" y="2471738"/>
          <p14:tracePt t="41135" x="8391525" y="2465388"/>
          <p14:tracePt t="41145" x="8310563" y="2451100"/>
          <p14:tracePt t="41162" x="8089900" y="2417763"/>
          <p14:tracePt t="41178" x="7781925" y="2378075"/>
          <p14:tracePt t="41195" x="7427913" y="2303463"/>
          <p14:tracePt t="41212" x="7153275" y="2230438"/>
          <p14:tracePt t="41228" x="6931025" y="2155825"/>
          <p14:tracePt t="41245" x="6770688" y="2116138"/>
          <p14:tracePt t="41262" x="6469063" y="2043113"/>
          <p14:tracePt t="41280" x="6167438" y="1989138"/>
          <p14:tracePt t="41295" x="5799138" y="1922463"/>
          <p14:tracePt t="41312" x="5330825" y="1855788"/>
          <p14:tracePt t="41328" x="4976813" y="1795463"/>
          <p14:tracePt t="41345" x="4754563" y="1768475"/>
          <p14:tracePt t="41362" x="4614863" y="1747838"/>
          <p14:tracePt t="41378" x="4513263" y="1727200"/>
          <p14:tracePt t="41395" x="4446588" y="1714500"/>
          <p14:tracePt t="41412" x="4386263" y="1714500"/>
          <p14:tracePt t="41428" x="4292600" y="1693863"/>
          <p14:tracePt t="41445" x="4159250" y="1681163"/>
          <p14:tracePt t="41462" x="4051300" y="1647825"/>
          <p14:tracePt t="41464" x="4017963" y="1647825"/>
          <p14:tracePt t="41479" x="3938588" y="1633538"/>
          <p14:tracePt t="41495" x="3878263" y="1627188"/>
          <p14:tracePt t="41512" x="3770313" y="1608138"/>
          <p14:tracePt t="41528" x="3622675" y="1587500"/>
          <p14:tracePt t="41545" x="3408363" y="1533525"/>
          <p14:tracePt t="41562" x="3201988" y="1493838"/>
          <p14:tracePt t="41578" x="3067050" y="1460500"/>
          <p14:tracePt t="41595" x="3013075" y="1427163"/>
          <p14:tracePt t="41612" x="3000375" y="1419225"/>
          <p14:tracePt t="41751" x="3006725" y="1419225"/>
          <p14:tracePt t="41759" x="3054350" y="1452563"/>
          <p14:tracePt t="41767" x="3081338" y="1460500"/>
          <p14:tracePt t="41778" x="3121025" y="1487488"/>
          <p14:tracePt t="41795" x="3262313" y="1539875"/>
          <p14:tracePt t="41812" x="3435350" y="1614488"/>
          <p14:tracePt t="41828" x="3703638" y="1674813"/>
          <p14:tracePt t="41845" x="4065588" y="1781175"/>
          <p14:tracePt t="41862" x="4413250" y="1889125"/>
          <p14:tracePt t="41879" x="4848225" y="2055813"/>
          <p14:tracePt t="41895" x="5270500" y="2170113"/>
          <p14:tracePt t="41912" x="5611813" y="2257425"/>
          <p14:tracePt t="41928" x="5886450" y="2290763"/>
          <p14:tracePt t="41945" x="6121400" y="2363788"/>
          <p14:tracePt t="41962" x="6348413" y="2411413"/>
          <p14:tracePt t="41978" x="6583363" y="2451100"/>
          <p14:tracePt t="41995" x="6810375" y="2511425"/>
          <p14:tracePt t="42012" x="6972300" y="2524125"/>
          <p14:tracePt t="42028" x="7153275" y="2544763"/>
          <p14:tracePt t="42045" x="7307263" y="2559050"/>
          <p14:tracePt t="42062" x="7446963" y="2559050"/>
          <p14:tracePt t="42079" x="7634288" y="2559050"/>
          <p14:tracePt t="42096" x="7735888" y="2559050"/>
          <p14:tracePt t="42112" x="7788275" y="2565400"/>
          <p14:tracePt t="42128" x="7835900" y="2578100"/>
          <p14:tracePt t="42145" x="7848600" y="2578100"/>
          <p14:tracePt t="42162" x="7881938" y="2592388"/>
          <p14:tracePt t="42178" x="7902575" y="2605088"/>
          <p14:tracePt t="42195" x="7923213" y="2619375"/>
          <p14:tracePt t="42212" x="7935913" y="2625725"/>
          <p14:tracePt t="42228" x="7977188" y="2638425"/>
          <p14:tracePt t="42245" x="8002588" y="2652713"/>
          <p14:tracePt t="42263" x="8077200" y="2686050"/>
          <p14:tracePt t="42279" x="8104188" y="2698750"/>
          <p14:tracePt t="42296" x="8150225" y="2719388"/>
          <p14:tracePt t="42312" x="8183563" y="2725738"/>
          <p14:tracePt t="42328" x="8216900" y="2746375"/>
          <p14:tracePt t="42345" x="8264525" y="2746375"/>
          <p14:tracePt t="42362" x="8297863" y="2759075"/>
          <p14:tracePt t="42378" x="8337550" y="2765425"/>
          <p14:tracePt t="42395" x="8364538" y="2765425"/>
          <p14:tracePt t="42412" x="8385175" y="2773363"/>
          <p14:tracePt t="42428" x="8412163" y="2773363"/>
          <p14:tracePt t="42445" x="8451850" y="2779713"/>
          <p14:tracePt t="42463" x="8499475" y="2786063"/>
          <p14:tracePt t="42479" x="8512175" y="2786063"/>
          <p14:tracePt t="42495" x="8539163" y="2792413"/>
          <p14:tracePt t="42528" x="8551863" y="2798763"/>
          <p14:tracePt t="42545" x="8566150" y="2806700"/>
          <p14:tracePt t="42562" x="8572500" y="2806700"/>
          <p14:tracePt t="42578" x="8585200" y="2806700"/>
          <p14:tracePt t="42595" x="8612188" y="2813050"/>
          <p14:tracePt t="42612" x="8632825" y="2813050"/>
          <p14:tracePt t="42628" x="8680450" y="2819400"/>
          <p14:tracePt t="42645" x="8713788" y="2819400"/>
          <p14:tracePt t="42662" x="8747125" y="2833688"/>
          <p14:tracePt t="42679" x="8786813" y="2846388"/>
          <p14:tracePt t="42696" x="8813800" y="2846388"/>
          <p14:tracePt t="42712" x="8840788" y="2859088"/>
          <p14:tracePt t="42728" x="8847138" y="2859088"/>
          <p14:tracePt t="42745" x="8859838" y="2867025"/>
          <p14:tracePt t="42778" x="8867775" y="2873375"/>
          <p14:tracePt t="43047" x="8847138" y="2859088"/>
          <p14:tracePt t="43055" x="8826500" y="2846388"/>
          <p14:tracePt t="43063" x="8793163" y="2825750"/>
          <p14:tracePt t="43079" x="8753475" y="2806700"/>
          <p14:tracePt t="43096" x="8686800" y="2792413"/>
          <p14:tracePt t="43112" x="8605838" y="2765425"/>
          <p14:tracePt t="43128" x="8512175" y="2746375"/>
          <p14:tracePt t="43145" x="8385175" y="2698750"/>
          <p14:tracePt t="43162" x="8243888" y="2665413"/>
          <p14:tracePt t="43179" x="8150225" y="2638425"/>
          <p14:tracePt t="43195" x="8070850" y="2625725"/>
          <p14:tracePt t="43212" x="7983538" y="2619375"/>
          <p14:tracePt t="43229" x="7881938" y="2598738"/>
          <p14:tracePt t="43245" x="7748588" y="2578100"/>
          <p14:tracePt t="43262" x="7588250" y="2559050"/>
          <p14:tracePt t="43279" x="7299325" y="2517775"/>
          <p14:tracePt t="43296" x="7005638" y="2478088"/>
          <p14:tracePt t="43312" x="6764338" y="2438400"/>
          <p14:tracePt t="43328" x="6543675" y="2411413"/>
          <p14:tracePt t="43345" x="6381750" y="2378075"/>
          <p14:tracePt t="43362" x="6288088" y="2363788"/>
          <p14:tracePt t="43379" x="6202363" y="2351088"/>
          <p14:tracePt t="43395" x="6088063" y="2344738"/>
          <p14:tracePt t="43412" x="5973763" y="2303463"/>
          <p14:tracePt t="43428" x="5826125" y="2284413"/>
          <p14:tracePt t="43445" x="5665788" y="2263775"/>
          <p14:tracePt t="43462" x="5499100" y="2243138"/>
          <p14:tracePt t="43464" x="5424488" y="2236788"/>
          <p14:tracePt t="43479" x="5297488" y="2190750"/>
          <p14:tracePt t="43496" x="5143500" y="2170113"/>
          <p14:tracePt t="43512" x="4995863" y="2149475"/>
          <p14:tracePt t="43529" x="4856163" y="2122488"/>
          <p14:tracePt t="43546" x="4714875" y="2109788"/>
          <p14:tracePt t="43563" x="4608513" y="2089150"/>
          <p14:tracePt t="43580" x="4452938" y="2070100"/>
          <p14:tracePt t="43595" x="4265613" y="2043113"/>
          <p14:tracePt t="43612" x="4059238" y="2022475"/>
          <p14:tracePt t="43630" x="3863975" y="2001838"/>
          <p14:tracePt t="43645" x="3690938" y="1955800"/>
          <p14:tracePt t="43662" x="3543300" y="1908175"/>
          <p14:tracePt t="43679" x="3462338" y="1868488"/>
          <p14:tracePt t="43696" x="3435350" y="1855788"/>
          <p14:tracePt t="43713" x="3422650" y="1847850"/>
          <p14:tracePt t="43863" x="3416300" y="1841500"/>
          <p14:tracePt t="44047" x="3422650" y="1841500"/>
          <p14:tracePt t="44087" x="3429000" y="1841500"/>
          <p14:tracePt t="44127" x="3441700" y="1841500"/>
          <p14:tracePt t="44143" x="3449638" y="1841500"/>
          <p14:tracePt t="44151" x="3455988" y="1841500"/>
          <p14:tracePt t="44167" x="3462338" y="1841500"/>
          <p14:tracePt t="44179" x="3468688" y="1841500"/>
          <p14:tracePt t="44247" x="3476625" y="1841500"/>
          <p14:tracePt t="44255" x="3489325" y="1841500"/>
          <p14:tracePt t="44264" x="3502025" y="1855788"/>
          <p14:tracePt t="44279" x="3576638" y="1855788"/>
          <p14:tracePt t="44296" x="3649663" y="1855788"/>
          <p14:tracePt t="44313" x="3690938" y="1868488"/>
          <p14:tracePt t="44329" x="3697288" y="1868488"/>
          <p14:tracePt t="44346" x="3709988" y="1868488"/>
          <p14:tracePt t="44362" x="3716338" y="1874838"/>
          <p14:tracePt t="44379" x="3724275" y="1874838"/>
          <p14:tracePt t="44396" x="3736975" y="1874838"/>
          <p14:tracePt t="44413" x="3763963" y="1874838"/>
          <p14:tracePt t="44429" x="3803650" y="1874838"/>
          <p14:tracePt t="44446" x="3830638" y="1874838"/>
          <p14:tracePt t="44463" x="3851275" y="1874838"/>
          <p14:tracePt t="44519" x="3857625" y="1874838"/>
          <p14:tracePt t="44527" x="3870325" y="1881188"/>
          <p14:tracePt t="44535" x="3890963" y="1889125"/>
          <p14:tracePt t="44545" x="3924300" y="1908175"/>
          <p14:tracePt t="44562" x="4005263" y="1935163"/>
          <p14:tracePt t="44579" x="4098925" y="1982788"/>
          <p14:tracePt t="44595" x="4165600" y="1995488"/>
          <p14:tracePt t="44612" x="4246563" y="2022475"/>
          <p14:tracePt t="44629" x="4286250" y="2036763"/>
          <p14:tracePt t="44645" x="4340225" y="2055813"/>
          <p14:tracePt t="44662" x="4367213" y="2055813"/>
          <p14:tracePt t="44679" x="4406900" y="2070100"/>
          <p14:tracePt t="44696" x="4427538" y="2076450"/>
          <p14:tracePt t="44712" x="4452938" y="2076450"/>
          <p14:tracePt t="44729" x="4479925" y="2076450"/>
          <p14:tracePt t="44745" x="4494213" y="2076450"/>
          <p14:tracePt t="44839" x="4494213" y="2070100"/>
          <p14:tracePt t="44848" x="4487863" y="2049463"/>
          <p14:tracePt t="44855" x="4473575" y="2043113"/>
          <p14:tracePt t="44864" x="4433888" y="2022475"/>
          <p14:tracePt t="44879" x="4373563" y="1989138"/>
          <p14:tracePt t="44896" x="4333875" y="1955800"/>
          <p14:tracePt t="44912" x="4292600" y="1916113"/>
          <p14:tracePt t="44929" x="4259263" y="1862138"/>
          <p14:tracePt t="44945" x="4238625" y="1822450"/>
          <p14:tracePt t="44962" x="4225925" y="1808163"/>
          <p14:tracePt t="44995" x="4225925" y="1801813"/>
          <p14:tracePt t="45012" x="4219575" y="1795463"/>
          <p14:tracePt t="45029" x="4213225" y="1781175"/>
          <p14:tracePt t="45045" x="4205288" y="1768475"/>
          <p14:tracePt t="45063" x="4198938" y="1747838"/>
          <p14:tracePt t="45079" x="4198938" y="1735138"/>
          <p14:tracePt t="45112" x="4186238" y="1714500"/>
          <p14:tracePt t="45129" x="4186238" y="1681163"/>
          <p14:tracePt t="45145" x="4186238" y="1633538"/>
          <p14:tracePt t="45162" x="4225925" y="1573213"/>
          <p14:tracePt t="45179" x="4259263" y="1527175"/>
          <p14:tracePt t="45195" x="4298950" y="1487488"/>
          <p14:tracePt t="45212" x="4340225" y="1460500"/>
          <p14:tracePt t="45229" x="4386263" y="1433513"/>
          <p14:tracePt t="45245" x="4440238" y="1412875"/>
          <p14:tracePt t="45263" x="4527550" y="1393825"/>
          <p14:tracePt t="45280" x="4627563" y="1379538"/>
          <p14:tracePt t="45296" x="4727575" y="1379538"/>
          <p14:tracePt t="45312" x="4787900" y="1379538"/>
          <p14:tracePt t="45329" x="4814888" y="1400175"/>
          <p14:tracePt t="45346" x="4822825" y="1452563"/>
          <p14:tracePt t="45362" x="4822825" y="1506538"/>
          <p14:tracePt t="45379" x="4822825" y="1547813"/>
          <p14:tracePt t="45395" x="4822825" y="1573213"/>
          <p14:tracePt t="45412" x="4822825" y="1608138"/>
          <p14:tracePt t="45429" x="4795838" y="1654175"/>
          <p14:tracePt t="45445" x="4748213" y="1714500"/>
          <p14:tracePt t="45462" x="4687888" y="1774825"/>
          <p14:tracePt t="45465" x="4667250" y="1787525"/>
          <p14:tracePt t="45479" x="4608513" y="1828800"/>
          <p14:tracePt t="45496" x="4560888" y="1855788"/>
          <p14:tracePt t="45512" x="4506913" y="1874838"/>
          <p14:tracePt t="45529" x="4446588" y="1881188"/>
          <p14:tracePt t="45545" x="4340225" y="1881188"/>
          <p14:tracePt t="45562" x="4159250" y="1895475"/>
          <p14:tracePt t="45579" x="3817938" y="1928813"/>
          <p14:tracePt t="45595" x="3268663" y="2009775"/>
          <p14:tracePt t="45612" x="2559050" y="2116138"/>
          <p14:tracePt t="45629" x="1928813" y="2270125"/>
          <p14:tracePt t="45645" x="1446213" y="2451100"/>
          <p14:tracePt t="45662" x="1031875" y="2713038"/>
          <p14:tracePt t="45679" x="528638" y="3033713"/>
          <p14:tracePt t="45696" x="254000" y="3160713"/>
          <p14:tracePt t="45712" x="127000" y="3194050"/>
          <p14:tracePt t="45729" x="80963" y="3208338"/>
          <p14:tracePt t="45847" x="80963" y="3214688"/>
          <p14:tracePt t="45855" x="93663" y="3214688"/>
          <p14:tracePt t="45864" x="127000" y="3227388"/>
          <p14:tracePt t="45879" x="160338" y="3248025"/>
          <p14:tracePt t="45896" x="361950" y="3295650"/>
          <p14:tracePt t="45912" x="522288" y="3308350"/>
          <p14:tracePt t="45929" x="676275" y="3335338"/>
          <p14:tracePt t="45946" x="769938" y="3341688"/>
          <p14:tracePt t="45962" x="803275" y="3341688"/>
          <p14:tracePt t="45979" x="817563" y="3335338"/>
          <p14:tracePt t="45995" x="830263" y="3295650"/>
          <p14:tracePt t="46012" x="836613" y="3254375"/>
          <p14:tracePt t="46029" x="836613" y="3181350"/>
          <p14:tracePt t="46045" x="790575" y="3121025"/>
          <p14:tracePt t="46062" x="742950" y="3054350"/>
          <p14:tracePt t="46079" x="676275" y="2979738"/>
          <p14:tracePt t="46096" x="615950" y="2952750"/>
          <p14:tracePt t="46112" x="515938" y="2933700"/>
          <p14:tracePt t="46129" x="295275" y="2933700"/>
          <p14:tracePt t="46145" x="20638" y="2960688"/>
          <p14:tracePt t="46162" x="0" y="2979738"/>
          <p14:tracePt t="46179" x="0" y="3006725"/>
          <p14:tracePt t="46195" x="0" y="3040063"/>
          <p14:tracePt t="46212" x="0" y="3067050"/>
          <p14:tracePt t="46229" x="0" y="3108325"/>
          <p14:tracePt t="46245" x="26988" y="3154363"/>
          <p14:tracePt t="46264" x="207963" y="3275013"/>
          <p14:tracePt t="46279" x="328613" y="3328988"/>
          <p14:tracePt t="46296" x="850900" y="3522663"/>
          <p14:tracePt t="46312" x="1185863" y="3630613"/>
          <p14:tracePt t="46329" x="1346200" y="3697288"/>
          <p14:tracePt t="46345" x="1433513" y="3736975"/>
          <p14:tracePt t="46362" x="1473200" y="3743325"/>
          <p14:tracePt t="46379" x="1493838" y="3743325"/>
          <p14:tracePt t="46396" x="1527175" y="3730625"/>
          <p14:tracePt t="46412" x="1633538" y="3670300"/>
          <p14:tracePt t="46429" x="1841500" y="3562350"/>
          <p14:tracePt t="46445" x="2062163" y="3489325"/>
          <p14:tracePt t="46462" x="2303463" y="3416300"/>
          <p14:tracePt t="46465" x="2378075" y="3395663"/>
          <p14:tracePt t="46479" x="2505075" y="3368675"/>
          <p14:tracePt t="46496" x="2559050" y="3368675"/>
          <p14:tracePt t="46512" x="2578100" y="3368675"/>
          <p14:tracePt t="46616" x="2584450" y="3362325"/>
          <p14:tracePt t="46624" x="2584450" y="3355975"/>
          <p14:tracePt t="46632" x="2584450" y="3348038"/>
          <p14:tracePt t="46645" x="2584450" y="3335338"/>
          <p14:tracePt t="46662" x="2584450" y="3302000"/>
          <p14:tracePt t="46679" x="2632075" y="3262313"/>
          <p14:tracePt t="46696" x="2713038" y="3181350"/>
          <p14:tracePt t="46712" x="2746375" y="3141663"/>
          <p14:tracePt t="46729" x="2792413" y="3067050"/>
          <p14:tracePt t="46745" x="2852738" y="2952750"/>
          <p14:tracePt t="46762" x="3048000" y="2719388"/>
          <p14:tracePt t="46779" x="3455988" y="2424113"/>
          <p14:tracePt t="46795" x="4171950" y="2122488"/>
          <p14:tracePt t="46812" x="4989513" y="1989138"/>
          <p14:tracePt t="46829" x="5813425" y="1922463"/>
          <p14:tracePt t="46845" x="6489700" y="1922463"/>
          <p14:tracePt t="46862" x="6958013" y="1922463"/>
          <p14:tracePt t="46880" x="7353300" y="1922463"/>
          <p14:tracePt t="46896" x="7427913" y="1922463"/>
          <p14:tracePt t="46944" x="7434263" y="1916113"/>
          <p14:tracePt t="46951" x="7434263" y="1889125"/>
          <p14:tracePt t="46962" x="7427913" y="1847850"/>
          <p14:tracePt t="46979" x="7400925" y="1762125"/>
          <p14:tracePt t="46996" x="7367588" y="1666875"/>
          <p14:tracePt t="47012" x="7319963" y="1581150"/>
          <p14:tracePt t="47029" x="7259638" y="1493838"/>
          <p14:tracePt t="47046" x="7172325" y="1439863"/>
          <p14:tracePt t="47062" x="7072313" y="1366838"/>
          <p14:tracePt t="47079" x="7018338" y="1325563"/>
          <p14:tracePt t="47096" x="7011988" y="1319213"/>
          <p14:tracePt t="47112" x="7011988" y="1306513"/>
          <p14:tracePt t="47176" x="7011988" y="1298575"/>
          <p14:tracePt t="47184" x="7018338" y="1298575"/>
          <p14:tracePt t="47207" x="7024688" y="1298575"/>
          <p14:tracePt t="47256" x="7024688" y="1285875"/>
          <p14:tracePt t="47264" x="6965950" y="1258888"/>
          <p14:tracePt t="47272" x="6905625" y="1231900"/>
          <p14:tracePt t="47280" x="6818313" y="1198563"/>
          <p14:tracePt t="47297" x="6604000" y="1098550"/>
          <p14:tracePt t="47312" x="6369050" y="998538"/>
          <p14:tracePt t="47329" x="6067425" y="877888"/>
          <p14:tracePt t="47346" x="5753100" y="776288"/>
          <p14:tracePt t="47362" x="5445125" y="696913"/>
          <p14:tracePt t="47379" x="4976813" y="663575"/>
          <p14:tracePt t="47396" x="4433888" y="649288"/>
          <p14:tracePt t="47412" x="3924300" y="649288"/>
          <p14:tracePt t="47429" x="3609975" y="649288"/>
          <p14:tracePt t="47446" x="3482975" y="676275"/>
          <p14:tracePt t="47462" x="3416300" y="730250"/>
          <p14:tracePt t="47466" x="3402013" y="742950"/>
          <p14:tracePt t="47479" x="3362325" y="817563"/>
          <p14:tracePt t="47496" x="3355975" y="863600"/>
          <p14:tracePt t="47512" x="3335338" y="911225"/>
          <p14:tracePt t="47529" x="3335338" y="950913"/>
          <p14:tracePt t="47546" x="3328988" y="998538"/>
          <p14:tracePt t="47562" x="3308350" y="1092200"/>
          <p14:tracePt t="47579" x="3295650" y="1219200"/>
          <p14:tracePt t="47596" x="3262313" y="1406525"/>
          <p14:tracePt t="47612" x="3208338" y="1787525"/>
          <p14:tracePt t="47629" x="3167063" y="2163763"/>
          <p14:tracePt t="47645" x="3148013" y="2378075"/>
          <p14:tracePt t="47662" x="3148013" y="2517775"/>
          <p14:tracePt t="47679" x="3148013" y="2592388"/>
          <p14:tracePt t="47697" x="3201988" y="2679700"/>
          <p14:tracePt t="47712" x="3235325" y="2713038"/>
          <p14:tracePt t="47729" x="3254375" y="2732088"/>
          <p14:tracePt t="47808" x="3268663" y="2732088"/>
          <p14:tracePt t="47824" x="3275013" y="2732088"/>
          <p14:tracePt t="47832" x="3287713" y="2732088"/>
          <p14:tracePt t="47840" x="3308350" y="2732088"/>
          <p14:tracePt t="47848" x="3314700" y="2732088"/>
          <p14:tracePt t="47862" x="3341688" y="2732088"/>
          <p14:tracePt t="47879" x="3348038" y="2732088"/>
          <p14:tracePt t="48153" x="3355975" y="2732088"/>
          <p14:tracePt t="48168" x="3355975" y="2738438"/>
          <p14:tracePt t="48184" x="3348038" y="2746375"/>
          <p14:tracePt t="48192" x="3335338" y="2752725"/>
          <p14:tracePt t="48200" x="3314700" y="2765425"/>
          <p14:tracePt t="48212" x="3295650" y="2786063"/>
          <p14:tracePt t="48229" x="3221038" y="2840038"/>
          <p14:tracePt t="48246" x="3087688" y="2919413"/>
          <p14:tracePt t="48263" x="2725738" y="3127375"/>
          <p14:tracePt t="48280" x="2405063" y="3322638"/>
          <p14:tracePt t="48297" x="2070100" y="3549650"/>
          <p14:tracePt t="48312" x="1795463" y="3730625"/>
          <p14:tracePt t="48329" x="1533525" y="3870325"/>
          <p14:tracePt t="48346" x="1292225" y="3957638"/>
          <p14:tracePt t="48362" x="1050925" y="4017963"/>
          <p14:tracePt t="48379" x="869950" y="4032250"/>
          <p14:tracePt t="48396" x="730250" y="4032250"/>
          <p14:tracePt t="48412" x="603250" y="4032250"/>
          <p14:tracePt t="48429" x="501650" y="4032250"/>
          <p14:tracePt t="48446" x="468313" y="4017963"/>
          <p14:tracePt t="48462" x="441325" y="4005263"/>
          <p14:tracePt t="48466" x="428625" y="4005263"/>
          <p14:tracePt t="48512" x="415925" y="4005263"/>
          <p14:tracePt t="48520" x="401638" y="4005263"/>
          <p14:tracePt t="48529" x="388938" y="4005263"/>
          <p14:tracePt t="48546" x="374650" y="3990975"/>
          <p14:tracePt t="48562" x="361950" y="3990975"/>
          <p14:tracePt t="48579" x="355600" y="3984625"/>
          <p14:tracePt t="48596" x="355600" y="3971925"/>
          <p14:tracePt t="48612" x="347663" y="3957638"/>
          <p14:tracePt t="48629" x="341313" y="3944938"/>
          <p14:tracePt t="48646" x="322263" y="3938588"/>
          <p14:tracePt t="48662" x="307975" y="3924300"/>
          <p14:tracePt t="48680" x="307975" y="3905250"/>
          <p14:tracePt t="48696" x="307975" y="3890963"/>
          <p14:tracePt t="48713" x="307975" y="3870325"/>
          <p14:tracePt t="48729" x="322263" y="3844925"/>
          <p14:tracePt t="48746" x="361950" y="3817938"/>
          <p14:tracePt t="48762" x="434975" y="3784600"/>
          <p14:tracePt t="48779" x="542925" y="3716338"/>
          <p14:tracePt t="48796" x="630238" y="3676650"/>
          <p14:tracePt t="48812" x="682625" y="3663950"/>
          <p14:tracePt t="48829" x="696913" y="3656013"/>
          <p14:tracePt t="48846" x="709613" y="3656013"/>
          <p14:tracePt t="48862" x="730250" y="3643313"/>
          <p14:tracePt t="48879" x="763588" y="3643313"/>
          <p14:tracePt t="48896" x="769938" y="3643313"/>
          <p14:tracePt t="48913" x="776288" y="3643313"/>
          <p14:tracePt t="48929" x="796925" y="3643313"/>
          <p14:tracePt t="48946" x="850900" y="3643313"/>
          <p14:tracePt t="48963" x="917575" y="3643313"/>
          <p14:tracePt t="48979" x="971550" y="3643313"/>
          <p14:tracePt t="48996" x="1004888" y="3643313"/>
          <p14:tracePt t="49012" x="1011238" y="3643313"/>
          <p14:tracePt t="49046" x="1038225" y="3630613"/>
          <p14:tracePt t="49062" x="1098550" y="3576638"/>
          <p14:tracePt t="49080" x="1238250" y="3549650"/>
          <p14:tracePt t="49096" x="1346200" y="3556000"/>
          <p14:tracePt t="49112" x="1512888" y="3589338"/>
          <p14:tracePt t="49129" x="1654175" y="3589338"/>
          <p14:tracePt t="49146" x="1774825" y="3576638"/>
          <p14:tracePt t="49162" x="1822450" y="3576638"/>
          <p14:tracePt t="49179" x="1835150" y="3576638"/>
          <p14:tracePt t="49196" x="1847850" y="3570288"/>
          <p14:tracePt t="49248" x="1847850" y="3556000"/>
          <p14:tracePt t="49328" x="1847850" y="3543300"/>
          <p14:tracePt t="49336" x="1862138" y="3529013"/>
          <p14:tracePt t="49346" x="1862138" y="3509963"/>
          <p14:tracePt t="49362" x="1841500" y="3416300"/>
          <p14:tracePt t="49379" x="1781175" y="3368675"/>
          <p14:tracePt t="49396" x="1768475" y="3362325"/>
          <p14:tracePt t="50360" x="1774825" y="3362325"/>
          <p14:tracePt t="50376" x="1774825" y="3368675"/>
          <p14:tracePt t="50384" x="1774825" y="3381375"/>
          <p14:tracePt t="50396" x="1774825" y="3389313"/>
          <p14:tracePt t="50413" x="1787525" y="3422650"/>
          <p14:tracePt t="50429" x="1801813" y="3468688"/>
          <p14:tracePt t="50446" x="1808163" y="3516313"/>
          <p14:tracePt t="50462" x="1822450" y="3543300"/>
          <p14:tracePt t="50466" x="1822450" y="3562350"/>
          <p14:tracePt t="50480" x="1822450" y="3570288"/>
          <p14:tracePt t="50497" x="1822450" y="3576638"/>
          <p14:tracePt t="50576" x="1822450" y="3582988"/>
          <p14:tracePt t="50584" x="1835150" y="3589338"/>
          <p14:tracePt t="50596" x="1835150" y="3595688"/>
          <p14:tracePt t="50613" x="1835150" y="3609975"/>
          <p14:tracePt t="50629" x="1841500" y="3622675"/>
          <p14:tracePt t="50646" x="1841500" y="3630613"/>
          <p14:tracePt t="50663" x="1847850" y="3636963"/>
          <p14:tracePt t="50705" x="1855788" y="3643313"/>
          <p14:tracePt t="50714" x="1862138" y="3656013"/>
          <p14:tracePt t="50729" x="1868488" y="3663950"/>
          <p14:tracePt t="50746" x="1874838" y="3683000"/>
          <p14:tracePt t="50762" x="1901825" y="3703638"/>
          <p14:tracePt t="50779" x="1928813" y="3724275"/>
          <p14:tracePt t="50796" x="1968500" y="3751263"/>
          <p14:tracePt t="50813" x="2028825" y="3790950"/>
          <p14:tracePt t="50829" x="2149475" y="3836988"/>
          <p14:tracePt t="50846" x="2457450" y="3938588"/>
          <p14:tracePt t="50863" x="2813050" y="4011613"/>
          <p14:tracePt t="50879" x="3302000" y="4071938"/>
          <p14:tracePt t="50896" x="3984625" y="4105275"/>
          <p14:tracePt t="50913" x="4367213" y="4105275"/>
          <p14:tracePt t="50929" x="4581525" y="4105275"/>
          <p14:tracePt t="50946" x="4702175" y="4092575"/>
          <p14:tracePt t="50963" x="4762500" y="4051300"/>
          <p14:tracePt t="50979" x="4829175" y="3984625"/>
          <p14:tracePt t="50996" x="4889500" y="3884613"/>
          <p14:tracePt t="51013" x="4935538" y="3790950"/>
          <p14:tracePt t="51029" x="5010150" y="3676650"/>
          <p14:tracePt t="51046" x="5095875" y="3549650"/>
          <p14:tracePt t="51062" x="5197475" y="3381375"/>
          <p14:tracePt t="51080" x="5297488" y="3221038"/>
          <p14:tracePt t="51097" x="5472113" y="2952750"/>
          <p14:tracePt t="51113" x="5578475" y="2798763"/>
          <p14:tracePt t="51129" x="5632450" y="2705100"/>
          <p14:tracePt t="51146" x="5653088" y="2665413"/>
          <p14:tracePt t="51163" x="5659438" y="2652713"/>
          <p14:tracePt t="51225" x="5672138" y="2679700"/>
          <p14:tracePt t="51232" x="5680075" y="2738438"/>
          <p14:tracePt t="51240" x="5680075" y="2792413"/>
          <p14:tracePt t="51248" x="5692775" y="2840038"/>
          <p14:tracePt t="51263" x="5699125" y="2900363"/>
          <p14:tracePt t="51280" x="5699125" y="3013075"/>
          <p14:tracePt t="51297" x="5699125" y="3054350"/>
          <p14:tracePt t="51313" x="5713413" y="3081338"/>
          <p14:tracePt t="51329" x="5726113" y="3094038"/>
          <p14:tracePt t="51346" x="5726113" y="3100388"/>
          <p14:tracePt t="51379" x="5713413" y="3000375"/>
          <p14:tracePt t="51396" x="5551488" y="2759075"/>
          <p14:tracePt t="51413" x="5484813" y="2632075"/>
          <p14:tracePt t="51429" x="5465763" y="2578100"/>
          <p14:tracePt t="51446" x="5465763" y="2565400"/>
          <p14:tracePt t="52000" x="5472113" y="2559050"/>
          <p14:tracePt t="52009" x="5484813" y="2559050"/>
          <p14:tracePt t="52016" x="5491163" y="2559050"/>
          <p14:tracePt t="52029" x="5499100" y="2559050"/>
          <p14:tracePt t="52097" x="5499100" y="2565400"/>
          <p14:tracePt t="52104" x="5457825" y="2605088"/>
          <p14:tracePt t="52113" x="5418138" y="2632075"/>
          <p14:tracePt t="52130" x="5378450" y="2665413"/>
          <p14:tracePt t="52146" x="5364163" y="2679700"/>
          <p14:tracePt t="52193" x="5364163" y="2686050"/>
          <p14:tracePt t="52200" x="5351463" y="2698750"/>
          <p14:tracePt t="52213" x="5303838" y="2759075"/>
          <p14:tracePt t="52229" x="5170488" y="2879725"/>
          <p14:tracePt t="52246" x="4976813" y="2987675"/>
          <p14:tracePt t="52264" x="4687888" y="3154363"/>
          <p14:tracePt t="52281" x="4560888" y="3227388"/>
          <p14:tracePt t="52297" x="4373563" y="3328988"/>
          <p14:tracePt t="52313" x="4071938" y="3449638"/>
          <p14:tracePt t="52329" x="3751263" y="3562350"/>
          <p14:tracePt t="52346" x="3408363" y="3589338"/>
          <p14:tracePt t="52363" x="3160713" y="3603625"/>
          <p14:tracePt t="52379" x="2960688" y="3616325"/>
          <p14:tracePt t="52396" x="2765425" y="3649663"/>
          <p14:tracePt t="52413" x="2584450" y="3670300"/>
          <p14:tracePt t="52429" x="2384425" y="3709988"/>
          <p14:tracePt t="52446" x="2224088" y="3736975"/>
          <p14:tracePt t="52463" x="2089150" y="3757613"/>
          <p14:tracePt t="52465" x="2055813" y="3763963"/>
          <p14:tracePt t="52480" x="2009775" y="3776663"/>
          <p14:tracePt t="52496" x="1989138" y="3790950"/>
          <p14:tracePt t="52513" x="1982788" y="3803650"/>
          <p14:tracePt t="52530" x="1976438" y="3810000"/>
          <p14:tracePt t="52609" x="1995488" y="3810000"/>
          <p14:tracePt t="52617" x="2036763" y="3797300"/>
          <p14:tracePt t="52629" x="2055813" y="3797300"/>
          <p14:tracePt t="52646" x="2109788" y="3757613"/>
          <p14:tracePt t="52663" x="2176463" y="3630613"/>
          <p14:tracePt t="52679" x="2224088" y="3543300"/>
          <p14:tracePt t="52696" x="2243138" y="3509963"/>
          <p14:tracePt t="53025" x="2209800" y="3516313"/>
          <p14:tracePt t="53033" x="2149475" y="3562350"/>
          <p14:tracePt t="53046" x="2095500" y="3603625"/>
          <p14:tracePt t="53063" x="1995488" y="3703638"/>
          <p14:tracePt t="53079" x="1935163" y="3770313"/>
          <p14:tracePt t="53097" x="1720850" y="3878263"/>
          <p14:tracePt t="53113" x="1500188" y="3930650"/>
          <p14:tracePt t="53129" x="1238250" y="4011613"/>
          <p14:tracePt t="53146" x="1071563" y="4078288"/>
          <p14:tracePt t="53163" x="957263" y="4125913"/>
          <p14:tracePt t="53179" x="857250" y="4144963"/>
          <p14:tracePt t="53196" x="757238" y="4159250"/>
          <p14:tracePt t="53213" x="655638" y="4159250"/>
          <p14:tracePt t="53229" x="555625" y="4159250"/>
          <p14:tracePt t="53246" x="476250" y="4144963"/>
          <p14:tracePt t="53263" x="428625" y="4125913"/>
          <p14:tracePt t="53281" x="388938" y="4098925"/>
          <p14:tracePt t="53297" x="374650" y="4092575"/>
          <p14:tracePt t="53313" x="374650" y="4084638"/>
          <p14:tracePt t="53330" x="368300" y="4078288"/>
          <p14:tracePt t="53346" x="368300" y="4059238"/>
          <p14:tracePt t="53363" x="388938" y="4038600"/>
          <p14:tracePt t="53380" x="434975" y="4017963"/>
          <p14:tracePt t="53396" x="476250" y="4011613"/>
          <p14:tracePt t="53413" x="515938" y="3998913"/>
          <p14:tracePt t="53429" x="536575" y="3998913"/>
          <p14:tracePt t="53446" x="576263" y="3984625"/>
          <p14:tracePt t="53463" x="622300" y="3984625"/>
          <p14:tracePt t="53466" x="669925" y="3978275"/>
          <p14:tracePt t="53480" x="723900" y="3971925"/>
          <p14:tracePt t="53497" x="823913" y="3951288"/>
          <p14:tracePt t="53513" x="850900" y="3951288"/>
          <p14:tracePt t="53530" x="869950" y="3951288"/>
          <p14:tracePt t="53546" x="884238" y="3944938"/>
          <p14:tracePt t="53617" x="890588" y="3944938"/>
          <p14:tracePt t="53625" x="896938" y="3944938"/>
          <p14:tracePt t="53633" x="904875" y="3944938"/>
          <p14:tracePt t="53648" x="923925" y="3951288"/>
          <p14:tracePt t="53663" x="930275" y="3957638"/>
          <p14:tracePt t="53680" x="938213" y="3978275"/>
          <p14:tracePt t="53697" x="944563" y="4011613"/>
          <p14:tracePt t="53714" x="944563" y="4024313"/>
          <p14:tracePt t="53730" x="944563" y="4051300"/>
          <p14:tracePt t="53746" x="944563" y="4071938"/>
          <p14:tracePt t="53763" x="917575" y="4098925"/>
          <p14:tracePt t="53779" x="830263" y="4111625"/>
          <p14:tracePt t="53796" x="763588" y="4111625"/>
          <p14:tracePt t="53813" x="649288" y="4071938"/>
          <p14:tracePt t="53829" x="528638" y="4038600"/>
          <p14:tracePt t="53846" x="441325" y="4005263"/>
          <p14:tracePt t="53863" x="407988" y="3978275"/>
          <p14:tracePt t="53880" x="395288" y="3957638"/>
          <p14:tracePt t="53896" x="395288" y="3944938"/>
          <p14:tracePt t="53913" x="395288" y="3930650"/>
          <p14:tracePt t="53930" x="395288" y="3917950"/>
          <p14:tracePt t="53963" x="395288" y="3897313"/>
          <p14:tracePt t="53980" x="407988" y="3878263"/>
          <p14:tracePt t="53996" x="468313" y="3851275"/>
          <p14:tracePt t="54013" x="603250" y="3830638"/>
          <p14:tracePt t="54030" x="809625" y="3817938"/>
          <p14:tracePt t="54046" x="1004888" y="3817938"/>
          <p14:tracePt t="54063" x="1144588" y="3817938"/>
          <p14:tracePt t="54079" x="1246188" y="3817938"/>
          <p14:tracePt t="54097" x="1427163" y="3857625"/>
          <p14:tracePt t="54113" x="1533525" y="3897313"/>
          <p14:tracePt t="54130" x="1620838" y="3951288"/>
          <p14:tracePt t="54146" x="1641475" y="3965575"/>
          <p14:tracePt t="54241" x="1641475" y="3971925"/>
          <p14:tracePt t="54368" x="1674813" y="3984625"/>
          <p14:tracePt t="54377" x="1693863" y="3998913"/>
          <p14:tracePt t="54385" x="1708150" y="3998913"/>
          <p14:tracePt t="54397" x="1714500" y="4005263"/>
          <p14:tracePt t="54417" x="1720850" y="4005263"/>
          <p14:tracePt t="54430" x="1735138" y="4005263"/>
          <p14:tracePt t="54447" x="1787525" y="4005263"/>
          <p14:tracePt t="54463" x="1941513" y="4005263"/>
          <p14:tracePt t="54466" x="2062163" y="4005263"/>
          <p14:tracePt t="54480" x="2209800" y="4005263"/>
          <p14:tracePt t="54497" x="2578100" y="4005263"/>
          <p14:tracePt t="54513" x="2719388" y="4017963"/>
          <p14:tracePt t="54530" x="2806700" y="4024313"/>
          <p14:tracePt t="54546" x="2852738" y="4032250"/>
          <p14:tracePt t="54563" x="2900363" y="4024313"/>
          <p14:tracePt t="54580" x="2979738" y="3965575"/>
          <p14:tracePt t="54596" x="3127375" y="3870325"/>
          <p14:tracePt t="54613" x="3275013" y="3797300"/>
          <p14:tracePt t="54630" x="3389313" y="3730625"/>
          <p14:tracePt t="54646" x="3462338" y="3703638"/>
          <p14:tracePt t="54663" x="3570288" y="3670300"/>
          <p14:tracePt t="54680" x="3582988" y="3656013"/>
          <p14:tracePt t="54697" x="3595688" y="3622675"/>
          <p14:tracePt t="54714" x="3609975" y="3589338"/>
          <p14:tracePt t="54730" x="3643313" y="3529013"/>
          <p14:tracePt t="54746" x="3697288" y="3482975"/>
          <p14:tracePt t="54763" x="3736975" y="3462338"/>
          <p14:tracePt t="54780" x="3763963" y="3449638"/>
          <p14:tracePt t="54796" x="3776663" y="3441700"/>
          <p14:tracePt t="54830" x="3790950" y="3441700"/>
          <p14:tracePt t="54846" x="3830638" y="3449638"/>
          <p14:tracePt t="54863" x="3890963" y="3495675"/>
          <p14:tracePt t="54880" x="3911600" y="3522663"/>
          <p14:tracePt t="54896" x="3911600" y="3529013"/>
          <p14:tracePt t="54937" x="3911600" y="3522663"/>
          <p14:tracePt t="54945" x="3897313" y="3476625"/>
          <p14:tracePt t="54953" x="3870325" y="3429000"/>
          <p14:tracePt t="54963" x="3870325" y="3389313"/>
          <p14:tracePt t="54980" x="3851275" y="3268663"/>
          <p14:tracePt t="54996" x="3851275" y="3108325"/>
          <p14:tracePt t="55013" x="3851275" y="2798763"/>
          <p14:tracePt t="55030" x="3911600" y="2565400"/>
          <p14:tracePt t="55046" x="4071938" y="2251075"/>
          <p14:tracePt t="55063" x="4238625" y="1995488"/>
          <p14:tracePt t="55080" x="4367213" y="1841500"/>
          <p14:tracePt t="55097" x="4467225" y="1741488"/>
          <p14:tracePt t="55113" x="4473575" y="1727200"/>
          <p14:tracePt t="55193" x="4473575" y="1735138"/>
          <p14:tracePt t="55201" x="4467225" y="1762125"/>
          <p14:tracePt t="55214" x="4460875" y="1774825"/>
          <p14:tracePt t="55230" x="4427538" y="1828800"/>
          <p14:tracePt t="55246" x="4400550" y="1874838"/>
          <p14:tracePt t="55264" x="4367213" y="1908175"/>
          <p14:tracePt t="55280" x="4333875" y="1962150"/>
          <p14:tracePt t="55297" x="4313238" y="2009775"/>
          <p14:tracePt t="55314" x="4298950" y="2049463"/>
          <p14:tracePt t="55330" x="4286250" y="2082800"/>
          <p14:tracePt t="55346" x="4279900" y="2130425"/>
          <p14:tracePt t="55363" x="4279900" y="2197100"/>
          <p14:tracePt t="55380" x="4279900" y="2251075"/>
          <p14:tracePt t="55396" x="4279900" y="2276475"/>
          <p14:tracePt t="55413" x="4279900" y="2303463"/>
          <p14:tracePt t="55430" x="4279900" y="2309813"/>
          <p14:tracePt t="55446" x="4279900" y="2317750"/>
          <p14:tracePt t="55463" x="4279900" y="2324100"/>
          <p14:tracePt t="55481" x="4286250" y="2330450"/>
          <p14:tracePt t="55625" x="4286250" y="2336800"/>
          <p14:tracePt t="55657" x="4292600" y="2336800"/>
          <p14:tracePt t="55673" x="4298950" y="2303463"/>
          <p14:tracePt t="55681" x="4340225" y="2251075"/>
          <p14:tracePt t="55689" x="4427538" y="2182813"/>
          <p14:tracePt t="55698" x="4487863" y="2170113"/>
          <p14:tracePt t="55714" x="4548188" y="2149475"/>
          <p14:tracePt t="55730" x="4554538" y="2149475"/>
          <p14:tracePt t="56665" x="4560888" y="2143125"/>
          <p14:tracePt t="56681" x="4560888" y="2130425"/>
          <p14:tracePt t="56697" x="4560888" y="2116138"/>
          <p14:tracePt t="56705" x="4548188" y="2103438"/>
          <p14:tracePt t="56715" x="4533900" y="2095500"/>
          <p14:tracePt t="56730" x="4527550" y="2089150"/>
          <p14:tracePt t="56793" x="4521200" y="2076450"/>
          <p14:tracePt t="56801" x="4521200" y="2049463"/>
          <p14:tracePt t="56813" x="4521200" y="2028825"/>
          <p14:tracePt t="56830" x="4521200" y="1962150"/>
          <p14:tracePt t="56846" x="4521200" y="1874838"/>
          <p14:tracePt t="56863" x="4521200" y="1754188"/>
          <p14:tracePt t="56880" x="4473575" y="1608138"/>
          <p14:tracePt t="56898" x="4406900" y="1325563"/>
          <p14:tracePt t="56914" x="4386263" y="1204913"/>
          <p14:tracePt t="56930" x="4386263" y="1171575"/>
          <p14:tracePt t="56963" x="4379913" y="1165225"/>
          <p14:tracePt t="56980" x="4367213" y="1165225"/>
          <p14:tracePt t="56997" x="4292600" y="1212850"/>
          <p14:tracePt t="57013" x="4238625" y="1358900"/>
          <p14:tracePt t="57030" x="4186238" y="1627188"/>
          <p14:tracePt t="57047" x="4171950" y="2009775"/>
          <p14:tracePt t="57063" x="4171950" y="2378075"/>
          <p14:tracePt t="57080" x="4246563" y="2873375"/>
          <p14:tracePt t="57097" x="4298950" y="3221038"/>
          <p14:tracePt t="57114" x="4306888" y="3295650"/>
          <p14:tracePt t="57130" x="4319588" y="3308350"/>
          <p14:tracePt t="57146" x="4340225" y="3328988"/>
          <p14:tracePt t="57163" x="4406900" y="3368675"/>
          <p14:tracePt t="57180" x="4521200" y="3402013"/>
          <p14:tracePt t="57197" x="4687888" y="3435350"/>
          <p14:tracePt t="57213" x="4835525" y="3476625"/>
          <p14:tracePt t="57230" x="4962525" y="3495675"/>
          <p14:tracePt t="57247" x="5122863" y="3516313"/>
          <p14:tracePt t="57264" x="5424488" y="3562350"/>
          <p14:tracePt t="57281" x="5994400" y="3636963"/>
          <p14:tracePt t="57297" x="6315075" y="3656013"/>
          <p14:tracePt t="57314" x="6523038" y="3656013"/>
          <p14:tracePt t="57330" x="6683375" y="3656013"/>
          <p14:tracePt t="57346" x="6810375" y="3616325"/>
          <p14:tracePt t="57363" x="6924675" y="3576638"/>
          <p14:tracePt t="57380" x="6985000" y="3562350"/>
          <p14:tracePt t="57397" x="6985000" y="3556000"/>
          <p14:tracePt t="57897" x="6958013" y="3576638"/>
          <p14:tracePt t="57905" x="6924675" y="3589338"/>
          <p14:tracePt t="57914" x="6858000" y="3609975"/>
          <p14:tracePt t="57930" x="6710363" y="3636963"/>
          <p14:tracePt t="57947" x="6550025" y="3683000"/>
          <p14:tracePt t="57963" x="6375400" y="3730625"/>
          <p14:tracePt t="57980" x="6127750" y="3770313"/>
          <p14:tracePt t="57997" x="5726113" y="3851275"/>
          <p14:tracePt t="58013" x="5251450" y="3905250"/>
          <p14:tracePt t="58030" x="4702175" y="3944938"/>
          <p14:tracePt t="58047" x="4138613" y="3990975"/>
          <p14:tracePt t="58063" x="3724275" y="4044950"/>
          <p14:tracePt t="58080" x="3468688" y="4084638"/>
          <p14:tracePt t="58098" x="3221038" y="4125913"/>
          <p14:tracePt t="58114" x="3121025" y="4171950"/>
          <p14:tracePt t="58130" x="3021013" y="4213225"/>
          <p14:tracePt t="58147" x="2940050" y="4232275"/>
          <p14:tracePt t="58163" x="2873375" y="4246563"/>
          <p14:tracePt t="58180" x="2819400" y="4259263"/>
          <p14:tracePt t="58197" x="2779713" y="4259263"/>
          <p14:tracePt t="58213" x="2692400" y="4273550"/>
          <p14:tracePt t="58230" x="2592388" y="4286250"/>
          <p14:tracePt t="58247" x="2438400" y="4298950"/>
          <p14:tracePt t="58264" x="2270125" y="4298950"/>
          <p14:tracePt t="58281" x="2103438" y="4298950"/>
          <p14:tracePt t="58298" x="2036763" y="4298950"/>
          <p14:tracePt t="58314" x="1989138" y="4306888"/>
          <p14:tracePt t="58330" x="1935163" y="4306888"/>
          <p14:tracePt t="58347" x="1847850" y="4333875"/>
          <p14:tracePt t="58363" x="1808163" y="4340225"/>
          <p14:tracePt t="58380" x="1768475" y="4340225"/>
          <p14:tracePt t="58397" x="1754188" y="4352925"/>
          <p14:tracePt t="58430" x="1747838" y="4352925"/>
          <p14:tracePt t="58449" x="1741488" y="4352925"/>
          <p14:tracePt t="58481" x="1727200" y="4352925"/>
          <p14:tracePt t="58489" x="1720850" y="4352925"/>
          <p14:tracePt t="58498" x="1714500" y="4352925"/>
          <p14:tracePt t="58514" x="1687513" y="4352925"/>
          <p14:tracePt t="58530" x="1660525" y="4352925"/>
          <p14:tracePt t="58547" x="1633538" y="4352925"/>
          <p14:tracePt t="58563" x="1593850" y="4367213"/>
          <p14:tracePt t="58580" x="1566863" y="4373563"/>
          <p14:tracePt t="58597" x="1527175" y="4379913"/>
          <p14:tracePt t="58613" x="1473200" y="4406900"/>
          <p14:tracePt t="58630" x="1439863" y="4419600"/>
          <p14:tracePt t="58647" x="1379538" y="4446588"/>
          <p14:tracePt t="58663" x="1358900" y="4467225"/>
          <p14:tracePt t="58680" x="1352550" y="4467225"/>
          <p14:tracePt t="58698" x="1339850" y="4500563"/>
          <p14:tracePt t="58714" x="1339850" y="4527550"/>
          <p14:tracePt t="58730" x="1339850" y="4560888"/>
          <p14:tracePt t="58746" x="1339850" y="4594225"/>
          <p14:tracePt t="58763" x="1339850" y="4621213"/>
          <p14:tracePt t="58780" x="1339850" y="4641850"/>
          <p14:tracePt t="58797" x="1358900" y="4654550"/>
          <p14:tracePt t="58813" x="1393825" y="4667250"/>
          <p14:tracePt t="58830" x="1419225" y="4702175"/>
          <p14:tracePt t="58847" x="1460500" y="4727575"/>
          <p14:tracePt t="58863" x="1493838" y="4748213"/>
          <p14:tracePt t="58880" x="1547813" y="4781550"/>
          <p14:tracePt t="58898" x="1687513" y="4841875"/>
          <p14:tracePt t="58914" x="1781175" y="4881563"/>
          <p14:tracePt t="58930" x="1874838" y="4922838"/>
          <p14:tracePt t="58947" x="1922463" y="4941888"/>
          <p14:tracePt t="58963" x="1949450" y="4962525"/>
          <p14:tracePt t="58980" x="1976438" y="4968875"/>
          <p14:tracePt t="58997" x="2016125" y="4983163"/>
          <p14:tracePt t="59014" x="2070100" y="4995863"/>
          <p14:tracePt t="59030" x="2116138" y="5002213"/>
          <p14:tracePt t="59047" x="2155825" y="5029200"/>
          <p14:tracePt t="59063" x="2209800" y="5056188"/>
          <p14:tracePt t="59080" x="2276475" y="5076825"/>
          <p14:tracePt t="59098" x="2390775" y="5122863"/>
          <p14:tracePt t="59114" x="2490788" y="5137150"/>
          <p14:tracePt t="59130" x="2625725" y="5137150"/>
          <p14:tracePt t="59147" x="2752725" y="5137150"/>
          <p14:tracePt t="59164" x="2846388" y="5137150"/>
          <p14:tracePt t="59180" x="2894013" y="5137150"/>
          <p14:tracePt t="59197" x="2940050" y="5137150"/>
          <p14:tracePt t="59213" x="2960688" y="5137150"/>
          <p14:tracePt t="59230" x="3000375" y="5137150"/>
          <p14:tracePt t="59247" x="3033713" y="5137150"/>
          <p14:tracePt t="59264" x="3087688" y="5137150"/>
          <p14:tracePt t="59281" x="3175000" y="5137150"/>
          <p14:tracePt t="59298" x="3375025" y="5137150"/>
          <p14:tracePt t="59314" x="3529013" y="5137150"/>
          <p14:tracePt t="59330" x="3636963" y="5137150"/>
          <p14:tracePt t="59347" x="3743325" y="5137150"/>
          <p14:tracePt t="59363" x="3844925" y="5137150"/>
          <p14:tracePt t="59380" x="3917950" y="5137150"/>
          <p14:tracePt t="59397" x="3951288" y="5137150"/>
          <p14:tracePt t="59413" x="3965575" y="5137150"/>
          <p14:tracePt t="59430" x="3971925" y="5137150"/>
          <p14:tracePt t="59447" x="3990975" y="5137150"/>
          <p14:tracePt t="59464" x="4011613" y="5137150"/>
          <p14:tracePt t="59466" x="4032250" y="5137150"/>
          <p14:tracePt t="59480" x="4044950" y="5137150"/>
          <p14:tracePt t="59498" x="4132263" y="5137150"/>
          <p14:tracePt t="59514" x="4198938" y="5130800"/>
          <p14:tracePt t="59530" x="4259263" y="5110163"/>
          <p14:tracePt t="59547" x="4313238" y="5095875"/>
          <p14:tracePt t="59563" x="4352925" y="5089525"/>
          <p14:tracePt t="59580" x="4373563" y="5076825"/>
          <p14:tracePt t="59597" x="4394200" y="5070475"/>
          <p14:tracePt t="59614" x="4406900" y="5056188"/>
          <p14:tracePt t="59630" x="4419600" y="5056188"/>
          <p14:tracePt t="59647" x="4427538" y="5043488"/>
          <p14:tracePt t="59664" x="4440238" y="5037138"/>
          <p14:tracePt t="59769" x="4440238" y="5029200"/>
          <p14:tracePt t="59810" x="4440238" y="5037138"/>
          <p14:tracePt t="59818" x="4440238" y="5043488"/>
          <p14:tracePt t="59841" x="4433888" y="5056188"/>
          <p14:tracePt t="59858" x="4433888" y="5062538"/>
          <p14:tracePt t="59865" x="4433888" y="5070475"/>
          <p14:tracePt t="59880" x="4433888" y="5076825"/>
          <p14:tracePt t="59897" x="4433888" y="5095875"/>
          <p14:tracePt t="59930" x="4433888" y="5110163"/>
          <p14:tracePt t="59947" x="4433888" y="5122863"/>
          <p14:tracePt t="60106" x="4440238" y="5122863"/>
          <p14:tracePt t="60121" x="4452938" y="5116513"/>
          <p14:tracePt t="60130" x="4460875" y="5110163"/>
          <p14:tracePt t="60434" x="4467225" y="5110163"/>
          <p14:tracePt t="60498" x="4487863" y="5137150"/>
          <p14:tracePt t="60506" x="4533900" y="5137150"/>
          <p14:tracePt t="60514" x="4587875" y="5137150"/>
          <p14:tracePt t="60530" x="4702175" y="5137150"/>
          <p14:tracePt t="60547" x="4822825" y="5137150"/>
          <p14:tracePt t="60564" x="4949825" y="5137150"/>
          <p14:tracePt t="60580" x="5043488" y="5137150"/>
          <p14:tracePt t="60597" x="5076825" y="5137150"/>
          <p14:tracePt t="60614" x="5083175" y="5137150"/>
          <p14:tracePt t="60647" x="5089525" y="5137150"/>
          <p14:tracePt t="60745" x="5095875" y="5137150"/>
          <p14:tracePt t="60850" x="5103813" y="5137150"/>
          <p14:tracePt t="60866" x="5116513" y="5137150"/>
        </p14:tracePtLst>
      </p14:laserTraceLst>
    </p:ext>
  </p:extLst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2564</Words>
  <Application>Microsoft Office PowerPoint</Application>
  <PresentationFormat>Presentación en pantalla (16:9)</PresentationFormat>
  <Paragraphs>467</Paragraphs>
  <Slides>46</Slides>
  <Notes>46</Notes>
  <HiddenSlides>0</HiddenSlides>
  <MMClips>21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51" baseType="lpstr">
      <vt:lpstr>Arial</vt:lpstr>
      <vt:lpstr>Calibri</vt:lpstr>
      <vt:lpstr>Noto Sans Symbols</vt:lpstr>
      <vt:lpstr>Times New Roman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jorge Lerendegui Marco</cp:lastModifiedBy>
  <cp:revision>3</cp:revision>
  <dcterms:modified xsi:type="dcterms:W3CDTF">2020-06-08T08:08:01Z</dcterms:modified>
</cp:coreProperties>
</file>