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7.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8.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9.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 id="2147483726" r:id="rId7"/>
    <p:sldMasterId id="2147483739" r:id="rId8"/>
    <p:sldMasterId id="2147483752" r:id="rId9"/>
    <p:sldMasterId id="2147483765" r:id="rId10"/>
  </p:sldMasterIdLst>
  <p:notesMasterIdLst>
    <p:notesMasterId r:id="rId73"/>
  </p:notesMasterIdLst>
  <p:sldIdLst>
    <p:sldId id="256" r:id="rId11"/>
    <p:sldId id="257" r:id="rId12"/>
    <p:sldId id="258" r:id="rId13"/>
    <p:sldId id="259" r:id="rId14"/>
    <p:sldId id="260" r:id="rId15"/>
    <p:sldId id="261" r:id="rId16"/>
    <p:sldId id="262" r:id="rId17"/>
    <p:sldId id="328" r:id="rId18"/>
    <p:sldId id="263" r:id="rId19"/>
    <p:sldId id="264" r:id="rId20"/>
    <p:sldId id="265" r:id="rId21"/>
    <p:sldId id="266" r:id="rId22"/>
    <p:sldId id="326" r:id="rId23"/>
    <p:sldId id="329" r:id="rId24"/>
    <p:sldId id="268" r:id="rId25"/>
    <p:sldId id="269" r:id="rId26"/>
    <p:sldId id="270" r:id="rId27"/>
    <p:sldId id="271" r:id="rId28"/>
    <p:sldId id="272" r:id="rId29"/>
    <p:sldId id="273" r:id="rId30"/>
    <p:sldId id="281" r:id="rId31"/>
    <p:sldId id="289" r:id="rId32"/>
    <p:sldId id="290" r:id="rId33"/>
    <p:sldId id="291" r:id="rId34"/>
    <p:sldId id="293" r:id="rId35"/>
    <p:sldId id="295" r:id="rId36"/>
    <p:sldId id="296" r:id="rId37"/>
    <p:sldId id="298" r:id="rId38"/>
    <p:sldId id="300" r:id="rId39"/>
    <p:sldId id="302" r:id="rId40"/>
    <p:sldId id="304" r:id="rId41"/>
    <p:sldId id="305" r:id="rId42"/>
    <p:sldId id="306" r:id="rId43"/>
    <p:sldId id="307" r:id="rId44"/>
    <p:sldId id="308" r:id="rId45"/>
    <p:sldId id="309" r:id="rId46"/>
    <p:sldId id="310" r:id="rId47"/>
    <p:sldId id="311" r:id="rId48"/>
    <p:sldId id="312" r:id="rId49"/>
    <p:sldId id="313" r:id="rId50"/>
    <p:sldId id="316" r:id="rId51"/>
    <p:sldId id="317" r:id="rId52"/>
    <p:sldId id="319" r:id="rId53"/>
    <p:sldId id="320" r:id="rId54"/>
    <p:sldId id="321" r:id="rId55"/>
    <p:sldId id="322" r:id="rId56"/>
    <p:sldId id="323" r:id="rId57"/>
    <p:sldId id="324" r:id="rId58"/>
    <p:sldId id="325" r:id="rId59"/>
    <p:sldId id="275" r:id="rId60"/>
    <p:sldId id="277" r:id="rId61"/>
    <p:sldId id="279" r:id="rId62"/>
    <p:sldId id="283" r:id="rId63"/>
    <p:sldId id="285" r:id="rId64"/>
    <p:sldId id="287" r:id="rId65"/>
    <p:sldId id="301" r:id="rId66"/>
    <p:sldId id="340" r:id="rId67"/>
    <p:sldId id="341" r:id="rId68"/>
    <p:sldId id="314" r:id="rId69"/>
    <p:sldId id="327" r:id="rId70"/>
    <p:sldId id="342" r:id="rId71"/>
    <p:sldId id="288" r:id="rId7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54" autoAdjust="0"/>
    <p:restoredTop sz="94660"/>
  </p:normalViewPr>
  <p:slideViewPr>
    <p:cSldViewPr snapToGrid="0">
      <p:cViewPr varScale="1">
        <p:scale>
          <a:sx n="156" d="100"/>
          <a:sy n="156" d="100"/>
        </p:scale>
        <p:origin x="1836" y="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6.xml"/><Relationship Id="rId21" Type="http://schemas.openxmlformats.org/officeDocument/2006/relationships/slide" Target="slides/slide11.xml"/><Relationship Id="rId42" Type="http://schemas.openxmlformats.org/officeDocument/2006/relationships/slide" Target="slides/slide32.xml"/><Relationship Id="rId47" Type="http://schemas.openxmlformats.org/officeDocument/2006/relationships/slide" Target="slides/slide37.xml"/><Relationship Id="rId63" Type="http://schemas.openxmlformats.org/officeDocument/2006/relationships/slide" Target="slides/slide53.xml"/><Relationship Id="rId68" Type="http://schemas.openxmlformats.org/officeDocument/2006/relationships/slide" Target="slides/slide58.xml"/><Relationship Id="rId16" Type="http://schemas.openxmlformats.org/officeDocument/2006/relationships/slide" Target="slides/slide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74"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1.xml"/><Relationship Id="rId19" Type="http://schemas.openxmlformats.org/officeDocument/2006/relationships/slide" Target="slides/slide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slide" Target="slides/slide59.xml"/><Relationship Id="rId77"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41.xml"/><Relationship Id="rId72" Type="http://schemas.openxmlformats.org/officeDocument/2006/relationships/slide" Target="slides/slide62.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slide" Target="slides/slide57.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slide" Target="slides/slide60.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10" Type="http://schemas.openxmlformats.org/officeDocument/2006/relationships/slideMaster" Target="slideMasters/slideMaster10.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3.xml"/><Relationship Id="rId18" Type="http://schemas.openxmlformats.org/officeDocument/2006/relationships/slide" Target="slides/slide8.xml"/><Relationship Id="rId39" Type="http://schemas.openxmlformats.org/officeDocument/2006/relationships/slide" Target="slides/slide29.xml"/><Relationship Id="rId34" Type="http://schemas.openxmlformats.org/officeDocument/2006/relationships/slide" Target="slides/slide24.xml"/><Relationship Id="rId50" Type="http://schemas.openxmlformats.org/officeDocument/2006/relationships/slide" Target="slides/slide40.xml"/><Relationship Id="rId55" Type="http://schemas.openxmlformats.org/officeDocument/2006/relationships/slide" Target="slides/slide45.xml"/><Relationship Id="rId76" Type="http://schemas.openxmlformats.org/officeDocument/2006/relationships/theme" Target="theme/theme1.xml"/><Relationship Id="rId7" Type="http://schemas.openxmlformats.org/officeDocument/2006/relationships/slideMaster" Target="slideMasters/slideMaster7.xml"/><Relationship Id="rId71" Type="http://schemas.openxmlformats.org/officeDocument/2006/relationships/slide" Target="slides/slide61.xml"/><Relationship Id="rId2" Type="http://schemas.openxmlformats.org/officeDocument/2006/relationships/slideMaster" Target="slideMasters/slideMaster2.xml"/><Relationship Id="rId29" Type="http://schemas.openxmlformats.org/officeDocument/2006/relationships/slide" Target="slides/slide1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95" name="PlaceHolder 1"/>
          <p:cNvSpPr>
            <a:spLocks noGrp="1" noRot="1" noChangeAspect="1"/>
          </p:cNvSpPr>
          <p:nvPr>
            <p:ph type="sldImg"/>
          </p:nvPr>
        </p:nvSpPr>
        <p:spPr>
          <a:xfrm>
            <a:off x="216000" y="812520"/>
            <a:ext cx="7127280" cy="4008960"/>
          </a:xfrm>
          <a:prstGeom prst="rect">
            <a:avLst/>
          </a:prstGeom>
        </p:spPr>
        <p:txBody>
          <a:bodyPr lIns="0" tIns="0" rIns="0" bIns="0" anchor="ctr"/>
          <a:lstStyle/>
          <a:p>
            <a:pPr algn="ctr"/>
            <a:r>
              <a:rPr lang="en-US" sz="4400" b="0" strike="noStrike" spc="-1">
                <a:latin typeface="Arial"/>
              </a:rPr>
              <a:t>Click to move the slide</a:t>
            </a:r>
          </a:p>
        </p:txBody>
      </p:sp>
      <p:sp>
        <p:nvSpPr>
          <p:cNvPr id="396" name="PlaceHolder 2"/>
          <p:cNvSpPr>
            <a:spLocks noGrp="1"/>
          </p:cNvSpPr>
          <p:nvPr>
            <p:ph type="body"/>
          </p:nvPr>
        </p:nvSpPr>
        <p:spPr>
          <a:xfrm>
            <a:off x="756000" y="5078520"/>
            <a:ext cx="6047640" cy="4811040"/>
          </a:xfrm>
          <a:prstGeom prst="rect">
            <a:avLst/>
          </a:prstGeom>
        </p:spPr>
        <p:txBody>
          <a:bodyPr lIns="0" tIns="0" rIns="0" bIns="0"/>
          <a:lstStyle/>
          <a:p>
            <a:r>
              <a:rPr lang="en-US" sz="2000" b="0" strike="noStrike" spc="-1">
                <a:latin typeface="Arial"/>
              </a:rPr>
              <a:t>Click to edit the notes format</a:t>
            </a:r>
          </a:p>
        </p:txBody>
      </p:sp>
      <p:sp>
        <p:nvSpPr>
          <p:cNvPr id="397" name="PlaceHolder 3"/>
          <p:cNvSpPr>
            <a:spLocks noGrp="1"/>
          </p:cNvSpPr>
          <p:nvPr>
            <p:ph type="hdr"/>
          </p:nvPr>
        </p:nvSpPr>
        <p:spPr>
          <a:xfrm>
            <a:off x="0" y="0"/>
            <a:ext cx="3280680" cy="534240"/>
          </a:xfrm>
          <a:prstGeom prst="rect">
            <a:avLst/>
          </a:prstGeom>
        </p:spPr>
        <p:txBody>
          <a:bodyPr lIns="0" tIns="0" rIns="0" bIns="0"/>
          <a:lstStyle/>
          <a:p>
            <a:r>
              <a:rPr lang="en-US" sz="1400" b="0" strike="noStrike" spc="-1">
                <a:latin typeface="Times New Roman"/>
              </a:rPr>
              <a:t> </a:t>
            </a:r>
          </a:p>
        </p:txBody>
      </p:sp>
      <p:sp>
        <p:nvSpPr>
          <p:cNvPr id="398" name="PlaceHolder 4"/>
          <p:cNvSpPr>
            <a:spLocks noGrp="1"/>
          </p:cNvSpPr>
          <p:nvPr>
            <p:ph type="dt"/>
          </p:nvPr>
        </p:nvSpPr>
        <p:spPr>
          <a:xfrm>
            <a:off x="4278960" y="0"/>
            <a:ext cx="3280680" cy="534240"/>
          </a:xfrm>
          <a:prstGeom prst="rect">
            <a:avLst/>
          </a:prstGeom>
        </p:spPr>
        <p:txBody>
          <a:bodyPr lIns="0" tIns="0" rIns="0" bIns="0"/>
          <a:lstStyle/>
          <a:p>
            <a:pPr algn="r"/>
            <a:r>
              <a:rPr lang="en-US" sz="1400" b="0" strike="noStrike" spc="-1">
                <a:latin typeface="Times New Roman"/>
              </a:rPr>
              <a:t> </a:t>
            </a:r>
          </a:p>
        </p:txBody>
      </p:sp>
      <p:sp>
        <p:nvSpPr>
          <p:cNvPr id="399" name="PlaceHolder 5"/>
          <p:cNvSpPr>
            <a:spLocks noGrp="1"/>
          </p:cNvSpPr>
          <p:nvPr>
            <p:ph type="ftr"/>
          </p:nvPr>
        </p:nvSpPr>
        <p:spPr>
          <a:xfrm>
            <a:off x="0" y="10157400"/>
            <a:ext cx="3280680" cy="534240"/>
          </a:xfrm>
          <a:prstGeom prst="rect">
            <a:avLst/>
          </a:prstGeom>
        </p:spPr>
        <p:txBody>
          <a:bodyPr lIns="0" tIns="0" rIns="0" bIns="0" anchor="b"/>
          <a:lstStyle/>
          <a:p>
            <a:r>
              <a:rPr lang="en-US" sz="1400" b="0" strike="noStrike" spc="-1">
                <a:latin typeface="Times New Roman"/>
              </a:rPr>
              <a:t> </a:t>
            </a:r>
          </a:p>
        </p:txBody>
      </p:sp>
      <p:sp>
        <p:nvSpPr>
          <p:cNvPr id="400" name="PlaceHolder 6"/>
          <p:cNvSpPr>
            <a:spLocks noGrp="1"/>
          </p:cNvSpPr>
          <p:nvPr>
            <p:ph type="sldNum"/>
          </p:nvPr>
        </p:nvSpPr>
        <p:spPr>
          <a:xfrm>
            <a:off x="4278960" y="10157400"/>
            <a:ext cx="3280680" cy="534240"/>
          </a:xfrm>
          <a:prstGeom prst="rect">
            <a:avLst/>
          </a:prstGeom>
        </p:spPr>
        <p:txBody>
          <a:bodyPr lIns="0" tIns="0" rIns="0" bIns="0" anchor="b"/>
          <a:lstStyle/>
          <a:p>
            <a:pPr algn="r"/>
            <a:fld id="{BB687BC6-9AF8-4830-92A2-3264B498594B}" type="slidenum">
              <a:rPr lang="en-US" sz="1400" b="0" strike="noStrike" spc="-1">
                <a:latin typeface="Times New Roman"/>
              </a:rPr>
              <a:t>‹N›</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3" name="PlaceHolder 1"/>
          <p:cNvSpPr>
            <a:spLocks noGrp="1" noRot="1" noChangeAspect="1"/>
          </p:cNvSpPr>
          <p:nvPr>
            <p:ph type="sldImg"/>
          </p:nvPr>
        </p:nvSpPr>
        <p:spPr>
          <a:xfrm>
            <a:off x="1371600" y="1143000"/>
            <a:ext cx="4111625" cy="3084513"/>
          </a:xfrm>
          <a:prstGeom prst="rect">
            <a:avLst/>
          </a:prstGeom>
        </p:spPr>
      </p:sp>
      <p:sp>
        <p:nvSpPr>
          <p:cNvPr id="1174" name="PlaceHolder 2"/>
          <p:cNvSpPr>
            <a:spLocks noGrp="1"/>
          </p:cNvSpPr>
          <p:nvPr>
            <p:ph type="body"/>
          </p:nvPr>
        </p:nvSpPr>
        <p:spPr>
          <a:xfrm>
            <a:off x="685800" y="4400640"/>
            <a:ext cx="5483880" cy="3597840"/>
          </a:xfrm>
          <a:prstGeom prst="rect">
            <a:avLst/>
          </a:prstGeom>
        </p:spPr>
        <p:txBody>
          <a:bodyPr lIns="0" tIns="0" rIns="0" bIns="0"/>
          <a:lstStyle/>
          <a:p>
            <a:pPr marL="216000" indent="-213840">
              <a:lnSpc>
                <a:spcPct val="100000"/>
              </a:lnSpc>
            </a:pPr>
            <a:r>
              <a:rPr lang="en-US" sz="2000" b="0" strike="noStrike" spc="-1">
                <a:latin typeface="Arial"/>
              </a:rPr>
              <a:t>64 inputs in 4 groups </a:t>
            </a:r>
          </a:p>
          <a:p>
            <a:pPr marL="216000" indent="-213840">
              <a:lnSpc>
                <a:spcPct val="100000"/>
              </a:lnSpc>
            </a:pPr>
            <a:r>
              <a:rPr lang="en-US" sz="2000" b="0" strike="noStrike" spc="-1">
                <a:latin typeface="Arial"/>
              </a:rPr>
              <a:t>1.28Ghz main frequency for running the delay locked loop 781ps, max frequency of hit acceptance. </a:t>
            </a:r>
          </a:p>
          <a:p>
            <a:pPr marL="216000" indent="-213840">
              <a:lnSpc>
                <a:spcPct val="100000"/>
              </a:lnSpc>
            </a:pPr>
            <a:r>
              <a:rPr lang="en-US" sz="2000" b="0" strike="noStrike" spc="-1">
                <a:latin typeface="Arial"/>
              </a:rPr>
              <a:t>Each channel has hit registers and interpolation logic decoder to store timing value.</a:t>
            </a:r>
          </a:p>
          <a:p>
            <a:pPr marL="216000" indent="-213840">
              <a:lnSpc>
                <a:spcPct val="100000"/>
              </a:lnSpc>
            </a:pPr>
            <a:r>
              <a:rPr lang="en-US" sz="2000" b="0" strike="noStrike" spc="-1">
                <a:latin typeface="Arial"/>
              </a:rPr>
              <a:t>Each channel can store 4 measurement, in a  FIFO buffer derandomizer for going to a frequency of 320MHz. Second part driven at 320Mhz, ¼ data rate, buffering needed, 512 word(32 bit) buffer also as trigger delay buffer.</a:t>
            </a:r>
          </a:p>
          <a:p>
            <a:pPr marL="216000" indent="-213840">
              <a:lnSpc>
                <a:spcPct val="100000"/>
              </a:lnSpc>
            </a:pPr>
            <a:r>
              <a:rPr lang="en-US" sz="2000" b="0" strike="noStrike" spc="-1">
                <a:latin typeface="Arial"/>
              </a:rPr>
              <a:t>Can keep 16x512+512 measurement per channel group = 8704 per channel group</a:t>
            </a:r>
          </a:p>
          <a:p>
            <a:pPr marL="216000" indent="-213840">
              <a:lnSpc>
                <a:spcPct val="100000"/>
              </a:lnSpc>
            </a:pPr>
            <a:r>
              <a:rPr lang="en-US" sz="2000" b="0" strike="noStrike" spc="-1">
                <a:latin typeface="Arial"/>
              </a:rPr>
              <a:t>Bottleneck in readout buffer, 1hit/25ns using 1 channel at 320Mhz, 4 clock cycle for 1 measurement</a:t>
            </a:r>
          </a:p>
          <a:p>
            <a:pPr marL="216000" indent="-213840">
              <a:lnSpc>
                <a:spcPct val="100000"/>
              </a:lnSpc>
            </a:pPr>
            <a:r>
              <a:rPr lang="en-US" sz="2800" b="0" strike="noStrike" spc="-1">
                <a:latin typeface="Arial"/>
              </a:rPr>
              <a:t>Bandwidth: </a:t>
            </a:r>
          </a:p>
          <a:p>
            <a:pPr marL="457200" indent="-454680">
              <a:lnSpc>
                <a:spcPct val="100000"/>
              </a:lnSpc>
              <a:buClr>
                <a:srgbClr val="000000"/>
              </a:buClr>
              <a:buFont typeface="StarSymbol"/>
              <a:buChar char="-"/>
            </a:pPr>
            <a:r>
              <a:rPr lang="en-US" sz="2800" b="0" strike="noStrike" spc="-1">
                <a:latin typeface="Arial"/>
              </a:rPr>
              <a:t>Min 320Mbits/s (8bits/25ns(40MHz) = 1 bits/3.125ns = 320Mbits/s)( ~0.15 Mhits/s per channel) (320MBits/32 bits/64ch)</a:t>
            </a:r>
          </a:p>
          <a:p>
            <a:pPr marL="457200" indent="-454680">
              <a:lnSpc>
                <a:spcPct val="100000"/>
              </a:lnSpc>
              <a:buClr>
                <a:srgbClr val="000000"/>
              </a:buClr>
              <a:buFont typeface="StarSymbol"/>
              <a:buChar char="-"/>
            </a:pPr>
            <a:r>
              <a:rPr lang="en-US" sz="2800" b="0" strike="noStrike" spc="-1">
                <a:latin typeface="Arial"/>
              </a:rPr>
              <a:t>Max 10Gbits/s (8bits/3.125ns(320MHz) = 1 bits/0.39ns = 256Mbits/s*4channel(max)= 10Gbits)( ( ~4 Mhits/s per channel) (10GBits/32 bits/64ch)</a:t>
            </a:r>
          </a:p>
          <a:p>
            <a:pPr>
              <a:lnSpc>
                <a:spcPct val="100000"/>
              </a:lnSpc>
            </a:pPr>
            <a:endParaRPr lang="en-US" sz="2800" b="0" strike="noStrike" spc="-1">
              <a:latin typeface="Arial"/>
            </a:endParaRPr>
          </a:p>
          <a:p>
            <a:pPr>
              <a:lnSpc>
                <a:spcPct val="100000"/>
              </a:lnSpc>
            </a:pPr>
            <a:r>
              <a:rPr lang="en-US" sz="2000" b="0" strike="noStrike" spc="-1">
                <a:latin typeface="Arial"/>
              </a:rPr>
              <a:t>Trigger interface, 4 buffer , 1 buffer per channel for triggering.</a:t>
            </a:r>
          </a:p>
          <a:p>
            <a:pPr>
              <a:lnSpc>
                <a:spcPct val="100000"/>
              </a:lnSpc>
            </a:pPr>
            <a:r>
              <a:rPr lang="en-US" sz="2000" b="0" strike="noStrike" spc="-1">
                <a:latin typeface="Arial"/>
              </a:rPr>
              <a:t>I2C configuration interface</a:t>
            </a:r>
          </a:p>
        </p:txBody>
      </p:sp>
      <p:sp>
        <p:nvSpPr>
          <p:cNvPr id="1175" name="CustomShape 3"/>
          <p:cNvSpPr/>
          <p:nvPr/>
        </p:nvSpPr>
        <p:spPr>
          <a:xfrm>
            <a:off x="3884760" y="8685360"/>
            <a:ext cx="296928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5F4C4B0-722B-4508-B767-7694A23CC063}" type="slidenum">
              <a:rPr lang="en-US" sz="1200" b="0" strike="noStrike" spc="-1">
                <a:solidFill>
                  <a:srgbClr val="000000"/>
                </a:solidFill>
                <a:latin typeface="+mn-lt"/>
                <a:ea typeface="+mn-ea"/>
              </a:rPr>
              <a:t>4</a:t>
            </a:fld>
            <a:endParaRPr lang="en-US" sz="1200" b="0" strike="noStrike" spc="-1">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0" name="PlaceHolder 1"/>
          <p:cNvSpPr>
            <a:spLocks noGrp="1" noRot="1" noChangeAspect="1"/>
          </p:cNvSpPr>
          <p:nvPr>
            <p:ph type="sldImg"/>
          </p:nvPr>
        </p:nvSpPr>
        <p:spPr>
          <a:xfrm>
            <a:off x="1373188" y="1143000"/>
            <a:ext cx="4105275" cy="3079750"/>
          </a:xfrm>
          <a:prstGeom prst="rect">
            <a:avLst/>
          </a:prstGeom>
        </p:spPr>
      </p:sp>
      <p:sp>
        <p:nvSpPr>
          <p:cNvPr id="1201"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02"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73981D6-A770-42EE-A9DA-9A9AAE2577B6}" type="slidenum">
              <a:rPr lang="en-US" sz="1200" b="0" strike="noStrike" spc="-1">
                <a:solidFill>
                  <a:srgbClr val="000000"/>
                </a:solidFill>
                <a:latin typeface="+mn-lt"/>
                <a:ea typeface="+mn-ea"/>
              </a:rPr>
              <a:t>20</a:t>
            </a:fld>
            <a:endParaRPr lang="en-US" sz="1200" b="0" strike="noStrike" spc="-1">
              <a:latin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4" name="PlaceHolder 1"/>
          <p:cNvSpPr>
            <a:spLocks noGrp="1" noRot="1" noChangeAspect="1"/>
          </p:cNvSpPr>
          <p:nvPr>
            <p:ph type="sldImg"/>
          </p:nvPr>
        </p:nvSpPr>
        <p:spPr>
          <a:xfrm>
            <a:off x="1373188" y="1143000"/>
            <a:ext cx="4105275" cy="3079750"/>
          </a:xfrm>
          <a:prstGeom prst="rect">
            <a:avLst/>
          </a:prstGeom>
        </p:spPr>
      </p:sp>
      <p:sp>
        <p:nvSpPr>
          <p:cNvPr id="1225"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26"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E25B0A4-7BB5-4EC0-A23A-47620536B47D}" type="slidenum">
              <a:rPr lang="en-US" sz="1200" b="0" strike="noStrike" spc="-1">
                <a:solidFill>
                  <a:srgbClr val="000000"/>
                </a:solidFill>
                <a:latin typeface="+mn-lt"/>
                <a:ea typeface="+mn-ea"/>
              </a:rPr>
              <a:t>21</a:t>
            </a:fld>
            <a:endParaRPr lang="en-US" sz="1200" b="0" strike="noStrike" spc="-1">
              <a:latin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8" name="PlaceHolder 1"/>
          <p:cNvSpPr>
            <a:spLocks noGrp="1" noRot="1" noChangeAspect="1"/>
          </p:cNvSpPr>
          <p:nvPr>
            <p:ph type="sldImg"/>
          </p:nvPr>
        </p:nvSpPr>
        <p:spPr>
          <a:xfrm>
            <a:off x="1373188" y="1143000"/>
            <a:ext cx="4105275" cy="3079750"/>
          </a:xfrm>
          <a:prstGeom prst="rect">
            <a:avLst/>
          </a:prstGeom>
        </p:spPr>
      </p:sp>
      <p:sp>
        <p:nvSpPr>
          <p:cNvPr id="1249" name="PlaceHolder 2"/>
          <p:cNvSpPr>
            <a:spLocks noGrp="1"/>
          </p:cNvSpPr>
          <p:nvPr>
            <p:ph type="body"/>
          </p:nvPr>
        </p:nvSpPr>
        <p:spPr>
          <a:xfrm>
            <a:off x="685800" y="4400640"/>
            <a:ext cx="5480640" cy="3594600"/>
          </a:xfrm>
          <a:prstGeom prst="rect">
            <a:avLst/>
          </a:prstGeom>
        </p:spPr>
        <p:txBody>
          <a:bodyPr lIns="0" tIns="0" rIns="0" bIns="0"/>
          <a:lstStyle/>
          <a:p>
            <a:pPr marL="216000" indent="-210600">
              <a:lnSpc>
                <a:spcPct val="100000"/>
              </a:lnSpc>
            </a:pPr>
            <a:r>
              <a:rPr lang="en-US" sz="2000" b="0" strike="noStrike" spc="-1">
                <a:latin typeface="Arial"/>
              </a:rPr>
              <a:t>Coarse time we expect to have the same result with common adjustment correction, but with new chip version with less mismatch</a:t>
            </a:r>
          </a:p>
          <a:p>
            <a:pPr marL="216000" indent="-210600">
              <a:lnSpc>
                <a:spcPct val="100000"/>
              </a:lnSpc>
            </a:pPr>
            <a:endParaRPr lang="en-US" sz="2000" b="0" strike="noStrike" spc="-1">
              <a:latin typeface="Arial"/>
            </a:endParaRPr>
          </a:p>
          <a:p>
            <a:pPr marL="216000" indent="-210600">
              <a:lnSpc>
                <a:spcPct val="100000"/>
              </a:lnSpc>
            </a:pPr>
            <a:r>
              <a:rPr lang="en-US" sz="2000" b="0" strike="noStrike" spc="-1">
                <a:latin typeface="Arial"/>
              </a:rPr>
              <a:t>Fine time we expect to have a final result with common adjustment betwenn adjusted and not adjusted </a:t>
            </a:r>
          </a:p>
        </p:txBody>
      </p:sp>
      <p:sp>
        <p:nvSpPr>
          <p:cNvPr id="1250"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DA3FB474-AE6C-4B00-BE41-CC59010F4F0E}" type="slidenum">
              <a:rPr lang="en-US" sz="1200" b="0" strike="noStrike" spc="-1">
                <a:solidFill>
                  <a:srgbClr val="000000"/>
                </a:solidFill>
                <a:latin typeface="+mn-lt"/>
                <a:ea typeface="+mn-ea"/>
              </a:rPr>
              <a:t>22</a:t>
            </a:fld>
            <a:endParaRPr lang="en-US" sz="1200" b="0" strike="noStrike" spc="-1">
              <a:latin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1" name="PlaceHolder 1"/>
          <p:cNvSpPr>
            <a:spLocks noGrp="1" noRot="1" noChangeAspect="1"/>
          </p:cNvSpPr>
          <p:nvPr>
            <p:ph type="sldImg"/>
          </p:nvPr>
        </p:nvSpPr>
        <p:spPr>
          <a:xfrm>
            <a:off x="1373188" y="1143000"/>
            <a:ext cx="4105275" cy="3079750"/>
          </a:xfrm>
          <a:prstGeom prst="rect">
            <a:avLst/>
          </a:prstGeom>
        </p:spPr>
      </p:sp>
      <p:sp>
        <p:nvSpPr>
          <p:cNvPr id="1252" name="PlaceHolder 2"/>
          <p:cNvSpPr>
            <a:spLocks noGrp="1"/>
          </p:cNvSpPr>
          <p:nvPr>
            <p:ph type="body"/>
          </p:nvPr>
        </p:nvSpPr>
        <p:spPr>
          <a:xfrm>
            <a:off x="685800" y="4400640"/>
            <a:ext cx="5480640" cy="3594600"/>
          </a:xfrm>
          <a:prstGeom prst="rect">
            <a:avLst/>
          </a:prstGeom>
        </p:spPr>
        <p:txBody>
          <a:bodyPr lIns="0" tIns="0" rIns="0" bIns="0"/>
          <a:lstStyle/>
          <a:p>
            <a:pPr marL="216000" indent="-210600">
              <a:lnSpc>
                <a:spcPct val="100000"/>
              </a:lnSpc>
            </a:pPr>
            <a:r>
              <a:rPr lang="en-US" sz="1200" b="0" strike="noStrike" spc="-1">
                <a:solidFill>
                  <a:srgbClr val="0055A0"/>
                </a:solidFill>
                <a:latin typeface="+mn-lt"/>
                <a:ea typeface="DejaVu Sans"/>
              </a:rPr>
              <a:t>As a random source we expect the same amount of hits in each bin, the deviation from a flat histogram means we need to adjust the bin size.</a:t>
            </a:r>
            <a:endParaRPr lang="en-US" sz="1200" b="0" strike="noStrike" spc="-1">
              <a:latin typeface="Arial"/>
            </a:endParaRPr>
          </a:p>
          <a:p>
            <a:pPr marL="216000" indent="-21060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p:txBody>
      </p:sp>
      <p:sp>
        <p:nvSpPr>
          <p:cNvPr id="1253"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B189BD9-8DD7-40D9-9F83-FCEBFCF27CBB}" type="slidenum">
              <a:rPr lang="en-US" sz="1200" b="0" strike="noStrike" spc="-1">
                <a:solidFill>
                  <a:srgbClr val="000000"/>
                </a:solidFill>
                <a:latin typeface="+mn-lt"/>
                <a:ea typeface="+mn-ea"/>
              </a:rPr>
              <a:t>24</a:t>
            </a:fld>
            <a:endParaRPr lang="en-US" sz="1200" b="0" strike="noStrike" spc="-1">
              <a:latin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7" name="PlaceHolder 1"/>
          <p:cNvSpPr>
            <a:spLocks noGrp="1" noRot="1" noChangeAspect="1"/>
          </p:cNvSpPr>
          <p:nvPr>
            <p:ph type="sldImg"/>
          </p:nvPr>
        </p:nvSpPr>
        <p:spPr>
          <a:xfrm>
            <a:off x="1373188" y="1143000"/>
            <a:ext cx="4105275" cy="3079750"/>
          </a:xfrm>
          <a:prstGeom prst="rect">
            <a:avLst/>
          </a:prstGeom>
        </p:spPr>
      </p:sp>
      <p:sp>
        <p:nvSpPr>
          <p:cNvPr id="1258" name="PlaceHolder 2"/>
          <p:cNvSpPr>
            <a:spLocks noGrp="1"/>
          </p:cNvSpPr>
          <p:nvPr>
            <p:ph type="body"/>
          </p:nvPr>
        </p:nvSpPr>
        <p:spPr>
          <a:xfrm>
            <a:off x="685800" y="4400640"/>
            <a:ext cx="5480640" cy="3594600"/>
          </a:xfrm>
          <a:prstGeom prst="rect">
            <a:avLst/>
          </a:prstGeom>
        </p:spPr>
        <p:txBody>
          <a:bodyPr lIns="0" tIns="0" rIns="0" bIns="0"/>
          <a:lstStyle/>
          <a:p>
            <a:pPr marL="216000" indent="-210600">
              <a:lnSpc>
                <a:spcPct val="100000"/>
              </a:lnSpc>
            </a:pPr>
            <a:r>
              <a:rPr lang="en-US" sz="1200" b="0" strike="noStrike" spc="-1">
                <a:solidFill>
                  <a:srgbClr val="0055A0"/>
                </a:solidFill>
                <a:latin typeface="+mn-lt"/>
                <a:ea typeface="DejaVu Sans"/>
              </a:rPr>
              <a:t>As a random source we expect the same amount of hits in each bin, the deviation from a flat histogram means we need to adjust the bin size. </a:t>
            </a:r>
            <a:endParaRPr lang="en-US" sz="1200" b="0" strike="noStrike" spc="-1">
              <a:latin typeface="Arial"/>
            </a:endParaRPr>
          </a:p>
          <a:p>
            <a:pPr marL="216000" indent="-210600">
              <a:lnSpc>
                <a:spcPct val="100000"/>
              </a:lnSpc>
            </a:pPr>
            <a:r>
              <a:rPr lang="en-US" sz="1200" b="0" strike="noStrike" spc="-1">
                <a:solidFill>
                  <a:srgbClr val="0055A0"/>
                </a:solidFill>
                <a:latin typeface="+mn-lt"/>
                <a:ea typeface="DejaVu Sans"/>
              </a:rPr>
              <a:t>Not visible but remind that we have mismatch which in fine mode create misdetection of trailing and leading edge.</a:t>
            </a:r>
            <a:endParaRPr lang="en-US" sz="1200" b="0" strike="noStrike" spc="-1">
              <a:latin typeface="Arial"/>
            </a:endParaRPr>
          </a:p>
          <a:p>
            <a:pPr marL="216000" indent="-21060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a:p>
            <a:pPr marL="216000" indent="-210600">
              <a:lnSpc>
                <a:spcPct val="100000"/>
              </a:lnSpc>
            </a:pPr>
            <a:endParaRPr lang="en-US" sz="1200" b="0" strike="noStrike" spc="-1">
              <a:latin typeface="Arial"/>
            </a:endParaRPr>
          </a:p>
        </p:txBody>
      </p:sp>
      <p:sp>
        <p:nvSpPr>
          <p:cNvPr id="1259"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41191E0-0942-4DC9-A430-21563967C508}" type="slidenum">
              <a:rPr lang="en-US" sz="1200" b="0" strike="noStrike" spc="-1">
                <a:solidFill>
                  <a:srgbClr val="000000"/>
                </a:solidFill>
                <a:latin typeface="+mn-lt"/>
                <a:ea typeface="+mn-ea"/>
              </a:rPr>
              <a:t>25</a:t>
            </a:fld>
            <a:endParaRPr lang="en-US" sz="1200" b="0" strike="noStrike" spc="-1">
              <a:latin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3" name="PlaceHolder 1"/>
          <p:cNvSpPr>
            <a:spLocks noGrp="1" noRot="1" noChangeAspect="1"/>
          </p:cNvSpPr>
          <p:nvPr>
            <p:ph type="sldImg"/>
          </p:nvPr>
        </p:nvSpPr>
        <p:spPr>
          <a:xfrm>
            <a:off x="1371600" y="1143000"/>
            <a:ext cx="4111625" cy="3082925"/>
          </a:xfrm>
          <a:prstGeom prst="rect">
            <a:avLst/>
          </a:prstGeom>
        </p:spPr>
      </p:sp>
      <p:sp>
        <p:nvSpPr>
          <p:cNvPr id="1264" name="PlaceHolder 2"/>
          <p:cNvSpPr>
            <a:spLocks noGrp="1"/>
          </p:cNvSpPr>
          <p:nvPr>
            <p:ph type="body"/>
          </p:nvPr>
        </p:nvSpPr>
        <p:spPr>
          <a:xfrm>
            <a:off x="685800" y="4400640"/>
            <a:ext cx="5482800" cy="3596760"/>
          </a:xfrm>
          <a:prstGeom prst="rect">
            <a:avLst/>
          </a:prstGeom>
        </p:spPr>
        <p:txBody>
          <a:bodyPr lIns="0" tIns="0" rIns="0" bIns="0"/>
          <a:lstStyle/>
          <a:p>
            <a:pPr marL="216000" indent="-212760">
              <a:lnSpc>
                <a:spcPct val="100000"/>
              </a:lnSpc>
            </a:pPr>
            <a:r>
              <a:rPr lang="en-US" sz="1200" b="0" strike="noStrike" spc="-1">
                <a:solidFill>
                  <a:srgbClr val="0055A0"/>
                </a:solidFill>
                <a:latin typeface="+mn-lt"/>
                <a:ea typeface="DejaVu Sans"/>
              </a:rPr>
              <a:t>As a random source we expect the same amount of hits in each bin, the deviation from a flat histogram means we need to adjust the bin size.</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p:txBody>
      </p:sp>
      <p:sp>
        <p:nvSpPr>
          <p:cNvPr id="1265" name="CustomShape 3"/>
          <p:cNvSpPr/>
          <p:nvPr/>
        </p:nvSpPr>
        <p:spPr>
          <a:xfrm>
            <a:off x="3884760" y="8685360"/>
            <a:ext cx="2968200" cy="455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CFED019-2356-48E2-8410-800A3BAC1158}" type="slidenum">
              <a:rPr lang="en-US" sz="1200" b="0" strike="noStrike" spc="-1">
                <a:solidFill>
                  <a:srgbClr val="000000"/>
                </a:solidFill>
                <a:latin typeface="+mn-lt"/>
                <a:ea typeface="+mn-ea"/>
              </a:rPr>
              <a:t>27</a:t>
            </a:fld>
            <a:endParaRPr lang="en-US" sz="1200" b="0" strike="noStrike" spc="-1">
              <a:latin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PlaceHolder 1"/>
          <p:cNvSpPr>
            <a:spLocks noGrp="1" noRot="1" noChangeAspect="1"/>
          </p:cNvSpPr>
          <p:nvPr>
            <p:ph type="sldImg"/>
          </p:nvPr>
        </p:nvSpPr>
        <p:spPr>
          <a:xfrm>
            <a:off x="1373188" y="1143000"/>
            <a:ext cx="4105275" cy="3079750"/>
          </a:xfrm>
          <a:prstGeom prst="rect">
            <a:avLst/>
          </a:prstGeom>
        </p:spPr>
      </p:sp>
      <p:sp>
        <p:nvSpPr>
          <p:cNvPr id="1270"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71"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A4E45E1-991A-4274-AA98-052A2666334D}" type="slidenum">
              <a:rPr lang="en-US" sz="1200" b="0" strike="noStrike" spc="-1">
                <a:solidFill>
                  <a:srgbClr val="000000"/>
                </a:solidFill>
                <a:latin typeface="+mn-lt"/>
                <a:ea typeface="+mn-ea"/>
              </a:rPr>
              <a:t>28</a:t>
            </a:fld>
            <a:endParaRPr lang="en-US" sz="1200" b="0" strike="noStrike" spc="-1">
              <a:latin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5" name="PlaceHolder 1"/>
          <p:cNvSpPr>
            <a:spLocks noGrp="1" noRot="1" noChangeAspect="1"/>
          </p:cNvSpPr>
          <p:nvPr>
            <p:ph type="sldImg"/>
          </p:nvPr>
        </p:nvSpPr>
        <p:spPr>
          <a:xfrm>
            <a:off x="1371600" y="1143000"/>
            <a:ext cx="4111625" cy="3082925"/>
          </a:xfrm>
          <a:prstGeom prst="rect">
            <a:avLst/>
          </a:prstGeom>
        </p:spPr>
      </p:sp>
      <p:sp>
        <p:nvSpPr>
          <p:cNvPr id="1276" name="PlaceHolder 2"/>
          <p:cNvSpPr>
            <a:spLocks noGrp="1"/>
          </p:cNvSpPr>
          <p:nvPr>
            <p:ph type="body"/>
          </p:nvPr>
        </p:nvSpPr>
        <p:spPr>
          <a:xfrm>
            <a:off x="685800" y="4400640"/>
            <a:ext cx="5482800" cy="3596760"/>
          </a:xfrm>
          <a:prstGeom prst="rect">
            <a:avLst/>
          </a:prstGeom>
        </p:spPr>
        <p:txBody>
          <a:bodyPr lIns="0" tIns="0" rIns="0" bIns="0"/>
          <a:lstStyle/>
          <a:p>
            <a:pPr marL="216000" indent="-212760">
              <a:lnSpc>
                <a:spcPct val="100000"/>
              </a:lnSpc>
            </a:pPr>
            <a:r>
              <a:rPr lang="en-US" sz="1200" b="0" strike="noStrike" spc="-1">
                <a:solidFill>
                  <a:srgbClr val="0055A0"/>
                </a:solidFill>
                <a:latin typeface="+mn-lt"/>
                <a:ea typeface="DejaVu Sans"/>
              </a:rPr>
              <a:t>As a random source we expect the same amount of hits in each bin, the deviation from a flat histogram means we need to adjust the bin size. </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Not visible but remind that we have mismatch which in fine mode create misdetection of trailing and leading edge.</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a:p>
            <a:pPr marL="216000" indent="-212760">
              <a:lnSpc>
                <a:spcPct val="100000"/>
              </a:lnSpc>
            </a:pPr>
            <a:endParaRPr lang="en-US" sz="1200" b="0" strike="noStrike" spc="-1">
              <a:latin typeface="Arial"/>
            </a:endParaRPr>
          </a:p>
        </p:txBody>
      </p:sp>
      <p:sp>
        <p:nvSpPr>
          <p:cNvPr id="1277" name="CustomShape 3"/>
          <p:cNvSpPr/>
          <p:nvPr/>
        </p:nvSpPr>
        <p:spPr>
          <a:xfrm>
            <a:off x="3884760" y="8685360"/>
            <a:ext cx="2968200" cy="455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103B97E-FFAA-48C2-AAED-A78CC74EFEAF}" type="slidenum">
              <a:rPr lang="en-US" sz="1200" b="0" strike="noStrike" spc="-1">
                <a:solidFill>
                  <a:srgbClr val="000000"/>
                </a:solidFill>
                <a:latin typeface="+mn-lt"/>
                <a:ea typeface="+mn-ea"/>
              </a:rPr>
              <a:t>29</a:t>
            </a:fld>
            <a:endParaRPr lang="en-US" sz="1200" b="0" strike="noStrike" spc="-1">
              <a:latin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1" name="PlaceHolder 1"/>
          <p:cNvSpPr>
            <a:spLocks noGrp="1" noRot="1" noChangeAspect="1"/>
          </p:cNvSpPr>
          <p:nvPr>
            <p:ph type="sldImg"/>
          </p:nvPr>
        </p:nvSpPr>
        <p:spPr>
          <a:xfrm>
            <a:off x="1373188" y="1143000"/>
            <a:ext cx="4105275" cy="3079750"/>
          </a:xfrm>
          <a:prstGeom prst="rect">
            <a:avLst/>
          </a:prstGeom>
        </p:spPr>
      </p:sp>
      <p:sp>
        <p:nvSpPr>
          <p:cNvPr id="1282"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83"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F1C63BF-0735-4297-9363-3D715909EFA2}" type="slidenum">
              <a:rPr lang="en-US" sz="1200" b="0" strike="noStrike" spc="-1">
                <a:solidFill>
                  <a:srgbClr val="000000"/>
                </a:solidFill>
                <a:latin typeface="+mn-lt"/>
                <a:ea typeface="+mn-ea"/>
              </a:rPr>
              <a:t>30</a:t>
            </a:fld>
            <a:endParaRPr lang="en-US" sz="1200" b="0" strike="noStrike" spc="-1">
              <a:latin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 name="PlaceHolder 1"/>
          <p:cNvSpPr>
            <a:spLocks noGrp="1" noRot="1" noChangeAspect="1"/>
          </p:cNvSpPr>
          <p:nvPr>
            <p:ph type="sldImg"/>
          </p:nvPr>
        </p:nvSpPr>
        <p:spPr>
          <a:xfrm>
            <a:off x="1371600" y="1143000"/>
            <a:ext cx="4111625" cy="3082925"/>
          </a:xfrm>
          <a:prstGeom prst="rect">
            <a:avLst/>
          </a:prstGeom>
        </p:spPr>
      </p:sp>
      <p:sp>
        <p:nvSpPr>
          <p:cNvPr id="1288" name="PlaceHolder 2"/>
          <p:cNvSpPr>
            <a:spLocks noGrp="1"/>
          </p:cNvSpPr>
          <p:nvPr>
            <p:ph type="body"/>
          </p:nvPr>
        </p:nvSpPr>
        <p:spPr>
          <a:xfrm>
            <a:off x="685800" y="4400640"/>
            <a:ext cx="5482800" cy="3596760"/>
          </a:xfrm>
          <a:prstGeom prst="rect">
            <a:avLst/>
          </a:prstGeom>
        </p:spPr>
        <p:txBody>
          <a:bodyPr lIns="0" tIns="0" rIns="0" bIns="0"/>
          <a:lstStyle/>
          <a:p>
            <a:pPr marL="216000" indent="-212760">
              <a:lnSpc>
                <a:spcPct val="100000"/>
              </a:lnSpc>
            </a:pPr>
            <a:r>
              <a:rPr lang="en-US" sz="1200" b="0" strike="noStrike" spc="-1">
                <a:solidFill>
                  <a:srgbClr val="0055A0"/>
                </a:solidFill>
                <a:latin typeface="+mn-lt"/>
                <a:ea typeface="DejaVu Sans"/>
              </a:rPr>
              <a:t>As a random source we expect the same amount of hits in each bin, the deviation from a flat histogram means we need to adjust the bin size.</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p:txBody>
      </p:sp>
      <p:sp>
        <p:nvSpPr>
          <p:cNvPr id="1289" name="CustomShape 3"/>
          <p:cNvSpPr/>
          <p:nvPr/>
        </p:nvSpPr>
        <p:spPr>
          <a:xfrm>
            <a:off x="3884760" y="8685360"/>
            <a:ext cx="2968200" cy="455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127FF71-C07F-4CAE-B150-C6B09A2468F2}" type="slidenum">
              <a:rPr lang="en-US" sz="1200" b="0" strike="noStrike" spc="-1">
                <a:solidFill>
                  <a:srgbClr val="000000"/>
                </a:solidFill>
                <a:latin typeface="+mn-lt"/>
                <a:ea typeface="+mn-ea"/>
              </a:rPr>
              <a:t>32</a:t>
            </a:fld>
            <a:endParaRPr lang="en-US" sz="1200" b="0" strike="noStrike" spc="-1">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 name="PlaceHolder 1"/>
          <p:cNvSpPr>
            <a:spLocks noGrp="1" noRot="1" noChangeAspect="1"/>
          </p:cNvSpPr>
          <p:nvPr>
            <p:ph type="sldImg"/>
          </p:nvPr>
        </p:nvSpPr>
        <p:spPr>
          <a:xfrm>
            <a:off x="1371600" y="1143000"/>
            <a:ext cx="4111625" cy="3084513"/>
          </a:xfrm>
          <a:prstGeom prst="rect">
            <a:avLst/>
          </a:prstGeom>
        </p:spPr>
      </p:sp>
      <p:sp>
        <p:nvSpPr>
          <p:cNvPr id="1177" name="PlaceHolder 2"/>
          <p:cNvSpPr>
            <a:spLocks noGrp="1"/>
          </p:cNvSpPr>
          <p:nvPr>
            <p:ph type="body"/>
          </p:nvPr>
        </p:nvSpPr>
        <p:spPr>
          <a:xfrm>
            <a:off x="685800" y="4400640"/>
            <a:ext cx="5483880" cy="3597840"/>
          </a:xfrm>
          <a:prstGeom prst="rect">
            <a:avLst/>
          </a:prstGeom>
        </p:spPr>
        <p:txBody>
          <a:bodyPr lIns="0" tIns="0" rIns="0" bIns="0"/>
          <a:lstStyle/>
          <a:p>
            <a:pPr marL="216000" indent="-214200">
              <a:lnSpc>
                <a:spcPct val="100000"/>
              </a:lnSpc>
            </a:pPr>
            <a:r>
              <a:rPr lang="en-US" sz="2000" b="0" strike="noStrike" spc="-1">
                <a:latin typeface="Arial"/>
              </a:rPr>
              <a:t>Unexpected mismatch between flipflops, which leads to leading trailing misdetection, problem in fine time mode acquisition.</a:t>
            </a:r>
          </a:p>
          <a:p>
            <a:pPr marL="216000" indent="-214200">
              <a:lnSpc>
                <a:spcPct val="100000"/>
              </a:lnSpc>
            </a:pPr>
            <a:r>
              <a:rPr lang="en-US" sz="2000" b="0" strike="noStrike" spc="-1">
                <a:latin typeface="Arial"/>
              </a:rPr>
              <a:t>Mismatch also between channels, visible in top part acquisition, causing some issues at the moment.</a:t>
            </a:r>
          </a:p>
          <a:p>
            <a:pPr marL="216000" indent="-214200">
              <a:lnSpc>
                <a:spcPct val="100000"/>
              </a:lnSpc>
            </a:pPr>
            <a:endParaRPr lang="en-US" sz="2000" b="0" strike="noStrike" spc="-1">
              <a:latin typeface="Arial"/>
            </a:endParaRPr>
          </a:p>
        </p:txBody>
      </p:sp>
      <p:sp>
        <p:nvSpPr>
          <p:cNvPr id="1178" name="CustomShape 3"/>
          <p:cNvSpPr/>
          <p:nvPr/>
        </p:nvSpPr>
        <p:spPr>
          <a:xfrm>
            <a:off x="3884760" y="8685360"/>
            <a:ext cx="296928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DA0D0AE-42B0-4C7E-9794-13953B14FF51}" type="slidenum">
              <a:rPr lang="en-US" sz="1200" b="0" strike="noStrike" spc="-1">
                <a:solidFill>
                  <a:srgbClr val="000000"/>
                </a:solidFill>
                <a:latin typeface="+mn-lt"/>
                <a:ea typeface="+mn-ea"/>
              </a:rPr>
              <a:t>5</a:t>
            </a:fld>
            <a:endParaRPr lang="en-US" sz="1200" b="0" strike="noStrike" spc="-1">
              <a:latin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 name="PlaceHolder 1"/>
          <p:cNvSpPr>
            <a:spLocks noGrp="1" noRot="1" noChangeAspect="1"/>
          </p:cNvSpPr>
          <p:nvPr>
            <p:ph type="sldImg"/>
          </p:nvPr>
        </p:nvSpPr>
        <p:spPr>
          <a:xfrm>
            <a:off x="1373188" y="1143000"/>
            <a:ext cx="4105275" cy="3079750"/>
          </a:xfrm>
          <a:prstGeom prst="rect">
            <a:avLst/>
          </a:prstGeom>
        </p:spPr>
      </p:sp>
      <p:sp>
        <p:nvSpPr>
          <p:cNvPr id="1291"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X axis delay introduced by the trombone, Y axis INL in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Specify min max values.</a:t>
            </a:r>
            <a:endParaRPr lang="en-US" sz="1200" b="0" strike="noStrike" spc="-1">
              <a:latin typeface="Arial"/>
            </a:endParaRPr>
          </a:p>
          <a:p>
            <a:pPr marL="216000" indent="-210960">
              <a:lnSpc>
                <a:spcPct val="100000"/>
              </a:lnSpc>
            </a:pPr>
            <a:r>
              <a:rPr lang="en-US" sz="1200" b="0" strike="noStrike" spc="-1">
                <a:solidFill>
                  <a:srgbClr val="0055A0"/>
                </a:solidFill>
                <a:latin typeface="+mn-lt"/>
              </a:rPr>
              <a:t>INL in rms mode, not averaged, but calculated through all the measurement points, around 16000 per delay step</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92"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3B9D39C-8224-4368-97C0-C0FB5B28510F}" type="slidenum">
              <a:rPr lang="en-US" sz="1200" b="0" strike="noStrike" spc="-1">
                <a:solidFill>
                  <a:srgbClr val="000000"/>
                </a:solidFill>
                <a:latin typeface="+mn-lt"/>
                <a:ea typeface="+mn-ea"/>
              </a:rPr>
              <a:t>33</a:t>
            </a:fld>
            <a:endParaRPr lang="en-US" sz="1200" b="0" strike="noStrike" spc="-1">
              <a:latin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3" name="PlaceHolder 1"/>
          <p:cNvSpPr>
            <a:spLocks noGrp="1" noRot="1" noChangeAspect="1"/>
          </p:cNvSpPr>
          <p:nvPr>
            <p:ph type="sldImg"/>
          </p:nvPr>
        </p:nvSpPr>
        <p:spPr>
          <a:xfrm>
            <a:off x="1371600" y="1143000"/>
            <a:ext cx="4111625" cy="3082925"/>
          </a:xfrm>
          <a:prstGeom prst="rect">
            <a:avLst/>
          </a:prstGeom>
        </p:spPr>
      </p:sp>
      <p:sp>
        <p:nvSpPr>
          <p:cNvPr id="1294" name="PlaceHolder 2"/>
          <p:cNvSpPr>
            <a:spLocks noGrp="1"/>
          </p:cNvSpPr>
          <p:nvPr>
            <p:ph type="body"/>
          </p:nvPr>
        </p:nvSpPr>
        <p:spPr>
          <a:xfrm>
            <a:off x="685800" y="4400640"/>
            <a:ext cx="5482800" cy="3596760"/>
          </a:xfrm>
          <a:prstGeom prst="rect">
            <a:avLst/>
          </a:prstGeom>
        </p:spPr>
        <p:txBody>
          <a:bodyPr lIns="0" tIns="0" rIns="0" bIns="0"/>
          <a:lstStyle/>
          <a:p>
            <a:pPr marL="216000" indent="-212760">
              <a:lnSpc>
                <a:spcPct val="100000"/>
              </a:lnSpc>
            </a:pPr>
            <a:r>
              <a:rPr lang="en-US" sz="1200" b="0" strike="noStrike" spc="-1">
                <a:solidFill>
                  <a:srgbClr val="0055A0"/>
                </a:solidFill>
                <a:latin typeface="+mn-lt"/>
                <a:ea typeface="DejaVu Sans"/>
              </a:rPr>
              <a:t>As a random source we expect the same amount of hits in each bin, the deviation from a flat histogram means we need to adjust the bin size.</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p:txBody>
      </p:sp>
      <p:sp>
        <p:nvSpPr>
          <p:cNvPr id="1295" name="CustomShape 3"/>
          <p:cNvSpPr/>
          <p:nvPr/>
        </p:nvSpPr>
        <p:spPr>
          <a:xfrm>
            <a:off x="3884760" y="8685360"/>
            <a:ext cx="2968200" cy="455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7DB7641-DE43-4F89-A21F-29999BD547A9}" type="slidenum">
              <a:rPr lang="en-US" sz="1200" b="0" strike="noStrike" spc="-1">
                <a:solidFill>
                  <a:srgbClr val="000000"/>
                </a:solidFill>
                <a:latin typeface="+mn-lt"/>
                <a:ea typeface="+mn-ea"/>
              </a:rPr>
              <a:t>34</a:t>
            </a:fld>
            <a:endParaRPr lang="en-US" sz="1200" b="0" strike="noStrike" spc="-1">
              <a:latin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6" name="PlaceHolder 1"/>
          <p:cNvSpPr>
            <a:spLocks noGrp="1" noRot="1" noChangeAspect="1"/>
          </p:cNvSpPr>
          <p:nvPr>
            <p:ph type="sldImg"/>
          </p:nvPr>
        </p:nvSpPr>
        <p:spPr>
          <a:xfrm>
            <a:off x="1373188" y="1143000"/>
            <a:ext cx="4105275" cy="3079750"/>
          </a:xfrm>
          <a:prstGeom prst="rect">
            <a:avLst/>
          </a:prstGeom>
        </p:spPr>
      </p:sp>
      <p:sp>
        <p:nvSpPr>
          <p:cNvPr id="1297"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X axis delay introduced by the trombone, Y axis INL in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Specify min max values.</a:t>
            </a:r>
            <a:endParaRPr lang="en-US" sz="1200" b="0" strike="noStrike" spc="-1">
              <a:latin typeface="Arial"/>
            </a:endParaRPr>
          </a:p>
          <a:p>
            <a:pPr marL="216000" indent="-210960">
              <a:lnSpc>
                <a:spcPct val="100000"/>
              </a:lnSpc>
            </a:pPr>
            <a:r>
              <a:rPr lang="en-US" sz="1200" b="0" strike="noStrike" spc="-1">
                <a:solidFill>
                  <a:srgbClr val="0055A0"/>
                </a:solidFill>
                <a:latin typeface="+mn-lt"/>
              </a:rPr>
              <a:t>INL in rms mode, not averaged, but calculated through all the measurement points, around 16000 per delay step</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98"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478B121-94CA-4957-B3FC-E24F7A5C8E12}" type="slidenum">
              <a:rPr lang="en-US" sz="1200" b="0" strike="noStrike" spc="-1">
                <a:solidFill>
                  <a:srgbClr val="000000"/>
                </a:solidFill>
                <a:latin typeface="+mn-lt"/>
                <a:ea typeface="+mn-ea"/>
              </a:rPr>
              <a:t>35</a:t>
            </a:fld>
            <a:endParaRPr lang="en-US" sz="1200" b="0" strike="noStrike" spc="-1">
              <a:latin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9" name="PlaceHolder 1"/>
          <p:cNvSpPr>
            <a:spLocks noGrp="1" noRot="1" noChangeAspect="1"/>
          </p:cNvSpPr>
          <p:nvPr>
            <p:ph type="sldImg"/>
          </p:nvPr>
        </p:nvSpPr>
        <p:spPr>
          <a:xfrm>
            <a:off x="1371600" y="1143000"/>
            <a:ext cx="4111625" cy="3082925"/>
          </a:xfrm>
          <a:prstGeom prst="rect">
            <a:avLst/>
          </a:prstGeom>
        </p:spPr>
      </p:sp>
      <p:sp>
        <p:nvSpPr>
          <p:cNvPr id="1300" name="PlaceHolder 2"/>
          <p:cNvSpPr>
            <a:spLocks noGrp="1"/>
          </p:cNvSpPr>
          <p:nvPr>
            <p:ph type="body"/>
          </p:nvPr>
        </p:nvSpPr>
        <p:spPr>
          <a:xfrm>
            <a:off x="685800" y="4400640"/>
            <a:ext cx="5482800" cy="3596760"/>
          </a:xfrm>
          <a:prstGeom prst="rect">
            <a:avLst/>
          </a:prstGeom>
        </p:spPr>
        <p:txBody>
          <a:bodyPr lIns="0" tIns="0" rIns="0" bIns="0"/>
          <a:lstStyle/>
          <a:p>
            <a:pPr marL="216000" indent="-212760">
              <a:lnSpc>
                <a:spcPct val="100000"/>
              </a:lnSpc>
            </a:pPr>
            <a:r>
              <a:rPr lang="en-US" sz="1200" b="0" strike="noStrike" spc="-1">
                <a:solidFill>
                  <a:srgbClr val="0055A0"/>
                </a:solidFill>
                <a:latin typeface="+mn-lt"/>
                <a:ea typeface="DejaVu Sans"/>
              </a:rPr>
              <a:t>Adjustment worked very well.</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a:p>
            <a:pPr marL="216000" indent="-212760">
              <a:lnSpc>
                <a:spcPct val="100000"/>
              </a:lnSpc>
            </a:pPr>
            <a:endParaRPr lang="en-US" sz="1200" b="0" strike="noStrike" spc="-1">
              <a:latin typeface="Arial"/>
            </a:endParaRPr>
          </a:p>
        </p:txBody>
      </p:sp>
      <p:sp>
        <p:nvSpPr>
          <p:cNvPr id="1301" name="CustomShape 3"/>
          <p:cNvSpPr/>
          <p:nvPr/>
        </p:nvSpPr>
        <p:spPr>
          <a:xfrm>
            <a:off x="3884760" y="8685360"/>
            <a:ext cx="2968200" cy="455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A73F63F-5C29-489E-9851-EA3F51CFDDD8}" type="slidenum">
              <a:rPr lang="en-US" sz="1200" b="0" strike="noStrike" spc="-1">
                <a:solidFill>
                  <a:srgbClr val="000000"/>
                </a:solidFill>
                <a:latin typeface="+mn-lt"/>
                <a:ea typeface="+mn-ea"/>
              </a:rPr>
              <a:t>37</a:t>
            </a:fld>
            <a:endParaRPr lang="en-US" sz="1200" b="0" strike="noStrike" spc="-1">
              <a:latin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2" name="PlaceHolder 1"/>
          <p:cNvSpPr>
            <a:spLocks noGrp="1" noRot="1" noChangeAspect="1"/>
          </p:cNvSpPr>
          <p:nvPr>
            <p:ph type="sldImg"/>
          </p:nvPr>
        </p:nvSpPr>
        <p:spPr>
          <a:xfrm>
            <a:off x="1371600" y="1143000"/>
            <a:ext cx="4114800" cy="3086100"/>
          </a:xfrm>
          <a:prstGeom prst="rect">
            <a:avLst/>
          </a:prstGeom>
        </p:spPr>
      </p:sp>
      <p:sp>
        <p:nvSpPr>
          <p:cNvPr id="1303" name="PlaceHolder 2"/>
          <p:cNvSpPr>
            <a:spLocks noGrp="1"/>
          </p:cNvSpPr>
          <p:nvPr>
            <p:ph type="body"/>
          </p:nvPr>
        </p:nvSpPr>
        <p:spPr>
          <a:xfrm>
            <a:off x="685800" y="4400640"/>
            <a:ext cx="5485680" cy="3599640"/>
          </a:xfrm>
          <a:prstGeom prst="rect">
            <a:avLst/>
          </a:prstGeom>
        </p:spPr>
        <p:txBody>
          <a:bodyPr lIns="0" tIns="0" rIns="0" bIns="0"/>
          <a:lstStyle/>
          <a:p>
            <a:pPr marL="216000" indent="-216000">
              <a:lnSpc>
                <a:spcPct val="100000"/>
              </a:lnSpc>
            </a:pPr>
            <a:r>
              <a:rPr lang="en-US" sz="1200" b="0" strike="noStrike" spc="-1">
                <a:solidFill>
                  <a:srgbClr val="0055A0"/>
                </a:solidFill>
                <a:latin typeface="Arial"/>
                <a:ea typeface="DejaVu Sans"/>
              </a:rPr>
              <a:t>Cross talk test is performed to quantify the noise introduced by the others channels against one. Worst case in exam: one against all.</a:t>
            </a:r>
            <a:endParaRPr lang="en-US" sz="1200" b="0" strike="noStrike" spc="-1">
              <a:latin typeface="Arial"/>
            </a:endParaRPr>
          </a:p>
          <a:p>
            <a:pPr marL="216000" indent="-216000">
              <a:lnSpc>
                <a:spcPct val="100000"/>
              </a:lnSpc>
            </a:pPr>
            <a:r>
              <a:rPr lang="en-US" sz="2000" b="0" strike="noStrike" spc="-1">
                <a:solidFill>
                  <a:srgbClr val="0055A0"/>
                </a:solidFill>
                <a:latin typeface="Arial"/>
                <a:ea typeface="Noto Sans CJK SC Regular"/>
              </a:rPr>
              <a:t>Common Hit signal delay sweep from 0ps to 60000ps. Ch 31 Hit signal at fixed delay  </a:t>
            </a:r>
            <a:endParaRPr lang="en-US" sz="2000" b="0" strike="noStrike" spc="-1">
              <a:latin typeface="Arial"/>
            </a:endParaRPr>
          </a:p>
          <a:p>
            <a:pPr marL="216000" indent="-216000">
              <a:lnSpc>
                <a:spcPct val="100000"/>
              </a:lnSpc>
            </a:pPr>
            <a:endParaRPr lang="en-US" sz="2000" b="0" strike="noStrike" spc="-1">
              <a:latin typeface="Arial"/>
            </a:endParaRPr>
          </a:p>
        </p:txBody>
      </p:sp>
      <p:sp>
        <p:nvSpPr>
          <p:cNvPr id="1304"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BA8EC4E3-D62A-49FD-B577-A8690C64ABB7}" type="slidenum">
              <a:rPr lang="en-US" sz="1200" b="0" strike="noStrike" spc="-1">
                <a:solidFill>
                  <a:srgbClr val="000000"/>
                </a:solidFill>
                <a:latin typeface="+mn-lt"/>
                <a:ea typeface="+mn-ea"/>
              </a:rPr>
              <a:t>39</a:t>
            </a:fld>
            <a:endParaRPr lang="en-US" sz="1200" b="0" strike="noStrike" spc="-1">
              <a:latin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5" name="PlaceHolder 1"/>
          <p:cNvSpPr>
            <a:spLocks noGrp="1" noRot="1" noChangeAspect="1"/>
          </p:cNvSpPr>
          <p:nvPr>
            <p:ph type="sldImg"/>
          </p:nvPr>
        </p:nvSpPr>
        <p:spPr>
          <a:xfrm>
            <a:off x="1371600" y="1143000"/>
            <a:ext cx="4111625" cy="3082925"/>
          </a:xfrm>
          <a:prstGeom prst="rect">
            <a:avLst/>
          </a:prstGeom>
        </p:spPr>
      </p:sp>
      <p:sp>
        <p:nvSpPr>
          <p:cNvPr id="1306" name="PlaceHolder 2"/>
          <p:cNvSpPr>
            <a:spLocks noGrp="1"/>
          </p:cNvSpPr>
          <p:nvPr>
            <p:ph type="body"/>
          </p:nvPr>
        </p:nvSpPr>
        <p:spPr>
          <a:xfrm>
            <a:off x="685800" y="4400640"/>
            <a:ext cx="5482800" cy="3596760"/>
          </a:xfrm>
          <a:prstGeom prst="rect">
            <a:avLst/>
          </a:prstGeom>
        </p:spPr>
        <p:txBody>
          <a:bodyPr lIns="0" tIns="0" rIns="0" bIns="0"/>
          <a:lstStyle/>
          <a:p>
            <a:pPr marL="216000" indent="-212760">
              <a:lnSpc>
                <a:spcPct val="100000"/>
              </a:lnSpc>
            </a:pPr>
            <a:r>
              <a:rPr lang="en-US" sz="1200" b="0" strike="noStrike" spc="-1">
                <a:solidFill>
                  <a:srgbClr val="0055A0"/>
                </a:solidFill>
                <a:latin typeface="+mn-lt"/>
                <a:ea typeface="DejaVu Sans"/>
              </a:rPr>
              <a:t>As a random source we expect the same amount of hits in each bin, the deviation from a flat histogram means we need to adjust the bin size. </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Not visible but remind that we have mismatch which in fine mode create misdetection of trailing and leading edge.</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a:p>
            <a:pPr marL="216000" indent="-212760">
              <a:lnSpc>
                <a:spcPct val="100000"/>
              </a:lnSpc>
            </a:pPr>
            <a:endParaRPr lang="en-US" sz="1200" b="0" strike="noStrike" spc="-1">
              <a:latin typeface="Arial"/>
            </a:endParaRPr>
          </a:p>
        </p:txBody>
      </p:sp>
      <p:sp>
        <p:nvSpPr>
          <p:cNvPr id="1307" name="CustomShape 3"/>
          <p:cNvSpPr/>
          <p:nvPr/>
        </p:nvSpPr>
        <p:spPr>
          <a:xfrm>
            <a:off x="3884760" y="8685360"/>
            <a:ext cx="2968200" cy="455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0CDA81D8-AAA9-4258-A4D9-CBB3ED51617D}" type="slidenum">
              <a:rPr lang="en-US" sz="1200" b="0" strike="noStrike" spc="-1">
                <a:solidFill>
                  <a:srgbClr val="000000"/>
                </a:solidFill>
                <a:latin typeface="+mn-lt"/>
                <a:ea typeface="+mn-ea"/>
              </a:rPr>
              <a:t>40</a:t>
            </a:fld>
            <a:endParaRPr lang="en-US" sz="1200" b="0" strike="noStrike" spc="-1">
              <a:latin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4" name="PlaceHolder 1"/>
          <p:cNvSpPr>
            <a:spLocks noGrp="1" noRot="1" noChangeAspect="1"/>
          </p:cNvSpPr>
          <p:nvPr>
            <p:ph type="sldImg"/>
          </p:nvPr>
        </p:nvSpPr>
        <p:spPr>
          <a:xfrm>
            <a:off x="1371600" y="1143000"/>
            <a:ext cx="4114800" cy="3086100"/>
          </a:xfrm>
          <a:prstGeom prst="rect">
            <a:avLst/>
          </a:prstGeom>
        </p:spPr>
      </p:sp>
      <p:sp>
        <p:nvSpPr>
          <p:cNvPr id="1315" name="PlaceHolder 2"/>
          <p:cNvSpPr>
            <a:spLocks noGrp="1"/>
          </p:cNvSpPr>
          <p:nvPr>
            <p:ph type="body"/>
          </p:nvPr>
        </p:nvSpPr>
        <p:spPr>
          <a:xfrm>
            <a:off x="685800" y="4400640"/>
            <a:ext cx="5485680" cy="3599640"/>
          </a:xfrm>
          <a:prstGeom prst="rect">
            <a:avLst/>
          </a:prstGeom>
        </p:spPr>
        <p:txBody>
          <a:bodyPr lIns="0" tIns="0" rIns="0" bIns="0"/>
          <a:lstStyle/>
          <a:p>
            <a:endParaRPr lang="en-US" sz="2000" b="0" strike="noStrike" spc="-1">
              <a:latin typeface="Arial"/>
            </a:endParaRPr>
          </a:p>
        </p:txBody>
      </p:sp>
      <p:sp>
        <p:nvSpPr>
          <p:cNvPr id="1316"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D47F568C-1807-48E6-83F1-C4914B92C212}" type="slidenum">
              <a:rPr lang="en-US" sz="1200" b="0" strike="noStrike" spc="-1">
                <a:solidFill>
                  <a:srgbClr val="000000"/>
                </a:solidFill>
                <a:latin typeface="+mn-lt"/>
                <a:ea typeface="+mn-ea"/>
              </a:rPr>
              <a:t>42</a:t>
            </a:fld>
            <a:endParaRPr lang="en-US" sz="1200" b="0" strike="noStrike" spc="-1">
              <a:latin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 name="PlaceHolder 1"/>
          <p:cNvSpPr>
            <a:spLocks noGrp="1" noRot="1" noChangeAspect="1"/>
          </p:cNvSpPr>
          <p:nvPr>
            <p:ph type="sldImg"/>
          </p:nvPr>
        </p:nvSpPr>
        <p:spPr>
          <a:xfrm>
            <a:off x="1371600" y="1143000"/>
            <a:ext cx="4114800" cy="3086100"/>
          </a:xfrm>
          <a:prstGeom prst="rect">
            <a:avLst/>
          </a:prstGeom>
        </p:spPr>
      </p:sp>
      <p:sp>
        <p:nvSpPr>
          <p:cNvPr id="1321" name="PlaceHolder 2"/>
          <p:cNvSpPr>
            <a:spLocks noGrp="1"/>
          </p:cNvSpPr>
          <p:nvPr>
            <p:ph type="body"/>
          </p:nvPr>
        </p:nvSpPr>
        <p:spPr>
          <a:xfrm>
            <a:off x="685800" y="4400640"/>
            <a:ext cx="5485680" cy="3599640"/>
          </a:xfrm>
          <a:prstGeom prst="rect">
            <a:avLst/>
          </a:prstGeom>
        </p:spPr>
        <p:txBody>
          <a:bodyPr lIns="0" tIns="0" rIns="0" bIns="0"/>
          <a:lstStyle/>
          <a:p>
            <a:endParaRPr lang="en-US" sz="2000" b="0" strike="noStrike" spc="-1">
              <a:latin typeface="Arial"/>
            </a:endParaRPr>
          </a:p>
        </p:txBody>
      </p:sp>
      <p:sp>
        <p:nvSpPr>
          <p:cNvPr id="1322"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D4B27D7E-D5E0-441A-B1D9-EDA4A473FA47}" type="slidenum">
              <a:rPr lang="en-US" sz="1200" b="0" strike="noStrike" spc="-1">
                <a:solidFill>
                  <a:srgbClr val="000000"/>
                </a:solidFill>
                <a:latin typeface="+mn-lt"/>
                <a:ea typeface="+mn-ea"/>
              </a:rPr>
              <a:t>43</a:t>
            </a:fld>
            <a:endParaRPr lang="en-US" sz="1200" b="0" strike="noStrike" spc="-1">
              <a:latin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3" name="PlaceHolder 1"/>
          <p:cNvSpPr>
            <a:spLocks noGrp="1" noRot="1" noChangeAspect="1"/>
          </p:cNvSpPr>
          <p:nvPr>
            <p:ph type="sldImg"/>
          </p:nvPr>
        </p:nvSpPr>
        <p:spPr>
          <a:xfrm>
            <a:off x="1371600" y="1143000"/>
            <a:ext cx="4111625" cy="3082925"/>
          </a:xfrm>
          <a:prstGeom prst="rect">
            <a:avLst/>
          </a:prstGeom>
        </p:spPr>
      </p:sp>
      <p:sp>
        <p:nvSpPr>
          <p:cNvPr id="1324" name="PlaceHolder 2"/>
          <p:cNvSpPr>
            <a:spLocks noGrp="1"/>
          </p:cNvSpPr>
          <p:nvPr>
            <p:ph type="body"/>
          </p:nvPr>
        </p:nvSpPr>
        <p:spPr>
          <a:xfrm>
            <a:off x="685800" y="4400640"/>
            <a:ext cx="5482800" cy="3596760"/>
          </a:xfrm>
          <a:prstGeom prst="rect">
            <a:avLst/>
          </a:prstGeom>
        </p:spPr>
        <p:txBody>
          <a:bodyPr lIns="0" tIns="0" rIns="0" bIns="0"/>
          <a:lstStyle/>
          <a:p>
            <a:pPr marL="216000" indent="-212760">
              <a:lnSpc>
                <a:spcPct val="100000"/>
              </a:lnSpc>
            </a:pPr>
            <a:r>
              <a:rPr lang="en-US" sz="1200" b="0" strike="noStrike" spc="-1">
                <a:solidFill>
                  <a:srgbClr val="0055A0"/>
                </a:solidFill>
                <a:latin typeface="+mn-lt"/>
                <a:ea typeface="DejaVu Sans"/>
              </a:rPr>
              <a:t>Adjustment worked very well.</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a:p>
            <a:pPr marL="216000" indent="-212760">
              <a:lnSpc>
                <a:spcPct val="100000"/>
              </a:lnSpc>
            </a:pPr>
            <a:endParaRPr lang="en-US" sz="1200" b="0" strike="noStrike" spc="-1">
              <a:latin typeface="Arial"/>
            </a:endParaRPr>
          </a:p>
        </p:txBody>
      </p:sp>
      <p:sp>
        <p:nvSpPr>
          <p:cNvPr id="1325" name="CustomShape 3"/>
          <p:cNvSpPr/>
          <p:nvPr/>
        </p:nvSpPr>
        <p:spPr>
          <a:xfrm>
            <a:off x="3884760" y="8685360"/>
            <a:ext cx="2968200" cy="455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9167F1F2-6D9F-4965-9500-F643F62DA524}" type="slidenum">
              <a:rPr lang="en-US" sz="1200" b="0" strike="noStrike" spc="-1">
                <a:solidFill>
                  <a:srgbClr val="000000"/>
                </a:solidFill>
                <a:latin typeface="+mn-lt"/>
                <a:ea typeface="+mn-ea"/>
              </a:rPr>
              <a:t>45</a:t>
            </a:fld>
            <a:endParaRPr lang="en-US" sz="1200" b="0" strike="noStrike" spc="-1">
              <a:latin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6" name="PlaceHolder 1"/>
          <p:cNvSpPr>
            <a:spLocks noGrp="1" noRot="1" noChangeAspect="1"/>
          </p:cNvSpPr>
          <p:nvPr>
            <p:ph type="sldImg"/>
          </p:nvPr>
        </p:nvSpPr>
        <p:spPr>
          <a:xfrm>
            <a:off x="1371600" y="1143000"/>
            <a:ext cx="4111625" cy="3082925"/>
          </a:xfrm>
          <a:prstGeom prst="rect">
            <a:avLst/>
          </a:prstGeom>
        </p:spPr>
      </p:sp>
      <p:sp>
        <p:nvSpPr>
          <p:cNvPr id="1327" name="PlaceHolder 2"/>
          <p:cNvSpPr>
            <a:spLocks noGrp="1"/>
          </p:cNvSpPr>
          <p:nvPr>
            <p:ph type="body"/>
          </p:nvPr>
        </p:nvSpPr>
        <p:spPr>
          <a:xfrm>
            <a:off x="685800" y="4400640"/>
            <a:ext cx="5482800" cy="3596760"/>
          </a:xfrm>
          <a:prstGeom prst="rect">
            <a:avLst/>
          </a:prstGeom>
        </p:spPr>
        <p:txBody>
          <a:bodyPr lIns="0" tIns="0" rIns="0" bIns="0"/>
          <a:lstStyle/>
          <a:p>
            <a:pPr marL="216000" indent="-212760">
              <a:lnSpc>
                <a:spcPct val="100000"/>
              </a:lnSpc>
            </a:pPr>
            <a:r>
              <a:rPr lang="en-US" sz="1200" b="0" strike="noStrike" spc="-1">
                <a:solidFill>
                  <a:srgbClr val="0055A0"/>
                </a:solidFill>
                <a:latin typeface="+mn-lt"/>
                <a:ea typeface="DejaVu Sans"/>
              </a:rPr>
              <a:t>Adjustment worked very well.</a:t>
            </a:r>
            <a:endParaRPr lang="en-US" sz="1200" b="0" strike="noStrike" spc="-1">
              <a:latin typeface="Arial"/>
            </a:endParaRPr>
          </a:p>
          <a:p>
            <a:pPr marL="216000" indent="-212760">
              <a:lnSpc>
                <a:spcPct val="100000"/>
              </a:lnSpc>
            </a:pPr>
            <a:r>
              <a:rPr lang="en-US" sz="1200" b="0" strike="noStrike" spc="-1">
                <a:solidFill>
                  <a:srgbClr val="0055A0"/>
                </a:solidFill>
                <a:latin typeface="+mn-lt"/>
                <a:ea typeface="DejaVu Sans"/>
              </a:rPr>
              <a:t>Mention DNL and INL</a:t>
            </a:r>
            <a:endParaRPr lang="en-US" sz="1200" b="0" strike="noStrike" spc="-1">
              <a:latin typeface="Arial"/>
            </a:endParaRPr>
          </a:p>
          <a:p>
            <a:pPr marL="216000" indent="-212760">
              <a:lnSpc>
                <a:spcPct val="100000"/>
              </a:lnSpc>
            </a:pPr>
            <a:endParaRPr lang="en-US" sz="1200" b="0" strike="noStrike" spc="-1">
              <a:latin typeface="Arial"/>
            </a:endParaRPr>
          </a:p>
        </p:txBody>
      </p:sp>
      <p:sp>
        <p:nvSpPr>
          <p:cNvPr id="1328" name="CustomShape 3"/>
          <p:cNvSpPr/>
          <p:nvPr/>
        </p:nvSpPr>
        <p:spPr>
          <a:xfrm>
            <a:off x="3884760" y="8685360"/>
            <a:ext cx="2968200" cy="455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F1D4AFF7-07F5-4015-8FB9-328576FCAD75}" type="slidenum">
              <a:rPr lang="en-US" sz="1200" b="0" strike="noStrike" spc="-1">
                <a:solidFill>
                  <a:srgbClr val="000000"/>
                </a:solidFill>
                <a:latin typeface="+mn-lt"/>
                <a:ea typeface="+mn-ea"/>
              </a:rPr>
              <a:t>46</a:t>
            </a:fld>
            <a:endParaRPr lang="en-US" sz="1200" b="0" strike="noStrike" spc="-1">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9" name="PlaceHolder 1"/>
          <p:cNvSpPr>
            <a:spLocks noGrp="1" noRot="1" noChangeAspect="1"/>
          </p:cNvSpPr>
          <p:nvPr>
            <p:ph type="sldImg"/>
          </p:nvPr>
        </p:nvSpPr>
        <p:spPr>
          <a:xfrm>
            <a:off x="1371600" y="1143000"/>
            <a:ext cx="4111625" cy="3084513"/>
          </a:xfrm>
          <a:prstGeom prst="rect">
            <a:avLst/>
          </a:prstGeom>
        </p:spPr>
      </p:sp>
      <p:sp>
        <p:nvSpPr>
          <p:cNvPr id="1180" name="PlaceHolder 2"/>
          <p:cNvSpPr>
            <a:spLocks noGrp="1"/>
          </p:cNvSpPr>
          <p:nvPr>
            <p:ph type="body"/>
          </p:nvPr>
        </p:nvSpPr>
        <p:spPr>
          <a:xfrm>
            <a:off x="685800" y="4400640"/>
            <a:ext cx="5483880" cy="3597840"/>
          </a:xfrm>
          <a:prstGeom prst="rect">
            <a:avLst/>
          </a:prstGeom>
        </p:spPr>
        <p:txBody>
          <a:bodyPr lIns="0" tIns="0" rIns="0" bIns="0"/>
          <a:lstStyle/>
          <a:p>
            <a:pPr marL="216000" indent="-213840">
              <a:lnSpc>
                <a:spcPct val="100000"/>
              </a:lnSpc>
            </a:pPr>
            <a:r>
              <a:rPr lang="en-US" sz="2000" b="0" strike="noStrike" spc="-1">
                <a:latin typeface="Arial"/>
              </a:rPr>
              <a:t>One DLL line, top bottom part with different fine adjustment buffers</a:t>
            </a:r>
          </a:p>
        </p:txBody>
      </p:sp>
      <p:sp>
        <p:nvSpPr>
          <p:cNvPr id="1181" name="CustomShape 3"/>
          <p:cNvSpPr/>
          <p:nvPr/>
        </p:nvSpPr>
        <p:spPr>
          <a:xfrm>
            <a:off x="3884760" y="8685360"/>
            <a:ext cx="296928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536E8930-36FB-494B-86A7-800783BB924E}" type="slidenum">
              <a:rPr lang="en-US" sz="1200" b="0" strike="noStrike" spc="-1">
                <a:solidFill>
                  <a:srgbClr val="000000"/>
                </a:solidFill>
                <a:latin typeface="+mn-lt"/>
                <a:ea typeface="+mn-ea"/>
              </a:rPr>
              <a:t>6</a:t>
            </a:fld>
            <a:endParaRPr lang="en-US" sz="1200" b="0" strike="noStrike" spc="-1">
              <a:latin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9" name="PlaceHolder 1"/>
          <p:cNvSpPr>
            <a:spLocks noGrp="1" noRot="1" noChangeAspect="1"/>
          </p:cNvSpPr>
          <p:nvPr>
            <p:ph type="sldImg"/>
          </p:nvPr>
        </p:nvSpPr>
        <p:spPr>
          <a:xfrm>
            <a:off x="1373188" y="1143000"/>
            <a:ext cx="4105275" cy="3079750"/>
          </a:xfrm>
          <a:prstGeom prst="rect">
            <a:avLst/>
          </a:prstGeom>
        </p:spPr>
      </p:sp>
      <p:sp>
        <p:nvSpPr>
          <p:cNvPr id="1330" name="PlaceHolder 2"/>
          <p:cNvSpPr>
            <a:spLocks noGrp="1"/>
          </p:cNvSpPr>
          <p:nvPr>
            <p:ph type="body"/>
          </p:nvPr>
        </p:nvSpPr>
        <p:spPr>
          <a:xfrm>
            <a:off x="685800" y="4400640"/>
            <a:ext cx="5480640" cy="3594600"/>
          </a:xfrm>
          <a:prstGeom prst="rect">
            <a:avLst/>
          </a:prstGeom>
        </p:spPr>
        <p:txBody>
          <a:bodyPr lIns="0" tIns="0" rIns="0" bIns="0"/>
          <a:lstStyle/>
          <a:p>
            <a:endParaRPr lang="en-US" sz="2000" b="0" strike="noStrike" spc="-1">
              <a:latin typeface="Arial"/>
            </a:endParaRPr>
          </a:p>
        </p:txBody>
      </p:sp>
      <p:sp>
        <p:nvSpPr>
          <p:cNvPr id="1331"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4E38CFB1-0124-4E7D-BBFD-727B0546D2CE}" type="slidenum">
              <a:rPr lang="en-US" sz="1200" b="0" strike="noStrike" spc="-1">
                <a:solidFill>
                  <a:srgbClr val="000000"/>
                </a:solidFill>
                <a:latin typeface="+mn-lt"/>
                <a:ea typeface="+mn-ea"/>
              </a:rPr>
              <a:t>48</a:t>
            </a:fld>
            <a:endParaRPr lang="en-US" sz="1200" b="0" strike="noStrike" spc="-1">
              <a:latin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6" name="PlaceHolder 1"/>
          <p:cNvSpPr>
            <a:spLocks noGrp="1" noRot="1" noChangeAspect="1"/>
          </p:cNvSpPr>
          <p:nvPr>
            <p:ph type="sldImg"/>
          </p:nvPr>
        </p:nvSpPr>
        <p:spPr>
          <a:xfrm>
            <a:off x="1373188" y="1143000"/>
            <a:ext cx="4105275" cy="3079750"/>
          </a:xfrm>
          <a:prstGeom prst="rect">
            <a:avLst/>
          </a:prstGeom>
        </p:spPr>
      </p:sp>
      <p:sp>
        <p:nvSpPr>
          <p:cNvPr id="1207"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08"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883D3B4C-BD8B-4F5A-98FF-4C9CC14287EA}" type="slidenum">
              <a:rPr lang="en-US" sz="1200" b="0" strike="noStrike" spc="-1">
                <a:solidFill>
                  <a:srgbClr val="000000"/>
                </a:solidFill>
                <a:latin typeface="+mn-lt"/>
                <a:ea typeface="+mn-ea"/>
              </a:rPr>
              <a:t>50</a:t>
            </a:fld>
            <a:endParaRPr lang="en-US" sz="1200" b="0" strike="noStrike" spc="-1">
              <a:latin typeface="Arial"/>
            </a:endParaRPr>
          </a:p>
        </p:txBody>
      </p:sp>
    </p:spTree>
    <p:extLst>
      <p:ext uri="{BB962C8B-B14F-4D97-AF65-F5344CB8AC3E}">
        <p14:creationId xmlns:p14="http://schemas.microsoft.com/office/powerpoint/2010/main" val="30918459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2" name="PlaceHolder 1"/>
          <p:cNvSpPr>
            <a:spLocks noGrp="1" noRot="1" noChangeAspect="1"/>
          </p:cNvSpPr>
          <p:nvPr>
            <p:ph type="sldImg"/>
          </p:nvPr>
        </p:nvSpPr>
        <p:spPr>
          <a:xfrm>
            <a:off x="1373188" y="1143000"/>
            <a:ext cx="4105275" cy="3079750"/>
          </a:xfrm>
          <a:prstGeom prst="rect">
            <a:avLst/>
          </a:prstGeom>
        </p:spPr>
      </p:sp>
      <p:sp>
        <p:nvSpPr>
          <p:cNvPr id="1213"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14"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7A33389F-CF8C-4651-99D1-4646DEA2D527}" type="slidenum">
              <a:rPr lang="en-US" sz="1200" b="0" strike="noStrike" spc="-1">
                <a:solidFill>
                  <a:srgbClr val="000000"/>
                </a:solidFill>
                <a:latin typeface="+mn-lt"/>
                <a:ea typeface="+mn-ea"/>
              </a:rPr>
              <a:t>51</a:t>
            </a:fld>
            <a:endParaRPr lang="en-US" sz="1200" b="0" strike="noStrike" spc="-1">
              <a:latin typeface="Arial"/>
            </a:endParaRPr>
          </a:p>
        </p:txBody>
      </p:sp>
    </p:spTree>
    <p:extLst>
      <p:ext uri="{BB962C8B-B14F-4D97-AF65-F5344CB8AC3E}">
        <p14:creationId xmlns:p14="http://schemas.microsoft.com/office/powerpoint/2010/main" val="32587041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 name="PlaceHolder 1"/>
          <p:cNvSpPr>
            <a:spLocks noGrp="1" noRot="1" noChangeAspect="1"/>
          </p:cNvSpPr>
          <p:nvPr>
            <p:ph type="sldImg"/>
          </p:nvPr>
        </p:nvSpPr>
        <p:spPr>
          <a:xfrm>
            <a:off x="1373188" y="1143000"/>
            <a:ext cx="4105275" cy="3079750"/>
          </a:xfrm>
          <a:prstGeom prst="rect">
            <a:avLst/>
          </a:prstGeom>
        </p:spPr>
      </p:sp>
      <p:sp>
        <p:nvSpPr>
          <p:cNvPr id="1219"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20"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C19FC304-D315-4FEE-BE9F-7D8B51A3894A}" type="slidenum">
              <a:rPr lang="en-US" sz="1200" b="0" strike="noStrike" spc="-1">
                <a:solidFill>
                  <a:srgbClr val="000000"/>
                </a:solidFill>
                <a:latin typeface="+mn-lt"/>
                <a:ea typeface="+mn-ea"/>
              </a:rPr>
              <a:t>52</a:t>
            </a:fld>
            <a:endParaRPr lang="en-US" sz="1200" b="0" strike="noStrike" spc="-1">
              <a:latin typeface="Arial"/>
            </a:endParaRPr>
          </a:p>
        </p:txBody>
      </p:sp>
    </p:spTree>
    <p:extLst>
      <p:ext uri="{BB962C8B-B14F-4D97-AF65-F5344CB8AC3E}">
        <p14:creationId xmlns:p14="http://schemas.microsoft.com/office/powerpoint/2010/main" val="11272803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0" name="PlaceHolder 1"/>
          <p:cNvSpPr>
            <a:spLocks noGrp="1" noRot="1" noChangeAspect="1"/>
          </p:cNvSpPr>
          <p:nvPr>
            <p:ph type="sldImg"/>
          </p:nvPr>
        </p:nvSpPr>
        <p:spPr>
          <a:xfrm>
            <a:off x="1373188" y="1143000"/>
            <a:ext cx="4105275" cy="3079750"/>
          </a:xfrm>
          <a:prstGeom prst="rect">
            <a:avLst/>
          </a:prstGeom>
        </p:spPr>
      </p:sp>
      <p:sp>
        <p:nvSpPr>
          <p:cNvPr id="1231"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32"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A264E0A5-3232-4734-AF25-1D62F153F0ED}" type="slidenum">
              <a:rPr lang="en-US" sz="1200" b="0" strike="noStrike" spc="-1">
                <a:solidFill>
                  <a:srgbClr val="000000"/>
                </a:solidFill>
                <a:latin typeface="+mn-lt"/>
                <a:ea typeface="+mn-ea"/>
              </a:rPr>
              <a:t>53</a:t>
            </a:fld>
            <a:endParaRPr lang="en-US" sz="1200" b="0" strike="noStrike" spc="-1">
              <a:latin typeface="Arial"/>
            </a:endParaRPr>
          </a:p>
        </p:txBody>
      </p:sp>
    </p:spTree>
    <p:extLst>
      <p:ext uri="{BB962C8B-B14F-4D97-AF65-F5344CB8AC3E}">
        <p14:creationId xmlns:p14="http://schemas.microsoft.com/office/powerpoint/2010/main" val="10674761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6" name="PlaceHolder 1"/>
          <p:cNvSpPr>
            <a:spLocks noGrp="1" noRot="1" noChangeAspect="1"/>
          </p:cNvSpPr>
          <p:nvPr>
            <p:ph type="sldImg"/>
          </p:nvPr>
        </p:nvSpPr>
        <p:spPr>
          <a:xfrm>
            <a:off x="1373188" y="1143000"/>
            <a:ext cx="4105275" cy="3079750"/>
          </a:xfrm>
          <a:prstGeom prst="rect">
            <a:avLst/>
          </a:prstGeom>
        </p:spPr>
      </p:sp>
      <p:sp>
        <p:nvSpPr>
          <p:cNvPr id="1237"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38"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1EF14817-27BC-476D-8D1F-8C2284101C89}" type="slidenum">
              <a:rPr lang="en-US" sz="1200" b="0" strike="noStrike" spc="-1">
                <a:solidFill>
                  <a:srgbClr val="000000"/>
                </a:solidFill>
                <a:latin typeface="+mn-lt"/>
                <a:ea typeface="+mn-ea"/>
              </a:rPr>
              <a:t>54</a:t>
            </a:fld>
            <a:endParaRPr lang="en-US" sz="1200" b="0" strike="noStrike" spc="-1">
              <a:latin typeface="Arial"/>
            </a:endParaRPr>
          </a:p>
        </p:txBody>
      </p:sp>
    </p:spTree>
    <p:extLst>
      <p:ext uri="{BB962C8B-B14F-4D97-AF65-F5344CB8AC3E}">
        <p14:creationId xmlns:p14="http://schemas.microsoft.com/office/powerpoint/2010/main" val="34080301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2" name="PlaceHolder 1"/>
          <p:cNvSpPr>
            <a:spLocks noGrp="1" noRot="1" noChangeAspect="1"/>
          </p:cNvSpPr>
          <p:nvPr>
            <p:ph type="sldImg"/>
          </p:nvPr>
        </p:nvSpPr>
        <p:spPr>
          <a:xfrm>
            <a:off x="1373188" y="1143000"/>
            <a:ext cx="4105275" cy="3079750"/>
          </a:xfrm>
          <a:prstGeom prst="rect">
            <a:avLst/>
          </a:prstGeom>
        </p:spPr>
      </p:sp>
      <p:sp>
        <p:nvSpPr>
          <p:cNvPr id="1243" name="PlaceHolder 2"/>
          <p:cNvSpPr>
            <a:spLocks noGrp="1"/>
          </p:cNvSpPr>
          <p:nvPr>
            <p:ph type="body"/>
          </p:nvPr>
        </p:nvSpPr>
        <p:spPr>
          <a:xfrm>
            <a:off x="685800" y="4400640"/>
            <a:ext cx="5480640" cy="3594600"/>
          </a:xfrm>
          <a:prstGeom prst="rect">
            <a:avLst/>
          </a:prstGeom>
        </p:spPr>
        <p:txBody>
          <a:bodyPr lIns="0" tIns="0" rIns="0" bIns="0"/>
          <a:lstStyle/>
          <a:p>
            <a:pPr marL="216000" indent="-210960">
              <a:lnSpc>
                <a:spcPct val="100000"/>
              </a:lnSpc>
            </a:pPr>
            <a:r>
              <a:rPr lang="en-US" sz="1200" b="0" strike="noStrike" spc="-1">
                <a:solidFill>
                  <a:srgbClr val="0055A0"/>
                </a:solidFill>
                <a:latin typeface="+mn-lt"/>
              </a:rPr>
              <a:t>CH, adjustment, bin size</a:t>
            </a:r>
            <a:endParaRPr lang="en-US" sz="1200" b="0" strike="noStrike" spc="-1">
              <a:latin typeface="Arial"/>
            </a:endParaRPr>
          </a:p>
          <a:p>
            <a:pPr marL="216000" indent="-210960">
              <a:lnSpc>
                <a:spcPct val="100000"/>
              </a:lnSpc>
            </a:pPr>
            <a:r>
              <a:rPr lang="en-US" sz="1200" b="0" strike="noStrike" spc="-1">
                <a:solidFill>
                  <a:srgbClr val="0055A0"/>
                </a:solidFill>
                <a:latin typeface="+mn-lt"/>
              </a:rPr>
              <a:t>The measurement of the hit time includes also jitter from picotdc and pattern generator. </a:t>
            </a:r>
            <a:endParaRPr lang="en-US" sz="1200" b="0" strike="noStrike" spc="-1">
              <a:latin typeface="Arial"/>
            </a:endParaRPr>
          </a:p>
          <a:p>
            <a:pPr marL="216000" indent="-210960">
              <a:lnSpc>
                <a:spcPct val="100000"/>
              </a:lnSpc>
            </a:pPr>
            <a:r>
              <a:rPr lang="en-US" sz="1200" b="0" strike="noStrike" spc="-1">
                <a:solidFill>
                  <a:srgbClr val="0055A0"/>
                </a:solidFill>
                <a:latin typeface="+mn-lt"/>
              </a:rPr>
              <a:t>X axis delay introduced by the trombone, Y axis LSB of measurement.</a:t>
            </a:r>
            <a:endParaRPr lang="en-US" sz="1200" b="0" strike="noStrike" spc="-1">
              <a:latin typeface="Arial"/>
            </a:endParaRPr>
          </a:p>
          <a:p>
            <a:pPr marL="216000" indent="-210960">
              <a:lnSpc>
                <a:spcPct val="100000"/>
              </a:lnSpc>
            </a:pPr>
            <a:r>
              <a:rPr lang="en-US" sz="1200" b="0" strike="noStrike" spc="-1">
                <a:solidFill>
                  <a:srgbClr val="0055A0"/>
                </a:solidFill>
                <a:latin typeface="+mn-lt"/>
              </a:rPr>
              <a:t>Right zoom look bin size, min max and std increasing at bin intersection, while reducing in the middle of a bin.</a:t>
            </a:r>
            <a:endParaRPr lang="en-US" sz="1200" b="0" strike="noStrike" spc="-1">
              <a:latin typeface="Arial"/>
            </a:endParaRPr>
          </a:p>
          <a:p>
            <a:pPr marL="216000" indent="-210960">
              <a:lnSpc>
                <a:spcPct val="100000"/>
              </a:lnSpc>
            </a:pPr>
            <a:r>
              <a:rPr lang="en-US" sz="1200" b="0" strike="noStrike" spc="-1">
                <a:solidFill>
                  <a:srgbClr val="0055A0"/>
                </a:solidFill>
                <a:latin typeface="+mn-lt"/>
              </a:rPr>
              <a:t>Black line is the interpolation line, so the expected measurement line </a:t>
            </a:r>
            <a:endParaRPr lang="en-US" sz="1200" b="0" strike="noStrike" spc="-1">
              <a:latin typeface="Arial"/>
            </a:endParaRPr>
          </a:p>
          <a:p>
            <a:pPr marL="216000" indent="-210960">
              <a:lnSpc>
                <a:spcPct val="100000"/>
              </a:lnSpc>
            </a:pPr>
            <a:r>
              <a:rPr lang="en-US" sz="1200" b="0" strike="noStrike" spc="-1">
                <a:solidFill>
                  <a:srgbClr val="0055A0"/>
                </a:solidFill>
                <a:latin typeface="+mn-lt"/>
              </a:rPr>
              <a:t>Mention adjustment, mode, INL</a:t>
            </a:r>
            <a:endParaRPr lang="en-US" sz="1200" b="0" strike="noStrike" spc="-1">
              <a:latin typeface="Arial"/>
            </a:endParaRPr>
          </a:p>
          <a:p>
            <a:pPr marL="216000" indent="-210960">
              <a:lnSpc>
                <a:spcPct val="100000"/>
              </a:lnSpc>
            </a:pPr>
            <a:endParaRPr lang="en-US" sz="1200" b="0" strike="noStrike" spc="-1">
              <a:latin typeface="Arial"/>
            </a:endParaRPr>
          </a:p>
        </p:txBody>
      </p:sp>
      <p:sp>
        <p:nvSpPr>
          <p:cNvPr id="1244" name="CustomShape 3"/>
          <p:cNvSpPr/>
          <p:nvPr/>
        </p:nvSpPr>
        <p:spPr>
          <a:xfrm>
            <a:off x="3884760" y="8685360"/>
            <a:ext cx="2966040" cy="45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21F3418E-CDA6-49FC-BA29-020DF052C939}" type="slidenum">
              <a:rPr lang="en-US" sz="1200" b="0" strike="noStrike" spc="-1">
                <a:solidFill>
                  <a:srgbClr val="000000"/>
                </a:solidFill>
                <a:latin typeface="+mn-lt"/>
                <a:ea typeface="+mn-ea"/>
              </a:rPr>
              <a:t>55</a:t>
            </a:fld>
            <a:endParaRPr lang="en-US" sz="1200" b="0" strike="noStrike" spc="-1">
              <a:latin typeface="Arial"/>
            </a:endParaRPr>
          </a:p>
        </p:txBody>
      </p:sp>
    </p:spTree>
    <p:extLst>
      <p:ext uri="{BB962C8B-B14F-4D97-AF65-F5344CB8AC3E}">
        <p14:creationId xmlns:p14="http://schemas.microsoft.com/office/powerpoint/2010/main" val="4234771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2" name="PlaceHolder 1"/>
          <p:cNvSpPr>
            <a:spLocks noGrp="1" noRot="1" noChangeAspect="1"/>
          </p:cNvSpPr>
          <p:nvPr>
            <p:ph type="sldImg"/>
          </p:nvPr>
        </p:nvSpPr>
        <p:spPr>
          <a:xfrm>
            <a:off x="1371600" y="1143000"/>
            <a:ext cx="4114800" cy="3086100"/>
          </a:xfrm>
          <a:prstGeom prst="rect">
            <a:avLst/>
          </a:prstGeom>
        </p:spPr>
      </p:sp>
      <p:sp>
        <p:nvSpPr>
          <p:cNvPr id="1183" name="PlaceHolder 2"/>
          <p:cNvSpPr>
            <a:spLocks noGrp="1"/>
          </p:cNvSpPr>
          <p:nvPr>
            <p:ph type="body"/>
          </p:nvPr>
        </p:nvSpPr>
        <p:spPr>
          <a:xfrm>
            <a:off x="685800" y="4400640"/>
            <a:ext cx="5486040" cy="3600000"/>
          </a:xfrm>
          <a:prstGeom prst="rect">
            <a:avLst/>
          </a:prstGeom>
        </p:spPr>
        <p:txBody>
          <a:bodyPr/>
          <a:lstStyle/>
          <a:p>
            <a:pPr marL="216000" indent="-216000">
              <a:lnSpc>
                <a:spcPct val="100000"/>
              </a:lnSpc>
            </a:pPr>
            <a:r>
              <a:rPr lang="en-US" sz="2000" b="0" strike="noStrike" spc="-1">
                <a:latin typeface="Arial"/>
              </a:rPr>
              <a:t>Mention different instruments and purpose of its use</a:t>
            </a:r>
          </a:p>
        </p:txBody>
      </p:sp>
      <p:sp>
        <p:nvSpPr>
          <p:cNvPr id="1184" name="TextShape 3"/>
          <p:cNvSpPr txBox="1"/>
          <p:nvPr/>
        </p:nvSpPr>
        <p:spPr>
          <a:xfrm>
            <a:off x="3884760" y="8685360"/>
            <a:ext cx="2971440" cy="458280"/>
          </a:xfrm>
          <a:prstGeom prst="rect">
            <a:avLst/>
          </a:prstGeom>
          <a:noFill/>
          <a:ln>
            <a:noFill/>
          </a:ln>
        </p:spPr>
        <p:txBody>
          <a:bodyPr anchor="b"/>
          <a:lstStyle/>
          <a:p>
            <a:pPr algn="r">
              <a:lnSpc>
                <a:spcPct val="100000"/>
              </a:lnSpc>
            </a:pPr>
            <a:fld id="{AE75E6B4-63B1-48BE-A9D5-812DFC4E8B91}" type="slidenum">
              <a:rPr lang="en-US" sz="1200" b="0" strike="noStrike" spc="-1">
                <a:solidFill>
                  <a:srgbClr val="000000"/>
                </a:solidFill>
                <a:latin typeface="+mn-lt"/>
                <a:ea typeface="+mn-ea"/>
              </a:rPr>
              <a:t>10</a:t>
            </a:fld>
            <a:endParaRPr lang="en-US" sz="1200" b="0" strike="noStrike" spc="-1">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5" name="PlaceHolder 1"/>
          <p:cNvSpPr>
            <a:spLocks noGrp="1" noRot="1" noChangeAspect="1"/>
          </p:cNvSpPr>
          <p:nvPr>
            <p:ph type="sldImg"/>
          </p:nvPr>
        </p:nvSpPr>
        <p:spPr>
          <a:xfrm>
            <a:off x="1371600" y="1143000"/>
            <a:ext cx="4114800" cy="3086100"/>
          </a:xfrm>
          <a:prstGeom prst="rect">
            <a:avLst/>
          </a:prstGeom>
        </p:spPr>
      </p:sp>
      <p:sp>
        <p:nvSpPr>
          <p:cNvPr id="1186" name="PlaceHolder 2"/>
          <p:cNvSpPr>
            <a:spLocks noGrp="1"/>
          </p:cNvSpPr>
          <p:nvPr>
            <p:ph type="body"/>
          </p:nvPr>
        </p:nvSpPr>
        <p:spPr>
          <a:xfrm>
            <a:off x="685800" y="4400640"/>
            <a:ext cx="5486040" cy="3600000"/>
          </a:xfrm>
          <a:prstGeom prst="rect">
            <a:avLst/>
          </a:prstGeom>
        </p:spPr>
        <p:txBody>
          <a:bodyPr/>
          <a:lstStyle/>
          <a:p>
            <a:pPr marL="216000" indent="-216000">
              <a:lnSpc>
                <a:spcPct val="100000"/>
              </a:lnSpc>
            </a:pPr>
            <a:r>
              <a:rPr lang="en-US" sz="2000" b="0" strike="noStrike" spc="-1">
                <a:latin typeface="Arial"/>
              </a:rPr>
              <a:t>Present briefly what we have</a:t>
            </a:r>
          </a:p>
        </p:txBody>
      </p:sp>
      <p:sp>
        <p:nvSpPr>
          <p:cNvPr id="1187" name="TextShape 3"/>
          <p:cNvSpPr txBox="1"/>
          <p:nvPr/>
        </p:nvSpPr>
        <p:spPr>
          <a:xfrm>
            <a:off x="3884760" y="8685360"/>
            <a:ext cx="2971440" cy="458280"/>
          </a:xfrm>
          <a:prstGeom prst="rect">
            <a:avLst/>
          </a:prstGeom>
          <a:noFill/>
          <a:ln>
            <a:noFill/>
          </a:ln>
        </p:spPr>
        <p:txBody>
          <a:bodyPr anchor="b"/>
          <a:lstStyle/>
          <a:p>
            <a:pPr algn="r">
              <a:lnSpc>
                <a:spcPct val="100000"/>
              </a:lnSpc>
            </a:pPr>
            <a:fld id="{D71DDC78-D047-495B-B363-448985117257}" type="slidenum">
              <a:rPr lang="en-US" sz="1200" b="0" strike="noStrike" spc="-1">
                <a:solidFill>
                  <a:srgbClr val="000000"/>
                </a:solidFill>
                <a:latin typeface="+mn-lt"/>
                <a:ea typeface="+mn-ea"/>
              </a:rPr>
              <a:t>11</a:t>
            </a:fld>
            <a:endParaRPr lang="en-US" sz="1200" b="0" strike="noStrike" spc="-1">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8" name="PlaceHolder 1"/>
          <p:cNvSpPr>
            <a:spLocks noGrp="1" noRot="1" noChangeAspect="1"/>
          </p:cNvSpPr>
          <p:nvPr>
            <p:ph type="sldImg"/>
          </p:nvPr>
        </p:nvSpPr>
        <p:spPr>
          <a:xfrm>
            <a:off x="1371600" y="1143000"/>
            <a:ext cx="4114800" cy="3086100"/>
          </a:xfrm>
          <a:prstGeom prst="rect">
            <a:avLst/>
          </a:prstGeom>
        </p:spPr>
      </p:sp>
      <p:sp>
        <p:nvSpPr>
          <p:cNvPr id="1189" name="PlaceHolder 2"/>
          <p:cNvSpPr>
            <a:spLocks noGrp="1"/>
          </p:cNvSpPr>
          <p:nvPr>
            <p:ph type="body"/>
          </p:nvPr>
        </p:nvSpPr>
        <p:spPr>
          <a:xfrm>
            <a:off x="685800" y="4400640"/>
            <a:ext cx="5486040" cy="3600000"/>
          </a:xfrm>
          <a:prstGeom prst="rect">
            <a:avLst/>
          </a:prstGeom>
        </p:spPr>
        <p:txBody>
          <a:bodyPr/>
          <a:lstStyle/>
          <a:p>
            <a:pPr marL="216000" indent="-216000">
              <a:lnSpc>
                <a:spcPct val="100000"/>
              </a:lnSpc>
            </a:pPr>
            <a:r>
              <a:rPr lang="en-US" sz="2000" b="0" strike="noStrike" spc="-1">
                <a:latin typeface="Arial"/>
              </a:rPr>
              <a:t>IPBUS communication to computer through Ethernet.</a:t>
            </a:r>
          </a:p>
          <a:p>
            <a:pPr marL="216000" indent="-216000">
              <a:lnSpc>
                <a:spcPct val="100000"/>
              </a:lnSpc>
            </a:pPr>
            <a:r>
              <a:rPr lang="en-US" sz="2000" b="0" strike="noStrike" spc="-1">
                <a:latin typeface="Arial"/>
              </a:rPr>
              <a:t>Readout interface with FIFO to IPBUS block.</a:t>
            </a:r>
          </a:p>
          <a:p>
            <a:pPr marL="216000" indent="-216000">
              <a:lnSpc>
                <a:spcPct val="100000"/>
              </a:lnSpc>
            </a:pPr>
            <a:r>
              <a:rPr lang="en-US" sz="2000" b="0" strike="noStrike" spc="-1">
                <a:latin typeface="Arial"/>
              </a:rPr>
              <a:t>Trigger tester with fine delay generator inside FPGA.</a:t>
            </a:r>
          </a:p>
          <a:p>
            <a:pPr marL="216000" indent="-216000">
              <a:lnSpc>
                <a:spcPct val="100000"/>
              </a:lnSpc>
            </a:pPr>
            <a:r>
              <a:rPr lang="en-US" sz="2000" b="0" strike="noStrike" spc="-1">
                <a:latin typeface="Arial"/>
              </a:rPr>
              <a:t>I2C communication for picotdc c</a:t>
            </a:r>
          </a:p>
          <a:p>
            <a:pPr marL="216000" indent="-216000">
              <a:lnSpc>
                <a:spcPct val="100000"/>
              </a:lnSpc>
            </a:pPr>
            <a:r>
              <a:rPr lang="en-US" sz="2000" b="0" strike="noStrike" spc="-1">
                <a:latin typeface="Arial"/>
              </a:rPr>
              <a:t>Configuration register programming.</a:t>
            </a:r>
          </a:p>
          <a:p>
            <a:pPr marL="216000" indent="-216000">
              <a:lnSpc>
                <a:spcPct val="100000"/>
              </a:lnSpc>
            </a:pPr>
            <a:endParaRPr lang="en-US" sz="2000" b="0" strike="noStrike" spc="-1">
              <a:latin typeface="Arial"/>
            </a:endParaRPr>
          </a:p>
        </p:txBody>
      </p:sp>
      <p:sp>
        <p:nvSpPr>
          <p:cNvPr id="1190" name="TextShape 3"/>
          <p:cNvSpPr txBox="1"/>
          <p:nvPr/>
        </p:nvSpPr>
        <p:spPr>
          <a:xfrm>
            <a:off x="3884760" y="8685360"/>
            <a:ext cx="2971440" cy="458280"/>
          </a:xfrm>
          <a:prstGeom prst="rect">
            <a:avLst/>
          </a:prstGeom>
          <a:noFill/>
          <a:ln>
            <a:noFill/>
          </a:ln>
        </p:spPr>
        <p:txBody>
          <a:bodyPr anchor="b"/>
          <a:lstStyle/>
          <a:p>
            <a:pPr algn="r">
              <a:lnSpc>
                <a:spcPct val="100000"/>
              </a:lnSpc>
            </a:pPr>
            <a:fld id="{4151EEE0-1502-4479-AFDB-9B92757D70B9}" type="slidenum">
              <a:rPr lang="en-US" sz="1200" b="0" strike="noStrike" spc="-1">
                <a:solidFill>
                  <a:srgbClr val="000000"/>
                </a:solidFill>
                <a:latin typeface="+mn-lt"/>
                <a:ea typeface="+mn-ea"/>
              </a:rPr>
              <a:t>12</a:t>
            </a:fld>
            <a:endParaRPr lang="en-US" sz="1200" b="0" strike="noStrike" spc="-1">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1" name="PlaceHolder 1"/>
          <p:cNvSpPr>
            <a:spLocks noGrp="1" noRot="1" noChangeAspect="1"/>
          </p:cNvSpPr>
          <p:nvPr>
            <p:ph type="sldImg"/>
          </p:nvPr>
        </p:nvSpPr>
        <p:spPr>
          <a:xfrm>
            <a:off x="1371600" y="1143000"/>
            <a:ext cx="4114800" cy="3086100"/>
          </a:xfrm>
          <a:prstGeom prst="rect">
            <a:avLst/>
          </a:prstGeom>
        </p:spPr>
      </p:sp>
      <p:sp>
        <p:nvSpPr>
          <p:cNvPr id="1192" name="PlaceHolder 2"/>
          <p:cNvSpPr>
            <a:spLocks noGrp="1"/>
          </p:cNvSpPr>
          <p:nvPr>
            <p:ph type="body"/>
          </p:nvPr>
        </p:nvSpPr>
        <p:spPr>
          <a:xfrm>
            <a:off x="685800" y="4400640"/>
            <a:ext cx="5486040" cy="3600000"/>
          </a:xfrm>
          <a:prstGeom prst="rect">
            <a:avLst/>
          </a:prstGeom>
        </p:spPr>
        <p:txBody>
          <a:bodyPr/>
          <a:lstStyle/>
          <a:p>
            <a:pPr>
              <a:lnSpc>
                <a:spcPct val="100000"/>
              </a:lnSpc>
            </a:pPr>
            <a:r>
              <a:rPr lang="en-US" sz="1200" b="0" strike="noStrike" spc="-1">
                <a:solidFill>
                  <a:srgbClr val="0055A0"/>
                </a:solidFill>
                <a:latin typeface="Arial"/>
                <a:ea typeface="DejaVu Sans"/>
              </a:rPr>
              <a:t>Sweep test is performed to quantify the linearity of picoTDC.</a:t>
            </a:r>
            <a:endParaRPr lang="en-US" sz="1200" b="0" strike="noStrike" spc="-1">
              <a:latin typeface="Arial"/>
            </a:endParaRPr>
          </a:p>
          <a:p>
            <a:pPr>
              <a:lnSpc>
                <a:spcPct val="100000"/>
              </a:lnSpc>
            </a:pPr>
            <a:r>
              <a:rPr lang="en-US" sz="1200" b="0" strike="noStrike" spc="-1">
                <a:solidFill>
                  <a:srgbClr val="0055A0"/>
                </a:solidFill>
                <a:latin typeface="+mn-lt"/>
                <a:ea typeface="DejaVu Sans"/>
              </a:rPr>
              <a:t>To perform sweep test we use  a dual channel pattern generator to provide the clock signal and the hit signal which is then delayed by the trombone.</a:t>
            </a:r>
            <a:endParaRPr lang="en-US" sz="1200" b="0" strike="noStrike" spc="-1">
              <a:latin typeface="Arial"/>
            </a:endParaRPr>
          </a:p>
          <a:p>
            <a:pPr>
              <a:lnSpc>
                <a:spcPct val="100000"/>
              </a:lnSpc>
            </a:pPr>
            <a:r>
              <a:rPr lang="en-US" sz="2000" b="0" strike="noStrike" spc="-1">
                <a:solidFill>
                  <a:srgbClr val="0055A0"/>
                </a:solidFill>
                <a:latin typeface="+mn-lt"/>
                <a:ea typeface="DejaVu Sans"/>
              </a:rPr>
              <a:t>The trombone is a very precise and repeatable, mechanical, programmable delay line.</a:t>
            </a:r>
            <a:r>
              <a:rPr lang="en-US" sz="1200" b="0" strike="noStrike" spc="-1">
                <a:solidFill>
                  <a:srgbClr val="0055A0"/>
                </a:solidFill>
                <a:latin typeface="+mn-lt"/>
                <a:ea typeface="DejaVu Sans"/>
              </a:rPr>
              <a:t> </a:t>
            </a:r>
            <a:endParaRPr lang="en-US" sz="1200" b="0" strike="noStrike" spc="-1">
              <a:latin typeface="Arial"/>
            </a:endParaRPr>
          </a:p>
          <a:p>
            <a:pPr>
              <a:lnSpc>
                <a:spcPct val="100000"/>
              </a:lnSpc>
            </a:pPr>
            <a:r>
              <a:rPr lang="en-US" sz="1200" b="0" strike="noStrike" spc="-1">
                <a:solidFill>
                  <a:srgbClr val="0055A0"/>
                </a:solidFill>
                <a:latin typeface="+mn-lt"/>
                <a:ea typeface="DejaVu Sans"/>
              </a:rPr>
              <a:t>We provide a hit signal synchronized and delayed with the clock source. We can provide than a measurement of the hit time.</a:t>
            </a:r>
            <a:endParaRPr lang="en-US" sz="1200" b="0" strike="noStrike" spc="-1">
              <a:latin typeface="Arial"/>
            </a:endParaRPr>
          </a:p>
          <a:p>
            <a:pPr>
              <a:lnSpc>
                <a:spcPct val="100000"/>
              </a:lnSpc>
            </a:pPr>
            <a:endParaRPr lang="en-US" sz="1200" b="0" strike="noStrike" spc="-1">
              <a:latin typeface="Arial"/>
            </a:endParaRPr>
          </a:p>
        </p:txBody>
      </p:sp>
      <p:sp>
        <p:nvSpPr>
          <p:cNvPr id="1193" name="TextShape 3"/>
          <p:cNvSpPr txBox="1"/>
          <p:nvPr/>
        </p:nvSpPr>
        <p:spPr>
          <a:xfrm>
            <a:off x="3884760" y="8685360"/>
            <a:ext cx="2971440" cy="458280"/>
          </a:xfrm>
          <a:prstGeom prst="rect">
            <a:avLst/>
          </a:prstGeom>
          <a:noFill/>
          <a:ln>
            <a:noFill/>
          </a:ln>
        </p:spPr>
        <p:txBody>
          <a:bodyPr anchor="b"/>
          <a:lstStyle/>
          <a:p>
            <a:pPr algn="r">
              <a:lnSpc>
                <a:spcPct val="100000"/>
              </a:lnSpc>
            </a:pPr>
            <a:fld id="{43F633AD-55AA-4BB3-865B-C9DF95609EA0}" type="slidenum">
              <a:rPr lang="en-US" sz="1200" b="0" strike="noStrike" spc="-1">
                <a:solidFill>
                  <a:srgbClr val="000000"/>
                </a:solidFill>
                <a:latin typeface="+mn-lt"/>
                <a:ea typeface="+mn-ea"/>
              </a:rPr>
              <a:t>16</a:t>
            </a:fld>
            <a:endParaRPr lang="en-US" sz="1200" b="0" strike="noStrike" spc="-1">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4" name="PlaceHolder 1"/>
          <p:cNvSpPr>
            <a:spLocks noGrp="1" noRot="1" noChangeAspect="1"/>
          </p:cNvSpPr>
          <p:nvPr>
            <p:ph type="sldImg"/>
          </p:nvPr>
        </p:nvSpPr>
        <p:spPr>
          <a:xfrm>
            <a:off x="1371600" y="1143000"/>
            <a:ext cx="4114800" cy="3086100"/>
          </a:xfrm>
          <a:prstGeom prst="rect">
            <a:avLst/>
          </a:prstGeom>
        </p:spPr>
      </p:sp>
      <p:sp>
        <p:nvSpPr>
          <p:cNvPr id="1195" name="PlaceHolder 2"/>
          <p:cNvSpPr>
            <a:spLocks noGrp="1"/>
          </p:cNvSpPr>
          <p:nvPr>
            <p:ph type="body"/>
          </p:nvPr>
        </p:nvSpPr>
        <p:spPr>
          <a:xfrm>
            <a:off x="685800" y="4400640"/>
            <a:ext cx="5486040" cy="3600000"/>
          </a:xfrm>
          <a:prstGeom prst="rect">
            <a:avLst/>
          </a:prstGeom>
        </p:spPr>
        <p:txBody>
          <a:bodyPr/>
          <a:lstStyle/>
          <a:p>
            <a:pPr>
              <a:lnSpc>
                <a:spcPct val="100000"/>
              </a:lnSpc>
            </a:pPr>
            <a:r>
              <a:rPr lang="en-US" sz="1200" b="0" strike="noStrike" spc="-1">
                <a:solidFill>
                  <a:srgbClr val="0055A0"/>
                </a:solidFill>
                <a:latin typeface="Arial"/>
                <a:ea typeface="DejaVu Sans"/>
              </a:rPr>
              <a:t>Sweep test is performed to quantify the linearity of picoTDC.</a:t>
            </a:r>
            <a:endParaRPr lang="en-US" sz="1200" b="0" strike="noStrike" spc="-1">
              <a:latin typeface="Arial"/>
            </a:endParaRPr>
          </a:p>
          <a:p>
            <a:pPr>
              <a:lnSpc>
                <a:spcPct val="100000"/>
              </a:lnSpc>
            </a:pPr>
            <a:r>
              <a:rPr lang="en-US" sz="1200" b="0" strike="noStrike" spc="-1">
                <a:solidFill>
                  <a:srgbClr val="0055A0"/>
                </a:solidFill>
                <a:latin typeface="+mn-lt"/>
                <a:ea typeface="DejaVu Sans"/>
              </a:rPr>
              <a:t>To perform sweep test we use  a dual channel pattern generator to provide the clock signal and the hit signal which is then delayed by the trombone.</a:t>
            </a:r>
            <a:endParaRPr lang="en-US" sz="1200" b="0" strike="noStrike" spc="-1">
              <a:latin typeface="Arial"/>
            </a:endParaRPr>
          </a:p>
          <a:p>
            <a:pPr>
              <a:lnSpc>
                <a:spcPct val="100000"/>
              </a:lnSpc>
            </a:pPr>
            <a:r>
              <a:rPr lang="en-US" sz="2000" b="0" strike="noStrike" spc="-1">
                <a:solidFill>
                  <a:srgbClr val="0055A0"/>
                </a:solidFill>
                <a:latin typeface="+mn-lt"/>
                <a:ea typeface="DejaVu Sans"/>
              </a:rPr>
              <a:t>The trombone is a very precise and repeatable, mechanical, programmable delay line.</a:t>
            </a:r>
            <a:r>
              <a:rPr lang="en-US" sz="1200" b="0" strike="noStrike" spc="-1">
                <a:solidFill>
                  <a:srgbClr val="0055A0"/>
                </a:solidFill>
                <a:latin typeface="+mn-lt"/>
                <a:ea typeface="DejaVu Sans"/>
              </a:rPr>
              <a:t> </a:t>
            </a:r>
            <a:endParaRPr lang="en-US" sz="1200" b="0" strike="noStrike" spc="-1">
              <a:latin typeface="Arial"/>
            </a:endParaRPr>
          </a:p>
          <a:p>
            <a:pPr>
              <a:lnSpc>
                <a:spcPct val="100000"/>
              </a:lnSpc>
            </a:pPr>
            <a:r>
              <a:rPr lang="en-US" sz="1200" b="0" strike="noStrike" spc="-1">
                <a:solidFill>
                  <a:srgbClr val="0055A0"/>
                </a:solidFill>
                <a:latin typeface="+mn-lt"/>
                <a:ea typeface="DejaVu Sans"/>
              </a:rPr>
              <a:t>We provide a hit signal synchronized and delayed with the clock source. We can provide than a measurement of the hit time.</a:t>
            </a:r>
            <a:endParaRPr lang="en-US" sz="1200" b="0" strike="noStrike" spc="-1">
              <a:latin typeface="Arial"/>
            </a:endParaRPr>
          </a:p>
          <a:p>
            <a:pPr>
              <a:lnSpc>
                <a:spcPct val="100000"/>
              </a:lnSpc>
            </a:pPr>
            <a:endParaRPr lang="en-US" sz="1200" b="0" strike="noStrike" spc="-1">
              <a:latin typeface="Arial"/>
            </a:endParaRPr>
          </a:p>
        </p:txBody>
      </p:sp>
      <p:sp>
        <p:nvSpPr>
          <p:cNvPr id="1196" name="TextShape 3"/>
          <p:cNvSpPr txBox="1"/>
          <p:nvPr/>
        </p:nvSpPr>
        <p:spPr>
          <a:xfrm>
            <a:off x="3884760" y="8685360"/>
            <a:ext cx="2971440" cy="458280"/>
          </a:xfrm>
          <a:prstGeom prst="rect">
            <a:avLst/>
          </a:prstGeom>
          <a:noFill/>
          <a:ln>
            <a:noFill/>
          </a:ln>
        </p:spPr>
        <p:txBody>
          <a:bodyPr anchor="b"/>
          <a:lstStyle/>
          <a:p>
            <a:pPr algn="r">
              <a:lnSpc>
                <a:spcPct val="100000"/>
              </a:lnSpc>
            </a:pPr>
            <a:fld id="{E7D329A7-0230-4E00-9AC4-BA77564B5854}" type="slidenum">
              <a:rPr lang="en-US" sz="1200" b="0" strike="noStrike" spc="-1">
                <a:solidFill>
                  <a:srgbClr val="000000"/>
                </a:solidFill>
                <a:latin typeface="+mn-lt"/>
                <a:ea typeface="+mn-ea"/>
              </a:rPr>
              <a:t>17</a:t>
            </a:fld>
            <a:endParaRPr lang="en-US" sz="1200" b="0" strike="noStrike" spc="-1">
              <a:latin typeface="Times New Roman"/>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7" name="PlaceHolder 1"/>
          <p:cNvSpPr>
            <a:spLocks noGrp="1" noRot="1" noChangeAspect="1"/>
          </p:cNvSpPr>
          <p:nvPr>
            <p:ph type="sldImg"/>
          </p:nvPr>
        </p:nvSpPr>
        <p:spPr>
          <a:xfrm>
            <a:off x="1371600" y="1143000"/>
            <a:ext cx="4114800" cy="3086100"/>
          </a:xfrm>
          <a:prstGeom prst="rect">
            <a:avLst/>
          </a:prstGeom>
        </p:spPr>
      </p:sp>
      <p:sp>
        <p:nvSpPr>
          <p:cNvPr id="1198" name="PlaceHolder 2"/>
          <p:cNvSpPr>
            <a:spLocks noGrp="1"/>
          </p:cNvSpPr>
          <p:nvPr>
            <p:ph type="body"/>
          </p:nvPr>
        </p:nvSpPr>
        <p:spPr>
          <a:xfrm>
            <a:off x="685800" y="4400640"/>
            <a:ext cx="5486040" cy="3600000"/>
          </a:xfrm>
          <a:prstGeom prst="rect">
            <a:avLst/>
          </a:prstGeom>
        </p:spPr>
        <p:txBody>
          <a:bodyPr/>
          <a:lstStyle/>
          <a:p>
            <a:pPr>
              <a:lnSpc>
                <a:spcPct val="100000"/>
              </a:lnSpc>
            </a:pPr>
            <a:r>
              <a:rPr lang="en-US" sz="1200" b="0" strike="noStrike" spc="-1">
                <a:solidFill>
                  <a:srgbClr val="0055A0"/>
                </a:solidFill>
                <a:latin typeface="Arial"/>
                <a:ea typeface="DejaVu Sans"/>
              </a:rPr>
              <a:t>Code density test is performed to measure the effective bin size. The measurement doesn’t include jitter and quantization.</a:t>
            </a:r>
            <a:endParaRPr lang="en-US" sz="1200" b="0" strike="noStrike" spc="-1">
              <a:latin typeface="Arial"/>
            </a:endParaRPr>
          </a:p>
          <a:p>
            <a:pPr>
              <a:lnSpc>
                <a:spcPct val="100000"/>
              </a:lnSpc>
            </a:pPr>
            <a:r>
              <a:rPr lang="en-US" sz="1200" b="0" strike="noStrike" spc="-1">
                <a:solidFill>
                  <a:srgbClr val="0055A0"/>
                </a:solidFill>
                <a:latin typeface="+mn-lt"/>
                <a:ea typeface="DejaVu Sans"/>
              </a:rPr>
              <a:t>To perform code density test we use an old RC based generator, which provides us random hits. </a:t>
            </a:r>
            <a:endParaRPr lang="en-US" sz="1200" b="0" strike="noStrike" spc="-1">
              <a:latin typeface="Arial"/>
            </a:endParaRPr>
          </a:p>
          <a:p>
            <a:pPr>
              <a:lnSpc>
                <a:spcPct val="100000"/>
              </a:lnSpc>
            </a:pPr>
            <a:r>
              <a:rPr lang="en-US" sz="1200" b="0" strike="noStrike" spc="-1">
                <a:solidFill>
                  <a:srgbClr val="0055A0"/>
                </a:solidFill>
                <a:latin typeface="+mn-lt"/>
                <a:ea typeface="DejaVu Sans"/>
              </a:rPr>
              <a:t>As a random source we expect the same amount of hits in each bin.</a:t>
            </a:r>
            <a:endParaRPr lang="en-US" sz="1200" b="0" strike="noStrike" spc="-1">
              <a:latin typeface="Arial"/>
            </a:endParaRPr>
          </a:p>
          <a:p>
            <a:pPr>
              <a:lnSpc>
                <a:spcPct val="100000"/>
              </a:lnSpc>
            </a:pPr>
            <a:endParaRPr lang="en-US" sz="1200" b="0" strike="noStrike" spc="-1">
              <a:latin typeface="Arial"/>
            </a:endParaRPr>
          </a:p>
        </p:txBody>
      </p:sp>
      <p:sp>
        <p:nvSpPr>
          <p:cNvPr id="1199" name="TextShape 3"/>
          <p:cNvSpPr txBox="1"/>
          <p:nvPr/>
        </p:nvSpPr>
        <p:spPr>
          <a:xfrm>
            <a:off x="3884760" y="8685360"/>
            <a:ext cx="2971440" cy="458280"/>
          </a:xfrm>
          <a:prstGeom prst="rect">
            <a:avLst/>
          </a:prstGeom>
          <a:noFill/>
          <a:ln>
            <a:noFill/>
          </a:ln>
        </p:spPr>
        <p:txBody>
          <a:bodyPr anchor="b"/>
          <a:lstStyle/>
          <a:p>
            <a:pPr algn="r">
              <a:lnSpc>
                <a:spcPct val="100000"/>
              </a:lnSpc>
            </a:pPr>
            <a:fld id="{DD877BA9-0025-41C3-B22E-5F96D9449492}" type="slidenum">
              <a:rPr lang="en-US" sz="1200" b="0" strike="noStrike" spc="-1">
                <a:solidFill>
                  <a:srgbClr val="000000"/>
                </a:solidFill>
                <a:latin typeface="+mn-lt"/>
                <a:ea typeface="+mn-ea"/>
              </a:rPr>
              <a:t>18</a:t>
            </a:fld>
            <a:endParaRPr lang="en-US"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6"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27"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2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2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2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2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32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2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28"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2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3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33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33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3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3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33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33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3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3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33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34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4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4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34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4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4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34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34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34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5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5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5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35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35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35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3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31"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32"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5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60"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6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62"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6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6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365"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6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67"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6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6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370"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371"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7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7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37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375"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7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7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37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379"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8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81"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382"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4"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5"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6"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37"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38"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39"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8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8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38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386"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387"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8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89"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90"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91"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392"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393"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394"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44"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46"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48"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49"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5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54"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55"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5"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5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5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59"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6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6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63"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65"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66"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6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6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70"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71"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73"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74"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75"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76"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77"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78"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8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8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8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8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7"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0"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9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9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9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9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9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9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0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0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0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0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10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0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0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0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11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1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11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11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11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11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11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22"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24"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0"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2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2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9"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3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32"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133"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3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3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37"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3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4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41"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43"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144"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4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4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48"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149"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51"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152"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153"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154"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155"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156"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235647-FB43-4972-A89B-7C9E9A9BD72E}" type="datetime1">
              <a:rPr lang="it-IT" smtClean="0"/>
              <a:t>20/05/2020</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Tree>
    <p:extLst>
      <p:ext uri="{BB962C8B-B14F-4D97-AF65-F5344CB8AC3E}">
        <p14:creationId xmlns:p14="http://schemas.microsoft.com/office/powerpoint/2010/main" val="3853828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61"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6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6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6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8"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7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7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17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7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7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7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7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7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8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8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8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18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8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8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18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18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8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9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19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19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19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19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19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9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00"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0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02"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0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0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205"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0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07"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0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0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0"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211"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1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21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5"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15"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16"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1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9"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2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21"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222"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24"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2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26"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227"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2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29"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230"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231"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232"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233"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234"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3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39"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4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41"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4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4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244"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4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46"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18"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1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0"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4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4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49"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250"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5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52"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25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54"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5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5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58"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60"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261"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6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6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65"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266"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6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68"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269"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270"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271"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272"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273"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7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79"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81"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8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83"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284"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4"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8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86"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8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8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89"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3200" b="0" strike="noStrike" spc="-1">
              <a:latin typeface="Arial"/>
            </a:endParaRPr>
          </a:p>
        </p:txBody>
      </p:sp>
      <p:sp>
        <p:nvSpPr>
          <p:cNvPr id="290"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9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92"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3200" b="0" strike="noStrike" spc="-1">
              <a:latin typeface="Arial"/>
            </a:endParaRPr>
          </a:p>
        </p:txBody>
      </p:sp>
      <p:sp>
        <p:nvSpPr>
          <p:cNvPr id="29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94"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9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9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9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98"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00"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3200" b="0" strike="noStrike" spc="-1">
              <a:latin typeface="Arial"/>
            </a:endParaRPr>
          </a:p>
        </p:txBody>
      </p:sp>
      <p:sp>
        <p:nvSpPr>
          <p:cNvPr id="301"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0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30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305"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3200" b="0" strike="noStrike" spc="-1">
              <a:latin typeface="Arial"/>
            </a:endParaRPr>
          </a:p>
        </p:txBody>
      </p:sp>
      <p:sp>
        <p:nvSpPr>
          <p:cNvPr id="306"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0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08"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3200" b="0" strike="noStrike" spc="-1">
              <a:latin typeface="Arial"/>
            </a:endParaRPr>
          </a:p>
        </p:txBody>
      </p:sp>
      <p:sp>
        <p:nvSpPr>
          <p:cNvPr id="309"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3200" b="0" strike="noStrike" spc="-1">
              <a:latin typeface="Arial"/>
            </a:endParaRPr>
          </a:p>
        </p:txBody>
      </p:sp>
      <p:sp>
        <p:nvSpPr>
          <p:cNvPr id="310"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3200" b="0" strike="noStrike" spc="-1">
              <a:latin typeface="Arial"/>
            </a:endParaRPr>
          </a:p>
        </p:txBody>
      </p:sp>
      <p:sp>
        <p:nvSpPr>
          <p:cNvPr id="311"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3200" b="0" strike="noStrike" spc="-1">
              <a:latin typeface="Arial"/>
            </a:endParaRPr>
          </a:p>
        </p:txBody>
      </p:sp>
      <p:sp>
        <p:nvSpPr>
          <p:cNvPr id="312"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3200" b="0" strike="noStrike" spc="-1">
              <a:latin typeface="Arial"/>
            </a:endParaRPr>
          </a:p>
        </p:txBody>
      </p:sp>
      <p:sp>
        <p:nvSpPr>
          <p:cNvPr id="313"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2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321"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theme" Target="../theme/theme10.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w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w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1.wmf"/><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theme" Target="../theme/theme5.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1.w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image" Target="../media/image1.w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theme" Target="../theme/theme7.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image" Target="../media/image1.wmf"/></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theme" Target="../theme/theme8.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2" Type="http://schemas.openxmlformats.org/officeDocument/2006/relationships/slideLayout" Target="../slideLayouts/slideLayout87.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image" Target="../media/image2.wmf"/><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image" Target="../media/image1.wmf"/></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theme" Target="../theme/theme9.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2" Type="http://schemas.openxmlformats.org/officeDocument/2006/relationships/slideLayout" Target="../slideLayouts/slideLayout99.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pic>
        <p:nvPicPr>
          <p:cNvPr id="4" name="Image 9"/>
          <p:cNvPicPr/>
          <p:nvPr/>
        </p:nvPicPr>
        <p:blipFill>
          <a:blip r:embed="rId14"/>
          <a:stretch/>
        </p:blipFill>
        <p:spPr>
          <a:xfrm>
            <a:off x="0" y="6150960"/>
            <a:ext cx="9459000" cy="701280"/>
          </a:xfrm>
          <a:prstGeom prst="rect">
            <a:avLst/>
          </a:prstGeom>
          <a:ln>
            <a:noFill/>
          </a:ln>
        </p:spPr>
      </p:pic>
      <p:pic>
        <p:nvPicPr>
          <p:cNvPr id="5" name="Image 4"/>
          <p:cNvPicPr/>
          <p:nvPr/>
        </p:nvPicPr>
        <p:blipFill>
          <a:blip r:embed="rId15"/>
          <a:stretch/>
        </p:blipFill>
        <p:spPr>
          <a:xfrm>
            <a:off x="3312000" y="2181600"/>
            <a:ext cx="2514240" cy="2489040"/>
          </a:xfrm>
          <a:prstGeom prst="rect">
            <a:avLst/>
          </a:prstGeom>
          <a:ln>
            <a:noFill/>
          </a:ln>
        </p:spPr>
      </p:pic>
      <p:sp>
        <p:nvSpPr>
          <p:cNvPr id="2"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FFFFFF"/>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FFFFFF"/>
              </a:buClr>
              <a:buSzPct val="75000"/>
              <a:buFont typeface="Symbol" charset="2"/>
              <a:buChar char=""/>
            </a:pPr>
            <a:r>
              <a:rPr lang="en-US" sz="2800" b="0" strike="noStrike" spc="-1">
                <a:latin typeface="Arial"/>
              </a:rPr>
              <a:t>Second Outline Level</a:t>
            </a:r>
          </a:p>
          <a:p>
            <a:pPr marL="1296000" lvl="2" indent="-288000">
              <a:spcBef>
                <a:spcPts val="850"/>
              </a:spcBef>
              <a:buClr>
                <a:srgbClr val="FFFFFF"/>
              </a:buClr>
              <a:buSzPct val="45000"/>
              <a:buFont typeface="Wingdings" charset="2"/>
              <a:buChar char=""/>
            </a:pPr>
            <a:r>
              <a:rPr lang="en-US" sz="2400" b="0" strike="noStrike" spc="-1">
                <a:latin typeface="Arial"/>
              </a:rPr>
              <a:t>Third Outline Level</a:t>
            </a:r>
          </a:p>
          <a:p>
            <a:pPr marL="1728000" lvl="3" indent="-216000">
              <a:spcBef>
                <a:spcPts val="567"/>
              </a:spcBef>
              <a:buClr>
                <a:srgbClr val="FFFFFF"/>
              </a:buClr>
              <a:buSzPct val="75000"/>
              <a:buFont typeface="Symbol" charset="2"/>
              <a:buChar char=""/>
            </a:pPr>
            <a:r>
              <a:rPr lang="en-US" sz="2000" b="0" strike="noStrike" spc="-1">
                <a:latin typeface="Arial"/>
              </a:rPr>
              <a:t>Fourth Outline Level</a:t>
            </a:r>
          </a:p>
          <a:p>
            <a:pPr marL="2160000" lvl="4" indent="-216000">
              <a:spcBef>
                <a:spcPts val="283"/>
              </a:spcBef>
              <a:buClr>
                <a:srgbClr val="FFFFFF"/>
              </a:buClr>
              <a:buSzPct val="45000"/>
              <a:buFont typeface="Wingdings" charset="2"/>
              <a:buChar char=""/>
            </a:pPr>
            <a:r>
              <a:rPr lang="en-US" sz="2000" b="0" strike="noStrike" spc="-1">
                <a:latin typeface="Arial"/>
              </a:rPr>
              <a:t>Fifth Outline Level</a:t>
            </a:r>
          </a:p>
          <a:p>
            <a:pPr marL="2592000" lvl="5" indent="-216000">
              <a:spcBef>
                <a:spcPts val="283"/>
              </a:spcBef>
              <a:buClr>
                <a:srgbClr val="FFFFFF"/>
              </a:buClr>
              <a:buSzPct val="45000"/>
              <a:buFont typeface="Wingdings" charset="2"/>
              <a:buChar char=""/>
            </a:pPr>
            <a:r>
              <a:rPr lang="en-US" sz="2000" b="0" strike="noStrike" spc="-1">
                <a:latin typeface="Arial"/>
              </a:rPr>
              <a:t>Sixth Outline Level</a:t>
            </a:r>
          </a:p>
          <a:p>
            <a:pPr marL="3024000" lvl="6" indent="-216000">
              <a:spcBef>
                <a:spcPts val="283"/>
              </a:spcBef>
              <a:buClr>
                <a:srgbClr val="FFFFFF"/>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56" name="Image 9"/>
          <p:cNvPicPr/>
          <p:nvPr/>
        </p:nvPicPr>
        <p:blipFill>
          <a:blip r:embed="rId14"/>
          <a:stretch/>
        </p:blipFill>
        <p:spPr>
          <a:xfrm>
            <a:off x="0" y="6150960"/>
            <a:ext cx="9464400" cy="706680"/>
          </a:xfrm>
          <a:prstGeom prst="rect">
            <a:avLst/>
          </a:prstGeom>
          <a:ln>
            <a:noFill/>
          </a:ln>
        </p:spPr>
      </p:pic>
      <p:sp>
        <p:nvSpPr>
          <p:cNvPr id="357" name="PlaceHolder 1"/>
          <p:cNvSpPr>
            <a:spLocks noGrp="1"/>
          </p:cNvSpPr>
          <p:nvPr>
            <p:ph type="title"/>
          </p:nvPr>
        </p:nvSpPr>
        <p:spPr>
          <a:xfrm>
            <a:off x="457200" y="273600"/>
            <a:ext cx="8229240" cy="1144800"/>
          </a:xfrm>
          <a:prstGeom prst="rect">
            <a:avLst/>
          </a:prstGeom>
        </p:spPr>
        <p:txBody>
          <a:bodyPr lIns="0" tIns="0" rIns="0" bIns="0" anchor="ctr"/>
          <a:lstStyle/>
          <a:p>
            <a:r>
              <a:rPr lang="en-US" sz="1800" b="0" strike="noStrike" spc="-1">
                <a:solidFill>
                  <a:srgbClr val="0055A0"/>
                </a:solidFill>
                <a:latin typeface="Arial"/>
              </a:rPr>
              <a:t>Click to edit the title text format</a:t>
            </a:r>
          </a:p>
        </p:txBody>
      </p:sp>
      <p:sp>
        <p:nvSpPr>
          <p:cNvPr id="358"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1800" b="0" strike="noStrike" spc="-1">
                <a:solidFill>
                  <a:srgbClr val="0055A0"/>
                </a:solidFill>
                <a:latin typeface="Arial"/>
              </a:rPr>
              <a:t>Click to edit the outline text format</a:t>
            </a:r>
          </a:p>
          <a:p>
            <a:pPr marL="864000" lvl="1" indent="-324000">
              <a:spcBef>
                <a:spcPts val="1134"/>
              </a:spcBef>
              <a:buClr>
                <a:srgbClr val="000000"/>
              </a:buClr>
              <a:buSzPct val="75000"/>
              <a:buFont typeface="Symbol" charset="2"/>
              <a:buChar char=""/>
            </a:pPr>
            <a:r>
              <a:rPr lang="en-US" sz="1400" b="0" strike="noStrike" spc="-1">
                <a:solidFill>
                  <a:srgbClr val="0055A0"/>
                </a:solidFill>
                <a:latin typeface="Arial"/>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55A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55A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55A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55A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55A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 name="Image 9"/>
          <p:cNvPicPr/>
          <p:nvPr/>
        </p:nvPicPr>
        <p:blipFill>
          <a:blip r:embed="rId14"/>
          <a:stretch/>
        </p:blipFill>
        <p:spPr>
          <a:xfrm>
            <a:off x="0" y="6150960"/>
            <a:ext cx="9459000" cy="701280"/>
          </a:xfrm>
          <a:prstGeom prst="rect">
            <a:avLst/>
          </a:prstGeom>
          <a:ln>
            <a:noFill/>
          </a:ln>
        </p:spPr>
      </p:pic>
      <p:sp>
        <p:nvSpPr>
          <p:cNvPr id="41"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42"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79" name="Image 9"/>
          <p:cNvPicPr/>
          <p:nvPr/>
        </p:nvPicPr>
        <p:blipFill>
          <a:blip r:embed="rId14"/>
          <a:stretch/>
        </p:blipFill>
        <p:spPr>
          <a:xfrm>
            <a:off x="0" y="6150960"/>
            <a:ext cx="9462240" cy="704520"/>
          </a:xfrm>
          <a:prstGeom prst="rect">
            <a:avLst/>
          </a:prstGeom>
          <a:ln>
            <a:noFill/>
          </a:ln>
        </p:spPr>
      </p:pic>
      <p:sp>
        <p:nvSpPr>
          <p:cNvPr id="80"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81"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18" name="Image 9"/>
          <p:cNvPicPr/>
          <p:nvPr/>
        </p:nvPicPr>
        <p:blipFill>
          <a:blip r:embed="rId15"/>
          <a:stretch/>
        </p:blipFill>
        <p:spPr>
          <a:xfrm>
            <a:off x="0" y="6150960"/>
            <a:ext cx="9459000" cy="701280"/>
          </a:xfrm>
          <a:prstGeom prst="rect">
            <a:avLst/>
          </a:prstGeom>
          <a:ln>
            <a:noFill/>
          </a:ln>
        </p:spPr>
      </p:pic>
      <p:sp>
        <p:nvSpPr>
          <p:cNvPr id="119"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120"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78" r:id="rId13"/>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57" name="Image 9"/>
          <p:cNvPicPr/>
          <p:nvPr/>
        </p:nvPicPr>
        <p:blipFill>
          <a:blip r:embed="rId14"/>
          <a:stretch/>
        </p:blipFill>
        <p:spPr>
          <a:xfrm>
            <a:off x="0" y="6150960"/>
            <a:ext cx="9459000" cy="701280"/>
          </a:xfrm>
          <a:prstGeom prst="rect">
            <a:avLst/>
          </a:prstGeom>
          <a:ln>
            <a:noFill/>
          </a:ln>
        </p:spPr>
      </p:pic>
      <p:sp>
        <p:nvSpPr>
          <p:cNvPr id="158"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15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96" name="Image 9"/>
          <p:cNvPicPr/>
          <p:nvPr/>
        </p:nvPicPr>
        <p:blipFill>
          <a:blip r:embed="rId14"/>
          <a:stretch/>
        </p:blipFill>
        <p:spPr>
          <a:xfrm>
            <a:off x="0" y="6150960"/>
            <a:ext cx="9461160" cy="703440"/>
          </a:xfrm>
          <a:prstGeom prst="rect">
            <a:avLst/>
          </a:prstGeom>
          <a:ln>
            <a:noFill/>
          </a:ln>
        </p:spPr>
      </p:pic>
      <p:sp>
        <p:nvSpPr>
          <p:cNvPr id="197"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198"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35" name="Image 9"/>
          <p:cNvPicPr/>
          <p:nvPr/>
        </p:nvPicPr>
        <p:blipFill>
          <a:blip r:embed="rId14"/>
          <a:stretch/>
        </p:blipFill>
        <p:spPr>
          <a:xfrm>
            <a:off x="0" y="6150960"/>
            <a:ext cx="9464040" cy="706320"/>
          </a:xfrm>
          <a:prstGeom prst="rect">
            <a:avLst/>
          </a:prstGeom>
          <a:ln>
            <a:noFill/>
          </a:ln>
        </p:spPr>
      </p:pic>
      <p:sp>
        <p:nvSpPr>
          <p:cNvPr id="236"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237"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pic>
        <p:nvPicPr>
          <p:cNvPr id="274" name="Image 9"/>
          <p:cNvPicPr/>
          <p:nvPr/>
        </p:nvPicPr>
        <p:blipFill>
          <a:blip r:embed="rId14"/>
          <a:stretch/>
        </p:blipFill>
        <p:spPr>
          <a:xfrm>
            <a:off x="0" y="6150960"/>
            <a:ext cx="9459000" cy="701280"/>
          </a:xfrm>
          <a:prstGeom prst="rect">
            <a:avLst/>
          </a:prstGeom>
          <a:ln>
            <a:noFill/>
          </a:ln>
        </p:spPr>
      </p:pic>
      <p:pic>
        <p:nvPicPr>
          <p:cNvPr id="275" name="Image 2"/>
          <p:cNvPicPr/>
          <p:nvPr/>
        </p:nvPicPr>
        <p:blipFill>
          <a:blip r:embed="rId15"/>
          <a:stretch/>
        </p:blipFill>
        <p:spPr>
          <a:xfrm>
            <a:off x="3799080" y="2664000"/>
            <a:ext cx="1539720" cy="1524240"/>
          </a:xfrm>
          <a:prstGeom prst="rect">
            <a:avLst/>
          </a:prstGeom>
          <a:ln>
            <a:noFill/>
          </a:ln>
        </p:spPr>
      </p:pic>
      <p:sp>
        <p:nvSpPr>
          <p:cNvPr id="276"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277"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FFFFFF"/>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FFFFFF"/>
              </a:buClr>
              <a:buSzPct val="75000"/>
              <a:buFont typeface="Symbol" charset="2"/>
              <a:buChar char=""/>
            </a:pPr>
            <a:r>
              <a:rPr lang="en-US" sz="2800" b="0" strike="noStrike" spc="-1">
                <a:latin typeface="Arial"/>
              </a:rPr>
              <a:t>Second Outline Level</a:t>
            </a:r>
          </a:p>
          <a:p>
            <a:pPr marL="1296000" lvl="2" indent="-288000">
              <a:spcBef>
                <a:spcPts val="850"/>
              </a:spcBef>
              <a:buClr>
                <a:srgbClr val="FFFFFF"/>
              </a:buClr>
              <a:buSzPct val="45000"/>
              <a:buFont typeface="Wingdings" charset="2"/>
              <a:buChar char=""/>
            </a:pPr>
            <a:r>
              <a:rPr lang="en-US" sz="2400" b="0" strike="noStrike" spc="-1">
                <a:latin typeface="Arial"/>
              </a:rPr>
              <a:t>Third Outline Level</a:t>
            </a:r>
          </a:p>
          <a:p>
            <a:pPr marL="1728000" lvl="3" indent="-216000">
              <a:spcBef>
                <a:spcPts val="567"/>
              </a:spcBef>
              <a:buClr>
                <a:srgbClr val="FFFFFF"/>
              </a:buClr>
              <a:buSzPct val="75000"/>
              <a:buFont typeface="Symbol" charset="2"/>
              <a:buChar char=""/>
            </a:pPr>
            <a:r>
              <a:rPr lang="en-US" sz="2000" b="0" strike="noStrike" spc="-1">
                <a:latin typeface="Arial"/>
              </a:rPr>
              <a:t>Fourth Outline Level</a:t>
            </a:r>
          </a:p>
          <a:p>
            <a:pPr marL="2160000" lvl="4" indent="-216000">
              <a:spcBef>
                <a:spcPts val="283"/>
              </a:spcBef>
              <a:buClr>
                <a:srgbClr val="FFFFFF"/>
              </a:buClr>
              <a:buSzPct val="45000"/>
              <a:buFont typeface="Wingdings" charset="2"/>
              <a:buChar char=""/>
            </a:pPr>
            <a:r>
              <a:rPr lang="en-US" sz="2000" b="0" strike="noStrike" spc="-1">
                <a:latin typeface="Arial"/>
              </a:rPr>
              <a:t>Fifth Outline Level</a:t>
            </a:r>
          </a:p>
          <a:p>
            <a:pPr marL="2592000" lvl="5" indent="-216000">
              <a:spcBef>
                <a:spcPts val="283"/>
              </a:spcBef>
              <a:buClr>
                <a:srgbClr val="FFFFFF"/>
              </a:buClr>
              <a:buSzPct val="45000"/>
              <a:buFont typeface="Wingdings" charset="2"/>
              <a:buChar char=""/>
            </a:pPr>
            <a:r>
              <a:rPr lang="en-US" sz="2000" b="0" strike="noStrike" spc="-1">
                <a:latin typeface="Arial"/>
              </a:rPr>
              <a:t>Sixth Outline Level</a:t>
            </a:r>
          </a:p>
          <a:p>
            <a:pPr marL="3024000" lvl="6" indent="-216000">
              <a:spcBef>
                <a:spcPts val="283"/>
              </a:spcBef>
              <a:buClr>
                <a:srgbClr val="FFFFFF"/>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14" name="Image 9"/>
          <p:cNvPicPr/>
          <p:nvPr/>
        </p:nvPicPr>
        <p:blipFill>
          <a:blip r:embed="rId14"/>
          <a:stretch/>
        </p:blipFill>
        <p:spPr>
          <a:xfrm>
            <a:off x="0" y="6150960"/>
            <a:ext cx="9464400" cy="706680"/>
          </a:xfrm>
          <a:prstGeom prst="rect">
            <a:avLst/>
          </a:prstGeom>
          <a:ln>
            <a:noFill/>
          </a:ln>
        </p:spPr>
      </p:pic>
      <p:sp>
        <p:nvSpPr>
          <p:cNvPr id="315" name="PlaceHolder 1"/>
          <p:cNvSpPr>
            <a:spLocks noGrp="1"/>
          </p:cNvSpPr>
          <p:nvPr>
            <p:ph type="title"/>
          </p:nvPr>
        </p:nvSpPr>
        <p:spPr>
          <a:xfrm>
            <a:off x="457200" y="2444760"/>
            <a:ext cx="8226360" cy="939960"/>
          </a:xfrm>
          <a:prstGeom prst="rect">
            <a:avLst/>
          </a:prstGeom>
        </p:spPr>
        <p:txBody>
          <a:bodyPr lIns="45720" tIns="45000" rIns="45720" bIns="45000" anchor="ctr"/>
          <a:lstStyle/>
          <a:p>
            <a:pPr>
              <a:lnSpc>
                <a:spcPct val="100000"/>
              </a:lnSpc>
            </a:pPr>
            <a:r>
              <a:rPr lang="en-US" sz="4600" b="0" strike="noStrike" spc="-1">
                <a:solidFill>
                  <a:srgbClr val="0055A0"/>
                </a:solidFill>
                <a:latin typeface="Arial"/>
              </a:rPr>
              <a:t>PicoTDC tester</a:t>
            </a:r>
          </a:p>
        </p:txBody>
      </p:sp>
      <p:sp>
        <p:nvSpPr>
          <p:cNvPr id="316" name="PlaceHolder 2"/>
          <p:cNvSpPr>
            <a:spLocks noGrp="1"/>
          </p:cNvSpPr>
          <p:nvPr>
            <p:ph type="dt"/>
          </p:nvPr>
        </p:nvSpPr>
        <p:spPr>
          <a:xfrm>
            <a:off x="2969280" y="6362280"/>
            <a:ext cx="2133360" cy="364680"/>
          </a:xfrm>
          <a:prstGeom prst="rect">
            <a:avLst/>
          </a:prstGeom>
        </p:spPr>
        <p:txBody>
          <a:bodyPr anchor="ctr"/>
          <a:lstStyle/>
          <a:p>
            <a:pPr>
              <a:lnSpc>
                <a:spcPct val="100000"/>
              </a:lnSpc>
            </a:pPr>
            <a:fld id="{0EE80E87-F546-476D-BAA2-E9E570F4E896}" type="datetime1">
              <a:rPr lang="it-IT" sz="1200" b="0" strike="noStrike" spc="-1" smtClean="0">
                <a:solidFill>
                  <a:srgbClr val="B2B9D0"/>
                </a:solidFill>
                <a:latin typeface="Arial"/>
              </a:rPr>
              <a:t>20/05/2020</a:t>
            </a:fld>
            <a:endParaRPr lang="en-US" sz="1200" b="0" strike="noStrike" spc="-1">
              <a:latin typeface="Times New Roman"/>
            </a:endParaRPr>
          </a:p>
        </p:txBody>
      </p:sp>
      <p:sp>
        <p:nvSpPr>
          <p:cNvPr id="317" name="PlaceHolder 3"/>
          <p:cNvSpPr>
            <a:spLocks noGrp="1"/>
          </p:cNvSpPr>
          <p:nvPr>
            <p:ph type="ftr"/>
          </p:nvPr>
        </p:nvSpPr>
        <p:spPr>
          <a:xfrm>
            <a:off x="5182920" y="6356520"/>
            <a:ext cx="2895120" cy="364680"/>
          </a:xfrm>
          <a:prstGeom prst="rect">
            <a:avLst/>
          </a:prstGeom>
        </p:spPr>
        <p:txBody>
          <a:bodyPr anchor="ctr"/>
          <a:lstStyle/>
          <a:p>
            <a:pPr algn="ctr">
              <a:lnSpc>
                <a:spcPct val="100000"/>
              </a:lnSpc>
            </a:pPr>
            <a:endParaRPr lang="en-US" sz="1200" b="0" strike="noStrike" spc="-1">
              <a:latin typeface="Times New Roman"/>
            </a:endParaRPr>
          </a:p>
        </p:txBody>
      </p:sp>
      <p:sp>
        <p:nvSpPr>
          <p:cNvPr id="318" name="PlaceHolder 4"/>
          <p:cNvSpPr>
            <a:spLocks noGrp="1"/>
          </p:cNvSpPr>
          <p:nvPr>
            <p:ph type="sldNum"/>
          </p:nvPr>
        </p:nvSpPr>
        <p:spPr>
          <a:xfrm>
            <a:off x="8185320" y="6356520"/>
            <a:ext cx="501120" cy="364680"/>
          </a:xfrm>
          <a:prstGeom prst="rect">
            <a:avLst/>
          </a:prstGeom>
        </p:spPr>
        <p:txBody>
          <a:bodyPr anchor="ctr"/>
          <a:lstStyle/>
          <a:p>
            <a:pPr algn="r">
              <a:lnSpc>
                <a:spcPct val="100000"/>
              </a:lnSpc>
            </a:pPr>
            <a:fld id="{B7C5EDF6-C9EF-4F89-A833-BA528FB4EA4C}" type="slidenum">
              <a:rPr lang="en-US" sz="1200" b="0" strike="noStrike" spc="-1">
                <a:solidFill>
                  <a:srgbClr val="B2B9D0"/>
                </a:solidFill>
                <a:latin typeface="Arial"/>
              </a:rPr>
              <a:t>‹N›</a:t>
            </a:fld>
            <a:endParaRPr lang="en-US" sz="1200" b="0" strike="noStrike" spc="-1">
              <a:latin typeface="Times New Roman"/>
            </a:endParaRPr>
          </a:p>
        </p:txBody>
      </p:sp>
      <p:sp>
        <p:nvSpPr>
          <p:cNvPr id="319"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1800" b="0" strike="noStrike" spc="-1">
                <a:solidFill>
                  <a:srgbClr val="0055A0"/>
                </a:solidFill>
                <a:latin typeface="Arial"/>
              </a:rPr>
              <a:t>Click to edit the outline text format</a:t>
            </a:r>
          </a:p>
          <a:p>
            <a:pPr marL="864000" lvl="1" indent="-324000">
              <a:spcBef>
                <a:spcPts val="1134"/>
              </a:spcBef>
              <a:buClr>
                <a:srgbClr val="000000"/>
              </a:buClr>
              <a:buSzPct val="75000"/>
              <a:buFont typeface="Symbol" charset="2"/>
              <a:buChar char=""/>
            </a:pPr>
            <a:r>
              <a:rPr lang="en-US" sz="1400" b="0" strike="noStrike" spc="-1">
                <a:solidFill>
                  <a:srgbClr val="0055A0"/>
                </a:solidFill>
                <a:latin typeface="Arial"/>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55A0"/>
                </a:solid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55A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55A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55A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55A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98.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10.xml"/><Relationship Id="rId5" Type="http://schemas.microsoft.com/office/2007/relationships/hdphoto" Target="../media/hdphoto1.wdp"/><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0.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0.xml"/></Relationships>
</file>

<file path=ppt/slides/_rels/slide14.xml.rels><?xml version="1.0" encoding="UTF-8" standalone="yes"?>
<Relationships xmlns="http://schemas.openxmlformats.org/package/2006/relationships"><Relationship Id="rId2" Type="http://schemas.openxmlformats.org/officeDocument/2006/relationships/hyperlink" Target="http://cern.ch/PicoTDC" TargetMode="External"/><Relationship Id="rId1" Type="http://schemas.openxmlformats.org/officeDocument/2006/relationships/slideLayout" Target="../slideLayouts/slideLayout1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10.xml"/><Relationship Id="rId5" Type="http://schemas.openxmlformats.org/officeDocument/2006/relationships/image" Target="../media/image16.pn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37.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7.xml"/><Relationship Id="rId6" Type="http://schemas.openxmlformats.org/officeDocument/2006/relationships/image" Target="../media/image24.png"/><Relationship Id="rId5" Type="http://schemas.openxmlformats.org/officeDocument/2006/relationships/image" Target="../media/image23.tif"/><Relationship Id="rId4" Type="http://schemas.openxmlformats.org/officeDocument/2006/relationships/image" Target="../media/image22.tif"/></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37.xml"/><Relationship Id="rId6" Type="http://schemas.openxmlformats.org/officeDocument/2006/relationships/image" Target="../media/image28.png"/><Relationship Id="rId5" Type="http://schemas.openxmlformats.org/officeDocument/2006/relationships/image" Target="../media/image27.tif"/><Relationship Id="rId4" Type="http://schemas.openxmlformats.org/officeDocument/2006/relationships/image" Target="../media/image26.t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6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37.xml"/><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7.xml"/><Relationship Id="rId1" Type="http://schemas.openxmlformats.org/officeDocument/2006/relationships/slideLayout" Target="../slideLayouts/slideLayout62.xml"/><Relationship Id="rId6" Type="http://schemas.openxmlformats.org/officeDocument/2006/relationships/image" Target="../media/image38.jpg"/><Relationship Id="rId5" Type="http://schemas.openxmlformats.org/officeDocument/2006/relationships/image" Target="../media/image37.jpg"/><Relationship Id="rId4" Type="http://schemas.openxmlformats.org/officeDocument/2006/relationships/image" Target="../media/image3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18.xml"/><Relationship Id="rId1" Type="http://schemas.openxmlformats.org/officeDocument/2006/relationships/slideLayout" Target="../slideLayouts/slideLayout37.xml"/><Relationship Id="rId4" Type="http://schemas.openxmlformats.org/officeDocument/2006/relationships/image" Target="../media/image40.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6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3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1.xml"/><Relationship Id="rId1" Type="http://schemas.openxmlformats.org/officeDocument/2006/relationships/slideLayout" Target="../slideLayouts/slideLayout6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3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3.xml"/><Relationship Id="rId1" Type="http://schemas.openxmlformats.org/officeDocument/2006/relationships/slideLayout" Target="../slideLayouts/slideLayout6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4.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62.xml"/><Relationship Id="rId5" Type="http://schemas.openxmlformats.org/officeDocument/2006/relationships/image" Target="../media/image60.png"/><Relationship Id="rId4" Type="http://schemas.openxmlformats.org/officeDocument/2006/relationships/image" Target="../media/image5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4.xml"/></Relationships>
</file>

<file path=ppt/slides/_rels/slide43.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27.xml"/><Relationship Id="rId1" Type="http://schemas.openxmlformats.org/officeDocument/2006/relationships/slideLayout" Target="../slideLayouts/slideLayout74.xml"/><Relationship Id="rId5" Type="http://schemas.openxmlformats.org/officeDocument/2006/relationships/image" Target="../media/image63.jpg"/><Relationship Id="rId4" Type="http://schemas.openxmlformats.org/officeDocument/2006/relationships/image" Target="../media/image62.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8.xml"/><Relationship Id="rId1" Type="http://schemas.openxmlformats.org/officeDocument/2006/relationships/slideLayout" Target="../slideLayouts/slideLayout62.xml"/></Relationships>
</file>

<file path=ppt/slides/_rels/slide46.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9.xml"/><Relationship Id="rId1" Type="http://schemas.openxmlformats.org/officeDocument/2006/relationships/slideLayout" Target="../slideLayouts/slideLayout6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8.xml.rels><?xml version="1.0" encoding="UTF-8" standalone="yes"?>
<Relationships xmlns="http://schemas.openxmlformats.org/package/2006/relationships"><Relationship Id="rId3" Type="http://schemas.openxmlformats.org/officeDocument/2006/relationships/hyperlink" Target="http://cern.ch/PicoTDC" TargetMode="External"/><Relationship Id="rId2" Type="http://schemas.openxmlformats.org/officeDocument/2006/relationships/notesSlide" Target="../notesSlides/notesSlide30.xml"/><Relationship Id="rId1" Type="http://schemas.openxmlformats.org/officeDocument/2006/relationships/slideLayout" Target="../slideLayouts/slideLayout3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1.xml"/><Relationship Id="rId1" Type="http://schemas.openxmlformats.org/officeDocument/2006/relationships/slideLayout" Target="../slideLayouts/slideLayout37.xml"/><Relationship Id="rId4" Type="http://schemas.openxmlformats.org/officeDocument/2006/relationships/image" Target="../media/image67.png"/></Relationships>
</file>

<file path=ppt/slides/_rels/slide5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2.xml"/><Relationship Id="rId1" Type="http://schemas.openxmlformats.org/officeDocument/2006/relationships/slideLayout" Target="../slideLayouts/slideLayout37.xml"/><Relationship Id="rId4" Type="http://schemas.openxmlformats.org/officeDocument/2006/relationships/image" Target="../media/image69.png"/></Relationships>
</file>

<file path=ppt/slides/_rels/slide5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3.xml"/><Relationship Id="rId1" Type="http://schemas.openxmlformats.org/officeDocument/2006/relationships/slideLayout" Target="../slideLayouts/slideLayout37.xml"/><Relationship Id="rId4" Type="http://schemas.openxmlformats.org/officeDocument/2006/relationships/image" Target="../media/image71.png"/></Relationships>
</file>

<file path=ppt/slides/_rels/slide5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4.xml"/><Relationship Id="rId1" Type="http://schemas.openxmlformats.org/officeDocument/2006/relationships/slideLayout" Target="../slideLayouts/slideLayout37.xml"/><Relationship Id="rId4" Type="http://schemas.openxmlformats.org/officeDocument/2006/relationships/image" Target="../media/image73.png"/></Relationships>
</file>

<file path=ppt/slides/_rels/slide5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5.xml"/><Relationship Id="rId1" Type="http://schemas.openxmlformats.org/officeDocument/2006/relationships/slideLayout" Target="../slideLayouts/slideLayout37.xml"/><Relationship Id="rId4" Type="http://schemas.openxmlformats.org/officeDocument/2006/relationships/image" Target="../media/image75.png"/></Relationships>
</file>

<file path=ppt/slides/_rels/slide5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6.xml"/><Relationship Id="rId1" Type="http://schemas.openxmlformats.org/officeDocument/2006/relationships/slideLayout" Target="../slideLayouts/slideLayout37.xml"/><Relationship Id="rId4" Type="http://schemas.openxmlformats.org/officeDocument/2006/relationships/image" Target="../media/image77.png"/></Relationships>
</file>

<file path=ppt/slides/_rels/slide5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4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 name="Immagine 459"/>
          <p:cNvPicPr/>
          <p:nvPr/>
        </p:nvPicPr>
        <p:blipFill rotWithShape="1">
          <a:blip r:embed="rId3"/>
          <a:srcRect t="7576"/>
          <a:stretch/>
        </p:blipFill>
        <p:spPr>
          <a:xfrm>
            <a:off x="1463039" y="1062182"/>
            <a:ext cx="6452235" cy="4472818"/>
          </a:xfrm>
          <a:prstGeom prst="rect">
            <a:avLst/>
          </a:prstGeom>
          <a:ln>
            <a:noFill/>
          </a:ln>
        </p:spPr>
      </p:pic>
      <p:sp>
        <p:nvSpPr>
          <p:cNvPr id="461" name="TextShape 1"/>
          <p:cNvSpPr txBox="1"/>
          <p:nvPr/>
        </p:nvSpPr>
        <p:spPr>
          <a:xfrm>
            <a:off x="8185320" y="6356520"/>
            <a:ext cx="501120" cy="364680"/>
          </a:xfrm>
          <a:prstGeom prst="rect">
            <a:avLst/>
          </a:prstGeom>
          <a:noFill/>
          <a:ln>
            <a:noFill/>
          </a:ln>
        </p:spPr>
        <p:txBody>
          <a:bodyPr anchor="ctr"/>
          <a:lstStyle/>
          <a:p>
            <a:pPr algn="r">
              <a:lnSpc>
                <a:spcPct val="100000"/>
              </a:lnSpc>
            </a:pPr>
            <a:fld id="{828181C6-1B24-4E43-9078-1710080708E4}" type="slidenum">
              <a:rPr lang="en-US" sz="1200" b="0" strike="noStrike" spc="-1">
                <a:solidFill>
                  <a:srgbClr val="B2B9D0"/>
                </a:solidFill>
                <a:latin typeface="Arial"/>
              </a:rPr>
              <a:t>10</a:t>
            </a:fld>
            <a:endParaRPr lang="en-US" sz="1200" b="0" strike="noStrike" spc="-1">
              <a:latin typeface="Times New Roman"/>
            </a:endParaRPr>
          </a:p>
        </p:txBody>
      </p:sp>
      <p:sp>
        <p:nvSpPr>
          <p:cNvPr id="462" name="TextShape 2"/>
          <p:cNvSpPr txBox="1"/>
          <p:nvPr/>
        </p:nvSpPr>
        <p:spPr>
          <a:xfrm>
            <a:off x="457200" y="272880"/>
            <a:ext cx="8229240" cy="893520"/>
          </a:xfrm>
          <a:prstGeom prst="rect">
            <a:avLst/>
          </a:prstGeom>
          <a:noFill/>
          <a:ln>
            <a:noFill/>
          </a:ln>
        </p:spPr>
        <p:txBody>
          <a:bodyPr lIns="45720" tIns="45000" rIns="45720" bIns="45000" anchor="ctr"/>
          <a:lstStyle/>
          <a:p>
            <a:pPr>
              <a:lnSpc>
                <a:spcPct val="100000"/>
              </a:lnSpc>
            </a:pPr>
            <a:r>
              <a:rPr lang="en-US" sz="4600" b="0" strike="noStrike" spc="-1">
                <a:solidFill>
                  <a:srgbClr val="0055A0"/>
                </a:solidFill>
                <a:latin typeface="Arial"/>
              </a:rPr>
              <a:t>Instrumentation for testing</a:t>
            </a:r>
          </a:p>
        </p:txBody>
      </p:sp>
      <p:sp>
        <p:nvSpPr>
          <p:cNvPr id="463" name="CustomShape 3"/>
          <p:cNvSpPr/>
          <p:nvPr/>
        </p:nvSpPr>
        <p:spPr>
          <a:xfrm>
            <a:off x="1005840" y="3474720"/>
            <a:ext cx="2286000" cy="21420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dirty="0">
                <a:solidFill>
                  <a:srgbClr val="0055A0"/>
                </a:solidFill>
                <a:latin typeface="Arial"/>
                <a:ea typeface="DejaVu Sans"/>
              </a:rPr>
              <a:t>Keysight Pulse generator</a:t>
            </a:r>
            <a:endParaRPr lang="en-US" sz="1400" b="0" strike="noStrike" spc="-1" dirty="0">
              <a:latin typeface="Arial"/>
            </a:endParaRPr>
          </a:p>
        </p:txBody>
      </p:sp>
      <p:sp>
        <p:nvSpPr>
          <p:cNvPr id="464" name="CustomShape 4"/>
          <p:cNvSpPr/>
          <p:nvPr/>
        </p:nvSpPr>
        <p:spPr>
          <a:xfrm>
            <a:off x="3933000" y="1981337"/>
            <a:ext cx="1461960" cy="21420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dirty="0">
                <a:solidFill>
                  <a:srgbClr val="0055A0"/>
                </a:solidFill>
                <a:latin typeface="Arial"/>
                <a:ea typeface="DejaVu Sans"/>
              </a:rPr>
              <a:t>Power supply</a:t>
            </a:r>
            <a:endParaRPr lang="en-US" sz="1400" b="0" strike="noStrike" spc="-1" dirty="0">
              <a:latin typeface="Arial"/>
            </a:endParaRPr>
          </a:p>
        </p:txBody>
      </p:sp>
      <p:sp>
        <p:nvSpPr>
          <p:cNvPr id="465" name="CustomShape 5"/>
          <p:cNvSpPr/>
          <p:nvPr/>
        </p:nvSpPr>
        <p:spPr>
          <a:xfrm>
            <a:off x="2194560" y="1431720"/>
            <a:ext cx="916560" cy="21420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dirty="0">
                <a:solidFill>
                  <a:srgbClr val="0055A0"/>
                </a:solidFill>
                <a:latin typeface="Arial"/>
                <a:ea typeface="DejaVu Sans"/>
              </a:rPr>
              <a:t>Trombone</a:t>
            </a:r>
            <a:endParaRPr lang="en-US" sz="1400" b="0" strike="noStrike" spc="-1" dirty="0">
              <a:latin typeface="Arial"/>
            </a:endParaRPr>
          </a:p>
        </p:txBody>
      </p:sp>
      <p:sp>
        <p:nvSpPr>
          <p:cNvPr id="466" name="CustomShape 6"/>
          <p:cNvSpPr/>
          <p:nvPr/>
        </p:nvSpPr>
        <p:spPr>
          <a:xfrm>
            <a:off x="6003844" y="1623778"/>
            <a:ext cx="1132560" cy="21420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dirty="0">
                <a:solidFill>
                  <a:srgbClr val="0055A0"/>
                </a:solidFill>
                <a:latin typeface="Arial"/>
              </a:rPr>
              <a:t>oscilloscope</a:t>
            </a:r>
            <a:endParaRPr lang="en-US" sz="1400" b="0" strike="noStrike" spc="-1" dirty="0">
              <a:latin typeface="Arial"/>
            </a:endParaRPr>
          </a:p>
        </p:txBody>
      </p:sp>
      <p:sp>
        <p:nvSpPr>
          <p:cNvPr id="468" name="CustomShape 8"/>
          <p:cNvSpPr/>
          <p:nvPr/>
        </p:nvSpPr>
        <p:spPr>
          <a:xfrm>
            <a:off x="3261632" y="4482193"/>
            <a:ext cx="799348" cy="88041"/>
          </a:xfrm>
          <a:custGeom>
            <a:avLst/>
            <a:gdLst/>
            <a:ahLst/>
            <a:cxnLst/>
            <a:rect l="l" t="t" r="r" b="b"/>
            <a:pathLst>
              <a:path w="21600" h="21600">
                <a:moveTo>
                  <a:pt x="0" y="0"/>
                </a:moveTo>
                <a:lnTo>
                  <a:pt x="21600" y="21600"/>
                </a:lnTo>
              </a:path>
            </a:pathLst>
          </a:custGeom>
          <a:noFill/>
          <a:ln w="28440">
            <a:solidFill>
              <a:srgbClr val="FF0000"/>
            </a:solidFill>
            <a:round/>
            <a:tailEnd type="triangle" w="med" len="med"/>
          </a:ln>
        </p:spPr>
        <p:style>
          <a:lnRef idx="0">
            <a:scrgbClr r="0" g="0" b="0"/>
          </a:lnRef>
          <a:fillRef idx="0">
            <a:scrgbClr r="0" g="0" b="0"/>
          </a:fillRef>
          <a:effectRef idx="0">
            <a:scrgbClr r="0" g="0" b="0"/>
          </a:effectRef>
          <a:fontRef idx="minor"/>
        </p:style>
      </p:sp>
      <p:sp>
        <p:nvSpPr>
          <p:cNvPr id="469" name="CustomShape 9"/>
          <p:cNvSpPr/>
          <p:nvPr/>
        </p:nvSpPr>
        <p:spPr>
          <a:xfrm>
            <a:off x="1367518" y="4333703"/>
            <a:ext cx="1828800" cy="21420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dirty="0" err="1">
                <a:solidFill>
                  <a:srgbClr val="0055A0"/>
                </a:solidFill>
                <a:latin typeface="Arial"/>
                <a:ea typeface="DejaVu Sans"/>
              </a:rPr>
              <a:t>PicoTDC</a:t>
            </a:r>
            <a:r>
              <a:rPr lang="en-US" sz="1400" b="0" strike="noStrike" spc="-1" dirty="0">
                <a:solidFill>
                  <a:srgbClr val="0055A0"/>
                </a:solidFill>
                <a:latin typeface="Arial"/>
                <a:ea typeface="DejaVu Sans"/>
              </a:rPr>
              <a:t> carrier board</a:t>
            </a:r>
            <a:endParaRPr lang="en-US" sz="1400" b="0" strike="noStrike" spc="-1" dirty="0">
              <a:latin typeface="Arial"/>
            </a:endParaRPr>
          </a:p>
        </p:txBody>
      </p:sp>
      <p:sp>
        <p:nvSpPr>
          <p:cNvPr id="470" name="TextShape 10"/>
          <p:cNvSpPr txBox="1"/>
          <p:nvPr/>
        </p:nvSpPr>
        <p:spPr>
          <a:xfrm>
            <a:off x="5182920" y="6356520"/>
            <a:ext cx="2895120" cy="364680"/>
          </a:xfrm>
          <a:prstGeom prst="rect">
            <a:avLst/>
          </a:prstGeom>
          <a:noFill/>
          <a:ln>
            <a:noFill/>
          </a:ln>
        </p:spPr>
        <p:txBody>
          <a:bodyPr anchor="ctr"/>
          <a:lstStyle/>
          <a:p>
            <a:pPr algn="ctr">
              <a:lnSpc>
                <a:spcPct val="100000"/>
              </a:lnSpc>
            </a:pPr>
            <a:r>
              <a:rPr lang="en-US" sz="1200" b="0" strike="noStrike" spc="-1">
                <a:solidFill>
                  <a:srgbClr val="B2B9D0"/>
                </a:solidFill>
                <a:latin typeface="Arial"/>
              </a:rPr>
              <a:t>Samuele Altruda</a:t>
            </a:r>
            <a:endParaRPr lang="en-US" sz="1200" b="0" strike="noStrike" spc="-1">
              <a:latin typeface="Times New Roman"/>
            </a:endParaRPr>
          </a:p>
        </p:txBody>
      </p:sp>
      <p:sp>
        <p:nvSpPr>
          <p:cNvPr id="471" name="TextShape 11"/>
          <p:cNvSpPr txBox="1"/>
          <p:nvPr/>
        </p:nvSpPr>
        <p:spPr>
          <a:xfrm>
            <a:off x="2969280" y="6362280"/>
            <a:ext cx="2133360" cy="364680"/>
          </a:xfrm>
          <a:prstGeom prst="rect">
            <a:avLst/>
          </a:prstGeom>
          <a:noFill/>
          <a:ln>
            <a:noFill/>
          </a:ln>
        </p:spPr>
        <p:txBody>
          <a:bodyPr anchor="ctr"/>
          <a:lstStyle/>
          <a:p>
            <a:pPr>
              <a:lnSpc>
                <a:spcPct val="100000"/>
              </a:lnSpc>
            </a:pPr>
            <a:r>
              <a:rPr lang="en-US" sz="1200" b="0" strike="noStrike" spc="-1">
                <a:solidFill>
                  <a:srgbClr val="B2B9D0"/>
                </a:solidFill>
                <a:latin typeface="Arial"/>
                <a:ea typeface="DejaVu Sans"/>
              </a:rPr>
              <a:t>07/05/2020</a:t>
            </a:r>
            <a:endParaRPr lang="en-US" sz="1200" b="0" strike="noStrike" spc="-1">
              <a:latin typeface="Times New Roman"/>
            </a:endParaRPr>
          </a:p>
        </p:txBody>
      </p:sp>
      <p:sp>
        <p:nvSpPr>
          <p:cNvPr id="472" name="CustomShape 12"/>
          <p:cNvSpPr/>
          <p:nvPr/>
        </p:nvSpPr>
        <p:spPr>
          <a:xfrm>
            <a:off x="3776916" y="3380909"/>
            <a:ext cx="1824480" cy="21420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dirty="0">
                <a:solidFill>
                  <a:srgbClr val="0055A0"/>
                </a:solidFill>
                <a:latin typeface="Arial"/>
                <a:ea typeface="DejaVu Sans"/>
              </a:rPr>
              <a:t>FPGA Board VC707 </a:t>
            </a:r>
            <a:endParaRPr lang="en-US" sz="1400" b="0" strike="noStrike" spc="-1" dirty="0">
              <a:latin typeface="Arial"/>
            </a:endParaRPr>
          </a:p>
        </p:txBody>
      </p:sp>
      <p:sp>
        <p:nvSpPr>
          <p:cNvPr id="473" name="CustomShape 13"/>
          <p:cNvSpPr/>
          <p:nvPr/>
        </p:nvSpPr>
        <p:spPr>
          <a:xfrm>
            <a:off x="5633355" y="3913025"/>
            <a:ext cx="2377440" cy="21420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dirty="0">
                <a:solidFill>
                  <a:srgbClr val="0055A0"/>
                </a:solidFill>
                <a:latin typeface="Arial"/>
                <a:ea typeface="DejaVu Sans"/>
              </a:rPr>
              <a:t>Silicon Lab clock generator</a:t>
            </a:r>
            <a:endParaRPr lang="en-US" sz="1400" b="0" strike="noStrike" spc="-1" dirty="0">
              <a:latin typeface="Arial"/>
            </a:endParaRPr>
          </a:p>
        </p:txBody>
      </p:sp>
      <p:sp>
        <p:nvSpPr>
          <p:cNvPr id="17" name="CustomShape 9">
            <a:extLst>
              <a:ext uri="{FF2B5EF4-FFF2-40B4-BE49-F238E27FC236}">
                <a16:creationId xmlns:a16="http://schemas.microsoft.com/office/drawing/2014/main" id="{658DDF91-3343-413A-B63E-01F25ADCA1BE}"/>
              </a:ext>
            </a:extLst>
          </p:cNvPr>
          <p:cNvSpPr/>
          <p:nvPr/>
        </p:nvSpPr>
        <p:spPr>
          <a:xfrm>
            <a:off x="5264635" y="5535000"/>
            <a:ext cx="2650639" cy="927032"/>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spc="-1" dirty="0" err="1">
                <a:solidFill>
                  <a:srgbClr val="0055A0"/>
                </a:solidFill>
                <a:latin typeface="Arial"/>
              </a:rPr>
              <a:t>Samtec</a:t>
            </a:r>
            <a:r>
              <a:rPr lang="en-US" sz="1400" spc="-1" dirty="0">
                <a:solidFill>
                  <a:srgbClr val="0055A0"/>
                </a:solidFill>
                <a:latin typeface="Arial"/>
              </a:rPr>
              <a:t> CCH-J-02 (2 Pin)</a:t>
            </a:r>
          </a:p>
          <a:p>
            <a:pPr algn="ctr">
              <a:lnSpc>
                <a:spcPct val="100000"/>
              </a:lnSpc>
            </a:pPr>
            <a:r>
              <a:rPr lang="en-US" sz="1400" spc="-1" dirty="0" err="1">
                <a:solidFill>
                  <a:srgbClr val="0055A0"/>
                </a:solidFill>
                <a:latin typeface="Arial"/>
              </a:rPr>
              <a:t>Samtec</a:t>
            </a:r>
            <a:r>
              <a:rPr lang="en-US" sz="1400" spc="-1" dirty="0">
                <a:solidFill>
                  <a:srgbClr val="0055A0"/>
                </a:solidFill>
                <a:latin typeface="Arial"/>
              </a:rPr>
              <a:t> CCH-J-04 (4 Pin)</a:t>
            </a:r>
          </a:p>
          <a:p>
            <a:pPr algn="ctr">
              <a:lnSpc>
                <a:spcPct val="100000"/>
              </a:lnSpc>
            </a:pPr>
            <a:r>
              <a:rPr lang="en-US" sz="1400" spc="-1" dirty="0">
                <a:solidFill>
                  <a:srgbClr val="0055A0"/>
                </a:solidFill>
                <a:latin typeface="Arial"/>
              </a:rPr>
              <a:t>Female connector​</a:t>
            </a:r>
          </a:p>
          <a:p>
            <a:pPr algn="ctr"/>
            <a:r>
              <a:rPr lang="en-US" sz="1400" spc="-1" dirty="0">
                <a:solidFill>
                  <a:srgbClr val="0055A0"/>
                </a:solidFill>
              </a:rPr>
              <a:t>(Supplied by SAMTECH directly)</a:t>
            </a:r>
          </a:p>
        </p:txBody>
      </p:sp>
      <p:sp>
        <p:nvSpPr>
          <p:cNvPr id="18" name="CustomShape 8">
            <a:extLst>
              <a:ext uri="{FF2B5EF4-FFF2-40B4-BE49-F238E27FC236}">
                <a16:creationId xmlns:a16="http://schemas.microsoft.com/office/drawing/2014/main" id="{3F792FA5-B32B-4011-B7EE-6C10C041891D}"/>
              </a:ext>
            </a:extLst>
          </p:cNvPr>
          <p:cNvSpPr/>
          <p:nvPr/>
        </p:nvSpPr>
        <p:spPr>
          <a:xfrm flipH="1" flipV="1">
            <a:off x="4727759" y="4482192"/>
            <a:ext cx="883847" cy="1093580"/>
          </a:xfrm>
          <a:custGeom>
            <a:avLst/>
            <a:gdLst/>
            <a:ahLst/>
            <a:cxnLst/>
            <a:rect l="l" t="t" r="r" b="b"/>
            <a:pathLst>
              <a:path w="21600" h="21600">
                <a:moveTo>
                  <a:pt x="0" y="0"/>
                </a:moveTo>
                <a:lnTo>
                  <a:pt x="21600" y="21600"/>
                </a:lnTo>
              </a:path>
            </a:pathLst>
          </a:custGeom>
          <a:noFill/>
          <a:ln w="28440">
            <a:solidFill>
              <a:srgbClr val="FF0000"/>
            </a:solidFill>
            <a:round/>
            <a:tailEnd type="triangle" w="med" len="med"/>
          </a:ln>
        </p:spPr>
        <p:style>
          <a:lnRef idx="0">
            <a:scrgbClr r="0" g="0" b="0"/>
          </a:lnRef>
          <a:fillRef idx="0">
            <a:scrgbClr r="0" g="0" b="0"/>
          </a:fillRef>
          <a:effectRef idx="0">
            <a:scrgbClr r="0" g="0" b="0"/>
          </a:effectRef>
          <a:fontRef idx="minor"/>
        </p:style>
      </p:sp>
      <p:sp>
        <p:nvSpPr>
          <p:cNvPr id="19" name="CustomShape 9">
            <a:extLst>
              <a:ext uri="{FF2B5EF4-FFF2-40B4-BE49-F238E27FC236}">
                <a16:creationId xmlns:a16="http://schemas.microsoft.com/office/drawing/2014/main" id="{1CFE1A4E-FB6C-4ACA-AAC3-E46E53FD7FEB}"/>
              </a:ext>
            </a:extLst>
          </p:cNvPr>
          <p:cNvSpPr/>
          <p:nvPr/>
        </p:nvSpPr>
        <p:spPr>
          <a:xfrm>
            <a:off x="1463039" y="5535000"/>
            <a:ext cx="3142729" cy="755582"/>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fontAlgn="base"/>
            <a:r>
              <a:rPr lang="en-US" sz="1400" spc="-1" dirty="0">
                <a:solidFill>
                  <a:srgbClr val="0055A0"/>
                </a:solidFill>
                <a:latin typeface="Arial"/>
              </a:rPr>
              <a:t>Adapter cable to SMA: </a:t>
            </a:r>
          </a:p>
          <a:p>
            <a:pPr algn="ctr" fontAlgn="base"/>
            <a:r>
              <a:rPr lang="en-US" sz="1400" spc="-1" dirty="0" err="1">
                <a:solidFill>
                  <a:srgbClr val="0055A0"/>
                </a:solidFill>
                <a:latin typeface="Arial"/>
              </a:rPr>
              <a:t>Samtec</a:t>
            </a:r>
            <a:r>
              <a:rPr lang="en-US" sz="1400" spc="-1" dirty="0">
                <a:solidFill>
                  <a:srgbClr val="0055A0"/>
                </a:solidFill>
                <a:latin typeface="Arial"/>
              </a:rPr>
              <a:t> RF25S-01BJ1-SCC21-0200</a:t>
            </a:r>
          </a:p>
          <a:p>
            <a:pPr algn="ctr" fontAlgn="base"/>
            <a:r>
              <a:rPr lang="en-US" sz="1400" spc="-1" dirty="0">
                <a:solidFill>
                  <a:srgbClr val="0055A0"/>
                </a:solidFill>
                <a:latin typeface="Arial"/>
              </a:rPr>
              <a:t>(Supplied by SAMTECH directly)</a:t>
            </a:r>
          </a:p>
        </p:txBody>
      </p:sp>
      <p:sp>
        <p:nvSpPr>
          <p:cNvPr id="20" name="CustomShape 8">
            <a:extLst>
              <a:ext uri="{FF2B5EF4-FFF2-40B4-BE49-F238E27FC236}">
                <a16:creationId xmlns:a16="http://schemas.microsoft.com/office/drawing/2014/main" id="{70F53CF6-EB8E-4511-A692-2A5982EC838A}"/>
              </a:ext>
            </a:extLst>
          </p:cNvPr>
          <p:cNvSpPr/>
          <p:nvPr/>
        </p:nvSpPr>
        <p:spPr>
          <a:xfrm flipV="1">
            <a:off x="2502505" y="5074104"/>
            <a:ext cx="1274411" cy="472060"/>
          </a:xfrm>
          <a:custGeom>
            <a:avLst/>
            <a:gdLst/>
            <a:ahLst/>
            <a:cxnLst/>
            <a:rect l="l" t="t" r="r" b="b"/>
            <a:pathLst>
              <a:path w="21600" h="21600">
                <a:moveTo>
                  <a:pt x="0" y="0"/>
                </a:moveTo>
                <a:lnTo>
                  <a:pt x="21600" y="21600"/>
                </a:lnTo>
              </a:path>
            </a:pathLst>
          </a:custGeom>
          <a:noFill/>
          <a:ln w="28440">
            <a:solidFill>
              <a:srgbClr val="FF0000"/>
            </a:solidFill>
            <a:round/>
            <a:tailEnd type="triangle" w="med" len="med"/>
          </a:ln>
        </p:spPr>
        <p:style>
          <a:lnRef idx="0">
            <a:scrgbClr r="0" g="0" b="0"/>
          </a:lnRef>
          <a:fillRef idx="0">
            <a:scrgbClr r="0" g="0" b="0"/>
          </a:fillRef>
          <a:effectRef idx="0">
            <a:scrgbClr r="0" g="0" b="0"/>
          </a:effectRef>
          <a:fontRef idx="minor"/>
        </p:style>
      </p:sp>
      <p:sp>
        <p:nvSpPr>
          <p:cNvPr id="21" name="CustomShape 8">
            <a:extLst>
              <a:ext uri="{FF2B5EF4-FFF2-40B4-BE49-F238E27FC236}">
                <a16:creationId xmlns:a16="http://schemas.microsoft.com/office/drawing/2014/main" id="{2FE13F82-8BFE-4D84-8D73-135CD99C72A4}"/>
              </a:ext>
            </a:extLst>
          </p:cNvPr>
          <p:cNvSpPr/>
          <p:nvPr/>
        </p:nvSpPr>
        <p:spPr>
          <a:xfrm flipV="1">
            <a:off x="2867713" y="5174409"/>
            <a:ext cx="1065287" cy="371755"/>
          </a:xfrm>
          <a:custGeom>
            <a:avLst/>
            <a:gdLst/>
            <a:ahLst/>
            <a:cxnLst/>
            <a:rect l="l" t="t" r="r" b="b"/>
            <a:pathLst>
              <a:path w="21600" h="21600">
                <a:moveTo>
                  <a:pt x="0" y="0"/>
                </a:moveTo>
                <a:lnTo>
                  <a:pt x="21600" y="21600"/>
                </a:lnTo>
              </a:path>
            </a:pathLst>
          </a:custGeom>
          <a:noFill/>
          <a:ln w="28440">
            <a:solidFill>
              <a:srgbClr val="FF0000"/>
            </a:solidFill>
            <a:round/>
            <a:tailEnd type="triangle" w="med" len="med"/>
          </a:ln>
        </p:spPr>
        <p:style>
          <a:lnRef idx="0">
            <a:scrgbClr r="0" g="0" b="0"/>
          </a:lnRef>
          <a:fillRef idx="0">
            <a:scrgbClr r="0" g="0" b="0"/>
          </a:fillRef>
          <a:effectRef idx="0">
            <a:scrgbClr r="0" g="0" b="0"/>
          </a:effectRef>
          <a:fontRef idx="minor"/>
        </p:style>
      </p:sp>
      <p:sp>
        <p:nvSpPr>
          <p:cNvPr id="22" name="CustomShape 8">
            <a:extLst>
              <a:ext uri="{FF2B5EF4-FFF2-40B4-BE49-F238E27FC236}">
                <a16:creationId xmlns:a16="http://schemas.microsoft.com/office/drawing/2014/main" id="{30F7BDC1-7BE9-485B-B1DE-E2E1794C46EF}"/>
              </a:ext>
            </a:extLst>
          </p:cNvPr>
          <p:cNvSpPr/>
          <p:nvPr/>
        </p:nvSpPr>
        <p:spPr>
          <a:xfrm flipV="1">
            <a:off x="3063183" y="5204018"/>
            <a:ext cx="1065287" cy="371755"/>
          </a:xfrm>
          <a:custGeom>
            <a:avLst/>
            <a:gdLst/>
            <a:ahLst/>
            <a:cxnLst/>
            <a:rect l="l" t="t" r="r" b="b"/>
            <a:pathLst>
              <a:path w="21600" h="21600">
                <a:moveTo>
                  <a:pt x="0" y="0"/>
                </a:moveTo>
                <a:lnTo>
                  <a:pt x="21600" y="21600"/>
                </a:lnTo>
              </a:path>
            </a:pathLst>
          </a:custGeom>
          <a:noFill/>
          <a:ln w="28440">
            <a:solidFill>
              <a:srgbClr val="FF0000"/>
            </a:solidFill>
            <a:round/>
            <a:tailEnd type="triangle" w="med" len="me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CustomShape 1"/>
          <p:cNvSpPr/>
          <p:nvPr/>
        </p:nvSpPr>
        <p:spPr>
          <a:xfrm>
            <a:off x="457200" y="272880"/>
            <a:ext cx="8229240" cy="893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600" b="0" strike="noStrike" spc="-1" dirty="0">
                <a:solidFill>
                  <a:srgbClr val="0055A0"/>
                </a:solidFill>
                <a:latin typeface="Arial"/>
              </a:rPr>
              <a:t>PCB mezzanine test board</a:t>
            </a:r>
            <a:endParaRPr lang="en-US" sz="4600" b="0" strike="noStrike" spc="-1" dirty="0">
              <a:latin typeface="Arial"/>
            </a:endParaRPr>
          </a:p>
        </p:txBody>
      </p:sp>
      <p:sp>
        <p:nvSpPr>
          <p:cNvPr id="475" name="CustomShape 2"/>
          <p:cNvSpPr/>
          <p:nvPr/>
        </p:nvSpPr>
        <p:spPr>
          <a:xfrm>
            <a:off x="8221320" y="6420960"/>
            <a:ext cx="50112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rPr>
              <a:t>     </a:t>
            </a:r>
            <a:fld id="{8D77A0F4-B7D1-44E7-927D-12BF67D641A7}" type="slidenum">
              <a:rPr lang="en-US" sz="1200" b="0" strike="noStrike" spc="-1">
                <a:solidFill>
                  <a:srgbClr val="8B99BD"/>
                </a:solidFill>
                <a:latin typeface="Arial"/>
              </a:rPr>
              <a:t>11</a:t>
            </a:fld>
            <a:endParaRPr lang="en-US" sz="1200" b="0" strike="noStrike" spc="-1">
              <a:latin typeface="Arial"/>
            </a:endParaRPr>
          </a:p>
        </p:txBody>
      </p:sp>
      <p:sp>
        <p:nvSpPr>
          <p:cNvPr id="476" name="CustomShape 3"/>
          <p:cNvSpPr/>
          <p:nvPr/>
        </p:nvSpPr>
        <p:spPr>
          <a:xfrm>
            <a:off x="5182920" y="6356520"/>
            <a:ext cx="2895120" cy="364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en-US" sz="1200" b="0" strike="noStrike" spc="-1">
                <a:solidFill>
                  <a:srgbClr val="8B99BD"/>
                </a:solidFill>
                <a:latin typeface="Arial"/>
              </a:rPr>
              <a:t>Samuele Altruda</a:t>
            </a:r>
            <a:endParaRPr lang="en-US" sz="1200" b="0" strike="noStrike" spc="-1">
              <a:latin typeface="Arial"/>
            </a:endParaRPr>
          </a:p>
        </p:txBody>
      </p:sp>
      <p:pic>
        <p:nvPicPr>
          <p:cNvPr id="477" name="Picture 2"/>
          <p:cNvPicPr/>
          <p:nvPr/>
        </p:nvPicPr>
        <p:blipFill>
          <a:blip r:embed="rId3"/>
          <a:stretch/>
        </p:blipFill>
        <p:spPr>
          <a:xfrm>
            <a:off x="281922" y="2082800"/>
            <a:ext cx="5558228" cy="2323560"/>
          </a:xfrm>
          <a:prstGeom prst="rect">
            <a:avLst/>
          </a:prstGeom>
          <a:ln>
            <a:noFill/>
          </a:ln>
        </p:spPr>
      </p:pic>
      <p:pic>
        <p:nvPicPr>
          <p:cNvPr id="478" name="Picture 107"/>
          <p:cNvPicPr/>
          <p:nvPr/>
        </p:nvPicPr>
        <p:blipFill>
          <a:blip r:embed="rId4">
            <a:extLst>
              <a:ext uri="{BEBA8EAE-BF5A-486C-A8C5-ECC9F3942E4B}">
                <a14:imgProps xmlns:a14="http://schemas.microsoft.com/office/drawing/2010/main">
                  <a14:imgLayer r:embed="rId5">
                    <a14:imgEffect>
                      <a14:brightnessContrast bright="28000" contrast="-8000"/>
                    </a14:imgEffect>
                  </a14:imgLayer>
                </a14:imgProps>
              </a:ext>
            </a:extLst>
          </a:blip>
          <a:srcRect l="12783" t="14980" r="4653" b="14175"/>
          <a:stretch/>
        </p:blipFill>
        <p:spPr>
          <a:xfrm rot="5400000">
            <a:off x="5398920" y="2525760"/>
            <a:ext cx="3739680" cy="2406240"/>
          </a:xfrm>
          <a:prstGeom prst="rect">
            <a:avLst/>
          </a:prstGeom>
          <a:ln>
            <a:noFill/>
          </a:ln>
          <a:effectLst>
            <a:outerShdw blurRad="50800" dist="50800" dir="5400000" algn="ctr" rotWithShape="0">
              <a:srgbClr val="000000">
                <a:alpha val="0"/>
              </a:srgbClr>
            </a:outerShdw>
          </a:effectLst>
        </p:spPr>
      </p:pic>
      <p:sp>
        <p:nvSpPr>
          <p:cNvPr id="8" name="CustomShape 48">
            <a:extLst>
              <a:ext uri="{FF2B5EF4-FFF2-40B4-BE49-F238E27FC236}">
                <a16:creationId xmlns:a16="http://schemas.microsoft.com/office/drawing/2014/main" id="{3B86E8FC-92DF-4D17-BE13-CB24680DE851}"/>
              </a:ext>
            </a:extLst>
          </p:cNvPr>
          <p:cNvSpPr/>
          <p:nvPr/>
        </p:nvSpPr>
        <p:spPr>
          <a:xfrm>
            <a:off x="2061182" y="5005576"/>
            <a:ext cx="999854" cy="36603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00" spc="-1" dirty="0">
                <a:solidFill>
                  <a:srgbClr val="000000"/>
                </a:solidFill>
                <a:latin typeface="Arial"/>
                <a:ea typeface="DejaVu Sans"/>
              </a:rPr>
              <a:t>Differential signal connection through </a:t>
            </a:r>
            <a:r>
              <a:rPr lang="en-US" sz="800" b="1" spc="-1" dirty="0">
                <a:solidFill>
                  <a:srgbClr val="000000"/>
                </a:solidFill>
                <a:latin typeface="Arial"/>
                <a:ea typeface="DejaVu Sans"/>
              </a:rPr>
              <a:t>SAMTEC connector</a:t>
            </a:r>
            <a:endParaRPr lang="en-US" sz="800" b="1" spc="-1" dirty="0">
              <a:latin typeface="Arial"/>
            </a:endParaRPr>
          </a:p>
        </p:txBody>
      </p:sp>
      <p:sp>
        <p:nvSpPr>
          <p:cNvPr id="9" name="Line 95">
            <a:extLst>
              <a:ext uri="{FF2B5EF4-FFF2-40B4-BE49-F238E27FC236}">
                <a16:creationId xmlns:a16="http://schemas.microsoft.com/office/drawing/2014/main" id="{796205CB-976F-4CBE-8CD7-8BD4057B796B}"/>
              </a:ext>
            </a:extLst>
          </p:cNvPr>
          <p:cNvSpPr/>
          <p:nvPr/>
        </p:nvSpPr>
        <p:spPr>
          <a:xfrm flipH="1">
            <a:off x="2533922" y="5396318"/>
            <a:ext cx="11045" cy="32115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0" name="Rectangle 522">
            <a:extLst>
              <a:ext uri="{FF2B5EF4-FFF2-40B4-BE49-F238E27FC236}">
                <a16:creationId xmlns:a16="http://schemas.microsoft.com/office/drawing/2014/main" id="{DF261466-25FD-41D0-85F1-D07691DBA79F}"/>
              </a:ext>
            </a:extLst>
          </p:cNvPr>
          <p:cNvSpPr/>
          <p:nvPr/>
        </p:nvSpPr>
        <p:spPr>
          <a:xfrm>
            <a:off x="2013801" y="4886879"/>
            <a:ext cx="1123576" cy="1039922"/>
          </a:xfrm>
          <a:prstGeom prst="rect">
            <a:avLst/>
          </a:prstGeom>
          <a:noFill/>
          <a:ln w="38100">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088"/>
          </a:p>
        </p:txBody>
      </p:sp>
      <p:grpSp>
        <p:nvGrpSpPr>
          <p:cNvPr id="11" name="Gruppo 10">
            <a:extLst>
              <a:ext uri="{FF2B5EF4-FFF2-40B4-BE49-F238E27FC236}">
                <a16:creationId xmlns:a16="http://schemas.microsoft.com/office/drawing/2014/main" id="{B30D4757-8509-4F32-A602-380ACD9846EF}"/>
              </a:ext>
            </a:extLst>
          </p:cNvPr>
          <p:cNvGrpSpPr/>
          <p:nvPr/>
        </p:nvGrpSpPr>
        <p:grpSpPr>
          <a:xfrm>
            <a:off x="2375110" y="5717460"/>
            <a:ext cx="310158" cy="167377"/>
            <a:chOff x="508513" y="3099222"/>
            <a:chExt cx="310158" cy="167377"/>
          </a:xfrm>
        </p:grpSpPr>
        <p:grpSp>
          <p:nvGrpSpPr>
            <p:cNvPr id="12" name="Group 28">
              <a:extLst>
                <a:ext uri="{FF2B5EF4-FFF2-40B4-BE49-F238E27FC236}">
                  <a16:creationId xmlns:a16="http://schemas.microsoft.com/office/drawing/2014/main" id="{3FBE67FF-356D-4C52-ABE7-06A0A1142DDD}"/>
                </a:ext>
              </a:extLst>
            </p:cNvPr>
            <p:cNvGrpSpPr/>
            <p:nvPr/>
          </p:nvGrpSpPr>
          <p:grpSpPr>
            <a:xfrm>
              <a:off x="508513" y="3099222"/>
              <a:ext cx="310158" cy="167377"/>
              <a:chOff x="4323240" y="124200"/>
              <a:chExt cx="513000" cy="276840"/>
            </a:xfrm>
          </p:grpSpPr>
          <p:sp>
            <p:nvSpPr>
              <p:cNvPr id="14" name="CustomShape 29">
                <a:extLst>
                  <a:ext uri="{FF2B5EF4-FFF2-40B4-BE49-F238E27FC236}">
                    <a16:creationId xmlns:a16="http://schemas.microsoft.com/office/drawing/2014/main" id="{12150B90-3E16-4DB7-85E2-705335132304}"/>
                  </a:ext>
                </a:extLst>
              </p:cNvPr>
              <p:cNvSpPr/>
              <p:nvPr/>
            </p:nvSpPr>
            <p:spPr>
              <a:xfrm>
                <a:off x="4323240" y="12420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5" name="CustomShape 30">
                <a:extLst>
                  <a:ext uri="{FF2B5EF4-FFF2-40B4-BE49-F238E27FC236}">
                    <a16:creationId xmlns:a16="http://schemas.microsoft.com/office/drawing/2014/main" id="{66595831-4C83-44D9-A539-E922519DB85E}"/>
                  </a:ext>
                </a:extLst>
              </p:cNvPr>
              <p:cNvSpPr/>
              <p:nvPr/>
            </p:nvSpPr>
            <p:spPr>
              <a:xfrm>
                <a:off x="4550760" y="12492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6" name="CustomShape 32">
                <a:extLst>
                  <a:ext uri="{FF2B5EF4-FFF2-40B4-BE49-F238E27FC236}">
                    <a16:creationId xmlns:a16="http://schemas.microsoft.com/office/drawing/2014/main" id="{D423CFF7-FFC5-46C7-8579-01E06D6D6DEE}"/>
                  </a:ext>
                </a:extLst>
              </p:cNvPr>
              <p:cNvSpPr/>
              <p:nvPr/>
            </p:nvSpPr>
            <p:spPr>
              <a:xfrm>
                <a:off x="4421413" y="221352"/>
                <a:ext cx="75732" cy="75619"/>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sp>
          <p:nvSpPr>
            <p:cNvPr id="13" name="CustomShape 32">
              <a:extLst>
                <a:ext uri="{FF2B5EF4-FFF2-40B4-BE49-F238E27FC236}">
                  <a16:creationId xmlns:a16="http://schemas.microsoft.com/office/drawing/2014/main" id="{B396CF34-C38F-432A-8350-6CF25BFC9587}"/>
                </a:ext>
              </a:extLst>
            </p:cNvPr>
            <p:cNvSpPr/>
            <p:nvPr/>
          </p:nvSpPr>
          <p:spPr>
            <a:xfrm>
              <a:off x="713398" y="3157960"/>
              <a:ext cx="45756" cy="45719"/>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sp>
        <p:nvSpPr>
          <p:cNvPr id="17" name="CustomShape 4">
            <a:extLst>
              <a:ext uri="{FF2B5EF4-FFF2-40B4-BE49-F238E27FC236}">
                <a16:creationId xmlns:a16="http://schemas.microsoft.com/office/drawing/2014/main" id="{D5F0E769-E191-4C81-87AC-E083E1CB41E0}"/>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 name="CustomShape 1"/>
          <p:cNvSpPr/>
          <p:nvPr/>
        </p:nvSpPr>
        <p:spPr>
          <a:xfrm>
            <a:off x="2156040" y="1603440"/>
            <a:ext cx="3812760" cy="4098240"/>
          </a:xfrm>
          <a:prstGeom prst="rect">
            <a:avLst/>
          </a:prstGeom>
          <a:solidFill>
            <a:srgbClr val="D2E4FD"/>
          </a:solidFill>
          <a:ln/>
        </p:spPr>
        <p:style>
          <a:lnRef idx="0">
            <a:scrgbClr r="0" g="0" b="0"/>
          </a:lnRef>
          <a:fillRef idx="0">
            <a:scrgbClr r="0" g="0" b="0"/>
          </a:fillRef>
          <a:effectRef idx="0">
            <a:scrgbClr r="0" g="0" b="0"/>
          </a:effectRef>
          <a:fontRef idx="minor"/>
        </p:style>
      </p:sp>
      <p:sp>
        <p:nvSpPr>
          <p:cNvPr id="481" name="CustomShape 2"/>
          <p:cNvSpPr/>
          <p:nvPr/>
        </p:nvSpPr>
        <p:spPr>
          <a:xfrm>
            <a:off x="2194200" y="2350080"/>
            <a:ext cx="3747600" cy="2986200"/>
          </a:xfrm>
          <a:prstGeom prst="rect">
            <a:avLst/>
          </a:prstGeom>
          <a:solidFill>
            <a:srgbClr val="FDB94D"/>
          </a:solidFill>
          <a:ln/>
        </p:spPr>
        <p:style>
          <a:lnRef idx="0">
            <a:scrgbClr r="0" g="0" b="0"/>
          </a:lnRef>
          <a:fillRef idx="0">
            <a:scrgbClr r="0" g="0" b="0"/>
          </a:fillRef>
          <a:effectRef idx="0">
            <a:scrgbClr r="0" g="0" b="0"/>
          </a:effectRef>
          <a:fontRef idx="minor"/>
        </p:style>
      </p:sp>
      <p:sp>
        <p:nvSpPr>
          <p:cNvPr id="482" name="CustomShape 3"/>
          <p:cNvSpPr/>
          <p:nvPr/>
        </p:nvSpPr>
        <p:spPr>
          <a:xfrm>
            <a:off x="7464240" y="1851840"/>
            <a:ext cx="1158840" cy="3564000"/>
          </a:xfrm>
          <a:prstGeom prst="rect">
            <a:avLst/>
          </a:prstGeom>
          <a:solidFill>
            <a:srgbClr val="D2E4FD"/>
          </a:solidFill>
          <a:ln/>
        </p:spPr>
        <p:style>
          <a:lnRef idx="0">
            <a:scrgbClr r="0" g="0" b="0"/>
          </a:lnRef>
          <a:fillRef idx="0">
            <a:scrgbClr r="0" g="0" b="0"/>
          </a:fillRef>
          <a:effectRef idx="0">
            <a:scrgbClr r="0" g="0" b="0"/>
          </a:effectRef>
          <a:fontRef idx="minor"/>
        </p:style>
      </p:sp>
      <p:sp>
        <p:nvSpPr>
          <p:cNvPr id="483" name="CustomShape 4"/>
          <p:cNvSpPr/>
          <p:nvPr/>
        </p:nvSpPr>
        <p:spPr>
          <a:xfrm>
            <a:off x="7381440" y="1428120"/>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2400" b="0" strike="noStrike" spc="-1">
                <a:solidFill>
                  <a:srgbClr val="0055A0"/>
                </a:solidFill>
                <a:latin typeface="Arial"/>
                <a:ea typeface="DejaVu Sans"/>
              </a:rPr>
              <a:t>picoTDC</a:t>
            </a:r>
            <a:endParaRPr lang="en-US" sz="2400" b="0" strike="noStrike" spc="-1">
              <a:latin typeface="Arial"/>
            </a:endParaRPr>
          </a:p>
        </p:txBody>
      </p:sp>
      <p:sp>
        <p:nvSpPr>
          <p:cNvPr id="484" name="Line 5"/>
          <p:cNvSpPr/>
          <p:nvPr/>
        </p:nvSpPr>
        <p:spPr>
          <a:xfrm>
            <a:off x="497520" y="3487680"/>
            <a:ext cx="1492920" cy="360"/>
          </a:xfrm>
          <a:prstGeom prst="line">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txBody>
          <a:bodyPr/>
          <a:lstStyle/>
          <a:p>
            <a:endParaRPr lang="it-IT" dirty="0"/>
          </a:p>
        </p:txBody>
      </p:sp>
      <p:sp>
        <p:nvSpPr>
          <p:cNvPr id="485" name="CustomShape 6"/>
          <p:cNvSpPr/>
          <p:nvPr/>
        </p:nvSpPr>
        <p:spPr>
          <a:xfrm>
            <a:off x="619202" y="3016080"/>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dirty="0">
                <a:solidFill>
                  <a:srgbClr val="0055A0"/>
                </a:solidFill>
                <a:latin typeface="Arial"/>
                <a:ea typeface="DejaVu Sans"/>
              </a:rPr>
              <a:t>1 Gbit Ethernet</a:t>
            </a:r>
            <a:endParaRPr lang="en-US" sz="1400" b="0" strike="noStrike" spc="-1" dirty="0">
              <a:latin typeface="Arial"/>
            </a:endParaRPr>
          </a:p>
        </p:txBody>
      </p:sp>
      <p:sp>
        <p:nvSpPr>
          <p:cNvPr id="486" name="Line 7"/>
          <p:cNvSpPr/>
          <p:nvPr/>
        </p:nvSpPr>
        <p:spPr>
          <a:xfrm>
            <a:off x="663120" y="2027160"/>
            <a:ext cx="1492920" cy="360"/>
          </a:xfrm>
          <a:prstGeom prst="line">
            <a:avLst/>
          </a:prstGeom>
          <a:ln>
            <a:tailEnd type="triangle" w="med" len="med"/>
          </a:ln>
        </p:spPr>
        <p:style>
          <a:lnRef idx="1">
            <a:schemeClr val="dk1"/>
          </a:lnRef>
          <a:fillRef idx="0">
            <a:schemeClr val="dk1"/>
          </a:fillRef>
          <a:effectRef idx="0">
            <a:schemeClr val="dk1"/>
          </a:effectRef>
          <a:fontRef idx="minor">
            <a:schemeClr val="tx1"/>
          </a:fontRef>
        </p:style>
      </p:sp>
      <p:sp>
        <p:nvSpPr>
          <p:cNvPr id="487" name="CustomShape 8"/>
          <p:cNvSpPr/>
          <p:nvPr/>
        </p:nvSpPr>
        <p:spPr>
          <a:xfrm>
            <a:off x="705600" y="1695600"/>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Pulse generator</a:t>
            </a:r>
            <a:endParaRPr lang="en-US" sz="1400" b="0" strike="noStrike" spc="-1">
              <a:latin typeface="Arial"/>
            </a:endParaRPr>
          </a:p>
        </p:txBody>
      </p:sp>
      <p:sp>
        <p:nvSpPr>
          <p:cNvPr id="488" name="CustomShape 9"/>
          <p:cNvSpPr/>
          <p:nvPr/>
        </p:nvSpPr>
        <p:spPr>
          <a:xfrm>
            <a:off x="2238840" y="1894320"/>
            <a:ext cx="829080" cy="239040"/>
          </a:xfrm>
          <a:prstGeom prst="rect">
            <a:avLst/>
          </a:prstGeom>
          <a:solidFill>
            <a:srgbClr val="CCCCCC"/>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SMA input</a:t>
            </a:r>
            <a:endParaRPr lang="en-US" sz="1400" b="0" strike="noStrike" spc="-1">
              <a:latin typeface="Arial"/>
            </a:endParaRPr>
          </a:p>
        </p:txBody>
      </p:sp>
      <p:sp>
        <p:nvSpPr>
          <p:cNvPr id="489" name="Line 10"/>
          <p:cNvSpPr/>
          <p:nvPr/>
        </p:nvSpPr>
        <p:spPr>
          <a:xfrm>
            <a:off x="5971320" y="2027160"/>
            <a:ext cx="1492920" cy="360"/>
          </a:xfrm>
          <a:prstGeom prst="line">
            <a:avLst/>
          </a:prstGeom>
          <a:ln>
            <a:tailEnd type="triangle" w="med" len="med"/>
          </a:ln>
        </p:spPr>
        <p:style>
          <a:lnRef idx="0">
            <a:scrgbClr r="0" g="0" b="0"/>
          </a:lnRef>
          <a:fillRef idx="0">
            <a:scrgbClr r="0" g="0" b="0"/>
          </a:fillRef>
          <a:effectRef idx="0">
            <a:scrgbClr r="0" g="0" b="0"/>
          </a:effectRef>
          <a:fontRef idx="minor"/>
        </p:style>
      </p:sp>
      <p:sp>
        <p:nvSpPr>
          <p:cNvPr id="490" name="Line 11"/>
          <p:cNvSpPr/>
          <p:nvPr/>
        </p:nvSpPr>
        <p:spPr>
          <a:xfrm>
            <a:off x="4114440" y="2027160"/>
            <a:ext cx="1856880" cy="360"/>
          </a:xfrm>
          <a:prstGeom prst="line">
            <a:avLst/>
          </a:prstGeom>
          <a:ln/>
        </p:spPr>
        <p:style>
          <a:lnRef idx="0">
            <a:scrgbClr r="0" g="0" b="0"/>
          </a:lnRef>
          <a:fillRef idx="0">
            <a:scrgbClr r="0" g="0" b="0"/>
          </a:fillRef>
          <a:effectRef idx="0">
            <a:scrgbClr r="0" g="0" b="0"/>
          </a:effectRef>
          <a:fontRef idx="minor"/>
        </p:style>
      </p:sp>
      <p:sp>
        <p:nvSpPr>
          <p:cNvPr id="491" name="CustomShape 12"/>
          <p:cNvSpPr/>
          <p:nvPr/>
        </p:nvSpPr>
        <p:spPr>
          <a:xfrm>
            <a:off x="6013800" y="1659240"/>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Common Hit signal </a:t>
            </a:r>
            <a:endParaRPr lang="en-US" sz="1400" b="0" strike="noStrike" spc="-1">
              <a:latin typeface="Arial"/>
            </a:endParaRPr>
          </a:p>
        </p:txBody>
      </p:sp>
      <p:sp>
        <p:nvSpPr>
          <p:cNvPr id="492" name="CustomShape 13"/>
          <p:cNvSpPr/>
          <p:nvPr/>
        </p:nvSpPr>
        <p:spPr>
          <a:xfrm>
            <a:off x="2256480" y="2681640"/>
            <a:ext cx="850680" cy="1658160"/>
          </a:xfrm>
          <a:prstGeom prst="rect">
            <a:avLst/>
          </a:prstGeom>
          <a:solidFill>
            <a:srgbClr val="FCD4D1"/>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IPBUS</a:t>
            </a:r>
            <a:endParaRPr lang="en-US" sz="1400" b="0" strike="noStrike" spc="-1">
              <a:latin typeface="Arial"/>
            </a:endParaRPr>
          </a:p>
          <a:p>
            <a:pPr algn="ctr">
              <a:lnSpc>
                <a:spcPct val="100000"/>
              </a:lnSpc>
            </a:pPr>
            <a:r>
              <a:rPr lang="en-US" sz="1400" b="0" strike="noStrike" spc="-1">
                <a:solidFill>
                  <a:srgbClr val="0055A0"/>
                </a:solidFill>
                <a:latin typeface="Arial"/>
                <a:ea typeface="DejaVu Sans"/>
              </a:rPr>
              <a:t>Firmware</a:t>
            </a:r>
            <a:endParaRPr lang="en-US" sz="1400" b="0" strike="noStrike" spc="-1">
              <a:latin typeface="Arial"/>
            </a:endParaRPr>
          </a:p>
        </p:txBody>
      </p:sp>
      <p:sp>
        <p:nvSpPr>
          <p:cNvPr id="493" name="Line 14"/>
          <p:cNvSpPr/>
          <p:nvPr/>
        </p:nvSpPr>
        <p:spPr>
          <a:xfrm>
            <a:off x="5971320" y="2900160"/>
            <a:ext cx="1492920" cy="360"/>
          </a:xfrm>
          <a:prstGeom prst="line">
            <a:avLst/>
          </a:prstGeom>
          <a:ln>
            <a:headEnd type="triangle" w="med" len="med"/>
            <a:tailEnd type="triangle" w="med" len="med"/>
          </a:ln>
        </p:spPr>
        <p:style>
          <a:lnRef idx="0">
            <a:scrgbClr r="0" g="0" b="0"/>
          </a:lnRef>
          <a:fillRef idx="0">
            <a:scrgbClr r="0" g="0" b="0"/>
          </a:fillRef>
          <a:effectRef idx="0">
            <a:scrgbClr r="0" g="0" b="0"/>
          </a:effectRef>
          <a:fontRef idx="minor"/>
        </p:style>
      </p:sp>
      <p:sp>
        <p:nvSpPr>
          <p:cNvPr id="494" name="Line 15"/>
          <p:cNvSpPr/>
          <p:nvPr/>
        </p:nvSpPr>
        <p:spPr>
          <a:xfrm>
            <a:off x="5971320" y="4347720"/>
            <a:ext cx="1492920" cy="360"/>
          </a:xfrm>
          <a:prstGeom prst="line">
            <a:avLst/>
          </a:prstGeom>
          <a:ln>
            <a:tailEnd type="triangle" w="med" len="med"/>
          </a:ln>
        </p:spPr>
        <p:style>
          <a:lnRef idx="1">
            <a:schemeClr val="dk1"/>
          </a:lnRef>
          <a:fillRef idx="0">
            <a:schemeClr val="dk1"/>
          </a:fillRef>
          <a:effectRef idx="0">
            <a:schemeClr val="dk1"/>
          </a:effectRef>
          <a:fontRef idx="minor">
            <a:schemeClr val="tx1"/>
          </a:fontRef>
        </p:style>
      </p:sp>
      <p:sp>
        <p:nvSpPr>
          <p:cNvPr id="495" name="CustomShape 16"/>
          <p:cNvSpPr/>
          <p:nvPr/>
        </p:nvSpPr>
        <p:spPr>
          <a:xfrm>
            <a:off x="6013800" y="2633760"/>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SDA / SCL</a:t>
            </a:r>
            <a:endParaRPr lang="en-US" sz="1400" b="0" strike="noStrike" spc="-1">
              <a:latin typeface="Arial"/>
            </a:endParaRPr>
          </a:p>
        </p:txBody>
      </p:sp>
      <p:sp>
        <p:nvSpPr>
          <p:cNvPr id="496" name="CustomShape 17"/>
          <p:cNvSpPr/>
          <p:nvPr/>
        </p:nvSpPr>
        <p:spPr>
          <a:xfrm>
            <a:off x="6013800" y="4099320"/>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Reset</a:t>
            </a:r>
            <a:endParaRPr lang="en-US" sz="1400" b="0" strike="noStrike" spc="-1">
              <a:latin typeface="Arial"/>
            </a:endParaRPr>
          </a:p>
        </p:txBody>
      </p:sp>
      <p:sp>
        <p:nvSpPr>
          <p:cNvPr id="497" name="CustomShape 18"/>
          <p:cNvSpPr/>
          <p:nvPr/>
        </p:nvSpPr>
        <p:spPr>
          <a:xfrm>
            <a:off x="3483000" y="3558600"/>
            <a:ext cx="909720" cy="21384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FIFO </a:t>
            </a:r>
            <a:endParaRPr lang="en-US" sz="1400" b="0" strike="noStrike" spc="-1">
              <a:latin typeface="Arial"/>
            </a:endParaRPr>
          </a:p>
        </p:txBody>
      </p:sp>
      <p:sp>
        <p:nvSpPr>
          <p:cNvPr id="498" name="Line 19"/>
          <p:cNvSpPr/>
          <p:nvPr/>
        </p:nvSpPr>
        <p:spPr>
          <a:xfrm>
            <a:off x="3108600" y="2932920"/>
            <a:ext cx="1369800" cy="360"/>
          </a:xfrm>
          <a:prstGeom prst="line">
            <a:avLst/>
          </a:prstGeom>
          <a:ln/>
        </p:spPr>
        <p:style>
          <a:lnRef idx="0">
            <a:scrgbClr r="0" g="0" b="0"/>
          </a:lnRef>
          <a:fillRef idx="0">
            <a:scrgbClr r="0" g="0" b="0"/>
          </a:fillRef>
          <a:effectRef idx="0">
            <a:scrgbClr r="0" g="0" b="0"/>
          </a:effectRef>
          <a:fontRef idx="minor"/>
        </p:style>
      </p:sp>
      <p:sp>
        <p:nvSpPr>
          <p:cNvPr id="499" name="CustomShape 20"/>
          <p:cNvSpPr/>
          <p:nvPr/>
        </p:nvSpPr>
        <p:spPr>
          <a:xfrm>
            <a:off x="5028840" y="3427920"/>
            <a:ext cx="857160" cy="49500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Readout</a:t>
            </a:r>
            <a:endParaRPr lang="en-US" sz="1400" b="0" strike="noStrike" spc="-1">
              <a:latin typeface="Arial"/>
            </a:endParaRPr>
          </a:p>
        </p:txBody>
      </p:sp>
      <p:sp>
        <p:nvSpPr>
          <p:cNvPr id="500" name="Line 21"/>
          <p:cNvSpPr/>
          <p:nvPr/>
        </p:nvSpPr>
        <p:spPr>
          <a:xfrm>
            <a:off x="3108600" y="3674160"/>
            <a:ext cx="374400" cy="360"/>
          </a:xfrm>
          <a:prstGeom prst="line">
            <a:avLst/>
          </a:prstGeom>
          <a:ln/>
        </p:spPr>
        <p:style>
          <a:lnRef idx="1">
            <a:schemeClr val="dk1"/>
          </a:lnRef>
          <a:fillRef idx="0">
            <a:schemeClr val="dk1"/>
          </a:fillRef>
          <a:effectRef idx="0">
            <a:schemeClr val="dk1"/>
          </a:effectRef>
          <a:fontRef idx="minor">
            <a:schemeClr val="tx1"/>
          </a:fontRef>
        </p:style>
      </p:sp>
      <p:sp>
        <p:nvSpPr>
          <p:cNvPr id="501" name="Line 22"/>
          <p:cNvSpPr/>
          <p:nvPr/>
        </p:nvSpPr>
        <p:spPr>
          <a:xfrm flipH="1">
            <a:off x="5971320" y="3510720"/>
            <a:ext cx="1492920" cy="360"/>
          </a:xfrm>
          <a:prstGeom prst="line">
            <a:avLst/>
          </a:prstGeom>
          <a:ln>
            <a:tailEnd type="triangle" w="med" len="med"/>
          </a:ln>
        </p:spPr>
        <p:style>
          <a:lnRef idx="0">
            <a:scrgbClr r="0" g="0" b="0"/>
          </a:lnRef>
          <a:fillRef idx="0">
            <a:scrgbClr r="0" g="0" b="0"/>
          </a:fillRef>
          <a:effectRef idx="0">
            <a:scrgbClr r="0" g="0" b="0"/>
          </a:effectRef>
          <a:fontRef idx="minor"/>
        </p:style>
      </p:sp>
      <p:sp>
        <p:nvSpPr>
          <p:cNvPr id="502" name="Line 23"/>
          <p:cNvSpPr/>
          <p:nvPr/>
        </p:nvSpPr>
        <p:spPr>
          <a:xfrm flipH="1">
            <a:off x="5971320" y="3789360"/>
            <a:ext cx="1492920" cy="360"/>
          </a:xfrm>
          <a:prstGeom prst="line">
            <a:avLst/>
          </a:prstGeom>
          <a:ln>
            <a:tailEnd type="triangle" w="med" len="med"/>
          </a:ln>
        </p:spPr>
        <p:style>
          <a:lnRef idx="0">
            <a:scrgbClr r="0" g="0" b="0"/>
          </a:lnRef>
          <a:fillRef idx="0">
            <a:scrgbClr r="0" g="0" b="0"/>
          </a:fillRef>
          <a:effectRef idx="0">
            <a:scrgbClr r="0" g="0" b="0"/>
          </a:effectRef>
          <a:fontRef idx="minor"/>
        </p:style>
      </p:sp>
      <p:sp>
        <p:nvSpPr>
          <p:cNvPr id="503" name="CustomShape 24"/>
          <p:cNvSpPr/>
          <p:nvPr/>
        </p:nvSpPr>
        <p:spPr>
          <a:xfrm>
            <a:off x="6054480" y="3261960"/>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Sync</a:t>
            </a:r>
            <a:endParaRPr lang="en-US" sz="1400" b="0" strike="noStrike" spc="-1">
              <a:latin typeface="Arial"/>
            </a:endParaRPr>
          </a:p>
        </p:txBody>
      </p:sp>
      <p:sp>
        <p:nvSpPr>
          <p:cNvPr id="504" name="Line 25"/>
          <p:cNvSpPr/>
          <p:nvPr/>
        </p:nvSpPr>
        <p:spPr>
          <a:xfrm>
            <a:off x="4395600" y="3674160"/>
            <a:ext cx="633240" cy="360"/>
          </a:xfrm>
          <a:prstGeom prst="line">
            <a:avLst/>
          </a:prstGeom>
          <a:ln/>
        </p:spPr>
        <p:style>
          <a:lnRef idx="1">
            <a:schemeClr val="dk1"/>
          </a:lnRef>
          <a:fillRef idx="0">
            <a:schemeClr val="dk1"/>
          </a:fillRef>
          <a:effectRef idx="0">
            <a:schemeClr val="dk1"/>
          </a:effectRef>
          <a:fontRef idx="minor">
            <a:schemeClr val="tx1"/>
          </a:fontRef>
        </p:style>
      </p:sp>
      <p:sp>
        <p:nvSpPr>
          <p:cNvPr id="505" name="Line 26"/>
          <p:cNvSpPr/>
          <p:nvPr/>
        </p:nvSpPr>
        <p:spPr>
          <a:xfrm flipV="1">
            <a:off x="6602400" y="3706560"/>
            <a:ext cx="165960" cy="165960"/>
          </a:xfrm>
          <a:prstGeom prst="line">
            <a:avLst/>
          </a:prstGeom>
          <a:ln/>
        </p:spPr>
        <p:style>
          <a:lnRef idx="0">
            <a:scrgbClr r="0" g="0" b="0"/>
          </a:lnRef>
          <a:fillRef idx="0">
            <a:scrgbClr r="0" g="0" b="0"/>
          </a:fillRef>
          <a:effectRef idx="0">
            <a:scrgbClr r="0" g="0" b="0"/>
          </a:effectRef>
          <a:fontRef idx="minor"/>
        </p:style>
      </p:sp>
      <p:sp>
        <p:nvSpPr>
          <p:cNvPr id="506" name="CustomShape 27"/>
          <p:cNvSpPr/>
          <p:nvPr/>
        </p:nvSpPr>
        <p:spPr>
          <a:xfrm>
            <a:off x="6013800" y="3544028"/>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dirty="0">
                <a:solidFill>
                  <a:srgbClr val="0055A0"/>
                </a:solidFill>
                <a:latin typeface="Arial"/>
                <a:ea typeface="DejaVu Sans"/>
              </a:rPr>
              <a:t>TDC data</a:t>
            </a:r>
            <a:endParaRPr lang="en-US" sz="1400" b="0" strike="noStrike" spc="-1" dirty="0">
              <a:latin typeface="Arial"/>
            </a:endParaRPr>
          </a:p>
        </p:txBody>
      </p:sp>
      <p:sp>
        <p:nvSpPr>
          <p:cNvPr id="507" name="CustomShape 28"/>
          <p:cNvSpPr/>
          <p:nvPr/>
        </p:nvSpPr>
        <p:spPr>
          <a:xfrm>
            <a:off x="1431720" y="3895920"/>
            <a:ext cx="559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2400" b="0" strike="noStrike" spc="-1">
                <a:solidFill>
                  <a:srgbClr val="0055A0"/>
                </a:solidFill>
                <a:latin typeface="Arial"/>
                <a:ea typeface="DejaVu Sans"/>
              </a:rPr>
              <a:t>FPGA firmware</a:t>
            </a:r>
            <a:endParaRPr lang="en-US" sz="2400" b="0" strike="noStrike" spc="-1">
              <a:latin typeface="Arial"/>
            </a:endParaRPr>
          </a:p>
        </p:txBody>
      </p:sp>
      <p:sp>
        <p:nvSpPr>
          <p:cNvPr id="508" name="CustomShape 29"/>
          <p:cNvSpPr/>
          <p:nvPr/>
        </p:nvSpPr>
        <p:spPr>
          <a:xfrm>
            <a:off x="3375000" y="2394000"/>
            <a:ext cx="909720" cy="21384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Buffer </a:t>
            </a:r>
            <a:endParaRPr lang="en-US" sz="1400" b="0" strike="noStrike" spc="-1">
              <a:latin typeface="Arial"/>
            </a:endParaRPr>
          </a:p>
        </p:txBody>
      </p:sp>
      <p:sp>
        <p:nvSpPr>
          <p:cNvPr id="509" name="Line 30"/>
          <p:cNvSpPr/>
          <p:nvPr/>
        </p:nvSpPr>
        <p:spPr>
          <a:xfrm>
            <a:off x="4114440" y="2027160"/>
            <a:ext cx="360" cy="334080"/>
          </a:xfrm>
          <a:prstGeom prst="line">
            <a:avLst/>
          </a:prstGeom>
          <a:ln/>
        </p:spPr>
        <p:style>
          <a:lnRef idx="0">
            <a:scrgbClr r="0" g="0" b="0"/>
          </a:lnRef>
          <a:fillRef idx="0">
            <a:scrgbClr r="0" g="0" b="0"/>
          </a:fillRef>
          <a:effectRef idx="0">
            <a:scrgbClr r="0" g="0" b="0"/>
          </a:effectRef>
          <a:fontRef idx="minor"/>
        </p:style>
      </p:sp>
      <p:sp>
        <p:nvSpPr>
          <p:cNvPr id="510" name="Line 31"/>
          <p:cNvSpPr/>
          <p:nvPr/>
        </p:nvSpPr>
        <p:spPr>
          <a:xfrm>
            <a:off x="3565800" y="2003040"/>
            <a:ext cx="360" cy="358200"/>
          </a:xfrm>
          <a:prstGeom prst="line">
            <a:avLst/>
          </a:prstGeom>
          <a:ln>
            <a:tailEnd type="triangle" w="med" len="med"/>
          </a:ln>
        </p:spPr>
        <p:style>
          <a:lnRef idx="0">
            <a:scrgbClr r="0" g="0" b="0"/>
          </a:lnRef>
          <a:fillRef idx="0">
            <a:scrgbClr r="0" g="0" b="0"/>
          </a:fillRef>
          <a:effectRef idx="0">
            <a:scrgbClr r="0" g="0" b="0"/>
          </a:effectRef>
          <a:fontRef idx="minor"/>
        </p:style>
      </p:sp>
      <p:sp>
        <p:nvSpPr>
          <p:cNvPr id="511" name="CustomShape 32"/>
          <p:cNvSpPr/>
          <p:nvPr/>
        </p:nvSpPr>
        <p:spPr>
          <a:xfrm>
            <a:off x="4478760" y="2519640"/>
            <a:ext cx="1409400" cy="777240"/>
          </a:xfrm>
          <a:prstGeom prst="rect">
            <a:avLst/>
          </a:prstGeom>
          <a:solidFill>
            <a:srgbClr val="89C765"/>
          </a:solid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1400" b="0" strike="noStrike" spc="-1">
                <a:solidFill>
                  <a:srgbClr val="0055A0"/>
                </a:solidFill>
                <a:latin typeface="Arial"/>
                <a:ea typeface="DejaVu Sans"/>
              </a:rPr>
              <a:t>PicoTDC I2C</a:t>
            </a:r>
            <a:endParaRPr lang="en-US" sz="1400" b="0" strike="noStrike" spc="-1">
              <a:latin typeface="Arial"/>
            </a:endParaRPr>
          </a:p>
        </p:txBody>
      </p:sp>
      <p:sp>
        <p:nvSpPr>
          <p:cNvPr id="512" name="CustomShape 33"/>
          <p:cNvSpPr/>
          <p:nvPr/>
        </p:nvSpPr>
        <p:spPr>
          <a:xfrm>
            <a:off x="4594320" y="2765160"/>
            <a:ext cx="1159200" cy="21528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Writing FIFO </a:t>
            </a:r>
            <a:endParaRPr lang="en-US" sz="1400" b="0" strike="noStrike" spc="-1">
              <a:latin typeface="Arial"/>
            </a:endParaRPr>
          </a:p>
        </p:txBody>
      </p:sp>
      <p:sp>
        <p:nvSpPr>
          <p:cNvPr id="513" name="CustomShape 34"/>
          <p:cNvSpPr/>
          <p:nvPr/>
        </p:nvSpPr>
        <p:spPr>
          <a:xfrm>
            <a:off x="4594320" y="3031200"/>
            <a:ext cx="1159200" cy="21852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Reading FIFO </a:t>
            </a:r>
            <a:endParaRPr lang="en-US" sz="1400" b="0" strike="noStrike" spc="-1">
              <a:latin typeface="Arial"/>
            </a:endParaRPr>
          </a:p>
        </p:txBody>
      </p:sp>
      <p:sp>
        <p:nvSpPr>
          <p:cNvPr id="514" name="CustomShape 35"/>
          <p:cNvSpPr/>
          <p:nvPr/>
        </p:nvSpPr>
        <p:spPr>
          <a:xfrm>
            <a:off x="746280" y="4413600"/>
            <a:ext cx="1365480" cy="30672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40 Mhz clock</a:t>
            </a:r>
            <a:endParaRPr lang="en-US" sz="1400" b="0" strike="noStrike" spc="-1">
              <a:latin typeface="Arial"/>
            </a:endParaRPr>
          </a:p>
        </p:txBody>
      </p:sp>
      <p:sp>
        <p:nvSpPr>
          <p:cNvPr id="515" name="Line 36"/>
          <p:cNvSpPr/>
          <p:nvPr/>
        </p:nvSpPr>
        <p:spPr>
          <a:xfrm>
            <a:off x="565560" y="4745520"/>
            <a:ext cx="1593000" cy="9720"/>
          </a:xfrm>
          <a:prstGeom prst="line">
            <a:avLst/>
          </a:prstGeom>
          <a:ln>
            <a:tailEnd type="triangle" w="med" len="med"/>
          </a:ln>
        </p:spPr>
        <p:style>
          <a:lnRef idx="1">
            <a:schemeClr val="dk1"/>
          </a:lnRef>
          <a:fillRef idx="0">
            <a:schemeClr val="dk1"/>
          </a:fillRef>
          <a:effectRef idx="0">
            <a:schemeClr val="dk1"/>
          </a:effectRef>
          <a:fontRef idx="minor">
            <a:schemeClr val="tx1"/>
          </a:fontRef>
        </p:style>
        <p:txBody>
          <a:bodyPr/>
          <a:lstStyle/>
          <a:p>
            <a:endParaRPr lang="it-IT" dirty="0"/>
          </a:p>
        </p:txBody>
      </p:sp>
      <p:sp>
        <p:nvSpPr>
          <p:cNvPr id="516" name="CustomShape 37"/>
          <p:cNvSpPr/>
          <p:nvPr/>
        </p:nvSpPr>
        <p:spPr>
          <a:xfrm>
            <a:off x="3151800" y="4268520"/>
            <a:ext cx="2736360" cy="777240"/>
          </a:xfrm>
          <a:prstGeom prst="rect">
            <a:avLst/>
          </a:prstGeom>
          <a:solidFill>
            <a:srgbClr val="89C765"/>
          </a:solidFill>
          <a:ln/>
        </p:spPr>
        <p:style>
          <a:lnRef idx="0">
            <a:scrgbClr r="0" g="0" b="0"/>
          </a:lnRef>
          <a:fillRef idx="0">
            <a:scrgbClr r="0" g="0" b="0"/>
          </a:fillRef>
          <a:effectRef idx="0">
            <a:scrgbClr r="0" g="0" b="0"/>
          </a:effectRef>
          <a:fontRef idx="minor"/>
        </p:style>
      </p:sp>
      <p:sp>
        <p:nvSpPr>
          <p:cNvPr id="517" name="CustomShape 38"/>
          <p:cNvSpPr/>
          <p:nvPr/>
        </p:nvSpPr>
        <p:spPr>
          <a:xfrm>
            <a:off x="3319560" y="4534560"/>
            <a:ext cx="909720" cy="45252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Timing </a:t>
            </a:r>
            <a:endParaRPr lang="en-US" sz="1400" b="0" strike="noStrike" spc="-1">
              <a:latin typeface="Arial"/>
            </a:endParaRPr>
          </a:p>
          <a:p>
            <a:pPr algn="ctr">
              <a:lnSpc>
                <a:spcPct val="100000"/>
              </a:lnSpc>
            </a:pPr>
            <a:r>
              <a:rPr lang="en-US" sz="1400" b="0" strike="noStrike" spc="-1">
                <a:solidFill>
                  <a:srgbClr val="0055A0"/>
                </a:solidFill>
                <a:latin typeface="Arial"/>
                <a:ea typeface="DejaVu Sans"/>
              </a:rPr>
              <a:t>Sequencer</a:t>
            </a:r>
            <a:endParaRPr lang="en-US" sz="1400" b="0" strike="noStrike" spc="-1">
              <a:latin typeface="Arial"/>
            </a:endParaRPr>
          </a:p>
        </p:txBody>
      </p:sp>
      <p:sp>
        <p:nvSpPr>
          <p:cNvPr id="518" name="Line 39"/>
          <p:cNvSpPr/>
          <p:nvPr/>
        </p:nvSpPr>
        <p:spPr>
          <a:xfrm>
            <a:off x="5971320" y="4609080"/>
            <a:ext cx="1492920" cy="360"/>
          </a:xfrm>
          <a:prstGeom prst="line">
            <a:avLst/>
          </a:prstGeom>
          <a:ln>
            <a:tailEnd type="triangle" w="med" len="med"/>
          </a:ln>
        </p:spPr>
        <p:style>
          <a:lnRef idx="1">
            <a:schemeClr val="dk1"/>
          </a:lnRef>
          <a:fillRef idx="0">
            <a:schemeClr val="dk1"/>
          </a:fillRef>
          <a:effectRef idx="0">
            <a:schemeClr val="dk1"/>
          </a:effectRef>
          <a:fontRef idx="minor">
            <a:schemeClr val="tx1"/>
          </a:fontRef>
        </p:style>
      </p:sp>
      <p:sp>
        <p:nvSpPr>
          <p:cNvPr id="519" name="CustomShape 40"/>
          <p:cNvSpPr/>
          <p:nvPr/>
        </p:nvSpPr>
        <p:spPr>
          <a:xfrm>
            <a:off x="6013800" y="4327920"/>
            <a:ext cx="1309084" cy="3027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Trigger</a:t>
            </a:r>
            <a:endParaRPr lang="en-US" sz="1400" b="0" strike="noStrike" spc="-1">
              <a:latin typeface="Arial"/>
            </a:endParaRPr>
          </a:p>
        </p:txBody>
      </p:sp>
      <p:sp>
        <p:nvSpPr>
          <p:cNvPr id="520" name="CustomShape 41"/>
          <p:cNvSpPr/>
          <p:nvPr/>
        </p:nvSpPr>
        <p:spPr>
          <a:xfrm>
            <a:off x="6013800" y="4654440"/>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dirty="0">
                <a:solidFill>
                  <a:srgbClr val="0055A0"/>
                </a:solidFill>
                <a:latin typeface="Arial"/>
                <a:ea typeface="DejaVu Sans"/>
              </a:rPr>
              <a:t>Hit</a:t>
            </a:r>
            <a:endParaRPr lang="en-US" sz="1400" b="0" strike="noStrike" spc="-1" dirty="0">
              <a:latin typeface="Arial"/>
            </a:endParaRPr>
          </a:p>
        </p:txBody>
      </p:sp>
      <p:sp>
        <p:nvSpPr>
          <p:cNvPr id="521" name="CustomShape 42"/>
          <p:cNvSpPr/>
          <p:nvPr/>
        </p:nvSpPr>
        <p:spPr>
          <a:xfrm>
            <a:off x="4928040" y="4789440"/>
            <a:ext cx="909720" cy="213840"/>
          </a:xfrm>
          <a:prstGeom prst="rect">
            <a:avLst/>
          </a:prstGeom>
          <a:solidFill>
            <a:srgbClr val="C2E0AE"/>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ODelay</a:t>
            </a:r>
            <a:endParaRPr lang="en-US" sz="1400" b="0" strike="noStrike" spc="-1">
              <a:latin typeface="Arial"/>
            </a:endParaRPr>
          </a:p>
        </p:txBody>
      </p:sp>
      <p:sp>
        <p:nvSpPr>
          <p:cNvPr id="522" name="Line 43"/>
          <p:cNvSpPr/>
          <p:nvPr/>
        </p:nvSpPr>
        <p:spPr>
          <a:xfrm>
            <a:off x="5838480" y="4899240"/>
            <a:ext cx="1623600" cy="360"/>
          </a:xfrm>
          <a:prstGeom prst="line">
            <a:avLst/>
          </a:prstGeom>
          <a:ln>
            <a:tailEnd type="triangle" w="med" len="med"/>
          </a:ln>
        </p:spPr>
        <p:style>
          <a:lnRef idx="1">
            <a:schemeClr val="dk1"/>
          </a:lnRef>
          <a:fillRef idx="0">
            <a:schemeClr val="dk1"/>
          </a:fillRef>
          <a:effectRef idx="0">
            <a:schemeClr val="dk1"/>
          </a:effectRef>
          <a:fontRef idx="minor">
            <a:schemeClr val="tx1"/>
          </a:fontRef>
        </p:style>
      </p:sp>
      <p:sp>
        <p:nvSpPr>
          <p:cNvPr id="523" name="Line 44"/>
          <p:cNvSpPr/>
          <p:nvPr/>
        </p:nvSpPr>
        <p:spPr>
          <a:xfrm>
            <a:off x="360" y="857520"/>
            <a:ext cx="360" cy="360"/>
          </a:xfrm>
          <a:prstGeom prst="line">
            <a:avLst/>
          </a:prstGeom>
          <a:ln>
            <a:solidFill>
              <a:srgbClr val="3465A4"/>
            </a:solidFill>
          </a:ln>
        </p:spPr>
        <p:style>
          <a:lnRef idx="0">
            <a:scrgbClr r="0" g="0" b="0"/>
          </a:lnRef>
          <a:fillRef idx="0">
            <a:scrgbClr r="0" g="0" b="0"/>
          </a:fillRef>
          <a:effectRef idx="0">
            <a:scrgbClr r="0" g="0" b="0"/>
          </a:effectRef>
          <a:fontRef idx="minor"/>
        </p:style>
      </p:sp>
      <p:sp>
        <p:nvSpPr>
          <p:cNvPr id="524" name="CustomShape 45"/>
          <p:cNvSpPr/>
          <p:nvPr/>
        </p:nvSpPr>
        <p:spPr>
          <a:xfrm>
            <a:off x="3564720" y="4230000"/>
            <a:ext cx="1365120" cy="3060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Trigger</a:t>
            </a:r>
            <a:endParaRPr lang="en-US" sz="1400" b="0" strike="noStrike" spc="-1">
              <a:latin typeface="Arial"/>
            </a:endParaRPr>
          </a:p>
        </p:txBody>
      </p:sp>
      <p:sp>
        <p:nvSpPr>
          <p:cNvPr id="525" name="Line 46"/>
          <p:cNvSpPr/>
          <p:nvPr/>
        </p:nvSpPr>
        <p:spPr>
          <a:xfrm>
            <a:off x="3068640" y="2017800"/>
            <a:ext cx="497520" cy="360"/>
          </a:xfrm>
          <a:prstGeom prst="line">
            <a:avLst/>
          </a:prstGeom>
          <a:ln/>
        </p:spPr>
        <p:style>
          <a:lnRef idx="0">
            <a:scrgbClr r="0" g="0" b="0"/>
          </a:lnRef>
          <a:fillRef idx="0">
            <a:scrgbClr r="0" g="0" b="0"/>
          </a:fillRef>
          <a:effectRef idx="0">
            <a:scrgbClr r="0" g="0" b="0"/>
          </a:effectRef>
          <a:fontRef idx="minor"/>
        </p:style>
      </p:sp>
      <p:sp>
        <p:nvSpPr>
          <p:cNvPr id="526" name="CustomShape 47"/>
          <p:cNvSpPr/>
          <p:nvPr/>
        </p:nvSpPr>
        <p:spPr>
          <a:xfrm>
            <a:off x="2256480" y="4631040"/>
            <a:ext cx="829080" cy="239040"/>
          </a:xfrm>
          <a:prstGeom prst="rect">
            <a:avLst/>
          </a:prstGeom>
          <a:solidFill>
            <a:srgbClr val="CCCCCC"/>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55A0"/>
                </a:solidFill>
                <a:latin typeface="Arial"/>
                <a:ea typeface="DejaVu Sans"/>
              </a:rPr>
              <a:t>SMA input</a:t>
            </a:r>
            <a:endParaRPr lang="en-US" sz="1400" b="0" strike="noStrike" spc="-1">
              <a:latin typeface="Arial"/>
            </a:endParaRPr>
          </a:p>
        </p:txBody>
      </p:sp>
      <p:sp>
        <p:nvSpPr>
          <p:cNvPr id="527" name="Line 48"/>
          <p:cNvSpPr/>
          <p:nvPr/>
        </p:nvSpPr>
        <p:spPr>
          <a:xfrm>
            <a:off x="3085920" y="4755240"/>
            <a:ext cx="233280" cy="360"/>
          </a:xfrm>
          <a:prstGeom prst="line">
            <a:avLst/>
          </a:prstGeom>
          <a:ln>
            <a:tailEnd type="triangle" w="med" len="med"/>
          </a:ln>
        </p:spPr>
        <p:style>
          <a:lnRef idx="1">
            <a:schemeClr val="dk1"/>
          </a:lnRef>
          <a:fillRef idx="0">
            <a:schemeClr val="dk1"/>
          </a:fillRef>
          <a:effectRef idx="0">
            <a:schemeClr val="dk1"/>
          </a:effectRef>
          <a:fontRef idx="minor">
            <a:schemeClr val="tx1"/>
          </a:fontRef>
        </p:style>
      </p:sp>
      <p:sp>
        <p:nvSpPr>
          <p:cNvPr id="528" name="Line 49"/>
          <p:cNvSpPr/>
          <p:nvPr/>
        </p:nvSpPr>
        <p:spPr>
          <a:xfrm>
            <a:off x="4230000" y="4730760"/>
            <a:ext cx="497520" cy="360"/>
          </a:xfrm>
          <a:prstGeom prst="line">
            <a:avLst/>
          </a:prstGeom>
          <a:ln/>
        </p:spPr>
        <p:style>
          <a:lnRef idx="1">
            <a:schemeClr val="dk1"/>
          </a:lnRef>
          <a:fillRef idx="0">
            <a:schemeClr val="dk1"/>
          </a:fillRef>
          <a:effectRef idx="0">
            <a:schemeClr val="dk1"/>
          </a:effectRef>
          <a:fontRef idx="minor">
            <a:schemeClr val="tx1"/>
          </a:fontRef>
        </p:style>
      </p:sp>
      <p:sp>
        <p:nvSpPr>
          <p:cNvPr id="529" name="Line 50"/>
          <p:cNvSpPr/>
          <p:nvPr/>
        </p:nvSpPr>
        <p:spPr>
          <a:xfrm>
            <a:off x="4727520" y="4347720"/>
            <a:ext cx="360" cy="383040"/>
          </a:xfrm>
          <a:prstGeom prst="line">
            <a:avLst/>
          </a:prstGeom>
          <a:ln/>
        </p:spPr>
        <p:style>
          <a:lnRef idx="1">
            <a:schemeClr val="dk1"/>
          </a:lnRef>
          <a:fillRef idx="0">
            <a:schemeClr val="dk1"/>
          </a:fillRef>
          <a:effectRef idx="0">
            <a:schemeClr val="dk1"/>
          </a:effectRef>
          <a:fontRef idx="minor">
            <a:schemeClr val="tx1"/>
          </a:fontRef>
        </p:style>
      </p:sp>
      <p:sp>
        <p:nvSpPr>
          <p:cNvPr id="530" name="Line 51"/>
          <p:cNvSpPr/>
          <p:nvPr/>
        </p:nvSpPr>
        <p:spPr>
          <a:xfrm>
            <a:off x="4727520" y="4347720"/>
            <a:ext cx="1242000" cy="360"/>
          </a:xfrm>
          <a:prstGeom prst="line">
            <a:avLst/>
          </a:prstGeom>
          <a:ln>
            <a:tailEnd type="triangle" w="med" len="med"/>
          </a:ln>
        </p:spPr>
        <p:style>
          <a:lnRef idx="1">
            <a:schemeClr val="dk1"/>
          </a:lnRef>
          <a:fillRef idx="0">
            <a:schemeClr val="dk1"/>
          </a:fillRef>
          <a:effectRef idx="0">
            <a:schemeClr val="dk1"/>
          </a:effectRef>
          <a:fontRef idx="minor">
            <a:schemeClr val="tx1"/>
          </a:fontRef>
        </p:style>
      </p:sp>
      <p:sp>
        <p:nvSpPr>
          <p:cNvPr id="531" name="Line 52"/>
          <p:cNvSpPr/>
          <p:nvPr/>
        </p:nvSpPr>
        <p:spPr>
          <a:xfrm>
            <a:off x="4727520" y="4609080"/>
            <a:ext cx="1242000" cy="360"/>
          </a:xfrm>
          <a:prstGeom prst="line">
            <a:avLst/>
          </a:prstGeom>
          <a:ln>
            <a:tailEnd type="triangle" w="med" len="med"/>
          </a:ln>
        </p:spPr>
        <p:style>
          <a:lnRef idx="1">
            <a:schemeClr val="dk1"/>
          </a:lnRef>
          <a:fillRef idx="0">
            <a:schemeClr val="dk1"/>
          </a:fillRef>
          <a:effectRef idx="0">
            <a:schemeClr val="dk1"/>
          </a:effectRef>
          <a:fontRef idx="minor">
            <a:schemeClr val="tx1"/>
          </a:fontRef>
        </p:style>
      </p:sp>
      <p:sp>
        <p:nvSpPr>
          <p:cNvPr id="532" name="Line 53"/>
          <p:cNvSpPr/>
          <p:nvPr/>
        </p:nvSpPr>
        <p:spPr>
          <a:xfrm>
            <a:off x="4727520" y="4903560"/>
            <a:ext cx="200520" cy="360"/>
          </a:xfrm>
          <a:prstGeom prst="line">
            <a:avLst/>
          </a:prstGeom>
          <a:ln>
            <a:tailEnd type="triangle" w="med" len="med"/>
          </a:ln>
        </p:spPr>
        <p:style>
          <a:lnRef idx="1">
            <a:schemeClr val="dk1"/>
          </a:lnRef>
          <a:fillRef idx="0">
            <a:schemeClr val="dk1"/>
          </a:fillRef>
          <a:effectRef idx="0">
            <a:schemeClr val="dk1"/>
          </a:effectRef>
          <a:fontRef idx="minor">
            <a:schemeClr val="tx1"/>
          </a:fontRef>
        </p:style>
      </p:sp>
      <p:sp>
        <p:nvSpPr>
          <p:cNvPr id="533" name="Line 54"/>
          <p:cNvSpPr/>
          <p:nvPr/>
        </p:nvSpPr>
        <p:spPr>
          <a:xfrm>
            <a:off x="4727520" y="4511160"/>
            <a:ext cx="360" cy="383040"/>
          </a:xfrm>
          <a:prstGeom prst="line">
            <a:avLst/>
          </a:prstGeom>
          <a:ln/>
        </p:spPr>
        <p:style>
          <a:lnRef idx="1">
            <a:schemeClr val="dk1"/>
          </a:lnRef>
          <a:fillRef idx="0">
            <a:schemeClr val="dk1"/>
          </a:fillRef>
          <a:effectRef idx="0">
            <a:schemeClr val="dk1"/>
          </a:effectRef>
          <a:fontRef idx="minor">
            <a:schemeClr val="tx1"/>
          </a:fontRef>
        </p:style>
      </p:sp>
      <p:sp>
        <p:nvSpPr>
          <p:cNvPr id="534" name="CustomShape 55"/>
          <p:cNvSpPr/>
          <p:nvPr/>
        </p:nvSpPr>
        <p:spPr>
          <a:xfrm>
            <a:off x="457200" y="272880"/>
            <a:ext cx="8395560" cy="893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600" b="0" strike="noStrike" spc="-1" dirty="0">
                <a:solidFill>
                  <a:srgbClr val="0055A0"/>
                </a:solidFill>
                <a:latin typeface="Arial"/>
              </a:rPr>
              <a:t>FPGA Board </a:t>
            </a:r>
            <a:r>
              <a:rPr lang="en-US" sz="2400" b="0" strike="noStrike" spc="-1" dirty="0">
                <a:solidFill>
                  <a:srgbClr val="0055A0"/>
                </a:solidFill>
                <a:latin typeface="Arial"/>
              </a:rPr>
              <a:t>(VC707 Xilinx commercial board)</a:t>
            </a:r>
            <a:endParaRPr lang="en-US" sz="2400" b="0" strike="noStrike" spc="-1" dirty="0">
              <a:latin typeface="Arial"/>
            </a:endParaRPr>
          </a:p>
        </p:txBody>
      </p:sp>
      <p:sp>
        <p:nvSpPr>
          <p:cNvPr id="535" name="CustomShape 56"/>
          <p:cNvSpPr/>
          <p:nvPr/>
        </p:nvSpPr>
        <p:spPr>
          <a:xfrm>
            <a:off x="8221320" y="6420960"/>
            <a:ext cx="50112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rPr>
              <a:t>     </a:t>
            </a:r>
            <a:fld id="{D137660A-A3F3-413B-91AC-618443A6035E}" type="slidenum">
              <a:rPr lang="en-US" sz="1200" b="0" strike="noStrike" spc="-1">
                <a:solidFill>
                  <a:srgbClr val="8B99BD"/>
                </a:solidFill>
                <a:latin typeface="Arial"/>
              </a:rPr>
              <a:t>12</a:t>
            </a:fld>
            <a:endParaRPr lang="en-US" sz="1200" b="0" strike="noStrike" spc="-1">
              <a:latin typeface="Arial"/>
            </a:endParaRPr>
          </a:p>
        </p:txBody>
      </p:sp>
      <p:sp>
        <p:nvSpPr>
          <p:cNvPr id="536" name="CustomShape 57"/>
          <p:cNvSpPr/>
          <p:nvPr/>
        </p:nvSpPr>
        <p:spPr>
          <a:xfrm>
            <a:off x="5182920" y="6356520"/>
            <a:ext cx="2895120" cy="364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en-US" sz="1200" b="0" strike="noStrike" spc="-1">
                <a:solidFill>
                  <a:srgbClr val="8B99BD"/>
                </a:solidFill>
                <a:latin typeface="Arial"/>
              </a:rPr>
              <a:t>Samuele Altruda</a:t>
            </a:r>
            <a:endParaRPr lang="en-US" sz="1200" b="0" strike="noStrike" spc="-1">
              <a:latin typeface="Arial"/>
            </a:endParaRPr>
          </a:p>
        </p:txBody>
      </p:sp>
      <p:cxnSp>
        <p:nvCxnSpPr>
          <p:cNvPr id="5" name="Connettore 2 4">
            <a:extLst>
              <a:ext uri="{FF2B5EF4-FFF2-40B4-BE49-F238E27FC236}">
                <a16:creationId xmlns:a16="http://schemas.microsoft.com/office/drawing/2014/main" id="{7752040E-65B2-407C-8844-F5C6410504BA}"/>
              </a:ext>
            </a:extLst>
          </p:cNvPr>
          <p:cNvCxnSpPr/>
          <p:nvPr/>
        </p:nvCxnSpPr>
        <p:spPr>
          <a:xfrm flipH="1">
            <a:off x="5968800" y="3872160"/>
            <a:ext cx="1450800" cy="82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Connettore 2 6">
            <a:extLst>
              <a:ext uri="{FF2B5EF4-FFF2-40B4-BE49-F238E27FC236}">
                <a16:creationId xmlns:a16="http://schemas.microsoft.com/office/drawing/2014/main" id="{2395C803-FB77-41BC-A1AE-6AFC26D491CD}"/>
              </a:ext>
            </a:extLst>
          </p:cNvPr>
          <p:cNvCxnSpPr>
            <a:cxnSpLocks/>
            <a:stCxn id="501" idx="0"/>
            <a:endCxn id="501" idx="1"/>
          </p:cNvCxnSpPr>
          <p:nvPr/>
        </p:nvCxnSpPr>
        <p:spPr>
          <a:xfrm flipH="1">
            <a:off x="5971320" y="3510720"/>
            <a:ext cx="1492920" cy="3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Connettore 2 9">
            <a:extLst>
              <a:ext uri="{FF2B5EF4-FFF2-40B4-BE49-F238E27FC236}">
                <a16:creationId xmlns:a16="http://schemas.microsoft.com/office/drawing/2014/main" id="{C6B42B2E-A623-4C89-B6DA-F705F83BE4DF}"/>
              </a:ext>
            </a:extLst>
          </p:cNvPr>
          <p:cNvCxnSpPr/>
          <p:nvPr/>
        </p:nvCxnSpPr>
        <p:spPr>
          <a:xfrm>
            <a:off x="5886000" y="3016080"/>
            <a:ext cx="1576080" cy="1512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 name="Connettore a gomito 11">
            <a:extLst>
              <a:ext uri="{FF2B5EF4-FFF2-40B4-BE49-F238E27FC236}">
                <a16:creationId xmlns:a16="http://schemas.microsoft.com/office/drawing/2014/main" id="{9E00FF24-0705-48B9-AFA1-721E8CBA9E2B}"/>
              </a:ext>
            </a:extLst>
          </p:cNvPr>
          <p:cNvCxnSpPr>
            <a:stCxn id="525" idx="0"/>
            <a:endCxn id="508" idx="0"/>
          </p:cNvCxnSpPr>
          <p:nvPr/>
        </p:nvCxnSpPr>
        <p:spPr>
          <a:xfrm rot="16200000" flipH="1">
            <a:off x="3261150" y="1825290"/>
            <a:ext cx="376200" cy="761220"/>
          </a:xfrm>
          <a:prstGeom prst="bentConnector3">
            <a:avLst>
              <a:gd name="adj1" fmla="val 3022"/>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nettore a gomito 14">
            <a:extLst>
              <a:ext uri="{FF2B5EF4-FFF2-40B4-BE49-F238E27FC236}">
                <a16:creationId xmlns:a16="http://schemas.microsoft.com/office/drawing/2014/main" id="{1A491F79-4EF6-4821-9F09-4D0D95144050}"/>
              </a:ext>
            </a:extLst>
          </p:cNvPr>
          <p:cNvCxnSpPr>
            <a:stCxn id="508" idx="0"/>
            <a:endCxn id="489" idx="1"/>
          </p:cNvCxnSpPr>
          <p:nvPr/>
        </p:nvCxnSpPr>
        <p:spPr>
          <a:xfrm rot="5400000" flipH="1" flipV="1">
            <a:off x="5463810" y="393570"/>
            <a:ext cx="366480" cy="3634380"/>
          </a:xfrm>
          <a:prstGeom prst="bentConnector3">
            <a:avLst>
              <a:gd name="adj1" fmla="val 99787"/>
            </a:avLst>
          </a:prstGeom>
          <a:ln>
            <a:tailEnd type="triangle"/>
          </a:ln>
        </p:spPr>
        <p:style>
          <a:lnRef idx="1">
            <a:schemeClr val="dk1"/>
          </a:lnRef>
          <a:fillRef idx="0">
            <a:schemeClr val="dk1"/>
          </a:fillRef>
          <a:effectRef idx="0">
            <a:schemeClr val="dk1"/>
          </a:effectRef>
          <a:fontRef idx="minor">
            <a:schemeClr val="tx1"/>
          </a:fontRef>
        </p:style>
      </p:cxnSp>
      <p:cxnSp>
        <p:nvCxnSpPr>
          <p:cNvPr id="18" name="Connettore diritto 17">
            <a:extLst>
              <a:ext uri="{FF2B5EF4-FFF2-40B4-BE49-F238E27FC236}">
                <a16:creationId xmlns:a16="http://schemas.microsoft.com/office/drawing/2014/main" id="{7D55A4DB-7AC4-49FD-B57D-CEB3BFBDCCEA}"/>
              </a:ext>
            </a:extLst>
          </p:cNvPr>
          <p:cNvCxnSpPr/>
          <p:nvPr/>
        </p:nvCxnSpPr>
        <p:spPr>
          <a:xfrm>
            <a:off x="3107160" y="3031200"/>
            <a:ext cx="1371240" cy="0"/>
          </a:xfrm>
          <a:prstGeom prst="line">
            <a:avLst/>
          </a:prstGeom>
        </p:spPr>
        <p:style>
          <a:lnRef idx="1">
            <a:schemeClr val="dk1"/>
          </a:lnRef>
          <a:fillRef idx="0">
            <a:schemeClr val="dk1"/>
          </a:fillRef>
          <a:effectRef idx="0">
            <a:schemeClr val="dk1"/>
          </a:effectRef>
          <a:fontRef idx="minor">
            <a:schemeClr val="tx1"/>
          </a:fontRef>
        </p:style>
      </p:cxnSp>
      <p:sp>
        <p:nvSpPr>
          <p:cNvPr id="66" name="CustomShape 4">
            <a:extLst>
              <a:ext uri="{FF2B5EF4-FFF2-40B4-BE49-F238E27FC236}">
                <a16:creationId xmlns:a16="http://schemas.microsoft.com/office/drawing/2014/main" id="{2EFF6234-437E-4291-A47E-4625C9C7A571}"/>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CustomShape 1"/>
          <p:cNvSpPr/>
          <p:nvPr/>
        </p:nvSpPr>
        <p:spPr>
          <a:xfrm>
            <a:off x="5671829" y="3223286"/>
            <a:ext cx="1087187" cy="2716553"/>
          </a:xfrm>
          <a:prstGeom prst="rect">
            <a:avLst/>
          </a:prstGeom>
          <a:solidFill>
            <a:srgbClr val="B2B2B2"/>
          </a:solidFill>
          <a:ln>
            <a:solidFill>
              <a:srgbClr val="3465A4"/>
            </a:solidFill>
          </a:ln>
        </p:spPr>
        <p:style>
          <a:lnRef idx="0">
            <a:scrgbClr r="0" g="0" b="0"/>
          </a:lnRef>
          <a:fillRef idx="0">
            <a:scrgbClr r="0" g="0" b="0"/>
          </a:fillRef>
          <a:effectRef idx="0">
            <a:scrgbClr r="0" g="0" b="0"/>
          </a:effectRef>
          <a:fontRef idx="minor"/>
        </p:style>
      </p:sp>
      <p:sp>
        <p:nvSpPr>
          <p:cNvPr id="80" name="CustomShape 2"/>
          <p:cNvSpPr/>
          <p:nvPr/>
        </p:nvSpPr>
        <p:spPr>
          <a:xfrm>
            <a:off x="1487410" y="1006966"/>
            <a:ext cx="4009207" cy="5337057"/>
          </a:xfrm>
          <a:prstGeom prst="rect">
            <a:avLst/>
          </a:prstGeom>
          <a:solidFill>
            <a:srgbClr val="729FCF"/>
          </a:solidFill>
          <a:ln>
            <a:solidFill>
              <a:srgbClr val="3465A4"/>
            </a:solidFill>
          </a:ln>
        </p:spPr>
        <p:style>
          <a:lnRef idx="0">
            <a:scrgbClr r="0" g="0" b="0"/>
          </a:lnRef>
          <a:fillRef idx="0">
            <a:scrgbClr r="0" g="0" b="0"/>
          </a:fillRef>
          <a:effectRef idx="0">
            <a:scrgbClr r="0" g="0" b="0"/>
          </a:effectRef>
          <a:fontRef idx="minor"/>
        </p:style>
        <p:txBody>
          <a:bodyPr wrap="none" lIns="54414" tIns="27207" rIns="54414" bIns="27207" anchor="ctr"/>
          <a:lstStyle/>
          <a:p>
            <a:pPr algn="ctr">
              <a:lnSpc>
                <a:spcPct val="100000"/>
              </a:lnSpc>
            </a:pPr>
            <a:r>
              <a:rPr lang="en-US" sz="1088" spc="-1" dirty="0">
                <a:solidFill>
                  <a:srgbClr val="000000"/>
                </a:solidFill>
                <a:latin typeface="Arial"/>
                <a:ea typeface="DejaVu Sans"/>
              </a:rPr>
              <a:t> </a:t>
            </a:r>
            <a:endParaRPr lang="en-US" sz="1088" spc="-1" dirty="0">
              <a:latin typeface="Arial"/>
            </a:endParaRPr>
          </a:p>
        </p:txBody>
      </p:sp>
      <p:sp>
        <p:nvSpPr>
          <p:cNvPr id="81" name="CustomShape 3"/>
          <p:cNvSpPr/>
          <p:nvPr/>
        </p:nvSpPr>
        <p:spPr>
          <a:xfrm>
            <a:off x="5826800" y="3057432"/>
            <a:ext cx="746122" cy="21025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FMC2</a:t>
            </a:r>
            <a:endParaRPr lang="en-US" sz="846" spc="-1">
              <a:latin typeface="Arial"/>
            </a:endParaRPr>
          </a:p>
        </p:txBody>
      </p:sp>
      <p:sp>
        <p:nvSpPr>
          <p:cNvPr id="82" name="CustomShape 4"/>
          <p:cNvSpPr/>
          <p:nvPr/>
        </p:nvSpPr>
        <p:spPr>
          <a:xfrm>
            <a:off x="5583461" y="3648801"/>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Reset</a:t>
            </a:r>
            <a:endParaRPr lang="en-US" sz="846" spc="-1">
              <a:latin typeface="Arial"/>
            </a:endParaRPr>
          </a:p>
        </p:txBody>
      </p:sp>
      <p:sp>
        <p:nvSpPr>
          <p:cNvPr id="83" name="CustomShape 5"/>
          <p:cNvSpPr/>
          <p:nvPr/>
        </p:nvSpPr>
        <p:spPr>
          <a:xfrm>
            <a:off x="2703667" y="2117598"/>
            <a:ext cx="1384939" cy="2708282"/>
          </a:xfrm>
          <a:prstGeom prst="rect">
            <a:avLst/>
          </a:prstGeom>
          <a:solidFill>
            <a:srgbClr val="D2E4FD"/>
          </a:solidFill>
          <a:ln>
            <a:solidFill>
              <a:srgbClr val="000000"/>
            </a:solidFill>
          </a:ln>
        </p:spPr>
        <p:style>
          <a:lnRef idx="0">
            <a:scrgbClr r="0" g="0" b="0"/>
          </a:lnRef>
          <a:fillRef idx="0">
            <a:scrgbClr r="0" g="0" b="0"/>
          </a:fillRef>
          <a:effectRef idx="0">
            <a:scrgbClr r="0" g="0" b="0"/>
          </a:effectRef>
          <a:fontRef idx="minor"/>
        </p:style>
      </p:sp>
      <p:sp>
        <p:nvSpPr>
          <p:cNvPr id="84" name="CustomShape 6"/>
          <p:cNvSpPr/>
          <p:nvPr/>
        </p:nvSpPr>
        <p:spPr>
          <a:xfrm>
            <a:off x="2837307" y="3210662"/>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51" spc="-1">
                <a:solidFill>
                  <a:srgbClr val="000000"/>
                </a:solidFill>
                <a:latin typeface="Arial"/>
                <a:ea typeface="DejaVu Sans"/>
              </a:rPr>
              <a:t>picoTDC</a:t>
            </a:r>
            <a:endParaRPr lang="en-US" sz="1451" spc="-1">
              <a:latin typeface="Arial"/>
            </a:endParaRPr>
          </a:p>
        </p:txBody>
      </p:sp>
      <p:sp>
        <p:nvSpPr>
          <p:cNvPr id="85" name="CustomShape 7"/>
          <p:cNvSpPr/>
          <p:nvPr/>
        </p:nvSpPr>
        <p:spPr>
          <a:xfrm>
            <a:off x="6936406" y="3168001"/>
            <a:ext cx="1141634" cy="2827122"/>
          </a:xfrm>
          <a:prstGeom prst="rect">
            <a:avLst/>
          </a:prstGeom>
          <a:solidFill>
            <a:srgbClr val="D2E4FD"/>
          </a:solidFill>
          <a:ln>
            <a:solidFill>
              <a:srgbClr val="000000"/>
            </a:solidFill>
          </a:ln>
        </p:spPr>
        <p:style>
          <a:lnRef idx="0">
            <a:scrgbClr r="0" g="0" b="0"/>
          </a:lnRef>
          <a:fillRef idx="0">
            <a:scrgbClr r="0" g="0" b="0"/>
          </a:fillRef>
          <a:effectRef idx="0">
            <a:scrgbClr r="0" g="0" b="0"/>
          </a:effectRef>
          <a:fontRef idx="minor"/>
        </p:style>
      </p:sp>
      <p:sp>
        <p:nvSpPr>
          <p:cNvPr id="86" name="CustomShape 8"/>
          <p:cNvSpPr/>
          <p:nvPr/>
        </p:nvSpPr>
        <p:spPr>
          <a:xfrm rot="5349000">
            <a:off x="7669903" y="4455431"/>
            <a:ext cx="1024720"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51" spc="-1" dirty="0">
                <a:solidFill>
                  <a:srgbClr val="000000"/>
                </a:solidFill>
                <a:latin typeface="Arial"/>
                <a:ea typeface="DejaVu Sans"/>
              </a:rPr>
              <a:t>FPGA </a:t>
            </a:r>
            <a:endParaRPr lang="en-US" sz="1451" spc="-1" dirty="0">
              <a:latin typeface="Arial"/>
            </a:endParaRPr>
          </a:p>
        </p:txBody>
      </p:sp>
      <p:sp>
        <p:nvSpPr>
          <p:cNvPr id="87" name="Line 9"/>
          <p:cNvSpPr/>
          <p:nvPr/>
        </p:nvSpPr>
        <p:spPr>
          <a:xfrm flipH="1">
            <a:off x="5497270" y="3899104"/>
            <a:ext cx="1436959"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88" name="Line 10"/>
          <p:cNvSpPr/>
          <p:nvPr/>
        </p:nvSpPr>
        <p:spPr>
          <a:xfrm>
            <a:off x="303584" y="5489728"/>
            <a:ext cx="1185567"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89" name="CustomShape 11"/>
          <p:cNvSpPr/>
          <p:nvPr/>
        </p:nvSpPr>
        <p:spPr>
          <a:xfrm>
            <a:off x="5854877" y="6139864"/>
            <a:ext cx="484718" cy="121016"/>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GND</a:t>
            </a:r>
            <a:endParaRPr lang="en-US" sz="846" spc="-1">
              <a:latin typeface="Arial"/>
            </a:endParaRPr>
          </a:p>
        </p:txBody>
      </p:sp>
      <p:sp>
        <p:nvSpPr>
          <p:cNvPr id="90" name="Line 12"/>
          <p:cNvSpPr/>
          <p:nvPr/>
        </p:nvSpPr>
        <p:spPr>
          <a:xfrm flipH="1">
            <a:off x="5174578" y="6053890"/>
            <a:ext cx="1508694" cy="16324"/>
          </a:xfrm>
          <a:prstGeom prst="line">
            <a:avLst/>
          </a:prstGeom>
          <a:ln>
            <a:solidFill>
              <a:srgbClr val="ED1C24"/>
            </a:solidFill>
            <a:tailEnd type="triangle" w="med" len="med"/>
          </a:ln>
        </p:spPr>
        <p:style>
          <a:lnRef idx="0">
            <a:scrgbClr r="0" g="0" b="0"/>
          </a:lnRef>
          <a:fillRef idx="0">
            <a:scrgbClr r="0" g="0" b="0"/>
          </a:fillRef>
          <a:effectRef idx="0">
            <a:scrgbClr r="0" g="0" b="0"/>
          </a:effectRef>
          <a:fontRef idx="minor"/>
        </p:style>
      </p:sp>
      <p:sp>
        <p:nvSpPr>
          <p:cNvPr id="91" name="CustomShape 13"/>
          <p:cNvSpPr/>
          <p:nvPr/>
        </p:nvSpPr>
        <p:spPr>
          <a:xfrm>
            <a:off x="5867066" y="5902837"/>
            <a:ext cx="429433" cy="193931"/>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+1.20v</a:t>
            </a:r>
            <a:endParaRPr lang="en-US" sz="846" spc="-1" dirty="0">
              <a:latin typeface="Arial"/>
            </a:endParaRPr>
          </a:p>
        </p:txBody>
      </p:sp>
      <p:sp>
        <p:nvSpPr>
          <p:cNvPr id="92" name="CustomShape 14"/>
          <p:cNvSpPr/>
          <p:nvPr/>
        </p:nvSpPr>
        <p:spPr>
          <a:xfrm>
            <a:off x="5583461" y="3778088"/>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I2C</a:t>
            </a:r>
            <a:endParaRPr lang="en-US" sz="846" spc="-1">
              <a:latin typeface="Arial"/>
            </a:endParaRPr>
          </a:p>
        </p:txBody>
      </p:sp>
      <p:sp>
        <p:nvSpPr>
          <p:cNvPr id="93" name="CustomShape 15"/>
          <p:cNvSpPr/>
          <p:nvPr/>
        </p:nvSpPr>
        <p:spPr>
          <a:xfrm>
            <a:off x="5552772" y="4308078"/>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Read out Sync</a:t>
            </a:r>
            <a:endParaRPr lang="en-US" sz="846" spc="-1">
              <a:latin typeface="Arial"/>
            </a:endParaRPr>
          </a:p>
        </p:txBody>
      </p:sp>
      <p:sp>
        <p:nvSpPr>
          <p:cNvPr id="95" name="Line 17"/>
          <p:cNvSpPr/>
          <p:nvPr/>
        </p:nvSpPr>
        <p:spPr>
          <a:xfrm>
            <a:off x="5513812" y="4757971"/>
            <a:ext cx="1422594"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96" name="CustomShape 18"/>
          <p:cNvSpPr/>
          <p:nvPr/>
        </p:nvSpPr>
        <p:spPr>
          <a:xfrm>
            <a:off x="5552772" y="4478067"/>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Read out 1</a:t>
            </a:r>
            <a:endParaRPr lang="en-US" sz="846" spc="-1">
              <a:latin typeface="Arial"/>
            </a:endParaRPr>
          </a:p>
        </p:txBody>
      </p:sp>
      <p:sp>
        <p:nvSpPr>
          <p:cNvPr id="97" name="Line 19"/>
          <p:cNvSpPr/>
          <p:nvPr/>
        </p:nvSpPr>
        <p:spPr>
          <a:xfrm flipH="1">
            <a:off x="5500535" y="4959085"/>
            <a:ext cx="1436959"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98" name="Line 20"/>
          <p:cNvSpPr/>
          <p:nvPr/>
        </p:nvSpPr>
        <p:spPr>
          <a:xfrm flipH="1">
            <a:off x="5500752" y="5194805"/>
            <a:ext cx="1436959"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99" name="CustomShape 21"/>
          <p:cNvSpPr/>
          <p:nvPr/>
        </p:nvSpPr>
        <p:spPr>
          <a:xfrm>
            <a:off x="5552772" y="4703775"/>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Clk C2M_1</a:t>
            </a:r>
            <a:endParaRPr lang="en-US" sz="846" spc="-1">
              <a:latin typeface="Arial"/>
            </a:endParaRPr>
          </a:p>
        </p:txBody>
      </p:sp>
      <p:sp>
        <p:nvSpPr>
          <p:cNvPr id="100" name="CustomShape 22"/>
          <p:cNvSpPr/>
          <p:nvPr/>
        </p:nvSpPr>
        <p:spPr>
          <a:xfrm>
            <a:off x="5552772" y="4917730"/>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Clk C2M_2</a:t>
            </a:r>
            <a:endParaRPr lang="en-US" sz="846" spc="-1">
              <a:latin typeface="Arial"/>
            </a:endParaRPr>
          </a:p>
        </p:txBody>
      </p:sp>
      <p:sp>
        <p:nvSpPr>
          <p:cNvPr id="101" name="Line 23"/>
          <p:cNvSpPr/>
          <p:nvPr/>
        </p:nvSpPr>
        <p:spPr>
          <a:xfrm>
            <a:off x="4089259" y="2621252"/>
            <a:ext cx="1582570" cy="435"/>
          </a:xfrm>
          <a:prstGeom prst="line">
            <a:avLst/>
          </a:prstGeom>
          <a:ln w="109800">
            <a:solidFill>
              <a:srgbClr val="000000"/>
            </a:solidFill>
            <a:round/>
            <a:headEnd type="triangle" w="med" len="med"/>
          </a:ln>
        </p:spPr>
        <p:style>
          <a:lnRef idx="0">
            <a:scrgbClr r="0" g="0" b="0"/>
          </a:lnRef>
          <a:fillRef idx="0">
            <a:scrgbClr r="0" g="0" b="0"/>
          </a:fillRef>
          <a:effectRef idx="0">
            <a:scrgbClr r="0" g="0" b="0"/>
          </a:effectRef>
          <a:fontRef idx="minor"/>
        </p:style>
      </p:sp>
      <p:sp>
        <p:nvSpPr>
          <p:cNvPr id="102" name="Line 24"/>
          <p:cNvSpPr/>
          <p:nvPr/>
        </p:nvSpPr>
        <p:spPr>
          <a:xfrm>
            <a:off x="4074676" y="3313830"/>
            <a:ext cx="1422594" cy="435"/>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03" name="Line 25"/>
          <p:cNvSpPr/>
          <p:nvPr/>
        </p:nvSpPr>
        <p:spPr>
          <a:xfrm>
            <a:off x="4091218" y="3899322"/>
            <a:ext cx="1406052" cy="218"/>
          </a:xfrm>
          <a:prstGeom prst="line">
            <a:avLst/>
          </a:prstGeom>
          <a:ln>
            <a:solidFill>
              <a:srgbClr val="000000"/>
            </a:solidFill>
            <a:headEnd type="triangle" w="med" len="med"/>
          </a:ln>
        </p:spPr>
        <p:style>
          <a:lnRef idx="0">
            <a:scrgbClr r="0" g="0" b="0"/>
          </a:lnRef>
          <a:fillRef idx="0">
            <a:scrgbClr r="0" g="0" b="0"/>
          </a:fillRef>
          <a:effectRef idx="0">
            <a:scrgbClr r="0" g="0" b="0"/>
          </a:effectRef>
          <a:fontRef idx="minor"/>
        </p:style>
      </p:sp>
      <p:sp>
        <p:nvSpPr>
          <p:cNvPr id="126" name="CustomShape 48"/>
          <p:cNvSpPr/>
          <p:nvPr/>
        </p:nvSpPr>
        <p:spPr>
          <a:xfrm>
            <a:off x="194585" y="2387338"/>
            <a:ext cx="999854" cy="36603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00" spc="-1" dirty="0">
                <a:solidFill>
                  <a:srgbClr val="000000"/>
                </a:solidFill>
                <a:latin typeface="Arial"/>
                <a:ea typeface="DejaVu Sans"/>
              </a:rPr>
              <a:t>Differential signal connection through </a:t>
            </a:r>
            <a:r>
              <a:rPr lang="en-US" sz="800" b="1" spc="-1" dirty="0">
                <a:solidFill>
                  <a:srgbClr val="000000"/>
                </a:solidFill>
                <a:latin typeface="Arial"/>
                <a:ea typeface="DejaVu Sans"/>
              </a:rPr>
              <a:t>SMA</a:t>
            </a:r>
            <a:endParaRPr lang="en-US" sz="800" b="1" spc="-1" dirty="0">
              <a:latin typeface="Arial"/>
            </a:endParaRPr>
          </a:p>
        </p:txBody>
      </p:sp>
      <p:sp>
        <p:nvSpPr>
          <p:cNvPr id="127" name="CustomShape 49"/>
          <p:cNvSpPr/>
          <p:nvPr/>
        </p:nvSpPr>
        <p:spPr>
          <a:xfrm>
            <a:off x="3643937" y="2492400"/>
            <a:ext cx="394391" cy="260968"/>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605" spc="-1">
                <a:solidFill>
                  <a:srgbClr val="000000"/>
                </a:solidFill>
                <a:latin typeface="Arial"/>
                <a:ea typeface="DejaVu Sans"/>
              </a:rPr>
              <a:t> Ch 0 -63</a:t>
            </a:r>
            <a:endParaRPr lang="en-US" sz="605" spc="-1">
              <a:latin typeface="Arial"/>
            </a:endParaRPr>
          </a:p>
        </p:txBody>
      </p:sp>
      <p:sp>
        <p:nvSpPr>
          <p:cNvPr id="128" name="Line 50"/>
          <p:cNvSpPr/>
          <p:nvPr/>
        </p:nvSpPr>
        <p:spPr>
          <a:xfrm flipV="1">
            <a:off x="6119546" y="4654150"/>
            <a:ext cx="158235" cy="194366"/>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29" name="CustomShape 51"/>
          <p:cNvSpPr/>
          <p:nvPr/>
        </p:nvSpPr>
        <p:spPr>
          <a:xfrm>
            <a:off x="6936405" y="5653840"/>
            <a:ext cx="1211552" cy="195454"/>
          </a:xfrm>
          <a:prstGeom prst="rect">
            <a:avLst/>
          </a:prstGeom>
          <a:noFill/>
          <a:ln>
            <a:noFill/>
          </a:ln>
        </p:spPr>
        <p:style>
          <a:lnRef idx="0">
            <a:scrgbClr r="0" g="0" b="0"/>
          </a:lnRef>
          <a:fillRef idx="0">
            <a:scrgbClr r="0" g="0" b="0"/>
          </a:fillRef>
          <a:effectRef idx="0">
            <a:scrgbClr r="0" g="0" b="0"/>
          </a:effectRef>
          <a:fontRef idx="minor"/>
        </p:style>
        <p:txBody>
          <a:bodyPr lIns="54414" tIns="27207" rIns="54414" bIns="27207"/>
          <a:lstStyle/>
          <a:p>
            <a:pPr>
              <a:lnSpc>
                <a:spcPct val="100000"/>
              </a:lnSpc>
            </a:pPr>
            <a:r>
              <a:rPr lang="en-US" sz="846" spc="-1" dirty="0">
                <a:solidFill>
                  <a:srgbClr val="000000"/>
                </a:solidFill>
                <a:latin typeface="Arial"/>
                <a:ea typeface="DejaVu Sans"/>
              </a:rPr>
              <a:t>VCC3V3 VCC1V2 3A</a:t>
            </a:r>
            <a:endParaRPr lang="en-US" sz="846" spc="-1" dirty="0">
              <a:latin typeface="Arial"/>
            </a:endParaRPr>
          </a:p>
        </p:txBody>
      </p:sp>
      <p:sp>
        <p:nvSpPr>
          <p:cNvPr id="130" name="CustomShape 52"/>
          <p:cNvSpPr/>
          <p:nvPr/>
        </p:nvSpPr>
        <p:spPr>
          <a:xfrm>
            <a:off x="3806743" y="5664865"/>
            <a:ext cx="1388748" cy="474998"/>
          </a:xfrm>
          <a:prstGeom prst="rect">
            <a:avLst/>
          </a:prstGeom>
          <a:solidFill>
            <a:srgbClr val="D2E4FD"/>
          </a:solidFill>
          <a:ln>
            <a:solidFill>
              <a:srgbClr val="000000"/>
            </a:solidFill>
          </a:ln>
        </p:spPr>
        <p:style>
          <a:lnRef idx="0">
            <a:scrgbClr r="0" g="0" b="0"/>
          </a:lnRef>
          <a:fillRef idx="0">
            <a:scrgbClr r="0" g="0" b="0"/>
          </a:fillRef>
          <a:effectRef idx="0">
            <a:scrgbClr r="0" g="0" b="0"/>
          </a:effectRef>
          <a:fontRef idx="minor"/>
        </p:style>
        <p:txBody>
          <a:bodyPr lIns="54414" tIns="27207" rIns="54414" bIns="27207" anchor="ctr"/>
          <a:lstStyle/>
          <a:p>
            <a:pPr algn="ctr">
              <a:lnSpc>
                <a:spcPct val="100000"/>
              </a:lnSpc>
            </a:pPr>
            <a:r>
              <a:rPr lang="en-US" sz="907" spc="-1" dirty="0">
                <a:solidFill>
                  <a:srgbClr val="000000"/>
                </a:solidFill>
                <a:latin typeface="Arial"/>
                <a:ea typeface="DejaVu Sans"/>
              </a:rPr>
              <a:t>Power module</a:t>
            </a:r>
            <a:endParaRPr lang="en-US" sz="907" spc="-1" dirty="0">
              <a:latin typeface="Arial"/>
            </a:endParaRPr>
          </a:p>
        </p:txBody>
      </p:sp>
      <p:sp>
        <p:nvSpPr>
          <p:cNvPr id="134" name="CustomShape 56"/>
          <p:cNvSpPr/>
          <p:nvPr/>
        </p:nvSpPr>
        <p:spPr>
          <a:xfrm>
            <a:off x="6878292" y="3786141"/>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1DIF</a:t>
            </a:r>
            <a:endParaRPr lang="en-US" sz="846" spc="-1">
              <a:latin typeface="Arial"/>
            </a:endParaRPr>
          </a:p>
        </p:txBody>
      </p:sp>
      <p:sp>
        <p:nvSpPr>
          <p:cNvPr id="135" name="CustomShape 57"/>
          <p:cNvSpPr/>
          <p:nvPr/>
        </p:nvSpPr>
        <p:spPr>
          <a:xfrm>
            <a:off x="6878292" y="4112624"/>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1DIF</a:t>
            </a:r>
            <a:endParaRPr lang="en-US" sz="846" spc="-1">
              <a:latin typeface="Arial"/>
            </a:endParaRPr>
          </a:p>
        </p:txBody>
      </p:sp>
      <p:sp>
        <p:nvSpPr>
          <p:cNvPr id="136" name="CustomShape 58"/>
          <p:cNvSpPr/>
          <p:nvPr/>
        </p:nvSpPr>
        <p:spPr>
          <a:xfrm>
            <a:off x="6878292" y="4656762"/>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8DIF</a:t>
            </a:r>
            <a:endParaRPr lang="en-US" sz="846" spc="-1">
              <a:latin typeface="Arial"/>
            </a:endParaRPr>
          </a:p>
        </p:txBody>
      </p:sp>
      <p:sp>
        <p:nvSpPr>
          <p:cNvPr id="137" name="CustomShape 59"/>
          <p:cNvSpPr/>
          <p:nvPr/>
        </p:nvSpPr>
        <p:spPr>
          <a:xfrm>
            <a:off x="6878292" y="4830886"/>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1DIF</a:t>
            </a:r>
            <a:endParaRPr lang="en-US" sz="846" spc="-1">
              <a:latin typeface="Arial"/>
            </a:endParaRPr>
          </a:p>
        </p:txBody>
      </p:sp>
      <p:sp>
        <p:nvSpPr>
          <p:cNvPr id="138" name="CustomShape 60"/>
          <p:cNvSpPr/>
          <p:nvPr/>
        </p:nvSpPr>
        <p:spPr>
          <a:xfrm>
            <a:off x="6878292" y="5070306"/>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1DIF</a:t>
            </a:r>
            <a:endParaRPr lang="en-US" sz="846" spc="-1">
              <a:latin typeface="Arial"/>
            </a:endParaRPr>
          </a:p>
        </p:txBody>
      </p:sp>
      <p:sp>
        <p:nvSpPr>
          <p:cNvPr id="139" name="CustomShape 61"/>
          <p:cNvSpPr/>
          <p:nvPr/>
        </p:nvSpPr>
        <p:spPr>
          <a:xfrm>
            <a:off x="7138607" y="3809648"/>
            <a:ext cx="220485" cy="1743200"/>
          </a:xfrm>
          <a:custGeom>
            <a:avLst/>
            <a:gdLst/>
            <a:ahLst/>
            <a:cxnLst/>
            <a:rect l="l" t="t" r="r" b="b"/>
            <a:pathLst>
              <a:path w="1018" h="8014">
                <a:moveTo>
                  <a:pt x="0" y="0"/>
                </a:moveTo>
                <a:cubicBezTo>
                  <a:pt x="254" y="0"/>
                  <a:pt x="508" y="74"/>
                  <a:pt x="508" y="149"/>
                </a:cubicBezTo>
                <a:lnTo>
                  <a:pt x="508" y="3921"/>
                </a:lnTo>
                <a:cubicBezTo>
                  <a:pt x="508" y="3996"/>
                  <a:pt x="762" y="4071"/>
                  <a:pt x="1017" y="4071"/>
                </a:cubicBezTo>
                <a:cubicBezTo>
                  <a:pt x="762" y="4071"/>
                  <a:pt x="508" y="4146"/>
                  <a:pt x="508" y="4221"/>
                </a:cubicBezTo>
                <a:lnTo>
                  <a:pt x="508" y="7863"/>
                </a:lnTo>
                <a:cubicBezTo>
                  <a:pt x="508" y="7938"/>
                  <a:pt x="254" y="8013"/>
                  <a:pt x="0" y="8013"/>
                </a:cubicBezTo>
              </a:path>
            </a:pathLst>
          </a:custGeom>
          <a:noFill/>
          <a:ln>
            <a:solidFill>
              <a:srgbClr val="000000"/>
            </a:solidFill>
          </a:ln>
        </p:spPr>
        <p:style>
          <a:lnRef idx="0">
            <a:scrgbClr r="0" g="0" b="0"/>
          </a:lnRef>
          <a:fillRef idx="0">
            <a:scrgbClr r="0" g="0" b="0"/>
          </a:fillRef>
          <a:effectRef idx="0">
            <a:scrgbClr r="0" g="0" b="0"/>
          </a:effectRef>
          <a:fontRef idx="minor"/>
        </p:style>
      </p:sp>
      <p:sp>
        <p:nvSpPr>
          <p:cNvPr id="140" name="CustomShape 62"/>
          <p:cNvSpPr/>
          <p:nvPr/>
        </p:nvSpPr>
        <p:spPr>
          <a:xfrm>
            <a:off x="7313602" y="4526169"/>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17 DIF LPC</a:t>
            </a:r>
            <a:endParaRPr lang="en-US" sz="846" spc="-1">
              <a:latin typeface="Arial"/>
            </a:endParaRPr>
          </a:p>
        </p:txBody>
      </p:sp>
      <p:sp>
        <p:nvSpPr>
          <p:cNvPr id="141" name="Line 63"/>
          <p:cNvSpPr/>
          <p:nvPr/>
        </p:nvSpPr>
        <p:spPr>
          <a:xfrm>
            <a:off x="5513812" y="3691897"/>
            <a:ext cx="1422594"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42" name="Line 64"/>
          <p:cNvSpPr/>
          <p:nvPr/>
        </p:nvSpPr>
        <p:spPr>
          <a:xfrm>
            <a:off x="5513812" y="3496442"/>
            <a:ext cx="1422594"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43" name="Line 65"/>
          <p:cNvSpPr/>
          <p:nvPr/>
        </p:nvSpPr>
        <p:spPr>
          <a:xfrm>
            <a:off x="5513812" y="3322754"/>
            <a:ext cx="1422594"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44" name="Line 66"/>
          <p:cNvSpPr/>
          <p:nvPr/>
        </p:nvSpPr>
        <p:spPr>
          <a:xfrm flipV="1">
            <a:off x="6119764" y="3587858"/>
            <a:ext cx="158235" cy="194366"/>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45" name="Line 67"/>
          <p:cNvSpPr/>
          <p:nvPr/>
        </p:nvSpPr>
        <p:spPr>
          <a:xfrm flipV="1">
            <a:off x="6119981" y="3413951"/>
            <a:ext cx="158235" cy="194366"/>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46" name="Line 68"/>
          <p:cNvSpPr/>
          <p:nvPr/>
        </p:nvSpPr>
        <p:spPr>
          <a:xfrm flipV="1">
            <a:off x="6120199" y="3218279"/>
            <a:ext cx="158235" cy="194366"/>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47" name="CustomShape 69"/>
          <p:cNvSpPr/>
          <p:nvPr/>
        </p:nvSpPr>
        <p:spPr>
          <a:xfrm>
            <a:off x="5552772" y="3433323"/>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Read out 2</a:t>
            </a:r>
            <a:endParaRPr lang="en-US" sz="846" spc="-1">
              <a:latin typeface="Arial"/>
            </a:endParaRPr>
          </a:p>
        </p:txBody>
      </p:sp>
      <p:sp>
        <p:nvSpPr>
          <p:cNvPr id="148" name="CustomShape 70"/>
          <p:cNvSpPr/>
          <p:nvPr/>
        </p:nvSpPr>
        <p:spPr>
          <a:xfrm>
            <a:off x="5552772" y="3237433"/>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Read out 3</a:t>
            </a:r>
            <a:endParaRPr lang="en-US" sz="846" spc="-1">
              <a:latin typeface="Arial"/>
            </a:endParaRPr>
          </a:p>
        </p:txBody>
      </p:sp>
      <p:sp>
        <p:nvSpPr>
          <p:cNvPr id="149" name="CustomShape 71"/>
          <p:cNvSpPr/>
          <p:nvPr/>
        </p:nvSpPr>
        <p:spPr>
          <a:xfrm>
            <a:off x="5552772" y="3085075"/>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Read out 4</a:t>
            </a:r>
            <a:endParaRPr lang="en-US" sz="846" spc="-1">
              <a:latin typeface="Arial"/>
            </a:endParaRPr>
          </a:p>
        </p:txBody>
      </p:sp>
      <p:sp>
        <p:nvSpPr>
          <p:cNvPr id="150" name="CustomShape 72"/>
          <p:cNvSpPr/>
          <p:nvPr/>
        </p:nvSpPr>
        <p:spPr>
          <a:xfrm>
            <a:off x="6878292" y="3568486"/>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8DIF</a:t>
            </a:r>
            <a:endParaRPr lang="en-US" sz="846" spc="-1">
              <a:latin typeface="Arial"/>
            </a:endParaRPr>
          </a:p>
        </p:txBody>
      </p:sp>
      <p:sp>
        <p:nvSpPr>
          <p:cNvPr id="151" name="CustomShape 73"/>
          <p:cNvSpPr/>
          <p:nvPr/>
        </p:nvSpPr>
        <p:spPr>
          <a:xfrm>
            <a:off x="6878292" y="3568486"/>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8DIF</a:t>
            </a:r>
            <a:endParaRPr lang="en-US" sz="846" spc="-1">
              <a:latin typeface="Arial"/>
            </a:endParaRPr>
          </a:p>
        </p:txBody>
      </p:sp>
      <p:sp>
        <p:nvSpPr>
          <p:cNvPr id="152" name="CustomShape 74"/>
          <p:cNvSpPr/>
          <p:nvPr/>
        </p:nvSpPr>
        <p:spPr>
          <a:xfrm>
            <a:off x="6878292" y="3394362"/>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8DIF</a:t>
            </a:r>
            <a:endParaRPr lang="en-US" sz="846" spc="-1">
              <a:latin typeface="Arial"/>
            </a:endParaRPr>
          </a:p>
        </p:txBody>
      </p:sp>
      <p:sp>
        <p:nvSpPr>
          <p:cNvPr id="153" name="CustomShape 75"/>
          <p:cNvSpPr/>
          <p:nvPr/>
        </p:nvSpPr>
        <p:spPr>
          <a:xfrm>
            <a:off x="6878292" y="3220238"/>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8DIF</a:t>
            </a:r>
            <a:endParaRPr lang="en-US" sz="846" spc="-1">
              <a:latin typeface="Arial"/>
            </a:endParaRPr>
          </a:p>
        </p:txBody>
      </p:sp>
      <p:sp>
        <p:nvSpPr>
          <p:cNvPr id="154" name="CustomShape 76"/>
          <p:cNvSpPr/>
          <p:nvPr/>
        </p:nvSpPr>
        <p:spPr>
          <a:xfrm>
            <a:off x="7138824" y="3220238"/>
            <a:ext cx="220485" cy="554585"/>
          </a:xfrm>
          <a:custGeom>
            <a:avLst/>
            <a:gdLst/>
            <a:ahLst/>
            <a:cxnLst/>
            <a:rect l="l" t="t" r="r" b="b"/>
            <a:pathLst>
              <a:path w="1018" h="2553">
                <a:moveTo>
                  <a:pt x="0" y="0"/>
                </a:moveTo>
                <a:cubicBezTo>
                  <a:pt x="254" y="0"/>
                  <a:pt x="508" y="91"/>
                  <a:pt x="508" y="182"/>
                </a:cubicBezTo>
                <a:lnTo>
                  <a:pt x="508" y="1113"/>
                </a:lnTo>
                <a:cubicBezTo>
                  <a:pt x="508" y="1205"/>
                  <a:pt x="762" y="1296"/>
                  <a:pt x="1017" y="1296"/>
                </a:cubicBezTo>
                <a:cubicBezTo>
                  <a:pt x="762" y="1296"/>
                  <a:pt x="508" y="1388"/>
                  <a:pt x="508" y="1479"/>
                </a:cubicBezTo>
                <a:lnTo>
                  <a:pt x="508" y="2369"/>
                </a:lnTo>
                <a:cubicBezTo>
                  <a:pt x="508" y="2460"/>
                  <a:pt x="254" y="2552"/>
                  <a:pt x="0" y="2552"/>
                </a:cubicBezTo>
              </a:path>
            </a:pathLst>
          </a:custGeom>
          <a:noFill/>
          <a:ln>
            <a:solidFill>
              <a:srgbClr val="000000"/>
            </a:solidFill>
          </a:ln>
        </p:spPr>
        <p:style>
          <a:lnRef idx="0">
            <a:scrgbClr r="0" g="0" b="0"/>
          </a:lnRef>
          <a:fillRef idx="0">
            <a:scrgbClr r="0" g="0" b="0"/>
          </a:fillRef>
          <a:effectRef idx="0">
            <a:scrgbClr r="0" g="0" b="0"/>
          </a:effectRef>
          <a:fontRef idx="minor"/>
        </p:style>
      </p:sp>
      <p:sp>
        <p:nvSpPr>
          <p:cNvPr id="155" name="CustomShape 77"/>
          <p:cNvSpPr/>
          <p:nvPr/>
        </p:nvSpPr>
        <p:spPr>
          <a:xfrm>
            <a:off x="7313602" y="3396321"/>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24 DIF HPC</a:t>
            </a:r>
            <a:endParaRPr lang="en-US" sz="846" spc="-1">
              <a:latin typeface="Arial"/>
            </a:endParaRPr>
          </a:p>
        </p:txBody>
      </p:sp>
      <p:sp>
        <p:nvSpPr>
          <p:cNvPr id="156" name="CustomShape 78"/>
          <p:cNvSpPr/>
          <p:nvPr/>
        </p:nvSpPr>
        <p:spPr>
          <a:xfrm>
            <a:off x="5671829" y="1011243"/>
            <a:ext cx="1087187" cy="1984376"/>
          </a:xfrm>
          <a:prstGeom prst="rect">
            <a:avLst/>
          </a:prstGeom>
          <a:solidFill>
            <a:srgbClr val="B2B2B2"/>
          </a:solidFill>
          <a:ln>
            <a:solidFill>
              <a:srgbClr val="3465A4"/>
            </a:solidFill>
          </a:ln>
        </p:spPr>
        <p:style>
          <a:lnRef idx="0">
            <a:scrgbClr r="0" g="0" b="0"/>
          </a:lnRef>
          <a:fillRef idx="0">
            <a:scrgbClr r="0" g="0" b="0"/>
          </a:fillRef>
          <a:effectRef idx="0">
            <a:scrgbClr r="0" g="0" b="0"/>
          </a:effectRef>
          <a:fontRef idx="minor"/>
        </p:style>
      </p:sp>
      <p:sp>
        <p:nvSpPr>
          <p:cNvPr id="157" name="CustomShape 79"/>
          <p:cNvSpPr/>
          <p:nvPr/>
        </p:nvSpPr>
        <p:spPr>
          <a:xfrm>
            <a:off x="5574320" y="837425"/>
            <a:ext cx="1299401" cy="172511"/>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FMC1</a:t>
            </a:r>
            <a:endParaRPr lang="en-US" sz="846" spc="-1" dirty="0">
              <a:latin typeface="Arial"/>
            </a:endParaRPr>
          </a:p>
        </p:txBody>
      </p:sp>
      <p:sp>
        <p:nvSpPr>
          <p:cNvPr id="158" name="Line 80"/>
          <p:cNvSpPr/>
          <p:nvPr/>
        </p:nvSpPr>
        <p:spPr>
          <a:xfrm flipH="1">
            <a:off x="5500970" y="6283734"/>
            <a:ext cx="1223875"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59" name="Line 81"/>
          <p:cNvSpPr/>
          <p:nvPr/>
        </p:nvSpPr>
        <p:spPr>
          <a:xfrm flipH="1">
            <a:off x="5186023" y="5871712"/>
            <a:ext cx="1750382"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60" name="CustomShape 82"/>
          <p:cNvSpPr/>
          <p:nvPr/>
        </p:nvSpPr>
        <p:spPr>
          <a:xfrm>
            <a:off x="6463441" y="5698024"/>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GND</a:t>
            </a:r>
            <a:endParaRPr lang="en-US" sz="846" spc="-1">
              <a:latin typeface="Arial"/>
            </a:endParaRPr>
          </a:p>
        </p:txBody>
      </p:sp>
      <p:sp>
        <p:nvSpPr>
          <p:cNvPr id="161" name="Line 83"/>
          <p:cNvSpPr/>
          <p:nvPr/>
        </p:nvSpPr>
        <p:spPr>
          <a:xfrm flipH="1">
            <a:off x="5186023" y="5729366"/>
            <a:ext cx="1750382" cy="2612"/>
          </a:xfrm>
          <a:prstGeom prst="line">
            <a:avLst/>
          </a:prstGeom>
          <a:ln>
            <a:solidFill>
              <a:srgbClr val="ED1C24"/>
            </a:solidFill>
            <a:tailEnd type="triangle" w="med" len="med"/>
          </a:ln>
        </p:spPr>
        <p:style>
          <a:lnRef idx="0">
            <a:scrgbClr r="0" g="0" b="0"/>
          </a:lnRef>
          <a:fillRef idx="0">
            <a:scrgbClr r="0" g="0" b="0"/>
          </a:fillRef>
          <a:effectRef idx="0">
            <a:scrgbClr r="0" g="0" b="0"/>
          </a:effectRef>
          <a:fontRef idx="minor"/>
        </p:style>
      </p:sp>
      <p:sp>
        <p:nvSpPr>
          <p:cNvPr id="162" name="Line 84"/>
          <p:cNvSpPr/>
          <p:nvPr/>
        </p:nvSpPr>
        <p:spPr>
          <a:xfrm>
            <a:off x="4074676" y="3509720"/>
            <a:ext cx="1422594" cy="435"/>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63" name="Line 85"/>
          <p:cNvSpPr/>
          <p:nvPr/>
        </p:nvSpPr>
        <p:spPr>
          <a:xfrm>
            <a:off x="4074676" y="3683844"/>
            <a:ext cx="1422594" cy="435"/>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64" name="Line 86"/>
          <p:cNvSpPr/>
          <p:nvPr/>
        </p:nvSpPr>
        <p:spPr>
          <a:xfrm>
            <a:off x="4074676" y="4032092"/>
            <a:ext cx="1422594" cy="435"/>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65" name="Line 87"/>
          <p:cNvSpPr/>
          <p:nvPr/>
        </p:nvSpPr>
        <p:spPr>
          <a:xfrm flipV="1">
            <a:off x="4074676" y="4248441"/>
            <a:ext cx="1422594" cy="1306"/>
          </a:xfrm>
          <a:prstGeom prst="line">
            <a:avLst/>
          </a:prstGeom>
          <a:ln>
            <a:solidFill>
              <a:srgbClr val="000000"/>
            </a:solidFill>
            <a:headEnd type="triangle" w="med" len="med"/>
          </a:ln>
        </p:spPr>
        <p:style>
          <a:lnRef idx="0">
            <a:scrgbClr r="0" g="0" b="0"/>
          </a:lnRef>
          <a:fillRef idx="0">
            <a:scrgbClr r="0" g="0" b="0"/>
          </a:fillRef>
          <a:effectRef idx="0">
            <a:scrgbClr r="0" g="0" b="0"/>
          </a:effectRef>
          <a:fontRef idx="minor"/>
        </p:style>
      </p:sp>
      <p:sp>
        <p:nvSpPr>
          <p:cNvPr id="166" name="Line 88"/>
          <p:cNvSpPr/>
          <p:nvPr/>
        </p:nvSpPr>
        <p:spPr>
          <a:xfrm>
            <a:off x="4074676" y="4750354"/>
            <a:ext cx="1422594" cy="435"/>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67" name="Line 89"/>
          <p:cNvSpPr/>
          <p:nvPr/>
        </p:nvSpPr>
        <p:spPr>
          <a:xfrm flipH="1" flipV="1">
            <a:off x="4923314" y="6139863"/>
            <a:ext cx="1088" cy="130594"/>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68" name="Line 90"/>
          <p:cNvSpPr/>
          <p:nvPr/>
        </p:nvSpPr>
        <p:spPr>
          <a:xfrm>
            <a:off x="4924402" y="6270457"/>
            <a:ext cx="572868" cy="3918"/>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69" name="Line 91"/>
          <p:cNvSpPr/>
          <p:nvPr/>
        </p:nvSpPr>
        <p:spPr>
          <a:xfrm>
            <a:off x="3422799" y="6270457"/>
            <a:ext cx="2074471" cy="3918"/>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170" name="Line 92"/>
          <p:cNvSpPr/>
          <p:nvPr/>
        </p:nvSpPr>
        <p:spPr>
          <a:xfrm flipV="1">
            <a:off x="3422799" y="4826533"/>
            <a:ext cx="13495" cy="1443924"/>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71" name="CustomShape 93"/>
          <p:cNvSpPr/>
          <p:nvPr/>
        </p:nvSpPr>
        <p:spPr>
          <a:xfrm>
            <a:off x="5856910" y="2446257"/>
            <a:ext cx="740027"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64DIF + 6 DIF</a:t>
            </a:r>
            <a:endParaRPr lang="en-US" sz="846" spc="-1" dirty="0">
              <a:latin typeface="Arial"/>
            </a:endParaRPr>
          </a:p>
        </p:txBody>
      </p:sp>
      <p:sp>
        <p:nvSpPr>
          <p:cNvPr id="172" name="CustomShape 94"/>
          <p:cNvSpPr/>
          <p:nvPr/>
        </p:nvSpPr>
        <p:spPr>
          <a:xfrm>
            <a:off x="5670741" y="1163942"/>
            <a:ext cx="1062374" cy="183919"/>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DIF HPC + DIF LPC</a:t>
            </a:r>
            <a:endParaRPr lang="en-US" sz="846" spc="-1" dirty="0">
              <a:latin typeface="Arial"/>
            </a:endParaRPr>
          </a:p>
        </p:txBody>
      </p:sp>
      <p:sp>
        <p:nvSpPr>
          <p:cNvPr id="173" name="Line 95"/>
          <p:cNvSpPr/>
          <p:nvPr/>
        </p:nvSpPr>
        <p:spPr>
          <a:xfrm flipH="1">
            <a:off x="667325" y="2778080"/>
            <a:ext cx="11045" cy="32115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74" name="CustomShape 96"/>
          <p:cNvSpPr/>
          <p:nvPr/>
        </p:nvSpPr>
        <p:spPr>
          <a:xfrm rot="5349000">
            <a:off x="7649826" y="1582583"/>
            <a:ext cx="2028082"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51" spc="-1" dirty="0">
                <a:solidFill>
                  <a:srgbClr val="000000"/>
                </a:solidFill>
                <a:latin typeface="Arial"/>
                <a:ea typeface="DejaVu Sans"/>
              </a:rPr>
              <a:t>ADAPTOR CARD WITH SMAs CONNECTORS</a:t>
            </a:r>
            <a:endParaRPr lang="en-US" sz="1451" spc="-1" dirty="0">
              <a:latin typeface="Arial"/>
            </a:endParaRPr>
          </a:p>
        </p:txBody>
      </p:sp>
      <p:pic>
        <p:nvPicPr>
          <p:cNvPr id="175" name="Picture 174"/>
          <p:cNvPicPr/>
          <p:nvPr/>
        </p:nvPicPr>
        <p:blipFill>
          <a:blip r:embed="rId2"/>
          <a:stretch/>
        </p:blipFill>
        <p:spPr>
          <a:xfrm>
            <a:off x="6967603" y="744566"/>
            <a:ext cx="1386898" cy="2319986"/>
          </a:xfrm>
          <a:prstGeom prst="rect">
            <a:avLst/>
          </a:prstGeom>
          <a:ln>
            <a:noFill/>
          </a:ln>
        </p:spPr>
      </p:pic>
      <p:sp>
        <p:nvSpPr>
          <p:cNvPr id="177" name="CustomShape 98"/>
          <p:cNvSpPr/>
          <p:nvPr/>
        </p:nvSpPr>
        <p:spPr>
          <a:xfrm>
            <a:off x="6878292" y="5222665"/>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1DIF</a:t>
            </a:r>
            <a:endParaRPr lang="en-US" sz="846" spc="-1">
              <a:latin typeface="Arial"/>
            </a:endParaRPr>
          </a:p>
        </p:txBody>
      </p:sp>
      <p:sp>
        <p:nvSpPr>
          <p:cNvPr id="178" name="CustomShape 99"/>
          <p:cNvSpPr/>
          <p:nvPr/>
        </p:nvSpPr>
        <p:spPr>
          <a:xfrm>
            <a:off x="7313602" y="4854610"/>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(1 USER CLK)</a:t>
            </a:r>
            <a:endParaRPr lang="en-US" sz="846" spc="-1">
              <a:latin typeface="Arial"/>
            </a:endParaRPr>
          </a:p>
        </p:txBody>
      </p:sp>
      <p:sp>
        <p:nvSpPr>
          <p:cNvPr id="185" name="Line 106"/>
          <p:cNvSpPr/>
          <p:nvPr/>
        </p:nvSpPr>
        <p:spPr>
          <a:xfrm flipH="1" flipV="1">
            <a:off x="4958574" y="5324076"/>
            <a:ext cx="1978049" cy="3499"/>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88" name="CustomShape 109"/>
          <p:cNvSpPr/>
          <p:nvPr/>
        </p:nvSpPr>
        <p:spPr>
          <a:xfrm>
            <a:off x="7265935" y="5223536"/>
            <a:ext cx="641430"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(USER CLK)</a:t>
            </a:r>
            <a:endParaRPr lang="en-US" sz="846" spc="-1">
              <a:latin typeface="Arial"/>
            </a:endParaRPr>
          </a:p>
        </p:txBody>
      </p:sp>
      <p:sp>
        <p:nvSpPr>
          <p:cNvPr id="189" name="CustomShape 110"/>
          <p:cNvSpPr/>
          <p:nvPr/>
        </p:nvSpPr>
        <p:spPr>
          <a:xfrm>
            <a:off x="5552772" y="5091854"/>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Trigger</a:t>
            </a:r>
            <a:endParaRPr lang="en-US" sz="846" spc="-1" dirty="0">
              <a:latin typeface="Arial"/>
            </a:endParaRPr>
          </a:p>
        </p:txBody>
      </p:sp>
      <p:sp>
        <p:nvSpPr>
          <p:cNvPr id="190" name="CustomShape 111"/>
          <p:cNvSpPr/>
          <p:nvPr/>
        </p:nvSpPr>
        <p:spPr>
          <a:xfrm>
            <a:off x="438748" y="5225059"/>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40 Mhz Clk</a:t>
            </a:r>
            <a:endParaRPr lang="en-US" sz="846" spc="-1">
              <a:latin typeface="Arial"/>
            </a:endParaRPr>
          </a:p>
        </p:txBody>
      </p:sp>
      <p:sp>
        <p:nvSpPr>
          <p:cNvPr id="373" name="Line 294"/>
          <p:cNvSpPr/>
          <p:nvPr/>
        </p:nvSpPr>
        <p:spPr>
          <a:xfrm>
            <a:off x="5513812" y="4592553"/>
            <a:ext cx="1422594"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74" name="CustomShape 295"/>
          <p:cNvSpPr/>
          <p:nvPr/>
        </p:nvSpPr>
        <p:spPr>
          <a:xfrm>
            <a:off x="6878292" y="4460872"/>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1DIF</a:t>
            </a:r>
            <a:endParaRPr lang="en-US" sz="846" spc="-1">
              <a:latin typeface="Arial"/>
            </a:endParaRPr>
          </a:p>
        </p:txBody>
      </p:sp>
      <p:sp>
        <p:nvSpPr>
          <p:cNvPr id="375" name="Line 296"/>
          <p:cNvSpPr/>
          <p:nvPr/>
        </p:nvSpPr>
        <p:spPr>
          <a:xfrm>
            <a:off x="4074676" y="4380340"/>
            <a:ext cx="1422594" cy="435"/>
          </a:xfrm>
          <a:prstGeom prst="line">
            <a:avLst/>
          </a:prstGeom>
          <a:ln>
            <a:solidFill>
              <a:srgbClr val="000000"/>
            </a:solidFill>
            <a:headEnd type="triangle" w="med" len="med"/>
          </a:ln>
        </p:spPr>
        <p:style>
          <a:lnRef idx="0">
            <a:scrgbClr r="0" g="0" b="0"/>
          </a:lnRef>
          <a:fillRef idx="0">
            <a:scrgbClr r="0" g="0" b="0"/>
          </a:fillRef>
          <a:effectRef idx="0">
            <a:scrgbClr r="0" g="0" b="0"/>
          </a:effectRef>
          <a:fontRef idx="minor"/>
        </p:style>
      </p:sp>
      <p:sp>
        <p:nvSpPr>
          <p:cNvPr id="376" name="Line 297"/>
          <p:cNvSpPr/>
          <p:nvPr/>
        </p:nvSpPr>
        <p:spPr>
          <a:xfrm>
            <a:off x="4074676" y="4597995"/>
            <a:ext cx="1422594" cy="435"/>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377" name="CustomShape 298"/>
          <p:cNvSpPr/>
          <p:nvPr/>
        </p:nvSpPr>
        <p:spPr>
          <a:xfrm>
            <a:off x="6878292" y="4286748"/>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1DIF</a:t>
            </a:r>
            <a:endParaRPr lang="en-US" sz="846" spc="-1">
              <a:latin typeface="Arial"/>
            </a:endParaRPr>
          </a:p>
        </p:txBody>
      </p:sp>
      <p:sp>
        <p:nvSpPr>
          <p:cNvPr id="378" name="CustomShape 299"/>
          <p:cNvSpPr/>
          <p:nvPr/>
        </p:nvSpPr>
        <p:spPr>
          <a:xfrm>
            <a:off x="6878292" y="3938500"/>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2 SIG</a:t>
            </a:r>
            <a:endParaRPr lang="en-US" sz="846" spc="-1">
              <a:latin typeface="Arial"/>
            </a:endParaRPr>
          </a:p>
        </p:txBody>
      </p:sp>
      <p:sp>
        <p:nvSpPr>
          <p:cNvPr id="379" name="CustomShape 300"/>
          <p:cNvSpPr/>
          <p:nvPr/>
        </p:nvSpPr>
        <p:spPr>
          <a:xfrm>
            <a:off x="5552772" y="4133954"/>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EID Reset</a:t>
            </a:r>
            <a:endParaRPr lang="en-US" sz="846" spc="-1">
              <a:latin typeface="Arial"/>
            </a:endParaRPr>
          </a:p>
        </p:txBody>
      </p:sp>
      <p:sp>
        <p:nvSpPr>
          <p:cNvPr id="380" name="CustomShape 301"/>
          <p:cNvSpPr/>
          <p:nvPr/>
        </p:nvSpPr>
        <p:spPr>
          <a:xfrm>
            <a:off x="5552772" y="4052551"/>
            <a:ext cx="1299401" cy="173036"/>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BX Reset</a:t>
            </a:r>
            <a:endParaRPr lang="en-US" sz="846" spc="-1">
              <a:latin typeface="Arial"/>
            </a:endParaRPr>
          </a:p>
        </p:txBody>
      </p:sp>
      <p:sp>
        <p:nvSpPr>
          <p:cNvPr id="381" name="Line 302"/>
          <p:cNvSpPr/>
          <p:nvPr/>
        </p:nvSpPr>
        <p:spPr>
          <a:xfrm flipH="1">
            <a:off x="5497488" y="4247788"/>
            <a:ext cx="1436959"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82" name="Line 303"/>
          <p:cNvSpPr/>
          <p:nvPr/>
        </p:nvSpPr>
        <p:spPr>
          <a:xfrm flipH="1">
            <a:off x="5497705" y="4378816"/>
            <a:ext cx="1436959"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83" name="Line 304"/>
          <p:cNvSpPr/>
          <p:nvPr/>
        </p:nvSpPr>
        <p:spPr>
          <a:xfrm>
            <a:off x="5497270" y="4032092"/>
            <a:ext cx="1463295" cy="20460"/>
          </a:xfrm>
          <a:prstGeom prst="line">
            <a:avLst/>
          </a:prstGeom>
          <a:ln>
            <a:solidFill>
              <a:srgbClr val="000000"/>
            </a:solidFill>
            <a:headEnd type="triangle" w="med" len="med"/>
            <a:tailEnd type="triangle" w="med" len="med"/>
          </a:ln>
        </p:spPr>
        <p:style>
          <a:lnRef idx="0">
            <a:scrgbClr r="0" g="0" b="0"/>
          </a:lnRef>
          <a:fillRef idx="0">
            <a:scrgbClr r="0" g="0" b="0"/>
          </a:fillRef>
          <a:effectRef idx="0">
            <a:scrgbClr r="0" g="0" b="0"/>
          </a:effectRef>
          <a:fontRef idx="minor"/>
        </p:style>
      </p:sp>
      <p:sp>
        <p:nvSpPr>
          <p:cNvPr id="384" name="Line 305"/>
          <p:cNvSpPr/>
          <p:nvPr/>
        </p:nvSpPr>
        <p:spPr>
          <a:xfrm flipH="1" flipV="1">
            <a:off x="3899898" y="4826751"/>
            <a:ext cx="2830" cy="827089"/>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85" name="Line 306"/>
          <p:cNvSpPr/>
          <p:nvPr/>
        </p:nvSpPr>
        <p:spPr>
          <a:xfrm>
            <a:off x="5497488" y="5490381"/>
            <a:ext cx="1463295" cy="20460"/>
          </a:xfrm>
          <a:prstGeom prst="line">
            <a:avLst/>
          </a:prstGeom>
          <a:ln>
            <a:solidFill>
              <a:srgbClr val="000000"/>
            </a:solidFill>
            <a:headEnd type="triangle" w="med" len="med"/>
            <a:tailEnd type="triangle" w="med" len="med"/>
          </a:ln>
        </p:spPr>
        <p:style>
          <a:lnRef idx="0">
            <a:scrgbClr r="0" g="0" b="0"/>
          </a:lnRef>
          <a:fillRef idx="0">
            <a:scrgbClr r="0" g="0" b="0"/>
          </a:fillRef>
          <a:effectRef idx="0">
            <a:scrgbClr r="0" g="0" b="0"/>
          </a:effectRef>
          <a:fontRef idx="minor"/>
        </p:style>
      </p:sp>
      <p:sp>
        <p:nvSpPr>
          <p:cNvPr id="386" name="CustomShape 307"/>
          <p:cNvSpPr/>
          <p:nvPr/>
        </p:nvSpPr>
        <p:spPr>
          <a:xfrm>
            <a:off x="6878292" y="5375024"/>
            <a:ext cx="449022"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2 SIG</a:t>
            </a:r>
            <a:endParaRPr lang="en-US" sz="846" spc="-1">
              <a:latin typeface="Arial"/>
            </a:endParaRPr>
          </a:p>
        </p:txBody>
      </p:sp>
      <p:sp>
        <p:nvSpPr>
          <p:cNvPr id="387" name="CustomShape 308"/>
          <p:cNvSpPr/>
          <p:nvPr/>
        </p:nvSpPr>
        <p:spPr>
          <a:xfrm>
            <a:off x="5583461" y="5236377"/>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I2C Board</a:t>
            </a:r>
            <a:endParaRPr lang="en-US" sz="846" spc="-1" dirty="0">
              <a:latin typeface="Arial"/>
            </a:endParaRPr>
          </a:p>
        </p:txBody>
      </p:sp>
      <p:sp>
        <p:nvSpPr>
          <p:cNvPr id="388" name="Line 309"/>
          <p:cNvSpPr/>
          <p:nvPr/>
        </p:nvSpPr>
        <p:spPr>
          <a:xfrm>
            <a:off x="3597141" y="5490381"/>
            <a:ext cx="1893164" cy="859"/>
          </a:xfrm>
          <a:prstGeom prst="line">
            <a:avLst/>
          </a:prstGeom>
          <a:ln>
            <a:solidFill>
              <a:srgbClr val="000000"/>
            </a:solidFill>
          </a:ln>
        </p:spPr>
        <p:style>
          <a:lnRef idx="0">
            <a:scrgbClr r="0" g="0" b="0"/>
          </a:lnRef>
          <a:fillRef idx="0">
            <a:scrgbClr r="0" g="0" b="0"/>
          </a:fillRef>
          <a:effectRef idx="0">
            <a:scrgbClr r="0" g="0" b="0"/>
          </a:effectRef>
          <a:fontRef idx="minor"/>
        </p:style>
      </p:sp>
      <p:sp>
        <p:nvSpPr>
          <p:cNvPr id="389" name="CustomShape 310"/>
          <p:cNvSpPr/>
          <p:nvPr/>
        </p:nvSpPr>
        <p:spPr>
          <a:xfrm>
            <a:off x="4443166" y="2710490"/>
            <a:ext cx="858214" cy="354560"/>
          </a:xfrm>
          <a:prstGeom prst="rect">
            <a:avLst/>
          </a:prstGeom>
          <a:solidFill>
            <a:srgbClr val="D2E4FD"/>
          </a:solidFill>
          <a:ln>
            <a:solidFill>
              <a:srgbClr val="000000"/>
            </a:solidFill>
          </a:ln>
        </p:spPr>
        <p:style>
          <a:lnRef idx="0">
            <a:scrgbClr r="0" g="0" b="0"/>
          </a:lnRef>
          <a:fillRef idx="0">
            <a:scrgbClr r="0" g="0" b="0"/>
          </a:fillRef>
          <a:effectRef idx="0">
            <a:scrgbClr r="0" g="0" b="0"/>
          </a:effectRef>
          <a:fontRef idx="minor"/>
        </p:style>
        <p:txBody>
          <a:bodyPr lIns="54414" tIns="27207" rIns="54414" bIns="27207" anchor="ctr"/>
          <a:lstStyle/>
          <a:p>
            <a:pPr algn="ctr">
              <a:lnSpc>
                <a:spcPct val="100000"/>
              </a:lnSpc>
            </a:pPr>
            <a:r>
              <a:rPr lang="en-US" sz="907" spc="-1" dirty="0">
                <a:solidFill>
                  <a:srgbClr val="000000"/>
                </a:solidFill>
                <a:latin typeface="Arial"/>
                <a:ea typeface="DejaVu Sans"/>
              </a:rPr>
              <a:t>I2C expander</a:t>
            </a:r>
            <a:endParaRPr lang="en-US" sz="907" spc="-1" dirty="0">
              <a:latin typeface="Arial"/>
            </a:endParaRPr>
          </a:p>
        </p:txBody>
      </p:sp>
      <p:sp>
        <p:nvSpPr>
          <p:cNvPr id="390" name="Line 311"/>
          <p:cNvSpPr/>
          <p:nvPr/>
        </p:nvSpPr>
        <p:spPr>
          <a:xfrm flipH="1">
            <a:off x="4089259" y="2899850"/>
            <a:ext cx="353907"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91" name="Line 312"/>
          <p:cNvSpPr/>
          <p:nvPr/>
        </p:nvSpPr>
        <p:spPr>
          <a:xfrm>
            <a:off x="7568476" y="5114708"/>
            <a:ext cx="218" cy="162371"/>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13" name="CustomShape 334"/>
          <p:cNvSpPr/>
          <p:nvPr/>
        </p:nvSpPr>
        <p:spPr>
          <a:xfrm>
            <a:off x="4505416" y="3728463"/>
            <a:ext cx="464041" cy="220485"/>
          </a:xfrm>
          <a:prstGeom prst="rect">
            <a:avLst/>
          </a:prstGeom>
          <a:solidFill>
            <a:srgbClr val="D2E4FD"/>
          </a:solidFill>
          <a:ln>
            <a:solidFill>
              <a:srgbClr val="000000"/>
            </a:solidFill>
          </a:ln>
        </p:spPr>
        <p:style>
          <a:lnRef idx="0">
            <a:scrgbClr r="0" g="0" b="0"/>
          </a:lnRef>
          <a:fillRef idx="0">
            <a:scrgbClr r="0" g="0" b="0"/>
          </a:fillRef>
          <a:effectRef idx="0">
            <a:scrgbClr r="0" g="0" b="0"/>
          </a:effectRef>
          <a:fontRef idx="minor"/>
        </p:style>
        <p:txBody>
          <a:bodyPr lIns="54414" tIns="27207" rIns="54414" bIns="27207" anchor="ctr"/>
          <a:lstStyle/>
          <a:p>
            <a:pPr algn="ctr">
              <a:lnSpc>
                <a:spcPct val="100000"/>
              </a:lnSpc>
            </a:pPr>
            <a:r>
              <a:rPr lang="en-US" sz="907" spc="-1">
                <a:solidFill>
                  <a:srgbClr val="000000"/>
                </a:solidFill>
                <a:latin typeface="Arial"/>
                <a:ea typeface="DejaVu Sans"/>
              </a:rPr>
              <a:t>Mux</a:t>
            </a:r>
            <a:endParaRPr lang="en-US" sz="907" spc="-1">
              <a:latin typeface="Arial"/>
            </a:endParaRPr>
          </a:p>
        </p:txBody>
      </p:sp>
      <p:sp>
        <p:nvSpPr>
          <p:cNvPr id="428" name="CustomShape 349"/>
          <p:cNvSpPr/>
          <p:nvPr/>
        </p:nvSpPr>
        <p:spPr>
          <a:xfrm>
            <a:off x="4494533" y="4315479"/>
            <a:ext cx="464041" cy="220485"/>
          </a:xfrm>
          <a:prstGeom prst="rect">
            <a:avLst/>
          </a:prstGeom>
          <a:solidFill>
            <a:srgbClr val="D2E4FD"/>
          </a:solidFill>
          <a:ln>
            <a:solidFill>
              <a:srgbClr val="000000"/>
            </a:solidFill>
          </a:ln>
        </p:spPr>
        <p:style>
          <a:lnRef idx="0">
            <a:scrgbClr r="0" g="0" b="0"/>
          </a:lnRef>
          <a:fillRef idx="0">
            <a:scrgbClr r="0" g="0" b="0"/>
          </a:fillRef>
          <a:effectRef idx="0">
            <a:scrgbClr r="0" g="0" b="0"/>
          </a:effectRef>
          <a:fontRef idx="minor"/>
        </p:style>
        <p:txBody>
          <a:bodyPr lIns="54414" tIns="27207" rIns="54414" bIns="27207" anchor="ctr"/>
          <a:lstStyle/>
          <a:p>
            <a:pPr algn="ctr">
              <a:lnSpc>
                <a:spcPct val="100000"/>
              </a:lnSpc>
            </a:pPr>
            <a:r>
              <a:rPr lang="en-US" sz="907" spc="-1">
                <a:solidFill>
                  <a:srgbClr val="000000"/>
                </a:solidFill>
                <a:latin typeface="Arial"/>
                <a:ea typeface="DejaVu Sans"/>
              </a:rPr>
              <a:t>Mux</a:t>
            </a:r>
            <a:endParaRPr lang="en-US" sz="907" spc="-1">
              <a:latin typeface="Arial"/>
            </a:endParaRPr>
          </a:p>
        </p:txBody>
      </p:sp>
      <p:sp>
        <p:nvSpPr>
          <p:cNvPr id="429" name="CustomShape 350"/>
          <p:cNvSpPr/>
          <p:nvPr/>
        </p:nvSpPr>
        <p:spPr>
          <a:xfrm>
            <a:off x="4494533" y="4054292"/>
            <a:ext cx="464041" cy="220485"/>
          </a:xfrm>
          <a:prstGeom prst="rect">
            <a:avLst/>
          </a:prstGeom>
          <a:solidFill>
            <a:srgbClr val="D2E4FD"/>
          </a:solidFill>
          <a:ln>
            <a:solidFill>
              <a:srgbClr val="000000"/>
            </a:solidFill>
          </a:ln>
        </p:spPr>
        <p:style>
          <a:lnRef idx="0">
            <a:scrgbClr r="0" g="0" b="0"/>
          </a:lnRef>
          <a:fillRef idx="0">
            <a:scrgbClr r="0" g="0" b="0"/>
          </a:fillRef>
          <a:effectRef idx="0">
            <a:scrgbClr r="0" g="0" b="0"/>
          </a:effectRef>
          <a:fontRef idx="minor"/>
        </p:style>
        <p:txBody>
          <a:bodyPr lIns="54414" tIns="27207" rIns="54414" bIns="27207" anchor="ctr"/>
          <a:lstStyle/>
          <a:p>
            <a:pPr algn="ctr">
              <a:lnSpc>
                <a:spcPct val="100000"/>
              </a:lnSpc>
            </a:pPr>
            <a:r>
              <a:rPr lang="en-US" sz="907" spc="-1">
                <a:solidFill>
                  <a:srgbClr val="000000"/>
                </a:solidFill>
                <a:latin typeface="Arial"/>
                <a:ea typeface="DejaVu Sans"/>
              </a:rPr>
              <a:t>Mux</a:t>
            </a:r>
            <a:endParaRPr lang="en-US" sz="907" spc="-1">
              <a:latin typeface="Arial"/>
            </a:endParaRPr>
          </a:p>
        </p:txBody>
      </p:sp>
      <p:sp>
        <p:nvSpPr>
          <p:cNvPr id="430" name="Line 351"/>
          <p:cNvSpPr/>
          <p:nvPr/>
        </p:nvSpPr>
        <p:spPr>
          <a:xfrm flipH="1">
            <a:off x="5497052" y="2469763"/>
            <a:ext cx="1463513"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31" name="Line 352"/>
          <p:cNvSpPr/>
          <p:nvPr/>
        </p:nvSpPr>
        <p:spPr>
          <a:xfrm flipH="1">
            <a:off x="5497270" y="2317405"/>
            <a:ext cx="1463513"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32" name="Line 353"/>
          <p:cNvSpPr/>
          <p:nvPr/>
        </p:nvSpPr>
        <p:spPr>
          <a:xfrm flipH="1">
            <a:off x="5497270" y="2165046"/>
            <a:ext cx="1463513"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34" name="Line 355"/>
          <p:cNvSpPr/>
          <p:nvPr/>
        </p:nvSpPr>
        <p:spPr>
          <a:xfrm flipH="1">
            <a:off x="5497270" y="2622122"/>
            <a:ext cx="1463513"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35" name="CustomShape 356"/>
          <p:cNvSpPr/>
          <p:nvPr/>
        </p:nvSpPr>
        <p:spPr>
          <a:xfrm>
            <a:off x="5583461" y="2212278"/>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Reset</a:t>
            </a:r>
            <a:endParaRPr lang="en-US" sz="846" spc="-1">
              <a:latin typeface="Arial"/>
            </a:endParaRPr>
          </a:p>
        </p:txBody>
      </p:sp>
      <p:sp>
        <p:nvSpPr>
          <p:cNvPr id="436" name="CustomShape 357"/>
          <p:cNvSpPr/>
          <p:nvPr/>
        </p:nvSpPr>
        <p:spPr>
          <a:xfrm>
            <a:off x="5552772" y="1935638"/>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EID Reset</a:t>
            </a:r>
            <a:endParaRPr lang="en-US" sz="846" spc="-1">
              <a:latin typeface="Arial"/>
            </a:endParaRPr>
          </a:p>
        </p:txBody>
      </p:sp>
      <p:sp>
        <p:nvSpPr>
          <p:cNvPr id="437" name="CustomShape 358"/>
          <p:cNvSpPr/>
          <p:nvPr/>
        </p:nvSpPr>
        <p:spPr>
          <a:xfrm>
            <a:off x="5552772" y="2180718"/>
            <a:ext cx="1299401" cy="173036"/>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BX Reset</a:t>
            </a:r>
            <a:endParaRPr lang="en-US" sz="846" spc="-1">
              <a:latin typeface="Arial"/>
            </a:endParaRPr>
          </a:p>
        </p:txBody>
      </p:sp>
      <p:sp>
        <p:nvSpPr>
          <p:cNvPr id="438" name="CustomShape 359"/>
          <p:cNvSpPr/>
          <p:nvPr/>
        </p:nvSpPr>
        <p:spPr>
          <a:xfrm>
            <a:off x="438748" y="5225059"/>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a:solidFill>
                  <a:srgbClr val="000000"/>
                </a:solidFill>
                <a:latin typeface="Arial"/>
                <a:ea typeface="DejaVu Sans"/>
              </a:rPr>
              <a:t>40 Mhz Clk</a:t>
            </a:r>
            <a:endParaRPr lang="en-US" sz="846" spc="-1">
              <a:latin typeface="Arial"/>
            </a:endParaRPr>
          </a:p>
        </p:txBody>
      </p:sp>
      <p:sp>
        <p:nvSpPr>
          <p:cNvPr id="451" name="Line 372"/>
          <p:cNvSpPr/>
          <p:nvPr/>
        </p:nvSpPr>
        <p:spPr>
          <a:xfrm flipH="1">
            <a:off x="5497705" y="1714946"/>
            <a:ext cx="1463513"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53" name="CustomShape 374"/>
          <p:cNvSpPr/>
          <p:nvPr/>
        </p:nvSpPr>
        <p:spPr>
          <a:xfrm>
            <a:off x="5815046" y="1444619"/>
            <a:ext cx="708685"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Trigger</a:t>
            </a:r>
            <a:endParaRPr lang="en-US" sz="846" spc="-1" dirty="0">
              <a:latin typeface="Arial"/>
            </a:endParaRPr>
          </a:p>
        </p:txBody>
      </p:sp>
      <p:sp>
        <p:nvSpPr>
          <p:cNvPr id="457" name="Line 372"/>
          <p:cNvSpPr/>
          <p:nvPr/>
        </p:nvSpPr>
        <p:spPr>
          <a:xfrm rot="10800000" flipH="1">
            <a:off x="5516080" y="2022162"/>
            <a:ext cx="1463513"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59" name="CustomShape 374"/>
          <p:cNvSpPr/>
          <p:nvPr/>
        </p:nvSpPr>
        <p:spPr>
          <a:xfrm>
            <a:off x="5692216" y="1756508"/>
            <a:ext cx="114588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err="1">
                <a:solidFill>
                  <a:srgbClr val="000000"/>
                </a:solidFill>
                <a:latin typeface="Arial"/>
                <a:ea typeface="DejaVu Sans"/>
              </a:rPr>
              <a:t>Picotdc</a:t>
            </a:r>
            <a:r>
              <a:rPr lang="en-US" sz="846" spc="-1" dirty="0">
                <a:solidFill>
                  <a:srgbClr val="000000"/>
                </a:solidFill>
                <a:latin typeface="Arial"/>
                <a:ea typeface="DejaVu Sans"/>
              </a:rPr>
              <a:t> pulse generator</a:t>
            </a:r>
            <a:endParaRPr lang="en-US" sz="846" spc="-1" dirty="0">
              <a:latin typeface="Arial"/>
            </a:endParaRPr>
          </a:p>
        </p:txBody>
      </p:sp>
      <p:cxnSp>
        <p:nvCxnSpPr>
          <p:cNvPr id="3" name="Elbow Connector 2"/>
          <p:cNvCxnSpPr>
            <a:stCxn id="430" idx="1"/>
            <a:endCxn id="413" idx="0"/>
          </p:cNvCxnSpPr>
          <p:nvPr/>
        </p:nvCxnSpPr>
        <p:spPr>
          <a:xfrm rot="16200000" flipH="1" flipV="1">
            <a:off x="4488003" y="2719414"/>
            <a:ext cx="1258482" cy="759616"/>
          </a:xfrm>
          <a:prstGeom prst="bentConnector3">
            <a:avLst>
              <a:gd name="adj1" fmla="val -18"/>
            </a:avLst>
          </a:prstGeom>
          <a:ln>
            <a:tailEnd type="triangle"/>
          </a:ln>
        </p:spPr>
        <p:style>
          <a:lnRef idx="1">
            <a:schemeClr val="dk1"/>
          </a:lnRef>
          <a:fillRef idx="0">
            <a:schemeClr val="dk1"/>
          </a:fillRef>
          <a:effectRef idx="0">
            <a:schemeClr val="dk1"/>
          </a:effectRef>
          <a:fontRef idx="minor">
            <a:schemeClr val="tx1"/>
          </a:fontRef>
        </p:style>
      </p:cxnSp>
      <p:cxnSp>
        <p:nvCxnSpPr>
          <p:cNvPr id="458" name="Elbow Connector 457"/>
          <p:cNvCxnSpPr>
            <a:endCxn id="429" idx="0"/>
          </p:cNvCxnSpPr>
          <p:nvPr/>
        </p:nvCxnSpPr>
        <p:spPr>
          <a:xfrm rot="5400000">
            <a:off x="4246189" y="2800817"/>
            <a:ext cx="1733840" cy="773111"/>
          </a:xfrm>
          <a:prstGeom prst="bentConnector3">
            <a:avLst>
              <a:gd name="adj1" fmla="val 179"/>
            </a:avLst>
          </a:prstGeom>
          <a:ln>
            <a:tailEnd type="triangle"/>
          </a:ln>
        </p:spPr>
        <p:style>
          <a:lnRef idx="1">
            <a:schemeClr val="dk1"/>
          </a:lnRef>
          <a:fillRef idx="0">
            <a:schemeClr val="dk1"/>
          </a:fillRef>
          <a:effectRef idx="0">
            <a:schemeClr val="dk1"/>
          </a:effectRef>
          <a:fontRef idx="minor">
            <a:schemeClr val="tx1"/>
          </a:fontRef>
        </p:style>
      </p:cxnSp>
      <p:cxnSp>
        <p:nvCxnSpPr>
          <p:cNvPr id="460" name="Elbow Connector 459"/>
          <p:cNvCxnSpPr>
            <a:endCxn id="428" idx="0"/>
          </p:cNvCxnSpPr>
          <p:nvPr/>
        </p:nvCxnSpPr>
        <p:spPr>
          <a:xfrm rot="5400000">
            <a:off x="4034875" y="2854717"/>
            <a:ext cx="2152440" cy="769084"/>
          </a:xfrm>
          <a:prstGeom prst="bentConnector3">
            <a:avLst>
              <a:gd name="adj1" fmla="val -121"/>
            </a:avLst>
          </a:prstGeom>
          <a:ln>
            <a:tailEnd type="triangle"/>
          </a:ln>
        </p:spPr>
        <p:style>
          <a:lnRef idx="1">
            <a:schemeClr val="dk1"/>
          </a:lnRef>
          <a:fillRef idx="0">
            <a:schemeClr val="dk1"/>
          </a:fillRef>
          <a:effectRef idx="0">
            <a:schemeClr val="dk1"/>
          </a:effectRef>
          <a:fontRef idx="minor">
            <a:schemeClr val="tx1"/>
          </a:fontRef>
        </p:style>
      </p:cxnSp>
      <p:cxnSp>
        <p:nvCxnSpPr>
          <p:cNvPr id="11" name="Elbow Connector 10"/>
          <p:cNvCxnSpPr>
            <a:cxnSpLocks/>
          </p:cNvCxnSpPr>
          <p:nvPr/>
        </p:nvCxnSpPr>
        <p:spPr>
          <a:xfrm flipV="1">
            <a:off x="1799310" y="4825880"/>
            <a:ext cx="1236063" cy="671792"/>
          </a:xfrm>
          <a:prstGeom prst="bentConnector3">
            <a:avLst>
              <a:gd name="adj1" fmla="val 99696"/>
            </a:avLst>
          </a:prstGeom>
          <a:ln>
            <a:tailEnd type="triangle"/>
          </a:ln>
        </p:spPr>
        <p:style>
          <a:lnRef idx="1">
            <a:schemeClr val="dk1"/>
          </a:lnRef>
          <a:fillRef idx="0">
            <a:schemeClr val="dk1"/>
          </a:fillRef>
          <a:effectRef idx="0">
            <a:schemeClr val="dk1"/>
          </a:effectRef>
          <a:fontRef idx="minor">
            <a:schemeClr val="tx1"/>
          </a:fontRef>
        </p:style>
      </p:cxnSp>
      <p:cxnSp>
        <p:nvCxnSpPr>
          <p:cNvPr id="462" name="Elbow Connector 461"/>
          <p:cNvCxnSpPr>
            <a:stCxn id="83" idx="0"/>
            <a:endCxn id="457" idx="0"/>
          </p:cNvCxnSpPr>
          <p:nvPr/>
        </p:nvCxnSpPr>
        <p:spPr>
          <a:xfrm rot="5400000" flipH="1" flipV="1">
            <a:off x="4408499" y="1010018"/>
            <a:ext cx="95218" cy="2119943"/>
          </a:xfrm>
          <a:prstGeom prst="bentConnector3">
            <a:avLst>
              <a:gd name="adj1" fmla="val 100228"/>
            </a:avLst>
          </a:prstGeom>
          <a:ln>
            <a:tailEnd type="triangle"/>
          </a:ln>
        </p:spPr>
        <p:style>
          <a:lnRef idx="1">
            <a:schemeClr val="dk1"/>
          </a:lnRef>
          <a:fillRef idx="0">
            <a:schemeClr val="dk1"/>
          </a:fillRef>
          <a:effectRef idx="0">
            <a:schemeClr val="dk1"/>
          </a:effectRef>
          <a:fontRef idx="minor">
            <a:schemeClr val="tx1"/>
          </a:fontRef>
        </p:style>
      </p:cxnSp>
      <p:sp>
        <p:nvSpPr>
          <p:cNvPr id="463" name="CustomShape 308"/>
          <p:cNvSpPr/>
          <p:nvPr/>
        </p:nvSpPr>
        <p:spPr>
          <a:xfrm>
            <a:off x="4183504" y="5256092"/>
            <a:ext cx="1299401" cy="35782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3.3V I2C level</a:t>
            </a:r>
            <a:endParaRPr lang="en-US" sz="846" spc="-1" dirty="0">
              <a:latin typeface="Arial"/>
            </a:endParaRPr>
          </a:p>
        </p:txBody>
      </p:sp>
      <p:grpSp>
        <p:nvGrpSpPr>
          <p:cNvPr id="469" name="Group 33"/>
          <p:cNvGrpSpPr/>
          <p:nvPr/>
        </p:nvGrpSpPr>
        <p:grpSpPr>
          <a:xfrm>
            <a:off x="1746609" y="2753368"/>
            <a:ext cx="172600" cy="167159"/>
            <a:chOff x="2462760" y="7209000"/>
            <a:chExt cx="285480" cy="276480"/>
          </a:xfrm>
        </p:grpSpPr>
        <p:sp>
          <p:nvSpPr>
            <p:cNvPr id="470" name="CustomShape 34"/>
            <p:cNvSpPr/>
            <p:nvPr/>
          </p:nvSpPr>
          <p:spPr>
            <a:xfrm>
              <a:off x="2462760" y="7209000"/>
              <a:ext cx="285480" cy="27648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473" name="CustomShape 37"/>
            <p:cNvSpPr/>
            <p:nvPr/>
          </p:nvSpPr>
          <p:spPr>
            <a:xfrm>
              <a:off x="2508301" y="7260381"/>
              <a:ext cx="187864" cy="172495"/>
            </a:xfrm>
            <a:prstGeom prst="ellipse">
              <a:avLst/>
            </a:prstGeom>
            <a:solidFill>
              <a:srgbClr val="FFFFFF"/>
            </a:solidFill>
            <a:ln>
              <a:noFill/>
            </a:ln>
          </p:spPr>
          <p:style>
            <a:lnRef idx="0">
              <a:scrgbClr r="0" g="0" b="0"/>
            </a:lnRef>
            <a:fillRef idx="0">
              <a:scrgbClr r="0" g="0" b="0"/>
            </a:fillRef>
            <a:effectRef idx="0">
              <a:scrgbClr r="0" g="0" b="0"/>
            </a:effectRef>
            <a:fontRef idx="minor"/>
          </p:style>
        </p:sp>
      </p:grpSp>
      <p:sp>
        <p:nvSpPr>
          <p:cNvPr id="479" name="Line 351"/>
          <p:cNvSpPr/>
          <p:nvPr/>
        </p:nvSpPr>
        <p:spPr>
          <a:xfrm flipH="1" flipV="1">
            <a:off x="1929903" y="2502847"/>
            <a:ext cx="773220" cy="6541"/>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80" name="Line 351"/>
          <p:cNvSpPr/>
          <p:nvPr/>
        </p:nvSpPr>
        <p:spPr>
          <a:xfrm flipH="1" flipV="1">
            <a:off x="1920189" y="2849775"/>
            <a:ext cx="773220" cy="6541"/>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81" name="Line 351"/>
          <p:cNvSpPr/>
          <p:nvPr/>
        </p:nvSpPr>
        <p:spPr>
          <a:xfrm flipH="1" flipV="1">
            <a:off x="1928968" y="3191934"/>
            <a:ext cx="773220" cy="6541"/>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482" name="CustomShape 16"/>
          <p:cNvSpPr/>
          <p:nvPr/>
        </p:nvSpPr>
        <p:spPr>
          <a:xfrm>
            <a:off x="1391860" y="2255834"/>
            <a:ext cx="708685" cy="176779"/>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PLL HF</a:t>
            </a:r>
            <a:endParaRPr lang="en-US" sz="846" spc="-1" dirty="0">
              <a:latin typeface="Arial"/>
            </a:endParaRPr>
          </a:p>
        </p:txBody>
      </p:sp>
      <p:sp>
        <p:nvSpPr>
          <p:cNvPr id="484" name="CustomShape 16"/>
          <p:cNvSpPr/>
          <p:nvPr/>
        </p:nvSpPr>
        <p:spPr>
          <a:xfrm>
            <a:off x="1397140" y="2610645"/>
            <a:ext cx="708685" cy="176779"/>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PLL CTRL</a:t>
            </a:r>
            <a:endParaRPr lang="en-US" sz="846" spc="-1" dirty="0">
              <a:latin typeface="Arial"/>
            </a:endParaRPr>
          </a:p>
        </p:txBody>
      </p:sp>
      <p:grpSp>
        <p:nvGrpSpPr>
          <p:cNvPr id="485" name="Group 33"/>
          <p:cNvGrpSpPr/>
          <p:nvPr/>
        </p:nvGrpSpPr>
        <p:grpSpPr>
          <a:xfrm>
            <a:off x="1758871" y="3102132"/>
            <a:ext cx="172600" cy="167159"/>
            <a:chOff x="2462760" y="7209000"/>
            <a:chExt cx="285480" cy="276480"/>
          </a:xfrm>
        </p:grpSpPr>
        <p:sp>
          <p:nvSpPr>
            <p:cNvPr id="486" name="CustomShape 34"/>
            <p:cNvSpPr/>
            <p:nvPr/>
          </p:nvSpPr>
          <p:spPr>
            <a:xfrm>
              <a:off x="2462760" y="7209000"/>
              <a:ext cx="285480" cy="27648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487" name="CustomShape 37"/>
            <p:cNvSpPr/>
            <p:nvPr/>
          </p:nvSpPr>
          <p:spPr>
            <a:xfrm>
              <a:off x="2511862" y="7259228"/>
              <a:ext cx="184546" cy="170251"/>
            </a:xfrm>
            <a:prstGeom prst="ellipse">
              <a:avLst/>
            </a:prstGeom>
            <a:solidFill>
              <a:srgbClr val="FFFFFF"/>
            </a:solidFill>
            <a:ln>
              <a:noFill/>
            </a:ln>
          </p:spPr>
          <p:style>
            <a:lnRef idx="0">
              <a:scrgbClr r="0" g="0" b="0"/>
            </a:lnRef>
            <a:fillRef idx="0">
              <a:scrgbClr r="0" g="0" b="0"/>
            </a:fillRef>
            <a:effectRef idx="0">
              <a:scrgbClr r="0" g="0" b="0"/>
            </a:effectRef>
            <a:fontRef idx="minor"/>
          </p:style>
        </p:sp>
      </p:grpSp>
      <p:sp>
        <p:nvSpPr>
          <p:cNvPr id="488" name="CustomShape 16"/>
          <p:cNvSpPr/>
          <p:nvPr/>
        </p:nvSpPr>
        <p:spPr>
          <a:xfrm>
            <a:off x="1401218" y="2957485"/>
            <a:ext cx="708685" cy="176779"/>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DLL CTRL</a:t>
            </a:r>
            <a:endParaRPr lang="en-US" sz="846" spc="-1" dirty="0">
              <a:latin typeface="Arial"/>
            </a:endParaRPr>
          </a:p>
        </p:txBody>
      </p:sp>
      <p:sp>
        <p:nvSpPr>
          <p:cNvPr id="490" name="CustomShape 93"/>
          <p:cNvSpPr/>
          <p:nvPr/>
        </p:nvSpPr>
        <p:spPr>
          <a:xfrm>
            <a:off x="5832895" y="2619956"/>
            <a:ext cx="740027" cy="220485"/>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846" spc="-1" dirty="0">
                <a:solidFill>
                  <a:srgbClr val="000000"/>
                </a:solidFill>
                <a:latin typeface="Arial"/>
                <a:ea typeface="DejaVu Sans"/>
              </a:rPr>
              <a:t>I2C</a:t>
            </a:r>
            <a:endParaRPr lang="en-US" sz="846" spc="-1" dirty="0">
              <a:latin typeface="Arial"/>
            </a:endParaRPr>
          </a:p>
        </p:txBody>
      </p:sp>
      <p:sp>
        <p:nvSpPr>
          <p:cNvPr id="491" name="CustomShape 310"/>
          <p:cNvSpPr/>
          <p:nvPr/>
        </p:nvSpPr>
        <p:spPr>
          <a:xfrm>
            <a:off x="2302315" y="5907854"/>
            <a:ext cx="858214" cy="354560"/>
          </a:xfrm>
          <a:prstGeom prst="rect">
            <a:avLst/>
          </a:prstGeom>
          <a:solidFill>
            <a:srgbClr val="D2E4FD"/>
          </a:solidFill>
          <a:ln>
            <a:solidFill>
              <a:srgbClr val="000000"/>
            </a:solidFill>
          </a:ln>
        </p:spPr>
        <p:style>
          <a:lnRef idx="0">
            <a:scrgbClr r="0" g="0" b="0"/>
          </a:lnRef>
          <a:fillRef idx="0">
            <a:scrgbClr r="0" g="0" b="0"/>
          </a:fillRef>
          <a:effectRef idx="0">
            <a:scrgbClr r="0" g="0" b="0"/>
          </a:effectRef>
          <a:fontRef idx="minor"/>
        </p:style>
        <p:txBody>
          <a:bodyPr lIns="54414" tIns="27207" rIns="54414" bIns="27207" anchor="ctr"/>
          <a:lstStyle/>
          <a:p>
            <a:pPr algn="ctr">
              <a:lnSpc>
                <a:spcPct val="100000"/>
              </a:lnSpc>
            </a:pPr>
            <a:r>
              <a:rPr lang="en-US" sz="907" spc="-1" dirty="0">
                <a:solidFill>
                  <a:srgbClr val="000000"/>
                </a:solidFill>
                <a:latin typeface="Arial"/>
                <a:ea typeface="DejaVu Sans"/>
              </a:rPr>
              <a:t>I2C expander</a:t>
            </a:r>
            <a:endParaRPr lang="en-US" sz="907" spc="-1" dirty="0">
              <a:latin typeface="Arial"/>
            </a:endParaRPr>
          </a:p>
        </p:txBody>
      </p:sp>
      <p:cxnSp>
        <p:nvCxnSpPr>
          <p:cNvPr id="75" name="Elbow Connector 74"/>
          <p:cNvCxnSpPr>
            <a:endCxn id="491" idx="3"/>
          </p:cNvCxnSpPr>
          <p:nvPr/>
        </p:nvCxnSpPr>
        <p:spPr>
          <a:xfrm rot="5400000">
            <a:off x="3095498" y="5580662"/>
            <a:ext cx="569505" cy="439441"/>
          </a:xfrm>
          <a:prstGeom prst="bentConnector2">
            <a:avLst/>
          </a:prstGeom>
          <a:ln>
            <a:tailEnd type="triangle"/>
          </a:ln>
        </p:spPr>
        <p:style>
          <a:lnRef idx="1">
            <a:schemeClr val="dk1"/>
          </a:lnRef>
          <a:fillRef idx="0">
            <a:schemeClr val="dk1"/>
          </a:fillRef>
          <a:effectRef idx="0">
            <a:schemeClr val="dk1"/>
          </a:effectRef>
          <a:fontRef idx="minor">
            <a:schemeClr val="tx1"/>
          </a:fontRef>
        </p:style>
      </p:cxnSp>
      <p:cxnSp>
        <p:nvCxnSpPr>
          <p:cNvPr id="497" name="Straight Connector 496"/>
          <p:cNvCxnSpPr>
            <a:stCxn id="491" idx="1"/>
          </p:cNvCxnSpPr>
          <p:nvPr/>
        </p:nvCxnSpPr>
        <p:spPr>
          <a:xfrm flipH="1">
            <a:off x="2080960" y="6085134"/>
            <a:ext cx="221355"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04" name="Straight Connector 503"/>
          <p:cNvCxnSpPr/>
          <p:nvPr/>
        </p:nvCxnSpPr>
        <p:spPr>
          <a:xfrm flipH="1">
            <a:off x="4267208" y="4507233"/>
            <a:ext cx="221355"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05" name="Straight Connector 504"/>
          <p:cNvCxnSpPr/>
          <p:nvPr/>
        </p:nvCxnSpPr>
        <p:spPr>
          <a:xfrm flipH="1">
            <a:off x="4282303" y="4172835"/>
            <a:ext cx="221355"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06" name="Straight Connector 505"/>
          <p:cNvCxnSpPr/>
          <p:nvPr/>
        </p:nvCxnSpPr>
        <p:spPr>
          <a:xfrm flipH="1">
            <a:off x="4290481" y="3807036"/>
            <a:ext cx="221355" cy="0"/>
          </a:xfrm>
          <a:prstGeom prst="line">
            <a:avLst/>
          </a:prstGeom>
        </p:spPr>
        <p:style>
          <a:lnRef idx="1">
            <a:schemeClr val="accent2"/>
          </a:lnRef>
          <a:fillRef idx="0">
            <a:schemeClr val="accent2"/>
          </a:fillRef>
          <a:effectRef idx="0">
            <a:schemeClr val="accent2"/>
          </a:effectRef>
          <a:fontRef idx="minor">
            <a:schemeClr val="tx1"/>
          </a:fontRef>
        </p:style>
      </p:cxnSp>
      <p:sp>
        <p:nvSpPr>
          <p:cNvPr id="513" name="CustomShape 349"/>
          <p:cNvSpPr/>
          <p:nvPr/>
        </p:nvSpPr>
        <p:spPr>
          <a:xfrm>
            <a:off x="4501595" y="5136490"/>
            <a:ext cx="464041" cy="220485"/>
          </a:xfrm>
          <a:prstGeom prst="rect">
            <a:avLst/>
          </a:prstGeom>
          <a:solidFill>
            <a:srgbClr val="D2E4FD"/>
          </a:solidFill>
          <a:ln>
            <a:solidFill>
              <a:srgbClr val="000000"/>
            </a:solidFill>
          </a:ln>
        </p:spPr>
        <p:style>
          <a:lnRef idx="0">
            <a:scrgbClr r="0" g="0" b="0"/>
          </a:lnRef>
          <a:fillRef idx="0">
            <a:scrgbClr r="0" g="0" b="0"/>
          </a:fillRef>
          <a:effectRef idx="0">
            <a:scrgbClr r="0" g="0" b="0"/>
          </a:effectRef>
          <a:fontRef idx="minor"/>
        </p:style>
        <p:txBody>
          <a:bodyPr lIns="54414" tIns="27207" rIns="54414" bIns="27207" anchor="ctr"/>
          <a:lstStyle/>
          <a:p>
            <a:pPr algn="ctr">
              <a:lnSpc>
                <a:spcPct val="100000"/>
              </a:lnSpc>
            </a:pPr>
            <a:r>
              <a:rPr lang="en-US" sz="907" spc="-1">
                <a:solidFill>
                  <a:srgbClr val="000000"/>
                </a:solidFill>
                <a:latin typeface="Arial"/>
                <a:ea typeface="DejaVu Sans"/>
              </a:rPr>
              <a:t>Mux</a:t>
            </a:r>
            <a:endParaRPr lang="en-US" sz="907" spc="-1">
              <a:latin typeface="Arial"/>
            </a:endParaRPr>
          </a:p>
        </p:txBody>
      </p:sp>
      <p:cxnSp>
        <p:nvCxnSpPr>
          <p:cNvPr id="514" name="Elbow Connector 513"/>
          <p:cNvCxnSpPr>
            <a:endCxn id="513" idx="0"/>
          </p:cNvCxnSpPr>
          <p:nvPr/>
        </p:nvCxnSpPr>
        <p:spPr>
          <a:xfrm rot="5400000">
            <a:off x="3407194" y="3047830"/>
            <a:ext cx="3415082" cy="762240"/>
          </a:xfrm>
          <a:prstGeom prst="bentConnector3">
            <a:avLst>
              <a:gd name="adj1" fmla="val -26"/>
            </a:avLst>
          </a:prstGeom>
          <a:ln>
            <a:tailEnd type="triangle"/>
          </a:ln>
        </p:spPr>
        <p:style>
          <a:lnRef idx="1">
            <a:schemeClr val="dk1"/>
          </a:lnRef>
          <a:fillRef idx="0">
            <a:schemeClr val="dk1"/>
          </a:fillRef>
          <a:effectRef idx="0">
            <a:schemeClr val="dk1"/>
          </a:effectRef>
          <a:fontRef idx="minor">
            <a:schemeClr val="tx1"/>
          </a:fontRef>
        </p:style>
      </p:cxnSp>
      <p:cxnSp>
        <p:nvCxnSpPr>
          <p:cNvPr id="517" name="Straight Connector 516"/>
          <p:cNvCxnSpPr/>
          <p:nvPr/>
        </p:nvCxnSpPr>
        <p:spPr>
          <a:xfrm flipH="1">
            <a:off x="4273178" y="5324075"/>
            <a:ext cx="221355"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520" name="Elbow Connector 519"/>
          <p:cNvCxnSpPr>
            <a:stCxn id="513" idx="1"/>
          </p:cNvCxnSpPr>
          <p:nvPr/>
        </p:nvCxnSpPr>
        <p:spPr>
          <a:xfrm rot="10800000">
            <a:off x="4015172" y="4834595"/>
            <a:ext cx="486423" cy="412138"/>
          </a:xfrm>
          <a:prstGeom prst="bentConnector3">
            <a:avLst>
              <a:gd name="adj1" fmla="val 99350"/>
            </a:avLst>
          </a:prstGeom>
          <a:ln>
            <a:tailEnd type="triangle"/>
          </a:ln>
        </p:spPr>
        <p:style>
          <a:lnRef idx="1">
            <a:schemeClr val="dk1"/>
          </a:lnRef>
          <a:fillRef idx="0">
            <a:schemeClr val="dk1"/>
          </a:fillRef>
          <a:effectRef idx="0">
            <a:schemeClr val="dk1"/>
          </a:effectRef>
          <a:fontRef idx="minor">
            <a:schemeClr val="tx1"/>
          </a:fontRef>
        </p:style>
      </p:cxnSp>
      <p:sp>
        <p:nvSpPr>
          <p:cNvPr id="523" name="Rectangle 522"/>
          <p:cNvSpPr/>
          <p:nvPr/>
        </p:nvSpPr>
        <p:spPr>
          <a:xfrm>
            <a:off x="147204" y="2353755"/>
            <a:ext cx="1123576" cy="954808"/>
          </a:xfrm>
          <a:prstGeom prst="rect">
            <a:avLst/>
          </a:prstGeom>
          <a:noFill/>
          <a:ln w="38100">
            <a:prstDash val="dash"/>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088"/>
          </a:p>
        </p:txBody>
      </p:sp>
      <p:sp>
        <p:nvSpPr>
          <p:cNvPr id="329" name="Line 92">
            <a:extLst>
              <a:ext uri="{FF2B5EF4-FFF2-40B4-BE49-F238E27FC236}">
                <a16:creationId xmlns:a16="http://schemas.microsoft.com/office/drawing/2014/main" id="{F2869AE5-4AC3-479D-AEB5-68A8617672A3}"/>
              </a:ext>
            </a:extLst>
          </p:cNvPr>
          <p:cNvSpPr/>
          <p:nvPr/>
        </p:nvSpPr>
        <p:spPr>
          <a:xfrm flipV="1">
            <a:off x="3106986" y="4833750"/>
            <a:ext cx="19713" cy="1069087"/>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30" name="Line 92">
            <a:extLst>
              <a:ext uri="{FF2B5EF4-FFF2-40B4-BE49-F238E27FC236}">
                <a16:creationId xmlns:a16="http://schemas.microsoft.com/office/drawing/2014/main" id="{4F87A147-027A-4980-B0B8-40C28C9F6F5F}"/>
              </a:ext>
            </a:extLst>
          </p:cNvPr>
          <p:cNvSpPr/>
          <p:nvPr/>
        </p:nvSpPr>
        <p:spPr>
          <a:xfrm flipH="1" flipV="1">
            <a:off x="4630737" y="5356974"/>
            <a:ext cx="4326" cy="13984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31" name="Line 92">
            <a:extLst>
              <a:ext uri="{FF2B5EF4-FFF2-40B4-BE49-F238E27FC236}">
                <a16:creationId xmlns:a16="http://schemas.microsoft.com/office/drawing/2014/main" id="{2201F4DA-4969-4841-B464-4EA9B525D360}"/>
              </a:ext>
            </a:extLst>
          </p:cNvPr>
          <p:cNvSpPr/>
          <p:nvPr/>
        </p:nvSpPr>
        <p:spPr>
          <a:xfrm flipH="1" flipV="1">
            <a:off x="4634437" y="4535964"/>
            <a:ext cx="4326" cy="954689"/>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32" name="Line 92">
            <a:extLst>
              <a:ext uri="{FF2B5EF4-FFF2-40B4-BE49-F238E27FC236}">
                <a16:creationId xmlns:a16="http://schemas.microsoft.com/office/drawing/2014/main" id="{95A8F4E9-F577-417D-95DA-8F590433DDA7}"/>
              </a:ext>
            </a:extLst>
          </p:cNvPr>
          <p:cNvSpPr/>
          <p:nvPr/>
        </p:nvSpPr>
        <p:spPr>
          <a:xfrm flipH="1" flipV="1">
            <a:off x="4633396" y="4266816"/>
            <a:ext cx="858" cy="122325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33" name="Line 92">
            <a:extLst>
              <a:ext uri="{FF2B5EF4-FFF2-40B4-BE49-F238E27FC236}">
                <a16:creationId xmlns:a16="http://schemas.microsoft.com/office/drawing/2014/main" id="{90C577E8-03B7-4AA7-AF75-86D8CDDBDFFD}"/>
              </a:ext>
            </a:extLst>
          </p:cNvPr>
          <p:cNvSpPr/>
          <p:nvPr/>
        </p:nvSpPr>
        <p:spPr>
          <a:xfrm flipH="1" flipV="1">
            <a:off x="4630986" y="3948948"/>
            <a:ext cx="7305" cy="1547867"/>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34" name="Line 92">
            <a:extLst>
              <a:ext uri="{FF2B5EF4-FFF2-40B4-BE49-F238E27FC236}">
                <a16:creationId xmlns:a16="http://schemas.microsoft.com/office/drawing/2014/main" id="{08896093-F35F-4A27-865A-1C3CD1796F6D}"/>
              </a:ext>
            </a:extLst>
          </p:cNvPr>
          <p:cNvSpPr/>
          <p:nvPr/>
        </p:nvSpPr>
        <p:spPr>
          <a:xfrm flipV="1">
            <a:off x="4634094" y="3057431"/>
            <a:ext cx="3145" cy="2440987"/>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35" name="CustomShape 55">
            <a:extLst>
              <a:ext uri="{FF2B5EF4-FFF2-40B4-BE49-F238E27FC236}">
                <a16:creationId xmlns:a16="http://schemas.microsoft.com/office/drawing/2014/main" id="{C13960DB-5399-48CE-A80E-C4AF9DADEF45}"/>
              </a:ext>
            </a:extLst>
          </p:cNvPr>
          <p:cNvSpPr/>
          <p:nvPr/>
        </p:nvSpPr>
        <p:spPr>
          <a:xfrm>
            <a:off x="439459" y="115757"/>
            <a:ext cx="8395560" cy="893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800" b="0" strike="noStrike" spc="-1" dirty="0">
                <a:solidFill>
                  <a:srgbClr val="0055A0"/>
                </a:solidFill>
                <a:latin typeface="Arial"/>
              </a:rPr>
              <a:t>New Mezzanine Card</a:t>
            </a:r>
            <a:endParaRPr lang="en-US" sz="2400" b="0" strike="noStrike" spc="-1" dirty="0">
              <a:latin typeface="Arial"/>
            </a:endParaRPr>
          </a:p>
        </p:txBody>
      </p:sp>
      <p:sp>
        <p:nvSpPr>
          <p:cNvPr id="336" name="CustomShape 56">
            <a:extLst>
              <a:ext uri="{FF2B5EF4-FFF2-40B4-BE49-F238E27FC236}">
                <a16:creationId xmlns:a16="http://schemas.microsoft.com/office/drawing/2014/main" id="{F53545E7-33A0-42C3-BCC9-0796C52030D2}"/>
              </a:ext>
            </a:extLst>
          </p:cNvPr>
          <p:cNvSpPr/>
          <p:nvPr/>
        </p:nvSpPr>
        <p:spPr>
          <a:xfrm>
            <a:off x="8221320" y="6420960"/>
            <a:ext cx="50112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rPr>
              <a:t>     </a:t>
            </a:r>
            <a:fld id="{D137660A-A3F3-413B-91AC-618443A6035E}" type="slidenum">
              <a:rPr lang="en-US" sz="1200" b="0" strike="noStrike" spc="-1">
                <a:solidFill>
                  <a:srgbClr val="8B99BD"/>
                </a:solidFill>
                <a:latin typeface="Arial"/>
              </a:rPr>
              <a:t>13</a:t>
            </a:fld>
            <a:endParaRPr lang="en-US" sz="1200" b="0" strike="noStrike" spc="-1">
              <a:latin typeface="Arial"/>
            </a:endParaRPr>
          </a:p>
        </p:txBody>
      </p:sp>
      <p:sp>
        <p:nvSpPr>
          <p:cNvPr id="337" name="CustomShape 57">
            <a:extLst>
              <a:ext uri="{FF2B5EF4-FFF2-40B4-BE49-F238E27FC236}">
                <a16:creationId xmlns:a16="http://schemas.microsoft.com/office/drawing/2014/main" id="{770E536E-4715-4A1E-A737-4C03324C2346}"/>
              </a:ext>
            </a:extLst>
          </p:cNvPr>
          <p:cNvSpPr/>
          <p:nvPr/>
        </p:nvSpPr>
        <p:spPr>
          <a:xfrm>
            <a:off x="5182920" y="6356520"/>
            <a:ext cx="2895120" cy="364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en-US" sz="1200" b="0" strike="noStrike" spc="-1">
                <a:solidFill>
                  <a:srgbClr val="8B99BD"/>
                </a:solidFill>
                <a:latin typeface="Arial"/>
              </a:rPr>
              <a:t>Samuele Altruda</a:t>
            </a:r>
            <a:endParaRPr lang="en-US" sz="1200" b="0" strike="noStrike" spc="-1">
              <a:latin typeface="Arial"/>
            </a:endParaRPr>
          </a:p>
        </p:txBody>
      </p:sp>
      <p:grpSp>
        <p:nvGrpSpPr>
          <p:cNvPr id="4" name="Gruppo 3">
            <a:extLst>
              <a:ext uri="{FF2B5EF4-FFF2-40B4-BE49-F238E27FC236}">
                <a16:creationId xmlns:a16="http://schemas.microsoft.com/office/drawing/2014/main" id="{6329CCF0-3752-4A3E-B916-D30D2113E060}"/>
              </a:ext>
            </a:extLst>
          </p:cNvPr>
          <p:cNvGrpSpPr/>
          <p:nvPr/>
        </p:nvGrpSpPr>
        <p:grpSpPr>
          <a:xfrm>
            <a:off x="508513" y="3099222"/>
            <a:ext cx="310158" cy="167377"/>
            <a:chOff x="508513" y="3099222"/>
            <a:chExt cx="310158" cy="167377"/>
          </a:xfrm>
        </p:grpSpPr>
        <p:grpSp>
          <p:nvGrpSpPr>
            <p:cNvPr id="106" name="Group 28"/>
            <p:cNvGrpSpPr/>
            <p:nvPr/>
          </p:nvGrpSpPr>
          <p:grpSpPr>
            <a:xfrm>
              <a:off x="508513" y="3099222"/>
              <a:ext cx="310158" cy="167377"/>
              <a:chOff x="4323240" y="124200"/>
              <a:chExt cx="513000" cy="276840"/>
            </a:xfrm>
          </p:grpSpPr>
          <p:sp>
            <p:nvSpPr>
              <p:cNvPr id="107" name="CustomShape 29"/>
              <p:cNvSpPr/>
              <p:nvPr/>
            </p:nvSpPr>
            <p:spPr>
              <a:xfrm>
                <a:off x="4323240" y="12420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08" name="CustomShape 30"/>
              <p:cNvSpPr/>
              <p:nvPr/>
            </p:nvSpPr>
            <p:spPr>
              <a:xfrm>
                <a:off x="4550760" y="12492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10" name="CustomShape 32"/>
              <p:cNvSpPr/>
              <p:nvPr/>
            </p:nvSpPr>
            <p:spPr>
              <a:xfrm>
                <a:off x="4383548" y="186521"/>
                <a:ext cx="153001" cy="147132"/>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sp>
          <p:nvSpPr>
            <p:cNvPr id="179" name="CustomShape 32">
              <a:extLst>
                <a:ext uri="{FF2B5EF4-FFF2-40B4-BE49-F238E27FC236}">
                  <a16:creationId xmlns:a16="http://schemas.microsoft.com/office/drawing/2014/main" id="{4FFB64D5-39B0-430F-84F3-E62F3CCDA9D2}"/>
                </a:ext>
              </a:extLst>
            </p:cNvPr>
            <p:cNvSpPr/>
            <p:nvPr/>
          </p:nvSpPr>
          <p:spPr>
            <a:xfrm>
              <a:off x="687994" y="3140537"/>
              <a:ext cx="92504" cy="88956"/>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grpSp>
        <p:nvGrpSpPr>
          <p:cNvPr id="193" name="Gruppo 192">
            <a:extLst>
              <a:ext uri="{FF2B5EF4-FFF2-40B4-BE49-F238E27FC236}">
                <a16:creationId xmlns:a16="http://schemas.microsoft.com/office/drawing/2014/main" id="{4D9ED255-8D4A-46C3-9929-8B54A9408603}"/>
              </a:ext>
            </a:extLst>
          </p:cNvPr>
          <p:cNvGrpSpPr/>
          <p:nvPr/>
        </p:nvGrpSpPr>
        <p:grpSpPr>
          <a:xfrm>
            <a:off x="1617017" y="2422264"/>
            <a:ext cx="310158" cy="167377"/>
            <a:chOff x="508513" y="3099222"/>
            <a:chExt cx="310158" cy="167377"/>
          </a:xfrm>
        </p:grpSpPr>
        <p:grpSp>
          <p:nvGrpSpPr>
            <p:cNvPr id="194" name="Group 28">
              <a:extLst>
                <a:ext uri="{FF2B5EF4-FFF2-40B4-BE49-F238E27FC236}">
                  <a16:creationId xmlns:a16="http://schemas.microsoft.com/office/drawing/2014/main" id="{F81EAF99-3D8E-486D-87DA-A175AC36F1FD}"/>
                </a:ext>
              </a:extLst>
            </p:cNvPr>
            <p:cNvGrpSpPr/>
            <p:nvPr/>
          </p:nvGrpSpPr>
          <p:grpSpPr>
            <a:xfrm>
              <a:off x="508513" y="3099222"/>
              <a:ext cx="310158" cy="167377"/>
              <a:chOff x="4323240" y="124200"/>
              <a:chExt cx="513000" cy="276840"/>
            </a:xfrm>
          </p:grpSpPr>
          <p:sp>
            <p:nvSpPr>
              <p:cNvPr id="196" name="CustomShape 29">
                <a:extLst>
                  <a:ext uri="{FF2B5EF4-FFF2-40B4-BE49-F238E27FC236}">
                    <a16:creationId xmlns:a16="http://schemas.microsoft.com/office/drawing/2014/main" id="{42FC419C-07AE-41C9-8A6B-96F8196DA820}"/>
                  </a:ext>
                </a:extLst>
              </p:cNvPr>
              <p:cNvSpPr/>
              <p:nvPr/>
            </p:nvSpPr>
            <p:spPr>
              <a:xfrm>
                <a:off x="4323240" y="12420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97" name="CustomShape 30">
                <a:extLst>
                  <a:ext uri="{FF2B5EF4-FFF2-40B4-BE49-F238E27FC236}">
                    <a16:creationId xmlns:a16="http://schemas.microsoft.com/office/drawing/2014/main" id="{36B44822-CF14-4038-B761-CF12BA240997}"/>
                  </a:ext>
                </a:extLst>
              </p:cNvPr>
              <p:cNvSpPr/>
              <p:nvPr/>
            </p:nvSpPr>
            <p:spPr>
              <a:xfrm>
                <a:off x="4550760" y="12492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98" name="CustomShape 32">
                <a:extLst>
                  <a:ext uri="{FF2B5EF4-FFF2-40B4-BE49-F238E27FC236}">
                    <a16:creationId xmlns:a16="http://schemas.microsoft.com/office/drawing/2014/main" id="{9F5553D7-8D4C-401E-BEDF-9F39C05D9598}"/>
                  </a:ext>
                </a:extLst>
              </p:cNvPr>
              <p:cNvSpPr/>
              <p:nvPr/>
            </p:nvSpPr>
            <p:spPr>
              <a:xfrm>
                <a:off x="4383548" y="186521"/>
                <a:ext cx="153001" cy="147132"/>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sp>
          <p:nvSpPr>
            <p:cNvPr id="195" name="CustomShape 32">
              <a:extLst>
                <a:ext uri="{FF2B5EF4-FFF2-40B4-BE49-F238E27FC236}">
                  <a16:creationId xmlns:a16="http://schemas.microsoft.com/office/drawing/2014/main" id="{EA8442CC-CCEF-4D9E-BBFD-9B657C32BA08}"/>
                </a:ext>
              </a:extLst>
            </p:cNvPr>
            <p:cNvSpPr/>
            <p:nvPr/>
          </p:nvSpPr>
          <p:spPr>
            <a:xfrm>
              <a:off x="687994" y="3140537"/>
              <a:ext cx="92504" cy="88956"/>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grpSp>
        <p:nvGrpSpPr>
          <p:cNvPr id="199" name="Gruppo 198">
            <a:extLst>
              <a:ext uri="{FF2B5EF4-FFF2-40B4-BE49-F238E27FC236}">
                <a16:creationId xmlns:a16="http://schemas.microsoft.com/office/drawing/2014/main" id="{26E03D55-4737-4790-88C6-7AA05372B236}"/>
              </a:ext>
            </a:extLst>
          </p:cNvPr>
          <p:cNvGrpSpPr/>
          <p:nvPr/>
        </p:nvGrpSpPr>
        <p:grpSpPr>
          <a:xfrm>
            <a:off x="1503210" y="5405410"/>
            <a:ext cx="310158" cy="167377"/>
            <a:chOff x="508513" y="3099222"/>
            <a:chExt cx="310158" cy="167377"/>
          </a:xfrm>
        </p:grpSpPr>
        <p:grpSp>
          <p:nvGrpSpPr>
            <p:cNvPr id="200" name="Group 28">
              <a:extLst>
                <a:ext uri="{FF2B5EF4-FFF2-40B4-BE49-F238E27FC236}">
                  <a16:creationId xmlns:a16="http://schemas.microsoft.com/office/drawing/2014/main" id="{E288AB5C-E424-46AE-BE6A-CC2033A43267}"/>
                </a:ext>
              </a:extLst>
            </p:cNvPr>
            <p:cNvGrpSpPr/>
            <p:nvPr/>
          </p:nvGrpSpPr>
          <p:grpSpPr>
            <a:xfrm>
              <a:off x="508513" y="3099222"/>
              <a:ext cx="310158" cy="167377"/>
              <a:chOff x="4323240" y="124200"/>
              <a:chExt cx="513000" cy="276840"/>
            </a:xfrm>
          </p:grpSpPr>
          <p:sp>
            <p:nvSpPr>
              <p:cNvPr id="202" name="CustomShape 29">
                <a:extLst>
                  <a:ext uri="{FF2B5EF4-FFF2-40B4-BE49-F238E27FC236}">
                    <a16:creationId xmlns:a16="http://schemas.microsoft.com/office/drawing/2014/main" id="{C2B3774C-DC30-4E0E-A6A6-AE449B6C14E0}"/>
                  </a:ext>
                </a:extLst>
              </p:cNvPr>
              <p:cNvSpPr/>
              <p:nvPr/>
            </p:nvSpPr>
            <p:spPr>
              <a:xfrm>
                <a:off x="4323240" y="12420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203" name="CustomShape 30">
                <a:extLst>
                  <a:ext uri="{FF2B5EF4-FFF2-40B4-BE49-F238E27FC236}">
                    <a16:creationId xmlns:a16="http://schemas.microsoft.com/office/drawing/2014/main" id="{6CA232A2-29AC-4CAA-B130-4CB9DF7DEEBC}"/>
                  </a:ext>
                </a:extLst>
              </p:cNvPr>
              <p:cNvSpPr/>
              <p:nvPr/>
            </p:nvSpPr>
            <p:spPr>
              <a:xfrm>
                <a:off x="4550760" y="12492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204" name="CustomShape 32">
                <a:extLst>
                  <a:ext uri="{FF2B5EF4-FFF2-40B4-BE49-F238E27FC236}">
                    <a16:creationId xmlns:a16="http://schemas.microsoft.com/office/drawing/2014/main" id="{E804E7AC-8955-4865-B2D4-347AC4599EA5}"/>
                  </a:ext>
                </a:extLst>
              </p:cNvPr>
              <p:cNvSpPr/>
              <p:nvPr/>
            </p:nvSpPr>
            <p:spPr>
              <a:xfrm>
                <a:off x="4383548" y="186521"/>
                <a:ext cx="153001" cy="147132"/>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sp>
          <p:nvSpPr>
            <p:cNvPr id="201" name="CustomShape 32">
              <a:extLst>
                <a:ext uri="{FF2B5EF4-FFF2-40B4-BE49-F238E27FC236}">
                  <a16:creationId xmlns:a16="http://schemas.microsoft.com/office/drawing/2014/main" id="{85E1C833-004B-4410-A574-F22D84F018C4}"/>
                </a:ext>
              </a:extLst>
            </p:cNvPr>
            <p:cNvSpPr/>
            <p:nvPr/>
          </p:nvSpPr>
          <p:spPr>
            <a:xfrm>
              <a:off x="687994" y="3140537"/>
              <a:ext cx="92504" cy="88956"/>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grpSp>
        <p:nvGrpSpPr>
          <p:cNvPr id="205" name="Gruppo 204">
            <a:extLst>
              <a:ext uri="{FF2B5EF4-FFF2-40B4-BE49-F238E27FC236}">
                <a16:creationId xmlns:a16="http://schemas.microsoft.com/office/drawing/2014/main" id="{6C9E567B-0F1B-44EF-9474-FB9F87130106}"/>
              </a:ext>
            </a:extLst>
          </p:cNvPr>
          <p:cNvGrpSpPr/>
          <p:nvPr/>
        </p:nvGrpSpPr>
        <p:grpSpPr>
          <a:xfrm>
            <a:off x="5174077" y="5114148"/>
            <a:ext cx="310158" cy="167377"/>
            <a:chOff x="508513" y="3099222"/>
            <a:chExt cx="310158" cy="167377"/>
          </a:xfrm>
        </p:grpSpPr>
        <p:grpSp>
          <p:nvGrpSpPr>
            <p:cNvPr id="206" name="Group 28">
              <a:extLst>
                <a:ext uri="{FF2B5EF4-FFF2-40B4-BE49-F238E27FC236}">
                  <a16:creationId xmlns:a16="http://schemas.microsoft.com/office/drawing/2014/main" id="{EBC55862-F572-4E44-A451-F0BB57BE5137}"/>
                </a:ext>
              </a:extLst>
            </p:cNvPr>
            <p:cNvGrpSpPr/>
            <p:nvPr/>
          </p:nvGrpSpPr>
          <p:grpSpPr>
            <a:xfrm>
              <a:off x="508513" y="3099222"/>
              <a:ext cx="310158" cy="167377"/>
              <a:chOff x="4323240" y="124200"/>
              <a:chExt cx="513000" cy="276840"/>
            </a:xfrm>
          </p:grpSpPr>
          <p:sp>
            <p:nvSpPr>
              <p:cNvPr id="208" name="CustomShape 29">
                <a:extLst>
                  <a:ext uri="{FF2B5EF4-FFF2-40B4-BE49-F238E27FC236}">
                    <a16:creationId xmlns:a16="http://schemas.microsoft.com/office/drawing/2014/main" id="{B69B0857-1D50-4D8A-9D32-C4D26AF03896}"/>
                  </a:ext>
                </a:extLst>
              </p:cNvPr>
              <p:cNvSpPr/>
              <p:nvPr/>
            </p:nvSpPr>
            <p:spPr>
              <a:xfrm>
                <a:off x="4323240" y="12420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209" name="CustomShape 30">
                <a:extLst>
                  <a:ext uri="{FF2B5EF4-FFF2-40B4-BE49-F238E27FC236}">
                    <a16:creationId xmlns:a16="http://schemas.microsoft.com/office/drawing/2014/main" id="{64573784-633B-402E-A71A-88A1C24E2F6E}"/>
                  </a:ext>
                </a:extLst>
              </p:cNvPr>
              <p:cNvSpPr/>
              <p:nvPr/>
            </p:nvSpPr>
            <p:spPr>
              <a:xfrm>
                <a:off x="4550760" y="12492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210" name="CustomShape 32">
                <a:extLst>
                  <a:ext uri="{FF2B5EF4-FFF2-40B4-BE49-F238E27FC236}">
                    <a16:creationId xmlns:a16="http://schemas.microsoft.com/office/drawing/2014/main" id="{6086956F-954A-4A4E-B894-F5D51D386AE8}"/>
                  </a:ext>
                </a:extLst>
              </p:cNvPr>
              <p:cNvSpPr/>
              <p:nvPr/>
            </p:nvSpPr>
            <p:spPr>
              <a:xfrm>
                <a:off x="4383548" y="186521"/>
                <a:ext cx="153001" cy="147132"/>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sp>
          <p:nvSpPr>
            <p:cNvPr id="207" name="CustomShape 32">
              <a:extLst>
                <a:ext uri="{FF2B5EF4-FFF2-40B4-BE49-F238E27FC236}">
                  <a16:creationId xmlns:a16="http://schemas.microsoft.com/office/drawing/2014/main" id="{610FD059-6F6F-4F4C-9ABF-82212FECD5DB}"/>
                </a:ext>
              </a:extLst>
            </p:cNvPr>
            <p:cNvSpPr/>
            <p:nvPr/>
          </p:nvSpPr>
          <p:spPr>
            <a:xfrm>
              <a:off x="687994" y="3140537"/>
              <a:ext cx="92504" cy="88956"/>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grpSp>
        <p:nvGrpSpPr>
          <p:cNvPr id="211" name="Gruppo 210">
            <a:extLst>
              <a:ext uri="{FF2B5EF4-FFF2-40B4-BE49-F238E27FC236}">
                <a16:creationId xmlns:a16="http://schemas.microsoft.com/office/drawing/2014/main" id="{44268DE3-8D59-4E92-B906-1232A39AE190}"/>
              </a:ext>
            </a:extLst>
          </p:cNvPr>
          <p:cNvGrpSpPr/>
          <p:nvPr/>
        </p:nvGrpSpPr>
        <p:grpSpPr>
          <a:xfrm>
            <a:off x="5182445" y="4875396"/>
            <a:ext cx="310158" cy="167377"/>
            <a:chOff x="508513" y="3099222"/>
            <a:chExt cx="310158" cy="167377"/>
          </a:xfrm>
        </p:grpSpPr>
        <p:grpSp>
          <p:nvGrpSpPr>
            <p:cNvPr id="212" name="Group 28">
              <a:extLst>
                <a:ext uri="{FF2B5EF4-FFF2-40B4-BE49-F238E27FC236}">
                  <a16:creationId xmlns:a16="http://schemas.microsoft.com/office/drawing/2014/main" id="{FF58055A-0033-4F84-AFC8-4CE70FCE9339}"/>
                </a:ext>
              </a:extLst>
            </p:cNvPr>
            <p:cNvGrpSpPr/>
            <p:nvPr/>
          </p:nvGrpSpPr>
          <p:grpSpPr>
            <a:xfrm>
              <a:off x="508513" y="3099222"/>
              <a:ext cx="310158" cy="167377"/>
              <a:chOff x="4323240" y="124200"/>
              <a:chExt cx="513000" cy="276840"/>
            </a:xfrm>
          </p:grpSpPr>
          <p:sp>
            <p:nvSpPr>
              <p:cNvPr id="214" name="CustomShape 29">
                <a:extLst>
                  <a:ext uri="{FF2B5EF4-FFF2-40B4-BE49-F238E27FC236}">
                    <a16:creationId xmlns:a16="http://schemas.microsoft.com/office/drawing/2014/main" id="{A62C5983-EE48-4AE1-93CA-354880ECCA43}"/>
                  </a:ext>
                </a:extLst>
              </p:cNvPr>
              <p:cNvSpPr/>
              <p:nvPr/>
            </p:nvSpPr>
            <p:spPr>
              <a:xfrm>
                <a:off x="4323240" y="12420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215" name="CustomShape 30">
                <a:extLst>
                  <a:ext uri="{FF2B5EF4-FFF2-40B4-BE49-F238E27FC236}">
                    <a16:creationId xmlns:a16="http://schemas.microsoft.com/office/drawing/2014/main" id="{D301EB19-8A34-4C41-AEB0-D3D02DE703B5}"/>
                  </a:ext>
                </a:extLst>
              </p:cNvPr>
              <p:cNvSpPr/>
              <p:nvPr/>
            </p:nvSpPr>
            <p:spPr>
              <a:xfrm>
                <a:off x="4550760" y="124920"/>
                <a:ext cx="285480" cy="27612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216" name="CustomShape 32">
                <a:extLst>
                  <a:ext uri="{FF2B5EF4-FFF2-40B4-BE49-F238E27FC236}">
                    <a16:creationId xmlns:a16="http://schemas.microsoft.com/office/drawing/2014/main" id="{262747F5-C7FB-42E1-A820-B1C94AAFB27F}"/>
                  </a:ext>
                </a:extLst>
              </p:cNvPr>
              <p:cNvSpPr/>
              <p:nvPr/>
            </p:nvSpPr>
            <p:spPr>
              <a:xfrm>
                <a:off x="4383548" y="186521"/>
                <a:ext cx="153001" cy="147132"/>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sp>
          <p:nvSpPr>
            <p:cNvPr id="213" name="CustomShape 32">
              <a:extLst>
                <a:ext uri="{FF2B5EF4-FFF2-40B4-BE49-F238E27FC236}">
                  <a16:creationId xmlns:a16="http://schemas.microsoft.com/office/drawing/2014/main" id="{9B9CA1D6-FA3E-4F04-B326-D9BE32B054D0}"/>
                </a:ext>
              </a:extLst>
            </p:cNvPr>
            <p:cNvSpPr/>
            <p:nvPr/>
          </p:nvSpPr>
          <p:spPr>
            <a:xfrm>
              <a:off x="687994" y="3140537"/>
              <a:ext cx="92504" cy="88956"/>
            </a:xfrm>
            <a:prstGeom prst="ellipse">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it-IT" dirty="0"/>
            </a:p>
          </p:txBody>
        </p:sp>
      </p:grpSp>
      <p:cxnSp>
        <p:nvCxnSpPr>
          <p:cNvPr id="7" name="Connettore a gomito 6">
            <a:extLst>
              <a:ext uri="{FF2B5EF4-FFF2-40B4-BE49-F238E27FC236}">
                <a16:creationId xmlns:a16="http://schemas.microsoft.com/office/drawing/2014/main" id="{AA0D9703-7D5E-41E6-A836-FBD99E5EAC99}"/>
              </a:ext>
            </a:extLst>
          </p:cNvPr>
          <p:cNvCxnSpPr/>
          <p:nvPr/>
        </p:nvCxnSpPr>
        <p:spPr>
          <a:xfrm rot="5400000" flipH="1" flipV="1">
            <a:off x="3992584" y="3818658"/>
            <a:ext cx="2702526" cy="653787"/>
          </a:xfrm>
          <a:prstGeom prst="bentConnector3">
            <a:avLst>
              <a:gd name="adj1" fmla="val 99846"/>
            </a:avLst>
          </a:prstGeom>
          <a:ln>
            <a:tailEnd type="triangle"/>
          </a:ln>
        </p:spPr>
        <p:style>
          <a:lnRef idx="1">
            <a:schemeClr val="dk1"/>
          </a:lnRef>
          <a:fillRef idx="0">
            <a:schemeClr val="dk1"/>
          </a:fillRef>
          <a:effectRef idx="0">
            <a:schemeClr val="dk1"/>
          </a:effectRef>
          <a:fontRef idx="minor">
            <a:schemeClr val="tx1"/>
          </a:fontRef>
        </p:style>
      </p:cxnSp>
      <p:sp>
        <p:nvSpPr>
          <p:cNvPr id="191" name="Line 372">
            <a:extLst>
              <a:ext uri="{FF2B5EF4-FFF2-40B4-BE49-F238E27FC236}">
                <a16:creationId xmlns:a16="http://schemas.microsoft.com/office/drawing/2014/main" id="{3DE91453-1663-4325-965E-676F84EFCA46}"/>
              </a:ext>
            </a:extLst>
          </p:cNvPr>
          <p:cNvSpPr/>
          <p:nvPr/>
        </p:nvSpPr>
        <p:spPr>
          <a:xfrm rot="10800000" flipH="1">
            <a:off x="5508907" y="2796409"/>
            <a:ext cx="1463513" cy="218"/>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92" name="CustomShape 51">
            <a:extLst>
              <a:ext uri="{FF2B5EF4-FFF2-40B4-BE49-F238E27FC236}">
                <a16:creationId xmlns:a16="http://schemas.microsoft.com/office/drawing/2014/main" id="{3588E00F-0512-467F-B722-0B1C9C545E5D}"/>
              </a:ext>
            </a:extLst>
          </p:cNvPr>
          <p:cNvSpPr/>
          <p:nvPr/>
        </p:nvSpPr>
        <p:spPr>
          <a:xfrm>
            <a:off x="5655287" y="2791034"/>
            <a:ext cx="1211552" cy="195454"/>
          </a:xfrm>
          <a:prstGeom prst="rect">
            <a:avLst/>
          </a:prstGeom>
          <a:noFill/>
          <a:ln>
            <a:noFill/>
          </a:ln>
        </p:spPr>
        <p:style>
          <a:lnRef idx="0">
            <a:scrgbClr r="0" g="0" b="0"/>
          </a:lnRef>
          <a:fillRef idx="0">
            <a:scrgbClr r="0" g="0" b="0"/>
          </a:fillRef>
          <a:effectRef idx="0">
            <a:scrgbClr r="0" g="0" b="0"/>
          </a:effectRef>
          <a:fontRef idx="minor"/>
        </p:style>
        <p:txBody>
          <a:bodyPr lIns="54414" tIns="27207" rIns="54414" bIns="27207"/>
          <a:lstStyle/>
          <a:p>
            <a:pPr>
              <a:lnSpc>
                <a:spcPct val="100000"/>
              </a:lnSpc>
            </a:pPr>
            <a:r>
              <a:rPr lang="en-US" sz="846" spc="-1" dirty="0">
                <a:solidFill>
                  <a:srgbClr val="000000"/>
                </a:solidFill>
                <a:latin typeface="Arial"/>
                <a:ea typeface="DejaVu Sans"/>
              </a:rPr>
              <a:t>VCC3V3 VCC1V2 3A</a:t>
            </a:r>
            <a:endParaRPr lang="en-US" sz="846" spc="-1" dirty="0">
              <a:latin typeface="Arial"/>
            </a:endParaRPr>
          </a:p>
        </p:txBody>
      </p:sp>
      <p:cxnSp>
        <p:nvCxnSpPr>
          <p:cNvPr id="10" name="Connettore a gomito 9">
            <a:extLst>
              <a:ext uri="{FF2B5EF4-FFF2-40B4-BE49-F238E27FC236}">
                <a16:creationId xmlns:a16="http://schemas.microsoft.com/office/drawing/2014/main" id="{40ECA659-428A-4DAA-8BAB-42505DFA5DC7}"/>
              </a:ext>
            </a:extLst>
          </p:cNvPr>
          <p:cNvCxnSpPr>
            <a:cxnSpLocks/>
            <a:stCxn id="161" idx="1"/>
          </p:cNvCxnSpPr>
          <p:nvPr/>
        </p:nvCxnSpPr>
        <p:spPr>
          <a:xfrm rot="5400000" flipH="1" flipV="1">
            <a:off x="4693147" y="3444542"/>
            <a:ext cx="2780312" cy="1794561"/>
          </a:xfrm>
          <a:prstGeom prst="bentConnector3">
            <a:avLst>
              <a:gd name="adj1" fmla="val 100067"/>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187" name="CustomShape 4">
            <a:extLst>
              <a:ext uri="{FF2B5EF4-FFF2-40B4-BE49-F238E27FC236}">
                <a16:creationId xmlns:a16="http://schemas.microsoft.com/office/drawing/2014/main" id="{1C1DB43E-4CAF-4479-A9C2-5D1A1841BD51}"/>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CustomShape 55">
            <a:extLst>
              <a:ext uri="{FF2B5EF4-FFF2-40B4-BE49-F238E27FC236}">
                <a16:creationId xmlns:a16="http://schemas.microsoft.com/office/drawing/2014/main" id="{C13960DB-5399-48CE-A80E-C4AF9DADEF45}"/>
              </a:ext>
            </a:extLst>
          </p:cNvPr>
          <p:cNvSpPr/>
          <p:nvPr/>
        </p:nvSpPr>
        <p:spPr>
          <a:xfrm>
            <a:off x="439459" y="115757"/>
            <a:ext cx="8395560" cy="893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4800" b="0" strike="noStrike" spc="-1" dirty="0">
                <a:solidFill>
                  <a:srgbClr val="0055A0"/>
                </a:solidFill>
                <a:latin typeface="Arial"/>
              </a:rPr>
              <a:t>New Mezzanine Card</a:t>
            </a:r>
            <a:endParaRPr lang="en-US" sz="2400" b="0" strike="noStrike" spc="-1" dirty="0">
              <a:latin typeface="Arial"/>
            </a:endParaRPr>
          </a:p>
        </p:txBody>
      </p:sp>
      <p:sp>
        <p:nvSpPr>
          <p:cNvPr id="183" name="CustomShape 3">
            <a:extLst>
              <a:ext uri="{FF2B5EF4-FFF2-40B4-BE49-F238E27FC236}">
                <a16:creationId xmlns:a16="http://schemas.microsoft.com/office/drawing/2014/main" id="{3781BC1B-B955-4D45-B72E-A201995734E5}"/>
              </a:ext>
            </a:extLst>
          </p:cNvPr>
          <p:cNvSpPr/>
          <p:nvPr/>
        </p:nvSpPr>
        <p:spPr>
          <a:xfrm>
            <a:off x="439459" y="1255090"/>
            <a:ext cx="8144280" cy="389603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750" indent="-285750">
              <a:lnSpc>
                <a:spcPct val="100000"/>
              </a:lnSpc>
              <a:buFont typeface="Arial" panose="020B0604020202020204" pitchFamily="34" charset="0"/>
              <a:buChar char="•"/>
            </a:pPr>
            <a:r>
              <a:rPr lang="en-US" b="0" strike="noStrike" spc="-1" dirty="0">
                <a:solidFill>
                  <a:srgbClr val="0055A0"/>
                </a:solidFill>
                <a:latin typeface="+mj-lt"/>
                <a:ea typeface="DejaVu Sans"/>
              </a:rPr>
              <a:t>All SMA connectors (NO </a:t>
            </a:r>
            <a:r>
              <a:rPr lang="en-US" spc="-1" dirty="0" err="1">
                <a:solidFill>
                  <a:srgbClr val="0055A0"/>
                </a:solidFill>
                <a:latin typeface="+mj-lt"/>
              </a:rPr>
              <a:t>Samtec</a:t>
            </a:r>
            <a:r>
              <a:rPr lang="en-US" spc="-1" dirty="0">
                <a:solidFill>
                  <a:srgbClr val="0055A0"/>
                </a:solidFill>
                <a:latin typeface="+mj-lt"/>
              </a:rPr>
              <a:t> CCH-J-02 , or </a:t>
            </a:r>
            <a:r>
              <a:rPr lang="en-US" spc="-1" dirty="0" err="1">
                <a:solidFill>
                  <a:srgbClr val="0055A0"/>
                </a:solidFill>
                <a:latin typeface="+mj-lt"/>
              </a:rPr>
              <a:t>Samtec</a:t>
            </a:r>
            <a:r>
              <a:rPr lang="en-US" spc="-1" dirty="0">
                <a:solidFill>
                  <a:srgbClr val="0055A0"/>
                </a:solidFill>
                <a:latin typeface="+mj-lt"/>
              </a:rPr>
              <a:t> CCH-J-04</a:t>
            </a:r>
            <a:r>
              <a:rPr lang="en-US" b="0" strike="noStrike" spc="-1" dirty="0">
                <a:solidFill>
                  <a:srgbClr val="0055A0"/>
                </a:solidFill>
                <a:latin typeface="+mj-lt"/>
                <a:ea typeface="DejaVu Sans"/>
              </a:rPr>
              <a:t>)</a:t>
            </a:r>
          </a:p>
          <a:p>
            <a:pPr marL="285750" indent="-285750">
              <a:lnSpc>
                <a:spcPct val="100000"/>
              </a:lnSpc>
              <a:buFont typeface="Arial" panose="020B0604020202020204" pitchFamily="34" charset="0"/>
              <a:buChar char="•"/>
            </a:pPr>
            <a:endParaRPr lang="en-US" b="0" strike="noStrike" spc="-1" dirty="0">
              <a:solidFill>
                <a:srgbClr val="0055A0"/>
              </a:solidFill>
              <a:latin typeface="+mj-lt"/>
              <a:ea typeface="DejaVu Sans"/>
            </a:endParaRPr>
          </a:p>
          <a:p>
            <a:pPr marL="285750" indent="-285750">
              <a:lnSpc>
                <a:spcPct val="100000"/>
              </a:lnSpc>
              <a:buFont typeface="Arial" panose="020B0604020202020204" pitchFamily="34" charset="0"/>
              <a:buChar char="•"/>
            </a:pPr>
            <a:r>
              <a:rPr lang="en-US" spc="-1" dirty="0">
                <a:solidFill>
                  <a:srgbClr val="0055A0"/>
                </a:solidFill>
                <a:latin typeface="+mj-lt"/>
                <a:ea typeface="DejaVu Sans"/>
              </a:rPr>
              <a:t>Power lines available on FMC1 directly from FMC2</a:t>
            </a:r>
            <a:r>
              <a:rPr lang="en-US" b="0" strike="noStrike" spc="-1" dirty="0">
                <a:solidFill>
                  <a:srgbClr val="0055A0"/>
                </a:solidFill>
                <a:latin typeface="+mj-lt"/>
                <a:ea typeface="DejaVu Sans"/>
              </a:rPr>
              <a:t> </a:t>
            </a:r>
          </a:p>
          <a:p>
            <a:pPr marL="285750" indent="-285750">
              <a:lnSpc>
                <a:spcPct val="100000"/>
              </a:lnSpc>
              <a:buFont typeface="Arial" panose="020B0604020202020204" pitchFamily="34" charset="0"/>
              <a:buChar char="•"/>
            </a:pPr>
            <a:endParaRPr lang="en-US" spc="-1" dirty="0">
              <a:solidFill>
                <a:srgbClr val="0055A0"/>
              </a:solidFill>
              <a:latin typeface="+mj-lt"/>
            </a:endParaRPr>
          </a:p>
          <a:p>
            <a:pPr marL="285750" indent="-285750">
              <a:buFont typeface="Arial" panose="020B0604020202020204" pitchFamily="34" charset="0"/>
              <a:buChar char="•"/>
            </a:pPr>
            <a:r>
              <a:rPr lang="en-US" spc="-1" dirty="0">
                <a:solidFill>
                  <a:srgbClr val="0055A0"/>
                </a:solidFill>
                <a:latin typeface="+mj-lt"/>
              </a:rPr>
              <a:t>Future version with final package will include some connections between FMC1 and FMC2, a bridge between the FPGA and the Adaptor card. Currently users can have some generic output pin availability from XADC Header or FMC2 from the VC707 </a:t>
            </a:r>
            <a:r>
              <a:rPr lang="en-US" spc="-1" dirty="0">
                <a:solidFill>
                  <a:schemeClr val="tx2"/>
                </a:solidFill>
                <a:latin typeface="+mj-lt"/>
              </a:rPr>
              <a:t>evaluation board.</a:t>
            </a:r>
          </a:p>
          <a:p>
            <a:pPr marL="285750" indent="-285750">
              <a:buFont typeface="Arial" panose="020B0604020202020204" pitchFamily="34" charset="0"/>
              <a:buChar char="•"/>
            </a:pPr>
            <a:endParaRPr lang="en-US" spc="-1" dirty="0">
              <a:solidFill>
                <a:schemeClr val="tx2"/>
              </a:solidFill>
              <a:latin typeface="+mj-lt"/>
            </a:endParaRPr>
          </a:p>
          <a:p>
            <a:pPr marL="285750" indent="-285750">
              <a:buFont typeface="Arial" panose="020B0604020202020204" pitchFamily="34" charset="0"/>
              <a:buChar char="•"/>
            </a:pPr>
            <a:r>
              <a:rPr lang="en-US" dirty="0">
                <a:solidFill>
                  <a:schemeClr val="tx2"/>
                </a:solidFill>
                <a:latin typeface="+mj-lt"/>
              </a:rPr>
              <a:t>Availability:</a:t>
            </a:r>
          </a:p>
          <a:p>
            <a:pPr marL="742950" lvl="1" indent="-285750">
              <a:buFont typeface="Arial" panose="020B0604020202020204" pitchFamily="34" charset="0"/>
              <a:buChar char="•"/>
            </a:pPr>
            <a:r>
              <a:rPr lang="en-US" dirty="0">
                <a:solidFill>
                  <a:schemeClr val="tx2"/>
                </a:solidFill>
                <a:latin typeface="+mj-lt"/>
              </a:rPr>
              <a:t>With chip in generic package: ~June</a:t>
            </a:r>
          </a:p>
          <a:p>
            <a:pPr marL="742950" lvl="1" indent="-285750">
              <a:buFont typeface="Arial" panose="020B0604020202020204" pitchFamily="34" charset="0"/>
              <a:buChar char="•"/>
            </a:pPr>
            <a:r>
              <a:rPr lang="en-US" dirty="0">
                <a:solidFill>
                  <a:schemeClr val="tx2"/>
                </a:solidFill>
                <a:latin typeface="+mj-lt"/>
              </a:rPr>
              <a:t>With chip in final package: </a:t>
            </a:r>
            <a:r>
              <a:rPr lang="en-US" dirty="0">
                <a:solidFill>
                  <a:schemeClr val="tx2"/>
                </a:solidFill>
              </a:rPr>
              <a:t>~ </a:t>
            </a:r>
            <a:r>
              <a:rPr lang="en-US" dirty="0">
                <a:solidFill>
                  <a:schemeClr val="tx2"/>
                </a:solidFill>
                <a:latin typeface="+mj-lt"/>
              </a:rPr>
              <a:t>autumn (depending on when final package available)</a:t>
            </a:r>
            <a:endParaRPr lang="en-US" spc="-1" dirty="0">
              <a:solidFill>
                <a:schemeClr val="tx2"/>
              </a:solidFill>
              <a:latin typeface="+mj-lt"/>
            </a:endParaRPr>
          </a:p>
          <a:p>
            <a:pPr marL="285750" indent="-285750">
              <a:lnSpc>
                <a:spcPct val="100000"/>
              </a:lnSpc>
              <a:buFont typeface="Arial" panose="020B0604020202020204" pitchFamily="34" charset="0"/>
              <a:buChar char="•"/>
            </a:pPr>
            <a:endParaRPr lang="en-US" b="0" strike="noStrike" spc="-1" dirty="0">
              <a:latin typeface="+mj-lt"/>
            </a:endParaRPr>
          </a:p>
        </p:txBody>
      </p:sp>
      <p:sp>
        <p:nvSpPr>
          <p:cNvPr id="184" name="CustomShape 6">
            <a:extLst>
              <a:ext uri="{FF2B5EF4-FFF2-40B4-BE49-F238E27FC236}">
                <a16:creationId xmlns:a16="http://schemas.microsoft.com/office/drawing/2014/main" id="{554E4522-2DB0-4DDC-8066-409C18FCAFA2}"/>
              </a:ext>
            </a:extLst>
          </p:cNvPr>
          <p:cNvSpPr/>
          <p:nvPr/>
        </p:nvSpPr>
        <p:spPr>
          <a:xfrm>
            <a:off x="512399" y="5217292"/>
            <a:ext cx="8395559" cy="665347"/>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1800" b="0" strike="noStrike" spc="-1" dirty="0">
                <a:solidFill>
                  <a:srgbClr val="0055A0"/>
                </a:solidFill>
                <a:latin typeface="Arial"/>
                <a:ea typeface="DejaVu Sans"/>
              </a:rPr>
              <a:t>Share point link for the new mezzanine card and adaptor card PCB and schematic:</a:t>
            </a:r>
          </a:p>
          <a:p>
            <a:pPr algn="ctr">
              <a:lnSpc>
                <a:spcPct val="100000"/>
              </a:lnSpc>
            </a:pPr>
            <a:r>
              <a:rPr lang="en-US" sz="1800" b="0" u="sng" strike="noStrike" spc="-1" dirty="0">
                <a:solidFill>
                  <a:srgbClr val="5F5F5F"/>
                </a:solidFill>
                <a:uFillTx/>
                <a:latin typeface="Arial"/>
                <a:ea typeface="DejaVu Sans"/>
                <a:hlinkClick r:id="rId2"/>
              </a:rPr>
              <a:t>http://cern.ch/PicoTDC </a:t>
            </a:r>
            <a:endParaRPr lang="en-US" sz="1800" b="0" strike="noStrike" spc="-1" dirty="0">
              <a:latin typeface="Arial"/>
            </a:endParaRPr>
          </a:p>
        </p:txBody>
      </p:sp>
      <p:sp>
        <p:nvSpPr>
          <p:cNvPr id="5" name="CustomShape 56">
            <a:extLst>
              <a:ext uri="{FF2B5EF4-FFF2-40B4-BE49-F238E27FC236}">
                <a16:creationId xmlns:a16="http://schemas.microsoft.com/office/drawing/2014/main" id="{5A3E120A-5FEE-40B0-B25A-29512E6FF2BC}"/>
              </a:ext>
            </a:extLst>
          </p:cNvPr>
          <p:cNvSpPr/>
          <p:nvPr/>
        </p:nvSpPr>
        <p:spPr>
          <a:xfrm>
            <a:off x="8221320" y="6420960"/>
            <a:ext cx="50112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rPr>
              <a:t>     </a:t>
            </a:r>
            <a:fld id="{D137660A-A3F3-413B-91AC-618443A6035E}" type="slidenum">
              <a:rPr lang="en-US" sz="1200" b="0" strike="noStrike" spc="-1">
                <a:solidFill>
                  <a:srgbClr val="8B99BD"/>
                </a:solidFill>
                <a:latin typeface="Arial"/>
              </a:rPr>
              <a:t>14</a:t>
            </a:fld>
            <a:endParaRPr lang="en-US" sz="1200" b="0" strike="noStrike" spc="-1">
              <a:latin typeface="Arial"/>
            </a:endParaRPr>
          </a:p>
        </p:txBody>
      </p:sp>
      <p:sp>
        <p:nvSpPr>
          <p:cNvPr id="6" name="CustomShape 57">
            <a:extLst>
              <a:ext uri="{FF2B5EF4-FFF2-40B4-BE49-F238E27FC236}">
                <a16:creationId xmlns:a16="http://schemas.microsoft.com/office/drawing/2014/main" id="{D3659C48-B884-4825-9A05-820B0C179CDE}"/>
              </a:ext>
            </a:extLst>
          </p:cNvPr>
          <p:cNvSpPr/>
          <p:nvPr/>
        </p:nvSpPr>
        <p:spPr>
          <a:xfrm>
            <a:off x="5182920" y="6356520"/>
            <a:ext cx="2895120" cy="364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en-US" sz="1200" b="0" strike="noStrike" spc="-1">
                <a:solidFill>
                  <a:srgbClr val="8B99BD"/>
                </a:solidFill>
                <a:latin typeface="Arial"/>
              </a:rPr>
              <a:t>Samuele Altruda</a:t>
            </a:r>
            <a:endParaRPr lang="en-US" sz="1200" b="0" strike="noStrike" spc="-1">
              <a:latin typeface="Arial"/>
            </a:endParaRPr>
          </a:p>
        </p:txBody>
      </p:sp>
      <p:sp>
        <p:nvSpPr>
          <p:cNvPr id="8" name="CustomShape 4">
            <a:extLst>
              <a:ext uri="{FF2B5EF4-FFF2-40B4-BE49-F238E27FC236}">
                <a16:creationId xmlns:a16="http://schemas.microsoft.com/office/drawing/2014/main" id="{C6EDAD6E-2D70-4A90-A9EC-D75A922F0C7A}"/>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extLst>
      <p:ext uri="{BB962C8B-B14F-4D97-AF65-F5344CB8AC3E}">
        <p14:creationId xmlns:p14="http://schemas.microsoft.com/office/powerpoint/2010/main" val="250540065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9" name="CustomShape 1"/>
          <p:cNvSpPr/>
          <p:nvPr/>
        </p:nvSpPr>
        <p:spPr>
          <a:xfrm>
            <a:off x="457200" y="259848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600" b="0" strike="noStrike" spc="-1">
                <a:solidFill>
                  <a:srgbClr val="0055A0"/>
                </a:solidFill>
                <a:latin typeface="Arial"/>
                <a:ea typeface="DejaVu Sans"/>
              </a:rPr>
              <a:t>PicoTDC test routines</a:t>
            </a:r>
            <a:endParaRPr lang="en-US" sz="4600" b="0" strike="noStrike" spc="-1">
              <a:latin typeface="Arial"/>
            </a:endParaRPr>
          </a:p>
        </p:txBody>
      </p:sp>
      <p:sp>
        <p:nvSpPr>
          <p:cNvPr id="710"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4D73BE2A-C48C-477B-A670-6E56775C79D1}" type="slidenum">
              <a:rPr lang="en-US" sz="1200" b="0" strike="noStrike" spc="-1">
                <a:solidFill>
                  <a:srgbClr val="8B99BD"/>
                </a:solidFill>
                <a:latin typeface="Arial"/>
                <a:ea typeface="DejaVu Sans"/>
              </a:rPr>
              <a:t>15</a:t>
            </a:fld>
            <a:endParaRPr lang="en-US" sz="1200" b="0" strike="noStrike" spc="-1">
              <a:latin typeface="Arial"/>
            </a:endParaRPr>
          </a:p>
        </p:txBody>
      </p:sp>
      <p:sp>
        <p:nvSpPr>
          <p:cNvPr id="711"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712" name="CustomShape 4"/>
          <p:cNvSpPr/>
          <p:nvPr/>
        </p:nvSpPr>
        <p:spPr>
          <a:xfrm>
            <a:off x="2969280" y="6362280"/>
            <a:ext cx="2127960" cy="359280"/>
          </a:xfrm>
          <a:prstGeom prst="rect">
            <a:avLst/>
          </a:prstGeom>
          <a:noFill/>
          <a:ln>
            <a:noFill/>
          </a:ln>
        </p:spPr>
        <p:style>
          <a:lnRef idx="0">
            <a:scrgbClr r="0" g="0" b="0"/>
          </a:lnRef>
          <a:fillRef idx="0">
            <a:scrgbClr r="0" g="0" b="0"/>
          </a:fillRef>
          <a:effectRef idx="0">
            <a:scrgbClr r="0" g="0" b="0"/>
          </a:effectRef>
          <a:fontRef idx="minor"/>
        </p:style>
      </p:sp>
      <p:sp>
        <p:nvSpPr>
          <p:cNvPr id="6" name="CustomShape 4">
            <a:extLst>
              <a:ext uri="{FF2B5EF4-FFF2-40B4-BE49-F238E27FC236}">
                <a16:creationId xmlns:a16="http://schemas.microsoft.com/office/drawing/2014/main" id="{30D7D580-A5D7-489B-AB9A-E93E126DA236}"/>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 name="CustomShape 1"/>
          <p:cNvSpPr/>
          <p:nvPr/>
        </p:nvSpPr>
        <p:spPr>
          <a:xfrm>
            <a:off x="457200" y="233640"/>
            <a:ext cx="8226360" cy="939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dirty="0" err="1">
                <a:solidFill>
                  <a:srgbClr val="0055A0"/>
                </a:solidFill>
                <a:latin typeface="Arial"/>
                <a:ea typeface="DejaVu Sans"/>
              </a:rPr>
              <a:t>PicoTDC</a:t>
            </a:r>
            <a:r>
              <a:rPr lang="en-US" sz="4600" b="0" strike="noStrike" spc="-1" dirty="0">
                <a:solidFill>
                  <a:srgbClr val="0055A0"/>
                </a:solidFill>
                <a:latin typeface="Arial"/>
                <a:ea typeface="DejaVu Sans"/>
              </a:rPr>
              <a:t>: Delay sweep test</a:t>
            </a:r>
            <a:endParaRPr lang="en-US" sz="4600" b="0" strike="noStrike" spc="-1" dirty="0">
              <a:latin typeface="Arial"/>
            </a:endParaRPr>
          </a:p>
        </p:txBody>
      </p:sp>
      <p:sp>
        <p:nvSpPr>
          <p:cNvPr id="714" name="CustomShape 2"/>
          <p:cNvSpPr/>
          <p:nvPr/>
        </p:nvSpPr>
        <p:spPr>
          <a:xfrm>
            <a:off x="539640" y="1096200"/>
            <a:ext cx="8143920" cy="596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750" indent="-285750">
              <a:lnSpc>
                <a:spcPct val="100000"/>
              </a:lnSpc>
              <a:buFont typeface="Arial" panose="020B0604020202020204" pitchFamily="34" charset="0"/>
              <a:buChar char="•"/>
            </a:pPr>
            <a:r>
              <a:rPr lang="en-US" sz="1800" b="0" strike="noStrike" spc="-1" dirty="0">
                <a:solidFill>
                  <a:srgbClr val="0055A0"/>
                </a:solidFill>
                <a:latin typeface="Arial"/>
                <a:ea typeface="DejaVu Sans"/>
              </a:rPr>
              <a:t>Sweep test is performed </a:t>
            </a:r>
            <a:r>
              <a:rPr lang="en-US" spc="-1" dirty="0">
                <a:solidFill>
                  <a:srgbClr val="0055A0"/>
                </a:solidFill>
                <a:latin typeface="Arial"/>
              </a:rPr>
              <a:t>to measure effective single shot RMS resolution covering linearities and jitter</a:t>
            </a:r>
          </a:p>
        </p:txBody>
      </p:sp>
      <p:sp>
        <p:nvSpPr>
          <p:cNvPr id="715" name="CustomShape 3"/>
          <p:cNvSpPr/>
          <p:nvPr/>
        </p:nvSpPr>
        <p:spPr>
          <a:xfrm>
            <a:off x="498240" y="1732610"/>
            <a:ext cx="8144280" cy="338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750" indent="-285750">
              <a:lnSpc>
                <a:spcPct val="100000"/>
              </a:lnSpc>
              <a:buFont typeface="Arial" panose="020B0604020202020204" pitchFamily="34" charset="0"/>
              <a:buChar char="•"/>
            </a:pPr>
            <a:r>
              <a:rPr lang="en-US" sz="1600" b="0" strike="noStrike" spc="-1" dirty="0">
                <a:solidFill>
                  <a:srgbClr val="0055A0"/>
                </a:solidFill>
                <a:latin typeface="Arial"/>
                <a:ea typeface="DejaVu Sans"/>
              </a:rPr>
              <a:t>The silicon lab board (Si5341-D-EVB with sub-100 fs rms phase jitter) i</a:t>
            </a:r>
            <a:r>
              <a:rPr lang="en-US" sz="1600" spc="-1" dirty="0">
                <a:solidFill>
                  <a:srgbClr val="0055A0"/>
                </a:solidFill>
                <a:latin typeface="Arial"/>
                <a:ea typeface="DejaVu Sans"/>
              </a:rPr>
              <a:t>s used to </a:t>
            </a:r>
            <a:r>
              <a:rPr lang="en-US" sz="1600" spc="-1" dirty="0">
                <a:solidFill>
                  <a:srgbClr val="0055A0"/>
                </a:solidFill>
              </a:rPr>
              <a:t>perform sweep test providing </a:t>
            </a:r>
            <a:r>
              <a:rPr lang="en-US" sz="1600" b="0" strike="noStrike" spc="-1" dirty="0">
                <a:solidFill>
                  <a:srgbClr val="0055A0"/>
                </a:solidFill>
                <a:latin typeface="Arial"/>
                <a:ea typeface="DejaVu Sans"/>
              </a:rPr>
              <a:t>the </a:t>
            </a:r>
            <a:r>
              <a:rPr lang="en-US" sz="1600" b="0" u="sng" strike="noStrike" spc="-1" dirty="0">
                <a:solidFill>
                  <a:srgbClr val="0055A0"/>
                </a:solidFill>
                <a:latin typeface="Arial"/>
                <a:ea typeface="DejaVu Sans"/>
              </a:rPr>
              <a:t>clock signal and the hit signal which is then delayed </a:t>
            </a:r>
            <a:r>
              <a:rPr lang="en-US" sz="1600" b="0" strike="noStrike" spc="-1" dirty="0">
                <a:solidFill>
                  <a:srgbClr val="0055A0"/>
                </a:solidFill>
                <a:latin typeface="Arial"/>
                <a:ea typeface="DejaVu Sans"/>
              </a:rPr>
              <a:t>by the trombone, or by the board itself. </a:t>
            </a:r>
          </a:p>
          <a:p>
            <a:pPr marL="285750" indent="-285750">
              <a:lnSpc>
                <a:spcPct val="100000"/>
              </a:lnSpc>
              <a:buFont typeface="Arial" panose="020B0604020202020204" pitchFamily="34" charset="0"/>
              <a:buChar char="•"/>
            </a:pPr>
            <a:endParaRPr lang="en-US" sz="1600" spc="-1" dirty="0">
              <a:solidFill>
                <a:srgbClr val="0055A0"/>
              </a:solidFill>
              <a:latin typeface="Arial"/>
              <a:ea typeface="DejaVu Sans"/>
            </a:endParaRPr>
          </a:p>
          <a:p>
            <a:pPr marL="285750" indent="-285750">
              <a:lnSpc>
                <a:spcPct val="100000"/>
              </a:lnSpc>
              <a:buFont typeface="Arial" panose="020B0604020202020204" pitchFamily="34" charset="0"/>
              <a:buChar char="•"/>
            </a:pPr>
            <a:r>
              <a:rPr lang="en-US" sz="1600" b="0" strike="noStrike" spc="-1" dirty="0">
                <a:solidFill>
                  <a:srgbClr val="0055A0"/>
                </a:solidFill>
                <a:latin typeface="Arial"/>
                <a:ea typeface="DejaVu Sans"/>
              </a:rPr>
              <a:t>The limitation of the </a:t>
            </a:r>
            <a:r>
              <a:rPr lang="en-US" sz="1600" b="0" u="sng" strike="noStrike" spc="-1" dirty="0">
                <a:solidFill>
                  <a:srgbClr val="0055A0"/>
                </a:solidFill>
                <a:latin typeface="Arial"/>
                <a:ea typeface="DejaVu Sans"/>
              </a:rPr>
              <a:t>silicon lab board </a:t>
            </a:r>
            <a:r>
              <a:rPr lang="en-US" sz="1600" b="0" strike="noStrike" spc="-1" dirty="0">
                <a:solidFill>
                  <a:srgbClr val="0055A0"/>
                </a:solidFill>
                <a:latin typeface="Arial"/>
                <a:ea typeface="DejaVu Sans"/>
              </a:rPr>
              <a:t>is the fact that it is able </a:t>
            </a:r>
            <a:r>
              <a:rPr lang="en-US" sz="1600" b="0" u="sng" strike="noStrike" spc="-1" dirty="0">
                <a:solidFill>
                  <a:srgbClr val="0055A0"/>
                </a:solidFill>
                <a:latin typeface="Arial"/>
                <a:ea typeface="DejaVu Sans"/>
              </a:rPr>
              <a:t>only to generate clock</a:t>
            </a:r>
            <a:r>
              <a:rPr lang="en-US" sz="1600" b="0" strike="noStrike" spc="-1" dirty="0">
                <a:solidFill>
                  <a:srgbClr val="0055A0"/>
                </a:solidFill>
                <a:latin typeface="Arial"/>
                <a:ea typeface="DejaVu Sans"/>
              </a:rPr>
              <a:t>, which are then shifted in phase of 0.3ps to obtain a hit signal delayed in time. </a:t>
            </a:r>
            <a:endParaRPr lang="en-US" sz="1600" b="0" strike="noStrike" spc="-1" dirty="0">
              <a:latin typeface="Arial"/>
            </a:endParaRPr>
          </a:p>
          <a:p>
            <a:pPr marL="285750" indent="-285750">
              <a:lnSpc>
                <a:spcPct val="100000"/>
              </a:lnSpc>
              <a:buFont typeface="Arial" panose="020B0604020202020204" pitchFamily="34" charset="0"/>
              <a:buChar char="•"/>
            </a:pPr>
            <a:endParaRPr lang="en-US" sz="1600" b="0" strike="noStrike" spc="-1" dirty="0">
              <a:latin typeface="Arial"/>
            </a:endParaRPr>
          </a:p>
          <a:p>
            <a:pPr marL="285750" indent="-285750">
              <a:lnSpc>
                <a:spcPct val="100000"/>
              </a:lnSpc>
              <a:buFont typeface="Arial" panose="020B0604020202020204" pitchFamily="34" charset="0"/>
              <a:buChar char="•"/>
            </a:pPr>
            <a:r>
              <a:rPr lang="en-US" sz="1600" b="0" strike="noStrike" spc="-1" dirty="0">
                <a:solidFill>
                  <a:srgbClr val="0055A0"/>
                </a:solidFill>
                <a:latin typeface="Arial"/>
                <a:ea typeface="DejaVu Sans"/>
              </a:rPr>
              <a:t>The </a:t>
            </a:r>
            <a:r>
              <a:rPr lang="en-US" sz="1600" b="0" u="sng" strike="noStrike" spc="-1" dirty="0">
                <a:solidFill>
                  <a:srgbClr val="0055A0"/>
                </a:solidFill>
                <a:latin typeface="Arial"/>
                <a:ea typeface="DejaVu Sans"/>
              </a:rPr>
              <a:t>trombone</a:t>
            </a:r>
            <a:r>
              <a:rPr lang="en-US" sz="1600" b="0" strike="noStrike" spc="-1" dirty="0">
                <a:solidFill>
                  <a:srgbClr val="0055A0"/>
                </a:solidFill>
                <a:latin typeface="Arial"/>
                <a:ea typeface="DejaVu Sans"/>
              </a:rPr>
              <a:t> is a very precise and repeatable programmable delay line, but with </a:t>
            </a:r>
            <a:r>
              <a:rPr lang="en-US" sz="1600" b="0" u="sng" strike="noStrike" spc="-1" dirty="0">
                <a:solidFill>
                  <a:srgbClr val="0055A0"/>
                </a:solidFill>
                <a:latin typeface="Arial"/>
                <a:ea typeface="DejaVu Sans"/>
              </a:rPr>
              <a:t>maximum 600ps delay</a:t>
            </a:r>
            <a:r>
              <a:rPr lang="en-US" sz="1600" b="0" strike="noStrike" spc="-1" dirty="0">
                <a:solidFill>
                  <a:srgbClr val="0055A0"/>
                </a:solidFill>
                <a:latin typeface="Arial"/>
                <a:ea typeface="DejaVu Sans"/>
              </a:rPr>
              <a:t>.</a:t>
            </a:r>
            <a:endParaRPr lang="en-US" sz="1600" b="0" strike="noStrike" spc="-1" dirty="0">
              <a:latin typeface="Arial"/>
            </a:endParaRPr>
          </a:p>
          <a:p>
            <a:pPr marL="285750" indent="-285750">
              <a:lnSpc>
                <a:spcPct val="100000"/>
              </a:lnSpc>
              <a:buFont typeface="Arial" panose="020B0604020202020204" pitchFamily="34" charset="0"/>
              <a:buChar char="•"/>
            </a:pPr>
            <a:endParaRPr lang="en-US" sz="1600" b="0" strike="noStrike" spc="-1" dirty="0">
              <a:latin typeface="Arial"/>
            </a:endParaRPr>
          </a:p>
          <a:p>
            <a:pPr marL="285750" indent="-285750">
              <a:lnSpc>
                <a:spcPct val="100000"/>
              </a:lnSpc>
              <a:buFont typeface="Arial" panose="020B0604020202020204" pitchFamily="34" charset="0"/>
              <a:buChar char="•"/>
            </a:pPr>
            <a:r>
              <a:rPr lang="en-US" sz="1600" u="sng" spc="-1" dirty="0">
                <a:solidFill>
                  <a:srgbClr val="0055A0"/>
                </a:solidFill>
              </a:rPr>
              <a:t>The Keysight generator can </a:t>
            </a:r>
            <a:r>
              <a:rPr lang="en-US" sz="1600" b="0" u="sng" strike="noStrike" spc="-1" dirty="0">
                <a:solidFill>
                  <a:srgbClr val="0055A0"/>
                </a:solidFill>
                <a:latin typeface="Arial"/>
                <a:ea typeface="DejaVu Sans"/>
              </a:rPr>
              <a:t> overcome the limitations </a:t>
            </a:r>
            <a:r>
              <a:rPr lang="en-US" sz="1600" b="0" strike="noStrike" spc="-1" dirty="0">
                <a:solidFill>
                  <a:srgbClr val="0055A0"/>
                </a:solidFill>
                <a:latin typeface="Arial"/>
                <a:ea typeface="DejaVu Sans"/>
              </a:rPr>
              <a:t>of the trombone and the silicon lab board. The </a:t>
            </a:r>
            <a:r>
              <a:rPr lang="en-US" sz="1600" b="0" u="sng" strike="noStrike" spc="-1" dirty="0">
                <a:solidFill>
                  <a:srgbClr val="0055A0"/>
                </a:solidFill>
                <a:latin typeface="Arial"/>
                <a:ea typeface="DejaVu Sans"/>
              </a:rPr>
              <a:t>Keysight generator </a:t>
            </a:r>
            <a:r>
              <a:rPr lang="en-US" sz="1600" b="0" strike="noStrike" spc="-1" dirty="0">
                <a:solidFill>
                  <a:srgbClr val="0055A0"/>
                </a:solidFill>
                <a:latin typeface="Arial"/>
                <a:ea typeface="DejaVu Sans"/>
              </a:rPr>
              <a:t>is more flexible in generating delay and pulses, but with higher </a:t>
            </a:r>
            <a:r>
              <a:rPr lang="en-US" sz="1600" b="0" u="sng" strike="noStrike" spc="-1" dirty="0">
                <a:solidFill>
                  <a:srgbClr val="0055A0"/>
                </a:solidFill>
                <a:latin typeface="Arial"/>
                <a:ea typeface="DejaVu Sans"/>
              </a:rPr>
              <a:t>internal non-linearity and jitter</a:t>
            </a:r>
            <a:r>
              <a:rPr lang="en-US" sz="1600" b="0" strike="noStrike" spc="-1" dirty="0">
                <a:solidFill>
                  <a:srgbClr val="0055A0"/>
                </a:solidFill>
                <a:latin typeface="Arial"/>
                <a:ea typeface="DejaVu Sans"/>
              </a:rPr>
              <a:t>. </a:t>
            </a:r>
            <a:endParaRPr lang="en-US" sz="1600" b="0" strike="noStrike" spc="-1" dirty="0">
              <a:latin typeface="Arial"/>
            </a:endParaRPr>
          </a:p>
        </p:txBody>
      </p:sp>
      <p:pic>
        <p:nvPicPr>
          <p:cNvPr id="716" name="Picture 5"/>
          <p:cNvPicPr/>
          <p:nvPr/>
        </p:nvPicPr>
        <p:blipFill>
          <a:blip r:embed="rId3"/>
          <a:srcRect l="911" t="51656" r="56968" b="26937"/>
          <a:stretch/>
        </p:blipFill>
        <p:spPr>
          <a:xfrm>
            <a:off x="6044760" y="5090677"/>
            <a:ext cx="2427120" cy="1127880"/>
          </a:xfrm>
          <a:prstGeom prst="rect">
            <a:avLst/>
          </a:prstGeom>
          <a:ln>
            <a:noFill/>
          </a:ln>
        </p:spPr>
      </p:pic>
      <p:pic>
        <p:nvPicPr>
          <p:cNvPr id="717" name="Picture 6"/>
          <p:cNvPicPr/>
          <p:nvPr/>
        </p:nvPicPr>
        <p:blipFill>
          <a:blip r:embed="rId4"/>
          <a:srcRect l="4542" t="29922" r="56504" b="47346"/>
          <a:stretch/>
        </p:blipFill>
        <p:spPr>
          <a:xfrm>
            <a:off x="3160491" y="5136397"/>
            <a:ext cx="2049480" cy="1036440"/>
          </a:xfrm>
          <a:prstGeom prst="rect">
            <a:avLst/>
          </a:prstGeom>
          <a:ln>
            <a:noFill/>
          </a:ln>
        </p:spPr>
      </p:pic>
      <p:sp>
        <p:nvSpPr>
          <p:cNvPr id="718" name="CustomShape 4"/>
          <p:cNvSpPr/>
          <p:nvPr/>
        </p:nvSpPr>
        <p:spPr>
          <a:xfrm>
            <a:off x="8221320" y="6420960"/>
            <a:ext cx="50112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rPr>
              <a:t>   </a:t>
            </a:r>
            <a:fld id="{A9F07AF4-E0CA-45C7-A0EA-DA302BDC6F5E}" type="slidenum">
              <a:rPr lang="en-US" sz="1200" b="0" strike="noStrike" spc="-1">
                <a:solidFill>
                  <a:srgbClr val="8B99BD"/>
                </a:solidFill>
                <a:latin typeface="Arial"/>
              </a:rPr>
              <a:t>16</a:t>
            </a:fld>
            <a:endParaRPr lang="en-US" sz="1200" b="0" strike="noStrike" spc="-1">
              <a:latin typeface="Arial"/>
            </a:endParaRPr>
          </a:p>
        </p:txBody>
      </p:sp>
      <p:sp>
        <p:nvSpPr>
          <p:cNvPr id="719" name="CustomShape 5"/>
          <p:cNvSpPr/>
          <p:nvPr/>
        </p:nvSpPr>
        <p:spPr>
          <a:xfrm>
            <a:off x="5182920" y="6356520"/>
            <a:ext cx="2895120" cy="364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en-US" sz="1200" b="0" strike="noStrike" spc="-1">
                <a:solidFill>
                  <a:srgbClr val="8B99BD"/>
                </a:solidFill>
                <a:latin typeface="Arial"/>
              </a:rPr>
              <a:t>Samuele Altruda</a:t>
            </a:r>
            <a:endParaRPr lang="en-US" sz="1200" b="0" strike="noStrike" spc="-1">
              <a:latin typeface="Arial"/>
            </a:endParaRPr>
          </a:p>
        </p:txBody>
      </p:sp>
      <p:pic>
        <p:nvPicPr>
          <p:cNvPr id="721" name="Immagine 720"/>
          <p:cNvPicPr/>
          <p:nvPr/>
        </p:nvPicPr>
        <p:blipFill>
          <a:blip r:embed="rId5"/>
          <a:srcRect l="70997" t="52353" r="16905" b="9613"/>
          <a:stretch/>
        </p:blipFill>
        <p:spPr>
          <a:xfrm>
            <a:off x="1172064" y="4985640"/>
            <a:ext cx="1522896" cy="1397520"/>
          </a:xfrm>
          <a:prstGeom prst="rect">
            <a:avLst/>
          </a:prstGeom>
          <a:ln>
            <a:noFill/>
          </a:ln>
        </p:spPr>
      </p:pic>
      <p:sp>
        <p:nvSpPr>
          <p:cNvPr id="11" name="CustomShape 4">
            <a:extLst>
              <a:ext uri="{FF2B5EF4-FFF2-40B4-BE49-F238E27FC236}">
                <a16:creationId xmlns:a16="http://schemas.microsoft.com/office/drawing/2014/main" id="{04FFEEF9-E037-4D7E-828B-C61D6DF60B0C}"/>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 name="CustomShape 1"/>
          <p:cNvSpPr/>
          <p:nvPr/>
        </p:nvSpPr>
        <p:spPr>
          <a:xfrm>
            <a:off x="457200" y="233640"/>
            <a:ext cx="8226360" cy="939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723" name="CustomShape 2"/>
          <p:cNvSpPr/>
          <p:nvPr/>
        </p:nvSpPr>
        <p:spPr>
          <a:xfrm>
            <a:off x="498420" y="1055217"/>
            <a:ext cx="8185140" cy="505575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750" indent="-285750">
              <a:lnSpc>
                <a:spcPct val="100000"/>
              </a:lnSpc>
              <a:buFont typeface="Arial" panose="020B0604020202020204" pitchFamily="34" charset="0"/>
              <a:buChar char="•"/>
            </a:pPr>
            <a:r>
              <a:rPr lang="en-US" b="0" u="sng" strike="noStrike" spc="-1" dirty="0">
                <a:solidFill>
                  <a:srgbClr val="0055A0"/>
                </a:solidFill>
                <a:latin typeface="Arial"/>
                <a:ea typeface="DejaVu Sans"/>
              </a:rPr>
              <a:t>The pulse is generated in sync with the clock</a:t>
            </a:r>
            <a:r>
              <a:rPr lang="en-US" b="0" strike="noStrike" spc="-1" dirty="0">
                <a:solidFill>
                  <a:srgbClr val="0055A0"/>
                </a:solidFill>
                <a:latin typeface="Arial"/>
                <a:ea typeface="DejaVu Sans"/>
              </a:rPr>
              <a:t> and is going to the hit input of the </a:t>
            </a:r>
            <a:r>
              <a:rPr lang="en-US" b="0" strike="noStrike" spc="-1" dirty="0" err="1">
                <a:solidFill>
                  <a:srgbClr val="0055A0"/>
                </a:solidFill>
                <a:latin typeface="Arial"/>
                <a:ea typeface="DejaVu Sans"/>
              </a:rPr>
              <a:t>picoTDC</a:t>
            </a:r>
            <a:r>
              <a:rPr lang="en-US" b="0" strike="noStrike" spc="-1" dirty="0">
                <a:solidFill>
                  <a:srgbClr val="0055A0"/>
                </a:solidFill>
                <a:latin typeface="Arial"/>
                <a:ea typeface="DejaVu Sans"/>
              </a:rPr>
              <a:t>. There is a </a:t>
            </a:r>
            <a:r>
              <a:rPr lang="en-US" b="0" u="sng" strike="noStrike" spc="-1" dirty="0">
                <a:solidFill>
                  <a:srgbClr val="0055A0"/>
                </a:solidFill>
                <a:latin typeface="Arial"/>
                <a:ea typeface="DejaVu Sans"/>
              </a:rPr>
              <a:t>delay between the 2 signals</a:t>
            </a:r>
            <a:r>
              <a:rPr lang="en-US" b="0" strike="noStrike" spc="-1" dirty="0">
                <a:solidFill>
                  <a:srgbClr val="0055A0"/>
                </a:solidFill>
                <a:latin typeface="Arial"/>
                <a:ea typeface="DejaVu Sans"/>
              </a:rPr>
              <a:t>, which goes with steps of 0.3 ps. </a:t>
            </a:r>
            <a:endParaRPr lang="en-US" b="0" strike="noStrike" spc="-1" dirty="0">
              <a:latin typeface="Arial"/>
            </a:endParaRPr>
          </a:p>
          <a:p>
            <a:pPr>
              <a:lnSpc>
                <a:spcPct val="100000"/>
              </a:lnSpc>
            </a:pPr>
            <a:endParaRPr lang="en-US" b="0" strike="noStrike" spc="-1" dirty="0">
              <a:latin typeface="Arial"/>
            </a:endParaRPr>
          </a:p>
          <a:p>
            <a:pPr marL="285750" indent="-285750">
              <a:lnSpc>
                <a:spcPct val="100000"/>
              </a:lnSpc>
              <a:buFont typeface="Arial" panose="020B0604020202020204" pitchFamily="34" charset="0"/>
              <a:buChar char="•"/>
            </a:pPr>
            <a:r>
              <a:rPr lang="en-US" b="0" strike="noStrike" spc="-1" dirty="0" err="1">
                <a:solidFill>
                  <a:srgbClr val="0055A0"/>
                </a:solidFill>
                <a:latin typeface="Arial"/>
                <a:ea typeface="DejaVu Sans"/>
              </a:rPr>
              <a:t>PicoTDC</a:t>
            </a:r>
            <a:r>
              <a:rPr lang="en-US" b="0" strike="noStrike" spc="-1" dirty="0">
                <a:solidFill>
                  <a:srgbClr val="0055A0"/>
                </a:solidFill>
                <a:latin typeface="Arial"/>
                <a:ea typeface="DejaVu Sans"/>
              </a:rPr>
              <a:t> main </a:t>
            </a:r>
            <a:r>
              <a:rPr lang="en-US" b="0" u="sng" strike="noStrike" spc="-1" dirty="0">
                <a:solidFill>
                  <a:srgbClr val="0055A0"/>
                </a:solidFill>
                <a:latin typeface="Arial"/>
                <a:ea typeface="DejaVu Sans"/>
              </a:rPr>
              <a:t>DLL clock cycle is 1.28 </a:t>
            </a:r>
            <a:r>
              <a:rPr lang="en-US" b="0" u="sng" strike="noStrike" spc="-1" dirty="0" err="1">
                <a:solidFill>
                  <a:srgbClr val="0055A0"/>
                </a:solidFill>
                <a:latin typeface="Arial"/>
                <a:ea typeface="DejaVu Sans"/>
              </a:rPr>
              <a:t>Ghz</a:t>
            </a:r>
            <a:r>
              <a:rPr lang="en-US" b="0" strike="noStrike" spc="-1" dirty="0">
                <a:solidFill>
                  <a:srgbClr val="0055A0"/>
                </a:solidFill>
                <a:latin typeface="Arial"/>
                <a:ea typeface="DejaVu Sans"/>
              </a:rPr>
              <a:t>, 780ps, the </a:t>
            </a:r>
            <a:r>
              <a:rPr lang="en-US" b="0" u="sng" strike="noStrike" spc="-1" dirty="0">
                <a:solidFill>
                  <a:srgbClr val="0055A0"/>
                </a:solidFill>
                <a:latin typeface="Arial"/>
                <a:ea typeface="DejaVu Sans"/>
              </a:rPr>
              <a:t>course time counter clock cycle is 40 </a:t>
            </a:r>
            <a:r>
              <a:rPr lang="en-US" b="0" u="sng" strike="noStrike" spc="-1" dirty="0" err="1">
                <a:solidFill>
                  <a:srgbClr val="0055A0"/>
                </a:solidFill>
                <a:latin typeface="Arial"/>
                <a:ea typeface="DejaVu Sans"/>
              </a:rPr>
              <a:t>Mhz</a:t>
            </a:r>
            <a:r>
              <a:rPr lang="en-US" b="0" strike="noStrike" spc="-1" dirty="0">
                <a:solidFill>
                  <a:srgbClr val="0055A0"/>
                </a:solidFill>
                <a:latin typeface="Arial"/>
                <a:ea typeface="DejaVu Sans"/>
              </a:rPr>
              <a:t>, 25ns, so usually delay sweep measurements are provided in this 2 forms to check any non-linearity in both elements.</a:t>
            </a:r>
            <a:endParaRPr lang="en-US" b="0" strike="noStrike" spc="-1" dirty="0">
              <a:latin typeface="Arial"/>
            </a:endParaRPr>
          </a:p>
          <a:p>
            <a:pPr marL="285750" indent="-285750">
              <a:lnSpc>
                <a:spcPct val="100000"/>
              </a:lnSpc>
              <a:buFont typeface="Arial" panose="020B0604020202020204" pitchFamily="34" charset="0"/>
              <a:buChar char="•"/>
            </a:pPr>
            <a:endParaRPr lang="en-US" b="0" strike="noStrike" spc="-1" dirty="0">
              <a:latin typeface="Arial"/>
            </a:endParaRPr>
          </a:p>
          <a:p>
            <a:pPr marL="285750" indent="-285750">
              <a:lnSpc>
                <a:spcPct val="100000"/>
              </a:lnSpc>
              <a:buFont typeface="Arial" panose="020B0604020202020204" pitchFamily="34" charset="0"/>
              <a:buChar char="•"/>
            </a:pPr>
            <a:r>
              <a:rPr lang="en-US" b="0" strike="noStrike" spc="-1" dirty="0">
                <a:solidFill>
                  <a:srgbClr val="0055A0"/>
                </a:solidFill>
                <a:latin typeface="Arial"/>
                <a:ea typeface="DejaVu Sans"/>
              </a:rPr>
              <a:t>500 hits per delay step are acquired, calculating from them: </a:t>
            </a:r>
            <a:r>
              <a:rPr lang="en-US" u="sng" spc="-1" dirty="0">
                <a:solidFill>
                  <a:srgbClr val="0055A0"/>
                </a:solidFill>
                <a:latin typeface="Arial"/>
                <a:ea typeface="DejaVu Sans"/>
              </a:rPr>
              <a:t>S</a:t>
            </a:r>
            <a:r>
              <a:rPr lang="en-US" b="0" u="sng" strike="noStrike" spc="-1" dirty="0">
                <a:solidFill>
                  <a:srgbClr val="0055A0"/>
                </a:solidFill>
                <a:latin typeface="Arial"/>
                <a:ea typeface="DejaVu Sans"/>
              </a:rPr>
              <a:t>tandard deviation</a:t>
            </a:r>
            <a:r>
              <a:rPr lang="en-US" b="0" strike="noStrike" spc="-1" dirty="0">
                <a:solidFill>
                  <a:srgbClr val="0055A0"/>
                </a:solidFill>
                <a:latin typeface="Arial"/>
                <a:ea typeface="DejaVu Sans"/>
              </a:rPr>
              <a:t> (std in red), </a:t>
            </a:r>
            <a:r>
              <a:rPr lang="en-US" b="0" u="sng" strike="noStrike" spc="-1" dirty="0">
                <a:solidFill>
                  <a:srgbClr val="0055A0"/>
                </a:solidFill>
                <a:latin typeface="Arial"/>
                <a:ea typeface="DejaVu Sans"/>
              </a:rPr>
              <a:t>minimum</a:t>
            </a:r>
            <a:r>
              <a:rPr lang="en-US" b="0" strike="noStrike" spc="-1" dirty="0">
                <a:solidFill>
                  <a:srgbClr val="0055A0"/>
                </a:solidFill>
                <a:latin typeface="Arial"/>
                <a:ea typeface="DejaVu Sans"/>
              </a:rPr>
              <a:t> (min in green), </a:t>
            </a:r>
            <a:r>
              <a:rPr lang="en-US" b="0" u="sng" strike="noStrike" spc="-1" dirty="0">
                <a:solidFill>
                  <a:srgbClr val="0055A0"/>
                </a:solidFill>
                <a:latin typeface="Arial"/>
                <a:ea typeface="DejaVu Sans"/>
              </a:rPr>
              <a:t>maximum</a:t>
            </a:r>
            <a:r>
              <a:rPr lang="en-US" b="0" strike="noStrike" spc="-1" dirty="0">
                <a:solidFill>
                  <a:srgbClr val="0055A0"/>
                </a:solidFill>
                <a:latin typeface="Arial"/>
                <a:ea typeface="DejaVu Sans"/>
              </a:rPr>
              <a:t> (max in green)</a:t>
            </a:r>
            <a:endParaRPr lang="en-US" b="0" strike="noStrike" spc="-1" dirty="0">
              <a:latin typeface="Arial"/>
            </a:endParaRPr>
          </a:p>
          <a:p>
            <a:pPr marL="285750" indent="-285750">
              <a:lnSpc>
                <a:spcPct val="100000"/>
              </a:lnSpc>
              <a:buFont typeface="Arial" panose="020B0604020202020204" pitchFamily="34" charset="0"/>
              <a:buChar char="•"/>
            </a:pPr>
            <a:endParaRPr lang="en-US" b="0" strike="noStrike" spc="-1" dirty="0">
              <a:latin typeface="Arial"/>
            </a:endParaRPr>
          </a:p>
          <a:p>
            <a:pPr marL="285750" indent="-285750">
              <a:lnSpc>
                <a:spcPct val="100000"/>
              </a:lnSpc>
              <a:buFont typeface="Arial" panose="020B0604020202020204" pitchFamily="34" charset="0"/>
              <a:buChar char="•"/>
            </a:pPr>
            <a:r>
              <a:rPr lang="en-US" b="0" strike="noStrike" spc="-1" dirty="0">
                <a:solidFill>
                  <a:srgbClr val="0055A0"/>
                </a:solidFill>
                <a:latin typeface="Arial"/>
                <a:ea typeface="DejaVu Sans"/>
              </a:rPr>
              <a:t>INL or </a:t>
            </a:r>
            <a:r>
              <a:rPr lang="en-US" b="0" strike="noStrike" spc="-1" dirty="0" err="1">
                <a:solidFill>
                  <a:srgbClr val="0055A0"/>
                </a:solidFill>
                <a:latin typeface="Arial"/>
                <a:ea typeface="Noto Sans CJK SC Regular"/>
              </a:rPr>
              <a:t>RMS_resolution</a:t>
            </a:r>
            <a:r>
              <a:rPr lang="en-US" b="0" strike="noStrike" spc="-1" dirty="0">
                <a:solidFill>
                  <a:srgbClr val="0055A0"/>
                </a:solidFill>
                <a:latin typeface="Arial"/>
                <a:ea typeface="Noto Sans CJK SC Regular"/>
              </a:rPr>
              <a:t> or also called </a:t>
            </a:r>
            <a:r>
              <a:rPr lang="en-US" b="0" u="sng" strike="noStrike" spc="-1" dirty="0">
                <a:solidFill>
                  <a:srgbClr val="0055A0"/>
                </a:solidFill>
                <a:latin typeface="Arial"/>
                <a:ea typeface="Noto Sans CJK SC Regular"/>
              </a:rPr>
              <a:t>single shot RMS resolution</a:t>
            </a:r>
            <a:r>
              <a:rPr lang="en-US" b="0" strike="noStrike" spc="-1" dirty="0">
                <a:solidFill>
                  <a:srgbClr val="0055A0"/>
                </a:solidFill>
                <a:latin typeface="Arial"/>
                <a:ea typeface="Noto Sans CJK SC Regular"/>
              </a:rPr>
              <a:t>, comprise: </a:t>
            </a:r>
          </a:p>
          <a:p>
            <a:pPr marL="742950" lvl="1" indent="-285750">
              <a:buFont typeface="Arial" panose="020B0604020202020204" pitchFamily="34" charset="0"/>
              <a:buChar char="•"/>
            </a:pPr>
            <a:r>
              <a:rPr lang="en-US" b="0" u="sng" strike="noStrike" spc="-1" dirty="0">
                <a:solidFill>
                  <a:srgbClr val="0055A0"/>
                </a:solidFill>
                <a:latin typeface="Arial"/>
                <a:ea typeface="Noto Sans CJK SC Regular"/>
              </a:rPr>
              <a:t>J</a:t>
            </a:r>
            <a:r>
              <a:rPr lang="en-US" b="0" u="sng" strike="noStrike" spc="-1" dirty="0">
                <a:solidFill>
                  <a:srgbClr val="0055A0"/>
                </a:solidFill>
                <a:latin typeface="Arial"/>
                <a:ea typeface="DejaVu Sans"/>
              </a:rPr>
              <a:t>itter</a:t>
            </a:r>
          </a:p>
          <a:p>
            <a:pPr marL="742950" lvl="1" indent="-285750">
              <a:buFont typeface="Arial" panose="020B0604020202020204" pitchFamily="34" charset="0"/>
              <a:buChar char="•"/>
            </a:pPr>
            <a:r>
              <a:rPr lang="en-US" u="sng" spc="-1" dirty="0">
                <a:solidFill>
                  <a:srgbClr val="0055A0"/>
                </a:solidFill>
                <a:latin typeface="Arial"/>
                <a:ea typeface="DejaVu Sans"/>
              </a:rPr>
              <a:t>Q</a:t>
            </a:r>
            <a:r>
              <a:rPr lang="en-US" b="0" u="sng" strike="noStrike" spc="-1" dirty="0">
                <a:solidFill>
                  <a:srgbClr val="0055A0"/>
                </a:solidFill>
                <a:latin typeface="Arial"/>
                <a:ea typeface="DejaVu Sans"/>
              </a:rPr>
              <a:t>uantization</a:t>
            </a:r>
            <a:endParaRPr lang="en-US" u="sng" spc="-1" dirty="0">
              <a:solidFill>
                <a:srgbClr val="0055A0"/>
              </a:solidFill>
              <a:latin typeface="Arial"/>
              <a:ea typeface="DejaVu Sans"/>
            </a:endParaRPr>
          </a:p>
          <a:p>
            <a:pPr marL="742950" lvl="1" indent="-285750">
              <a:buFont typeface="Arial" panose="020B0604020202020204" pitchFamily="34" charset="0"/>
              <a:buChar char="•"/>
            </a:pPr>
            <a:r>
              <a:rPr lang="en-US" b="0" u="sng" strike="noStrike" spc="-1" dirty="0">
                <a:solidFill>
                  <a:srgbClr val="0055A0"/>
                </a:solidFill>
                <a:latin typeface="Arial"/>
                <a:ea typeface="DejaVu Sans"/>
              </a:rPr>
              <a:t>INL  </a:t>
            </a:r>
            <a:r>
              <a:rPr lang="en-US" sz="1400" b="0" strike="noStrike" spc="-1" dirty="0">
                <a:solidFill>
                  <a:srgbClr val="0055A0"/>
                </a:solidFill>
                <a:latin typeface="Arial"/>
                <a:ea typeface="DejaVu Sans"/>
              </a:rPr>
              <a:t>(standard INL calculated in code density test, not including jitter and quantization). </a:t>
            </a:r>
            <a:endParaRPr lang="en-US" b="0" strike="noStrike" spc="-1" dirty="0">
              <a:solidFill>
                <a:srgbClr val="0055A0"/>
              </a:solidFill>
              <a:latin typeface="Arial"/>
              <a:ea typeface="DejaVu Sans"/>
            </a:endParaRPr>
          </a:p>
          <a:p>
            <a:pPr marL="285750" indent="-285750">
              <a:lnSpc>
                <a:spcPct val="100000"/>
              </a:lnSpc>
              <a:buFont typeface="Arial" panose="020B0604020202020204" pitchFamily="34" charset="0"/>
              <a:buChar char="•"/>
            </a:pPr>
            <a:endParaRPr lang="en-US" b="0" strike="noStrike" spc="-1" dirty="0">
              <a:latin typeface="Arial"/>
            </a:endParaRPr>
          </a:p>
          <a:p>
            <a:pPr marL="285750" indent="-285750">
              <a:lnSpc>
                <a:spcPct val="100000"/>
              </a:lnSpc>
              <a:buFont typeface="Arial" panose="020B0604020202020204" pitchFamily="34" charset="0"/>
              <a:buChar char="•"/>
            </a:pPr>
            <a:r>
              <a:rPr lang="en-US" b="0" strike="noStrike" spc="-1" dirty="0">
                <a:solidFill>
                  <a:srgbClr val="0055A0"/>
                </a:solidFill>
                <a:latin typeface="Arial"/>
                <a:ea typeface="DejaVu Sans"/>
              </a:rPr>
              <a:t>This value is calculated as RMS value through all the measurements taken </a:t>
            </a:r>
            <a:r>
              <a:rPr lang="en-US" b="0" u="sng" strike="noStrike" spc="-1" dirty="0">
                <a:solidFill>
                  <a:srgbClr val="0055A0"/>
                </a:solidFill>
                <a:latin typeface="Arial"/>
                <a:ea typeface="DejaVu Sans"/>
              </a:rPr>
              <a:t>without any averaging</a:t>
            </a:r>
            <a:r>
              <a:rPr lang="en-US" b="0" strike="noStrike" spc="-1" dirty="0">
                <a:solidFill>
                  <a:srgbClr val="0055A0"/>
                </a:solidFill>
                <a:latin typeface="Arial"/>
                <a:ea typeface="DejaVu Sans"/>
              </a:rPr>
              <a:t>. </a:t>
            </a:r>
            <a:r>
              <a:rPr lang="en-US" sz="2000" b="0" strike="noStrike" spc="-1" dirty="0">
                <a:solidFill>
                  <a:srgbClr val="0055A0"/>
                </a:solidFill>
                <a:latin typeface="Arial"/>
                <a:ea typeface="Noto Sans CJK SC Regular"/>
              </a:rPr>
              <a:t> </a:t>
            </a:r>
            <a:r>
              <a:rPr lang="en-US" b="0" strike="noStrike" spc="-1" dirty="0">
                <a:solidFill>
                  <a:srgbClr val="0055A0"/>
                </a:solidFill>
                <a:latin typeface="Arial"/>
                <a:ea typeface="DejaVu Sans"/>
              </a:rPr>
              <a:t> </a:t>
            </a:r>
            <a:endParaRPr lang="en-US" b="0" strike="noStrike" spc="-1" dirty="0">
              <a:latin typeface="Arial"/>
            </a:endParaRPr>
          </a:p>
        </p:txBody>
      </p:sp>
      <p:sp>
        <p:nvSpPr>
          <p:cNvPr id="724" name="CustomShape 3"/>
          <p:cNvSpPr/>
          <p:nvPr/>
        </p:nvSpPr>
        <p:spPr>
          <a:xfrm>
            <a:off x="8221320" y="6420960"/>
            <a:ext cx="501120" cy="364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rPr>
              <a:t>   </a:t>
            </a:r>
            <a:fld id="{76443198-2124-4576-AE74-36BFD01520DF}" type="slidenum">
              <a:rPr lang="en-US" sz="1200" b="0" strike="noStrike" spc="-1">
                <a:solidFill>
                  <a:srgbClr val="8B99BD"/>
                </a:solidFill>
                <a:latin typeface="Arial"/>
              </a:rPr>
              <a:t>17</a:t>
            </a:fld>
            <a:endParaRPr lang="en-US" sz="1200" b="0" strike="noStrike" spc="-1">
              <a:latin typeface="Arial"/>
            </a:endParaRPr>
          </a:p>
        </p:txBody>
      </p:sp>
      <p:sp>
        <p:nvSpPr>
          <p:cNvPr id="725" name="CustomShape 4"/>
          <p:cNvSpPr/>
          <p:nvPr/>
        </p:nvSpPr>
        <p:spPr>
          <a:xfrm>
            <a:off x="5182920" y="6356520"/>
            <a:ext cx="2895120" cy="364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en-US" sz="1200" b="0" strike="noStrike" spc="-1">
                <a:solidFill>
                  <a:srgbClr val="8B99BD"/>
                </a:solidFill>
                <a:latin typeface="Arial"/>
              </a:rPr>
              <a:t>Samuele Altruda</a:t>
            </a:r>
            <a:endParaRPr lang="en-US" sz="1200" b="0" strike="noStrike" spc="-1">
              <a:latin typeface="Arial"/>
            </a:endParaRPr>
          </a:p>
        </p:txBody>
      </p:sp>
      <p:sp>
        <p:nvSpPr>
          <p:cNvPr id="7" name="CustomShape 4">
            <a:extLst>
              <a:ext uri="{FF2B5EF4-FFF2-40B4-BE49-F238E27FC236}">
                <a16:creationId xmlns:a16="http://schemas.microsoft.com/office/drawing/2014/main" id="{E9840627-351D-42A7-8AB7-A921484C784A}"/>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 name="TextShape 1"/>
          <p:cNvSpPr txBox="1"/>
          <p:nvPr/>
        </p:nvSpPr>
        <p:spPr>
          <a:xfrm>
            <a:off x="457200" y="418320"/>
            <a:ext cx="8226360" cy="939960"/>
          </a:xfrm>
          <a:prstGeom prst="rect">
            <a:avLst/>
          </a:prstGeom>
          <a:noFill/>
          <a:ln>
            <a:noFill/>
          </a:ln>
        </p:spPr>
        <p:txBody>
          <a:bodyPr lIns="45720" tIns="45000" rIns="45720" bIns="45000" anchor="ctr"/>
          <a:lstStyle/>
          <a:p>
            <a:pPr>
              <a:lnSpc>
                <a:spcPct val="100000"/>
              </a:lnSpc>
            </a:pPr>
            <a:r>
              <a:rPr lang="en-US" sz="4600" b="0" strike="noStrike" spc="-1">
                <a:solidFill>
                  <a:srgbClr val="0055A0"/>
                </a:solidFill>
                <a:latin typeface="Arial"/>
                <a:ea typeface="DejaVu Sans"/>
              </a:rPr>
              <a:t>PicoTDC: Code density test</a:t>
            </a:r>
            <a:endParaRPr lang="en-US" sz="4600" b="0" strike="noStrike" spc="-1">
              <a:solidFill>
                <a:srgbClr val="0055A0"/>
              </a:solidFill>
              <a:latin typeface="Arial"/>
            </a:endParaRPr>
          </a:p>
        </p:txBody>
      </p:sp>
      <p:sp>
        <p:nvSpPr>
          <p:cNvPr id="728" name="TextShape 2"/>
          <p:cNvSpPr txBox="1"/>
          <p:nvPr/>
        </p:nvSpPr>
        <p:spPr>
          <a:xfrm>
            <a:off x="8185320" y="6356520"/>
            <a:ext cx="501120" cy="364680"/>
          </a:xfrm>
          <a:prstGeom prst="rect">
            <a:avLst/>
          </a:prstGeom>
          <a:noFill/>
          <a:ln>
            <a:noFill/>
          </a:ln>
        </p:spPr>
        <p:txBody>
          <a:bodyPr anchor="ctr"/>
          <a:lstStyle/>
          <a:p>
            <a:pPr algn="r">
              <a:lnSpc>
                <a:spcPct val="100000"/>
              </a:lnSpc>
            </a:pPr>
            <a:fld id="{94CB8659-22D4-49E7-9F2A-D6941377E503}" type="slidenum">
              <a:rPr lang="en-US" sz="1200" b="0" strike="noStrike" spc="-1">
                <a:solidFill>
                  <a:srgbClr val="B2B9D0"/>
                </a:solidFill>
                <a:latin typeface="Arial"/>
              </a:rPr>
              <a:t>18</a:t>
            </a:fld>
            <a:endParaRPr lang="en-US" sz="1200" b="0" strike="noStrike" spc="-1">
              <a:latin typeface="Times New Roman"/>
            </a:endParaRPr>
          </a:p>
        </p:txBody>
      </p:sp>
      <p:sp>
        <p:nvSpPr>
          <p:cNvPr id="729" name="CustomShape 3"/>
          <p:cNvSpPr/>
          <p:nvPr/>
        </p:nvSpPr>
        <p:spPr>
          <a:xfrm>
            <a:off x="335057" y="1358280"/>
            <a:ext cx="8143920" cy="442881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750" indent="-285750">
              <a:lnSpc>
                <a:spcPct val="100000"/>
              </a:lnSpc>
              <a:buFont typeface="Arial" panose="020B0604020202020204" pitchFamily="34" charset="0"/>
              <a:buChar char="•"/>
            </a:pPr>
            <a:r>
              <a:rPr lang="en-US" sz="1800" b="0" strike="noStrike" spc="-1" dirty="0">
                <a:solidFill>
                  <a:srgbClr val="0055A0"/>
                </a:solidFill>
                <a:latin typeface="Arial"/>
                <a:ea typeface="DejaVu Sans"/>
              </a:rPr>
              <a:t>Code density test is performed to </a:t>
            </a:r>
            <a:r>
              <a:rPr lang="en-US" sz="1800" b="0" u="sng" strike="noStrike" spc="-1" dirty="0">
                <a:solidFill>
                  <a:srgbClr val="0055A0"/>
                </a:solidFill>
                <a:latin typeface="Arial"/>
                <a:ea typeface="DejaVu Sans"/>
              </a:rPr>
              <a:t>measure the effective bin size</a:t>
            </a:r>
            <a:r>
              <a:rPr lang="en-US" sz="1800" b="0" strike="noStrike" spc="-1" dirty="0">
                <a:solidFill>
                  <a:srgbClr val="0055A0"/>
                </a:solidFill>
                <a:latin typeface="Arial"/>
                <a:ea typeface="DejaVu Sans"/>
              </a:rPr>
              <a:t>. The c</a:t>
            </a:r>
            <a:r>
              <a:rPr lang="en-US" dirty="0">
                <a:solidFill>
                  <a:schemeClr val="tx2"/>
                </a:solidFill>
              </a:rPr>
              <a:t>ode density test is in principle made with uncorrelated random hit generator (or systematic sweep with silicon labs card)</a:t>
            </a:r>
          </a:p>
          <a:p>
            <a:pPr>
              <a:lnSpc>
                <a:spcPct val="100000"/>
              </a:lnSpc>
            </a:pPr>
            <a:endParaRPr lang="en-US" spc="-1" dirty="0"/>
          </a:p>
          <a:p>
            <a:pPr marL="285750" indent="-285750">
              <a:lnSpc>
                <a:spcPct val="100000"/>
              </a:lnSpc>
              <a:buFont typeface="Arial" panose="020B0604020202020204" pitchFamily="34" charset="0"/>
              <a:buChar char="•"/>
            </a:pPr>
            <a:r>
              <a:rPr lang="en-US" spc="-1" dirty="0">
                <a:solidFill>
                  <a:srgbClr val="0055A0"/>
                </a:solidFill>
              </a:rPr>
              <a:t>The system can provide the </a:t>
            </a:r>
            <a:r>
              <a:rPr lang="en-US" u="sng" spc="-1" dirty="0">
                <a:solidFill>
                  <a:srgbClr val="0055A0"/>
                </a:solidFill>
              </a:rPr>
              <a:t>same amount of expected pulses in each bin</a:t>
            </a:r>
            <a:r>
              <a:rPr lang="en-US" spc="-1" dirty="0">
                <a:solidFill>
                  <a:srgbClr val="0055A0"/>
                </a:solidFill>
              </a:rPr>
              <a:t>.</a:t>
            </a:r>
          </a:p>
          <a:p>
            <a:pPr marL="285750" indent="-285750">
              <a:lnSpc>
                <a:spcPct val="100000"/>
              </a:lnSpc>
              <a:buFont typeface="Arial" panose="020B0604020202020204" pitchFamily="34" charset="0"/>
              <a:buChar char="•"/>
            </a:pPr>
            <a:endParaRPr lang="en-US" spc="-1" dirty="0">
              <a:solidFill>
                <a:srgbClr val="0055A0"/>
              </a:solidFill>
            </a:endParaRPr>
          </a:p>
          <a:p>
            <a:pPr marL="285750" indent="-285750">
              <a:buFont typeface="Arial" panose="020B0604020202020204" pitchFamily="34" charset="0"/>
              <a:buChar char="•"/>
            </a:pPr>
            <a:r>
              <a:rPr lang="en-US" spc="-1" dirty="0">
                <a:solidFill>
                  <a:srgbClr val="0055A0"/>
                </a:solidFill>
              </a:rPr>
              <a:t>The resulting histogram is the result of the </a:t>
            </a:r>
            <a:r>
              <a:rPr lang="en-US" u="sng" spc="-1" dirty="0">
                <a:solidFill>
                  <a:srgbClr val="0055A0"/>
                </a:solidFill>
              </a:rPr>
              <a:t>measured amount of hits collected per each bin</a:t>
            </a:r>
            <a:r>
              <a:rPr lang="en-US" spc="-1" dirty="0">
                <a:solidFill>
                  <a:srgbClr val="0055A0"/>
                </a:solidFill>
              </a:rPr>
              <a:t>. This test could be done with bin size of 3 </a:t>
            </a:r>
            <a:r>
              <a:rPr lang="en-US" spc="-1" dirty="0" err="1">
                <a:solidFill>
                  <a:srgbClr val="0055A0"/>
                </a:solidFill>
              </a:rPr>
              <a:t>ps</a:t>
            </a:r>
            <a:r>
              <a:rPr lang="en-US" spc="-1" dirty="0">
                <a:solidFill>
                  <a:srgbClr val="0055A0"/>
                </a:solidFill>
              </a:rPr>
              <a:t> (fine time), 12  </a:t>
            </a:r>
            <a:r>
              <a:rPr lang="en-US" spc="-1" dirty="0" err="1">
                <a:solidFill>
                  <a:srgbClr val="0055A0"/>
                </a:solidFill>
              </a:rPr>
              <a:t>ps</a:t>
            </a:r>
            <a:r>
              <a:rPr lang="en-US" spc="-1" dirty="0">
                <a:solidFill>
                  <a:srgbClr val="0055A0"/>
                </a:solidFill>
              </a:rPr>
              <a:t> (coarse time).</a:t>
            </a:r>
            <a:endParaRPr lang="en-US" spc="-1" dirty="0"/>
          </a:p>
          <a:p>
            <a:pPr marL="285750" indent="-285750">
              <a:lnSpc>
                <a:spcPct val="100000"/>
              </a:lnSpc>
              <a:buFont typeface="Arial" panose="020B0604020202020204" pitchFamily="34" charset="0"/>
              <a:buChar char="•"/>
            </a:pPr>
            <a:endParaRPr lang="en-US" spc="-1" dirty="0"/>
          </a:p>
          <a:p>
            <a:pPr marL="285750" indent="-285750">
              <a:buFont typeface="Arial" panose="020B0604020202020204" pitchFamily="34" charset="0"/>
              <a:buChar char="•"/>
            </a:pPr>
            <a:r>
              <a:rPr lang="en-US" spc="-1" dirty="0">
                <a:solidFill>
                  <a:srgbClr val="0055A0"/>
                </a:solidFill>
              </a:rPr>
              <a:t>The </a:t>
            </a:r>
            <a:r>
              <a:rPr lang="en-US" u="sng" spc="-1" dirty="0">
                <a:solidFill>
                  <a:srgbClr val="0055A0"/>
                </a:solidFill>
              </a:rPr>
              <a:t>measurements don’t include jitter and quantization</a:t>
            </a:r>
            <a:r>
              <a:rPr lang="en-US" spc="-1" dirty="0">
                <a:solidFill>
                  <a:srgbClr val="0055A0"/>
                </a:solidFill>
              </a:rPr>
              <a:t>, INL and DNL don’t include jitter and quantization too. </a:t>
            </a:r>
          </a:p>
          <a:p>
            <a:pPr marL="285750" indent="-285750">
              <a:lnSpc>
                <a:spcPct val="100000"/>
              </a:lnSpc>
              <a:buFont typeface="Arial" panose="020B0604020202020204" pitchFamily="34" charset="0"/>
              <a:buChar char="•"/>
            </a:pPr>
            <a:endParaRPr lang="en-US" spc="-1" dirty="0"/>
          </a:p>
          <a:p>
            <a:pPr marL="285750" indent="-285750">
              <a:lnSpc>
                <a:spcPct val="100000"/>
              </a:lnSpc>
              <a:buFont typeface="Arial" panose="020B0604020202020204" pitchFamily="34" charset="0"/>
              <a:buChar char="•"/>
            </a:pPr>
            <a:endParaRPr lang="en-US" sz="1800" b="0" strike="noStrike" spc="-1" dirty="0">
              <a:latin typeface="Arial"/>
            </a:endParaRPr>
          </a:p>
        </p:txBody>
      </p:sp>
      <p:sp>
        <p:nvSpPr>
          <p:cNvPr id="730" name="CustomShape 4"/>
          <p:cNvSpPr/>
          <p:nvPr/>
        </p:nvSpPr>
        <p:spPr>
          <a:xfrm>
            <a:off x="377280" y="2562120"/>
            <a:ext cx="8144280" cy="146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800" b="0" strike="noStrike" spc="-1" dirty="0">
              <a:latin typeface="Arial"/>
            </a:endParaRPr>
          </a:p>
        </p:txBody>
      </p:sp>
      <p:sp>
        <p:nvSpPr>
          <p:cNvPr id="731" name="CustomShape 5"/>
          <p:cNvSpPr/>
          <p:nvPr/>
        </p:nvSpPr>
        <p:spPr>
          <a:xfrm>
            <a:off x="451080" y="4116600"/>
            <a:ext cx="8144280" cy="912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800" b="0" strike="noStrike" spc="-1" dirty="0">
              <a:latin typeface="Arial"/>
            </a:endParaRPr>
          </a:p>
        </p:txBody>
      </p:sp>
      <p:sp>
        <p:nvSpPr>
          <p:cNvPr id="732" name="CustomShape 6"/>
          <p:cNvSpPr/>
          <p:nvPr/>
        </p:nvSpPr>
        <p:spPr>
          <a:xfrm>
            <a:off x="5182920" y="6356520"/>
            <a:ext cx="2895120" cy="3646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en-US" sz="1200" b="0" strike="noStrike" spc="-1">
                <a:solidFill>
                  <a:srgbClr val="8B99BD"/>
                </a:solidFill>
                <a:latin typeface="Arial"/>
              </a:rPr>
              <a:t>Samuele Altruda</a:t>
            </a:r>
            <a:endParaRPr lang="en-US" sz="1200" b="0" strike="noStrike" spc="-1">
              <a:latin typeface="Arial"/>
            </a:endParaRPr>
          </a:p>
        </p:txBody>
      </p:sp>
      <p:sp>
        <p:nvSpPr>
          <p:cNvPr id="9" name="CustomShape 4">
            <a:extLst>
              <a:ext uri="{FF2B5EF4-FFF2-40B4-BE49-F238E27FC236}">
                <a16:creationId xmlns:a16="http://schemas.microsoft.com/office/drawing/2014/main" id="{50E1552E-8048-41AE-A602-B8741622F342}"/>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 name="CustomShape 1"/>
          <p:cNvSpPr/>
          <p:nvPr/>
        </p:nvSpPr>
        <p:spPr>
          <a:xfrm>
            <a:off x="457200" y="259848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735"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EB14F3C0-A218-4704-9281-5DAB2DBBE06D}" type="slidenum">
              <a:rPr lang="en-US" sz="1200" b="0" strike="noStrike" spc="-1">
                <a:solidFill>
                  <a:srgbClr val="8B99BD"/>
                </a:solidFill>
                <a:latin typeface="Arial"/>
                <a:ea typeface="DejaVu Sans"/>
              </a:rPr>
              <a:t>19</a:t>
            </a:fld>
            <a:endParaRPr lang="en-US" sz="1200" b="0" strike="noStrike" spc="-1">
              <a:latin typeface="Arial"/>
            </a:endParaRPr>
          </a:p>
        </p:txBody>
      </p:sp>
      <p:sp>
        <p:nvSpPr>
          <p:cNvPr id="736"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737" name="CustomShape 4"/>
          <p:cNvSpPr/>
          <p:nvPr/>
        </p:nvSpPr>
        <p:spPr>
          <a:xfrm>
            <a:off x="2969280" y="6362280"/>
            <a:ext cx="2127960" cy="359280"/>
          </a:xfrm>
          <a:prstGeom prst="rect">
            <a:avLst/>
          </a:prstGeom>
          <a:noFill/>
          <a:ln>
            <a:noFill/>
          </a:ln>
        </p:spPr>
        <p:style>
          <a:lnRef idx="0">
            <a:scrgbClr r="0" g="0" b="0"/>
          </a:lnRef>
          <a:fillRef idx="0">
            <a:scrgbClr r="0" g="0" b="0"/>
          </a:fillRef>
          <a:effectRef idx="0">
            <a:scrgbClr r="0" g="0" b="0"/>
          </a:effectRef>
          <a:fontRef idx="minor"/>
        </p:style>
      </p:sp>
      <p:sp>
        <p:nvSpPr>
          <p:cNvPr id="6" name="CustomShape 4">
            <a:extLst>
              <a:ext uri="{FF2B5EF4-FFF2-40B4-BE49-F238E27FC236}">
                <a16:creationId xmlns:a16="http://schemas.microsoft.com/office/drawing/2014/main" id="{9CEEF8C0-90CE-487E-B1DB-C9FC95918BEF}"/>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CustomShape 1"/>
          <p:cNvSpPr/>
          <p:nvPr/>
        </p:nvSpPr>
        <p:spPr>
          <a:xfrm>
            <a:off x="457200" y="2444760"/>
            <a:ext cx="8220960" cy="9345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47500" lnSpcReduction="20000"/>
          </a:bodyPr>
          <a:lstStyle/>
          <a:p>
            <a:pPr>
              <a:lnSpc>
                <a:spcPct val="100000"/>
              </a:lnSpc>
            </a:pPr>
            <a:r>
              <a:rPr lang="en-US" sz="4600" b="0" strike="noStrike" spc="-1">
                <a:solidFill>
                  <a:srgbClr val="0055A0"/>
                </a:solidFill>
                <a:latin typeface="Arial"/>
                <a:ea typeface="DejaVu Sans"/>
              </a:rPr>
              <a:t>PicoTDCv2:</a:t>
            </a:r>
            <a:br/>
            <a:r>
              <a:rPr lang="en-US" sz="4600" b="0" strike="noStrike" spc="-1">
                <a:solidFill>
                  <a:srgbClr val="0055A0"/>
                </a:solidFill>
                <a:latin typeface="Arial"/>
                <a:ea typeface="DejaVu Sans"/>
              </a:rPr>
              <a:t>Pico-second TDC for HEP </a:t>
            </a:r>
            <a:br/>
            <a:endParaRPr lang="en-US" sz="4600" b="0" strike="noStrike" spc="-1">
              <a:latin typeface="Arial"/>
            </a:endParaRPr>
          </a:p>
        </p:txBody>
      </p:sp>
      <p:sp>
        <p:nvSpPr>
          <p:cNvPr id="402" name="CustomShape 2"/>
          <p:cNvSpPr/>
          <p:nvPr/>
        </p:nvSpPr>
        <p:spPr>
          <a:xfrm>
            <a:off x="457200" y="3601080"/>
            <a:ext cx="7842960" cy="1089720"/>
          </a:xfrm>
          <a:prstGeom prst="rect">
            <a:avLst/>
          </a:prstGeom>
          <a:noFill/>
          <a:ln>
            <a:noFill/>
          </a:ln>
        </p:spPr>
        <p:style>
          <a:lnRef idx="0">
            <a:scrgbClr r="0" g="0" b="0"/>
          </a:lnRef>
          <a:fillRef idx="0">
            <a:scrgbClr r="0" g="0" b="0"/>
          </a:fillRef>
          <a:effectRef idx="0">
            <a:scrgbClr r="0" g="0" b="0"/>
          </a:effectRef>
          <a:fontRef idx="minor"/>
        </p:style>
        <p:txBody>
          <a:bodyPr lIns="45720" tIns="0" rIns="45720" bIns="0" anchor="b">
            <a:normAutofit lnSpcReduction="10000"/>
          </a:bodyPr>
          <a:lstStyle/>
          <a:p>
            <a:pPr>
              <a:lnSpc>
                <a:spcPct val="100000"/>
              </a:lnSpc>
              <a:spcBef>
                <a:spcPts val="360"/>
              </a:spcBef>
            </a:pPr>
            <a:r>
              <a:rPr lang="en-US" sz="1800" b="0" strike="noStrike" spc="-1">
                <a:solidFill>
                  <a:srgbClr val="0055A0"/>
                </a:solidFill>
                <a:latin typeface="Arial"/>
                <a:ea typeface="DejaVu Sans"/>
              </a:rPr>
              <a:t>Moritz Horstmann, Jorgen Christiansen, Samuele Altruda, </a:t>
            </a:r>
            <a:br/>
            <a:r>
              <a:rPr lang="en-US" sz="1800" b="0" strike="noStrike" spc="-1">
                <a:solidFill>
                  <a:srgbClr val="0055A0"/>
                </a:solidFill>
                <a:latin typeface="Arial"/>
                <a:ea typeface="DejaVu Sans"/>
              </a:rPr>
              <a:t>Gill Lumer-Klabbers, Jeffrey Prinzie (KU Leuven)</a:t>
            </a:r>
            <a:endParaRPr lang="en-US" sz="1800" b="0" strike="noStrike" spc="-1">
              <a:latin typeface="Arial"/>
            </a:endParaRPr>
          </a:p>
          <a:p>
            <a:pPr>
              <a:lnSpc>
                <a:spcPct val="100000"/>
              </a:lnSpc>
              <a:spcBef>
                <a:spcPts val="320"/>
              </a:spcBef>
            </a:pPr>
            <a:endParaRPr lang="en-US" sz="1800" b="0" strike="noStrike" spc="-1">
              <a:latin typeface="Arial"/>
            </a:endParaRPr>
          </a:p>
          <a:p>
            <a:pPr>
              <a:lnSpc>
                <a:spcPct val="100000"/>
              </a:lnSpc>
              <a:spcBef>
                <a:spcPts val="360"/>
              </a:spcBef>
            </a:pPr>
            <a:r>
              <a:rPr lang="en-US" sz="1800" b="0" strike="noStrike" spc="-1">
                <a:solidFill>
                  <a:srgbClr val="0055A0"/>
                </a:solidFill>
                <a:latin typeface="Arial"/>
                <a:ea typeface="DejaVu Sans"/>
              </a:rPr>
              <a:t>CERN/EP-ESE</a:t>
            </a:r>
            <a:endParaRPr lang="en-US" sz="18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739"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B6B88AA1-96C9-45E6-A45A-42FD257B6FB7}" type="slidenum">
              <a:rPr lang="en-US" sz="1200" b="0" strike="noStrike" spc="-1">
                <a:solidFill>
                  <a:srgbClr val="8B99BD"/>
                </a:solidFill>
                <a:latin typeface="Arial"/>
                <a:ea typeface="DejaVu Sans"/>
              </a:rPr>
              <a:t>20</a:t>
            </a:fld>
            <a:endParaRPr lang="en-US" sz="1200" b="0" strike="noStrike" spc="-1">
              <a:latin typeface="Arial"/>
            </a:endParaRPr>
          </a:p>
        </p:txBody>
      </p:sp>
      <p:sp>
        <p:nvSpPr>
          <p:cNvPr id="740" name="CustomShape 3"/>
          <p:cNvSpPr/>
          <p:nvPr/>
        </p:nvSpPr>
        <p:spPr>
          <a:xfrm>
            <a:off x="640080" y="100944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1,  not adjusted, </a:t>
            </a:r>
            <a:r>
              <a:rPr lang="en-US" sz="1800" b="1" u="sng" strike="noStrike" spc="-1">
                <a:solidFill>
                  <a:srgbClr val="0055A0"/>
                </a:solidFill>
                <a:uFillTx/>
                <a:latin typeface="Arial"/>
                <a:ea typeface="Noto Sans CJK SC Regular"/>
              </a:rPr>
              <a:t>coarse mode</a:t>
            </a:r>
            <a:r>
              <a:rPr lang="en-US" sz="1800" b="0" strike="noStrike" spc="-1">
                <a:solidFill>
                  <a:srgbClr val="0055A0"/>
                </a:solidFill>
                <a:latin typeface="Arial"/>
                <a:ea typeface="Noto Sans CJK SC Regular"/>
              </a:rPr>
              <a:t>, bin 12ps, RMS_resolution </a:t>
            </a:r>
            <a:r>
              <a:rPr lang="en-US" sz="1600" b="0" strike="noStrike" spc="-1">
                <a:solidFill>
                  <a:srgbClr val="0055A0"/>
                </a:solidFill>
                <a:latin typeface="Arial"/>
                <a:ea typeface="DejaVu Sans"/>
              </a:rPr>
              <a:t>= 4,165ps</a:t>
            </a:r>
            <a:endParaRPr lang="en-US" sz="1600" b="0" strike="noStrike" spc="-1">
              <a:latin typeface="Arial"/>
            </a:endParaRPr>
          </a:p>
        </p:txBody>
      </p:sp>
      <p:sp>
        <p:nvSpPr>
          <p:cNvPr id="741" name="CustomShape 4"/>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742" name="CustomShape 5"/>
          <p:cNvSpPr/>
          <p:nvPr/>
        </p:nvSpPr>
        <p:spPr>
          <a:xfrm>
            <a:off x="2969280" y="6362280"/>
            <a:ext cx="2127960" cy="359280"/>
          </a:xfrm>
          <a:prstGeom prst="rect">
            <a:avLst/>
          </a:prstGeom>
          <a:noFill/>
          <a:ln>
            <a:noFill/>
          </a:ln>
        </p:spPr>
        <p:style>
          <a:lnRef idx="0">
            <a:scrgbClr r="0" g="0" b="0"/>
          </a:lnRef>
          <a:fillRef idx="0">
            <a:scrgbClr r="0" g="0" b="0"/>
          </a:fillRef>
          <a:effectRef idx="0">
            <a:scrgbClr r="0" g="0" b="0"/>
          </a:effectRef>
          <a:fontRef idx="minor"/>
        </p:style>
      </p:sp>
      <p:sp>
        <p:nvSpPr>
          <p:cNvPr id="743" name="CustomShape 6"/>
          <p:cNvSpPr/>
          <p:nvPr/>
        </p:nvSpPr>
        <p:spPr>
          <a:xfrm>
            <a:off x="2377440" y="135576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pic>
        <p:nvPicPr>
          <p:cNvPr id="744" name="Immagine 743"/>
          <p:cNvPicPr/>
          <p:nvPr/>
        </p:nvPicPr>
        <p:blipFill>
          <a:blip r:embed="rId3"/>
          <a:stretch/>
        </p:blipFill>
        <p:spPr>
          <a:xfrm>
            <a:off x="457199" y="1827035"/>
            <a:ext cx="3982721" cy="3329165"/>
          </a:xfrm>
          <a:prstGeom prst="rect">
            <a:avLst/>
          </a:prstGeom>
          <a:ln>
            <a:noFill/>
          </a:ln>
        </p:spPr>
      </p:pic>
      <p:sp>
        <p:nvSpPr>
          <p:cNvPr id="745" name="CustomShape 7"/>
          <p:cNvSpPr/>
          <p:nvPr/>
        </p:nvSpPr>
        <p:spPr>
          <a:xfrm>
            <a:off x="100080" y="5122338"/>
            <a:ext cx="447192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0000"/>
                </a:solidFill>
                <a:latin typeface="Arial"/>
                <a:ea typeface="DejaVu Sans"/>
              </a:rPr>
              <a:t>https://cernbox.cern.ch/index.php/s/4Jc4wv68w8V4Ofi</a:t>
            </a:r>
            <a:endParaRPr lang="en-US" sz="1400" b="0" strike="noStrike" spc="-1" dirty="0">
              <a:latin typeface="Arial"/>
            </a:endParaRPr>
          </a:p>
        </p:txBody>
      </p:sp>
      <p:sp>
        <p:nvSpPr>
          <p:cNvPr id="746" name="CustomShape 8"/>
          <p:cNvSpPr/>
          <p:nvPr/>
        </p:nvSpPr>
        <p:spPr>
          <a:xfrm>
            <a:off x="1074420" y="535878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
        <p:nvSpPr>
          <p:cNvPr id="747" name="CustomShape 9"/>
          <p:cNvSpPr/>
          <p:nvPr/>
        </p:nvSpPr>
        <p:spPr>
          <a:xfrm>
            <a:off x="2377440" y="135576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pic>
        <p:nvPicPr>
          <p:cNvPr id="12" name="Immagine 11">
            <a:extLst>
              <a:ext uri="{FF2B5EF4-FFF2-40B4-BE49-F238E27FC236}">
                <a16:creationId xmlns:a16="http://schemas.microsoft.com/office/drawing/2014/main" id="{15D6D113-351D-45F3-82D5-25E502E72407}"/>
              </a:ext>
            </a:extLst>
          </p:cNvPr>
          <p:cNvPicPr/>
          <p:nvPr/>
        </p:nvPicPr>
        <p:blipFill>
          <a:blip r:embed="rId4"/>
          <a:stretch/>
        </p:blipFill>
        <p:spPr>
          <a:xfrm>
            <a:off x="4572000" y="1839435"/>
            <a:ext cx="4349322" cy="3257868"/>
          </a:xfrm>
          <a:prstGeom prst="rect">
            <a:avLst/>
          </a:prstGeom>
          <a:ln>
            <a:noFill/>
          </a:ln>
        </p:spPr>
      </p:pic>
      <p:sp>
        <p:nvSpPr>
          <p:cNvPr id="13" name="CustomShape 6">
            <a:extLst>
              <a:ext uri="{FF2B5EF4-FFF2-40B4-BE49-F238E27FC236}">
                <a16:creationId xmlns:a16="http://schemas.microsoft.com/office/drawing/2014/main" id="{C9C4AF45-F013-4866-994E-38198B769993}"/>
              </a:ext>
            </a:extLst>
          </p:cNvPr>
          <p:cNvSpPr/>
          <p:nvPr/>
        </p:nvSpPr>
        <p:spPr>
          <a:xfrm>
            <a:off x="4572600" y="5118721"/>
            <a:ext cx="457140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0000"/>
                </a:solidFill>
                <a:latin typeface="Arial"/>
                <a:ea typeface="DejaVu Sans"/>
              </a:rPr>
              <a:t>https://cernbox.cern.ch/index.php/s/GvY7rTUIu6CgGBx</a:t>
            </a:r>
            <a:endParaRPr lang="en-US" sz="1400" b="0" strike="noStrike" spc="-1" dirty="0">
              <a:latin typeface="Arial"/>
            </a:endParaRPr>
          </a:p>
        </p:txBody>
      </p:sp>
      <p:sp>
        <p:nvSpPr>
          <p:cNvPr id="14" name="CustomShape 8">
            <a:extLst>
              <a:ext uri="{FF2B5EF4-FFF2-40B4-BE49-F238E27FC236}">
                <a16:creationId xmlns:a16="http://schemas.microsoft.com/office/drawing/2014/main" id="{F8D0B348-4739-4637-8919-BF2D0A52FE79}"/>
              </a:ext>
            </a:extLst>
          </p:cNvPr>
          <p:cNvSpPr/>
          <p:nvPr/>
        </p:nvSpPr>
        <p:spPr>
          <a:xfrm>
            <a:off x="5596680" y="547638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
        <p:nvSpPr>
          <p:cNvPr id="15" name="CustomShape 4">
            <a:extLst>
              <a:ext uri="{FF2B5EF4-FFF2-40B4-BE49-F238E27FC236}">
                <a16:creationId xmlns:a16="http://schemas.microsoft.com/office/drawing/2014/main" id="{489DA95F-FAF3-4368-B0B6-A71BC15B9389}"/>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0"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811"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355BA50B-8BB1-4E55-910A-974A65B1451B}" type="slidenum">
              <a:rPr lang="en-US" sz="1200" b="0" strike="noStrike" spc="-1">
                <a:solidFill>
                  <a:srgbClr val="8B99BD"/>
                </a:solidFill>
                <a:latin typeface="Arial"/>
                <a:ea typeface="DejaVu Sans"/>
              </a:rPr>
              <a:t>21</a:t>
            </a:fld>
            <a:endParaRPr lang="en-US" sz="1200" b="0" strike="noStrike" spc="-1">
              <a:latin typeface="Arial"/>
            </a:endParaRPr>
          </a:p>
        </p:txBody>
      </p:sp>
      <p:sp>
        <p:nvSpPr>
          <p:cNvPr id="812" name="CustomShape 3"/>
          <p:cNvSpPr/>
          <p:nvPr/>
        </p:nvSpPr>
        <p:spPr>
          <a:xfrm>
            <a:off x="640080" y="1567800"/>
            <a:ext cx="7765920" cy="358920"/>
          </a:xfrm>
          <a:prstGeom prst="rect">
            <a:avLst/>
          </a:prstGeom>
          <a:noFill/>
          <a:ln>
            <a:noFill/>
          </a:ln>
        </p:spPr>
        <p:style>
          <a:lnRef idx="0">
            <a:scrgbClr r="0" g="0" b="0"/>
          </a:lnRef>
          <a:fillRef idx="0">
            <a:scrgbClr r="0" g="0" b="0"/>
          </a:fillRef>
          <a:effectRef idx="0">
            <a:scrgbClr r="0" g="0" b="0"/>
          </a:effectRef>
          <a:fontRef idx="minor"/>
        </p:style>
      </p:sp>
      <p:sp>
        <p:nvSpPr>
          <p:cNvPr id="813" name="CustomShape 4"/>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1,  not adjusted, </a:t>
            </a:r>
            <a:r>
              <a:rPr lang="en-US" sz="1800" b="1" u="sng" strike="noStrike" spc="-1">
                <a:solidFill>
                  <a:srgbClr val="0055A0"/>
                </a:solidFill>
                <a:uFillTx/>
                <a:latin typeface="Arial"/>
                <a:ea typeface="Noto Sans CJK SC Regular"/>
              </a:rPr>
              <a:t>fine mode</a:t>
            </a:r>
            <a:r>
              <a:rPr lang="en-US" sz="1800" b="0" strike="noStrike" spc="-1">
                <a:solidFill>
                  <a:srgbClr val="0055A0"/>
                </a:solidFill>
                <a:latin typeface="Arial"/>
                <a:ea typeface="Noto Sans CJK SC Regular"/>
              </a:rPr>
              <a:t>, bin 3ps, RMS_resolution </a:t>
            </a:r>
            <a:r>
              <a:rPr lang="en-US" sz="1600" b="0" strike="noStrike" spc="-1">
                <a:solidFill>
                  <a:srgbClr val="0055A0"/>
                </a:solidFill>
                <a:latin typeface="Arial"/>
                <a:ea typeface="DejaVu Sans"/>
              </a:rPr>
              <a:t>= 3,256ps</a:t>
            </a:r>
            <a:endParaRPr lang="en-US" sz="1600" b="0" strike="noStrike" spc="-1">
              <a:latin typeface="Arial"/>
            </a:endParaRPr>
          </a:p>
        </p:txBody>
      </p:sp>
      <p:sp>
        <p:nvSpPr>
          <p:cNvPr id="814" name="CustomShape 5"/>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815" name="Immagine 814"/>
          <p:cNvPicPr/>
          <p:nvPr/>
        </p:nvPicPr>
        <p:blipFill>
          <a:blip r:embed="rId3"/>
          <a:stretch/>
        </p:blipFill>
        <p:spPr>
          <a:xfrm>
            <a:off x="47560" y="1947240"/>
            <a:ext cx="4475480" cy="3352278"/>
          </a:xfrm>
          <a:prstGeom prst="rect">
            <a:avLst/>
          </a:prstGeom>
          <a:ln>
            <a:noFill/>
          </a:ln>
        </p:spPr>
      </p:pic>
      <p:sp>
        <p:nvSpPr>
          <p:cNvPr id="816" name="CustomShape 6"/>
          <p:cNvSpPr/>
          <p:nvPr/>
        </p:nvSpPr>
        <p:spPr>
          <a:xfrm>
            <a:off x="2377440" y="163980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sp>
        <p:nvSpPr>
          <p:cNvPr id="817" name="CustomShape 7"/>
          <p:cNvSpPr/>
          <p:nvPr/>
        </p:nvSpPr>
        <p:spPr>
          <a:xfrm>
            <a:off x="47560" y="5251306"/>
            <a:ext cx="621792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Arial"/>
                <a:ea typeface="DejaVu Sans"/>
              </a:rPr>
              <a:t>https://cernbox.cern.ch/index.php/s/zbxF6ikAMAB0BAu</a:t>
            </a:r>
            <a:endParaRPr lang="en-US" sz="1400" b="0" strike="noStrike" spc="-1">
              <a:latin typeface="Arial"/>
            </a:endParaRPr>
          </a:p>
        </p:txBody>
      </p:sp>
      <p:sp>
        <p:nvSpPr>
          <p:cNvPr id="818" name="CustomShape 8"/>
          <p:cNvSpPr/>
          <p:nvPr/>
        </p:nvSpPr>
        <p:spPr>
          <a:xfrm>
            <a:off x="904240" y="552618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pic>
        <p:nvPicPr>
          <p:cNvPr id="11" name="Immagine 10">
            <a:extLst>
              <a:ext uri="{FF2B5EF4-FFF2-40B4-BE49-F238E27FC236}">
                <a16:creationId xmlns:a16="http://schemas.microsoft.com/office/drawing/2014/main" id="{34641BAE-2E8F-4DC1-951A-E87EE61C70AD}"/>
              </a:ext>
            </a:extLst>
          </p:cNvPr>
          <p:cNvPicPr/>
          <p:nvPr/>
        </p:nvPicPr>
        <p:blipFill>
          <a:blip r:embed="rId4"/>
          <a:stretch/>
        </p:blipFill>
        <p:spPr>
          <a:xfrm>
            <a:off x="4523040" y="1998720"/>
            <a:ext cx="4475480" cy="3352306"/>
          </a:xfrm>
          <a:prstGeom prst="rect">
            <a:avLst/>
          </a:prstGeom>
          <a:ln>
            <a:noFill/>
          </a:ln>
        </p:spPr>
      </p:pic>
      <p:sp>
        <p:nvSpPr>
          <p:cNvPr id="12" name="CustomShape 6">
            <a:extLst>
              <a:ext uri="{FF2B5EF4-FFF2-40B4-BE49-F238E27FC236}">
                <a16:creationId xmlns:a16="http://schemas.microsoft.com/office/drawing/2014/main" id="{E77475C6-3DA3-4029-93A7-C523C9EC6128}"/>
              </a:ext>
            </a:extLst>
          </p:cNvPr>
          <p:cNvSpPr/>
          <p:nvPr/>
        </p:nvSpPr>
        <p:spPr>
          <a:xfrm>
            <a:off x="4567680" y="5290200"/>
            <a:ext cx="628740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Arial"/>
                <a:ea typeface="DejaVu Sans"/>
              </a:rPr>
              <a:t>https://cernbox.cern.ch/index.php/s/fpqJKaSbkbPG0vX</a:t>
            </a:r>
            <a:endParaRPr lang="en-US" sz="1400" b="0" strike="noStrike" spc="-1">
              <a:latin typeface="Arial"/>
            </a:endParaRPr>
          </a:p>
        </p:txBody>
      </p:sp>
      <p:sp>
        <p:nvSpPr>
          <p:cNvPr id="13" name="CustomShape 8">
            <a:extLst>
              <a:ext uri="{FF2B5EF4-FFF2-40B4-BE49-F238E27FC236}">
                <a16:creationId xmlns:a16="http://schemas.microsoft.com/office/drawing/2014/main" id="{04317388-5708-4A6E-83A0-A9B713466CB9}"/>
              </a:ext>
            </a:extLst>
          </p:cNvPr>
          <p:cNvSpPr/>
          <p:nvPr/>
        </p:nvSpPr>
        <p:spPr>
          <a:xfrm>
            <a:off x="5318760" y="5594746"/>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
        <p:nvSpPr>
          <p:cNvPr id="14" name="CustomShape 4">
            <a:extLst>
              <a:ext uri="{FF2B5EF4-FFF2-40B4-BE49-F238E27FC236}">
                <a16:creationId xmlns:a16="http://schemas.microsoft.com/office/drawing/2014/main" id="{53518DCF-3F87-4D89-A618-BB9683D277CF}"/>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77" name="Table 1"/>
          <p:cNvGraphicFramePr/>
          <p:nvPr>
            <p:extLst>
              <p:ext uri="{D42A27DB-BD31-4B8C-83A1-F6EECF244321}">
                <p14:modId xmlns:p14="http://schemas.microsoft.com/office/powerpoint/2010/main" val="3365057094"/>
              </p:ext>
            </p:extLst>
          </p:nvPr>
        </p:nvGraphicFramePr>
        <p:xfrm>
          <a:off x="493560" y="1789920"/>
          <a:ext cx="8284680" cy="3931920"/>
        </p:xfrm>
        <a:graphic>
          <a:graphicData uri="http://schemas.openxmlformats.org/drawingml/2006/table">
            <a:tbl>
              <a:tblPr/>
              <a:tblGrid>
                <a:gridCol w="1848960">
                  <a:extLst>
                    <a:ext uri="{9D8B030D-6E8A-4147-A177-3AD203B41FA5}">
                      <a16:colId xmlns:a16="http://schemas.microsoft.com/office/drawing/2014/main" val="20000"/>
                    </a:ext>
                  </a:extLst>
                </a:gridCol>
                <a:gridCol w="799200">
                  <a:extLst>
                    <a:ext uri="{9D8B030D-6E8A-4147-A177-3AD203B41FA5}">
                      <a16:colId xmlns:a16="http://schemas.microsoft.com/office/drawing/2014/main" val="20001"/>
                    </a:ext>
                  </a:extLst>
                </a:gridCol>
                <a:gridCol w="1400400">
                  <a:extLst>
                    <a:ext uri="{9D8B030D-6E8A-4147-A177-3AD203B41FA5}">
                      <a16:colId xmlns:a16="http://schemas.microsoft.com/office/drawing/2014/main" val="20002"/>
                    </a:ext>
                  </a:extLst>
                </a:gridCol>
                <a:gridCol w="2118600">
                  <a:extLst>
                    <a:ext uri="{9D8B030D-6E8A-4147-A177-3AD203B41FA5}">
                      <a16:colId xmlns:a16="http://schemas.microsoft.com/office/drawing/2014/main" val="20003"/>
                    </a:ext>
                  </a:extLst>
                </a:gridCol>
                <a:gridCol w="2117520">
                  <a:extLst>
                    <a:ext uri="{9D8B030D-6E8A-4147-A177-3AD203B41FA5}">
                      <a16:colId xmlns:a16="http://schemas.microsoft.com/office/drawing/2014/main" val="20004"/>
                    </a:ext>
                  </a:extLst>
                </a:gridCol>
              </a:tblGrid>
              <a:tr h="603720">
                <a:tc>
                  <a:txBody>
                    <a:bodyPr/>
                    <a:lstStyle/>
                    <a:p>
                      <a:endParaRPr lang="it-IT"/>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B3"/>
                    </a:solidFill>
                  </a:tcPr>
                </a:tc>
                <a:tc>
                  <a:txBody>
                    <a:bodyPr/>
                    <a:lstStyle/>
                    <a:p>
                      <a:endParaRPr lang="it-IT"/>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B3"/>
                    </a:solidFill>
                  </a:tcPr>
                </a:tc>
                <a:tc>
                  <a:txBody>
                    <a:bodyPr/>
                    <a:lstStyle/>
                    <a:p>
                      <a:endParaRPr lang="it-IT"/>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B3"/>
                    </a:solidFill>
                  </a:tcPr>
                </a:tc>
                <a:tc>
                  <a:txBody>
                    <a:bodyPr/>
                    <a:lstStyle/>
                    <a:p>
                      <a:pPr algn="ctr">
                        <a:lnSpc>
                          <a:spcPct val="100000"/>
                        </a:lnSpc>
                      </a:pPr>
                      <a:r>
                        <a:rPr lang="en-US" sz="1800" b="0" strike="noStrike" spc="-1">
                          <a:solidFill>
                            <a:srgbClr val="0066B3"/>
                          </a:solidFill>
                          <a:latin typeface="Arial"/>
                        </a:rPr>
                        <a:t>Sweep Test (PicoTDCV2)</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B3"/>
                    </a:solidFill>
                  </a:tcPr>
                </a:tc>
                <a:tc>
                  <a:txBody>
                    <a:bodyPr/>
                    <a:lstStyle/>
                    <a:p>
                      <a:pPr algn="ctr">
                        <a:lnSpc>
                          <a:spcPct val="100000"/>
                        </a:lnSpc>
                      </a:pPr>
                      <a:r>
                        <a:rPr lang="en-US" sz="1800" b="0" strike="noStrike" spc="-1">
                          <a:solidFill>
                            <a:srgbClr val="0066B3"/>
                          </a:solidFill>
                          <a:latin typeface="Arial"/>
                        </a:rPr>
                        <a:t> Sweep Test</a:t>
                      </a:r>
                      <a:endParaRPr lang="en-US" sz="1800" b="0" strike="noStrike" spc="-1">
                        <a:latin typeface="Arial"/>
                      </a:endParaRPr>
                    </a:p>
                    <a:p>
                      <a:pPr algn="ctr">
                        <a:lnSpc>
                          <a:spcPct val="100000"/>
                        </a:lnSpc>
                      </a:pPr>
                      <a:r>
                        <a:rPr lang="en-US" sz="1800" b="0" strike="noStrike" spc="-1">
                          <a:solidFill>
                            <a:srgbClr val="0066B3"/>
                          </a:solidFill>
                          <a:latin typeface="Arial"/>
                        </a:rPr>
                        <a:t>(PicoTDCV1)</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3B3B3"/>
                    </a:solidFill>
                  </a:tcPr>
                </a:tc>
                <a:extLst>
                  <a:ext uri="{0D108BD9-81ED-4DB2-BD59-A6C34878D82A}">
                    <a16:rowId xmlns:a16="http://schemas.microsoft.com/office/drawing/2014/main" val="10000"/>
                  </a:ext>
                </a:extLst>
              </a:tr>
              <a:tr h="347760">
                <a:tc>
                  <a:txBody>
                    <a:bodyPr/>
                    <a:lstStyle/>
                    <a:p>
                      <a:endParaRPr lang="it-IT"/>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66B3"/>
                          </a:solidFill>
                          <a:latin typeface="Arial"/>
                        </a:rPr>
                        <a:t>Ch</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66B3"/>
                          </a:solidFill>
                          <a:latin typeface="Arial"/>
                        </a:rPr>
                        <a:t>adjusted</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55A0"/>
                          </a:solidFill>
                          <a:latin typeface="Arial"/>
                          <a:ea typeface="Noto Sans CJK SC Regular"/>
                        </a:rPr>
                        <a:t>RMS_resolution</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55A0"/>
                          </a:solidFill>
                          <a:latin typeface="Arial"/>
                          <a:ea typeface="Noto Sans CJK SC Regular"/>
                        </a:rPr>
                        <a:t>RMS_resolution</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extLst>
                  <a:ext uri="{0D108BD9-81ED-4DB2-BD59-A6C34878D82A}">
                    <a16:rowId xmlns:a16="http://schemas.microsoft.com/office/drawing/2014/main" val="10001"/>
                  </a:ext>
                </a:extLst>
              </a:tr>
              <a:tr h="347760">
                <a:tc rowSpan="4">
                  <a:txBody>
                    <a:bodyPr/>
                    <a:lstStyle/>
                    <a:p>
                      <a:pPr algn="ctr">
                        <a:lnSpc>
                          <a:spcPct val="100000"/>
                        </a:lnSpc>
                      </a:pPr>
                      <a:r>
                        <a:rPr lang="en-US" sz="1800" b="0" strike="noStrike" spc="-1">
                          <a:solidFill>
                            <a:srgbClr val="0066B3"/>
                          </a:solidFill>
                          <a:latin typeface="Arial"/>
                        </a:rPr>
                        <a:t>Coarse time </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1</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NO</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55A0"/>
                          </a:solidFill>
                          <a:latin typeface="Arial"/>
                          <a:ea typeface="DejaVu Sans"/>
                        </a:rPr>
                        <a:t>4,165ps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X</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extLst>
                  <a:ext uri="{0D108BD9-81ED-4DB2-BD59-A6C34878D82A}">
                    <a16:rowId xmlns:a16="http://schemas.microsoft.com/office/drawing/2014/main" val="10002"/>
                  </a:ext>
                </a:extLst>
              </a:tr>
              <a:tr h="347760">
                <a:tc vMerge="1">
                  <a:txBody>
                    <a:bodyPr/>
                    <a:lstStyle/>
                    <a:p>
                      <a:endParaRPr lang="it-IT"/>
                    </a:p>
                  </a:txBody>
                  <a:tcPr>
                    <a:solidFill>
                      <a:srgbClr val="729FCF"/>
                    </a:solidFill>
                  </a:tcPr>
                </a:tc>
                <a:tc>
                  <a:txBody>
                    <a:bodyPr/>
                    <a:lstStyle/>
                    <a:p>
                      <a:pPr algn="ctr">
                        <a:lnSpc>
                          <a:spcPct val="100000"/>
                        </a:lnSpc>
                      </a:pPr>
                      <a:r>
                        <a:rPr lang="en-US" sz="1800" b="0" strike="noStrike" spc="-1">
                          <a:solidFill>
                            <a:srgbClr val="0066B3"/>
                          </a:solidFill>
                          <a:latin typeface="Arial"/>
                        </a:rPr>
                        <a:t>31</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66B3"/>
                          </a:solidFill>
                          <a:latin typeface="Arial"/>
                        </a:rPr>
                        <a:t>NO</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55A0"/>
                          </a:solidFill>
                          <a:latin typeface="Arial"/>
                          <a:ea typeface="DejaVu Sans"/>
                        </a:rPr>
                        <a:t>4,066ps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66B3"/>
                          </a:solidFill>
                          <a:latin typeface="Arial"/>
                        </a:rPr>
                        <a:t>4,129ps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extLst>
                  <a:ext uri="{0D108BD9-81ED-4DB2-BD59-A6C34878D82A}">
                    <a16:rowId xmlns:a16="http://schemas.microsoft.com/office/drawing/2014/main" val="10003"/>
                  </a:ext>
                </a:extLst>
              </a:tr>
              <a:tr h="347760">
                <a:tc vMerge="1">
                  <a:txBody>
                    <a:bodyPr/>
                    <a:lstStyle/>
                    <a:p>
                      <a:endParaRPr lang="it-IT"/>
                    </a:p>
                  </a:txBody>
                  <a:tcPr>
                    <a:solidFill>
                      <a:srgbClr val="729FCF"/>
                    </a:solidFill>
                  </a:tcPr>
                </a:tc>
                <a:tc>
                  <a:txBody>
                    <a:bodyPr/>
                    <a:lstStyle/>
                    <a:p>
                      <a:pPr algn="ctr">
                        <a:lnSpc>
                          <a:spcPct val="100000"/>
                        </a:lnSpc>
                      </a:pPr>
                      <a:r>
                        <a:rPr lang="en-US" sz="1800" b="0" strike="noStrike" spc="-1">
                          <a:solidFill>
                            <a:srgbClr val="0066B3"/>
                          </a:solidFill>
                          <a:latin typeface="Arial"/>
                        </a:rPr>
                        <a:t>35</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NO</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55A0"/>
                          </a:solidFill>
                          <a:latin typeface="Arial"/>
                          <a:ea typeface="DejaVu Sans"/>
                        </a:rPr>
                        <a:t>4,085ps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X</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extLst>
                  <a:ext uri="{0D108BD9-81ED-4DB2-BD59-A6C34878D82A}">
                    <a16:rowId xmlns:a16="http://schemas.microsoft.com/office/drawing/2014/main" val="10004"/>
                  </a:ext>
                </a:extLst>
              </a:tr>
              <a:tr h="347760">
                <a:tc vMerge="1">
                  <a:txBody>
                    <a:bodyPr/>
                    <a:lstStyle/>
                    <a:p>
                      <a:endParaRPr lang="it-IT"/>
                    </a:p>
                  </a:txBody>
                  <a:tcPr>
                    <a:solidFill>
                      <a:srgbClr val="729FCF"/>
                    </a:solidFill>
                  </a:tcPr>
                </a:tc>
                <a:tc>
                  <a:txBody>
                    <a:bodyPr/>
                    <a:lstStyle/>
                    <a:p>
                      <a:pPr algn="ctr">
                        <a:lnSpc>
                          <a:spcPct val="100000"/>
                        </a:lnSpc>
                      </a:pPr>
                      <a:r>
                        <a:rPr lang="en-US" sz="1800" b="0" strike="noStrike" spc="-1">
                          <a:solidFill>
                            <a:srgbClr val="0066B3"/>
                          </a:solidFill>
                          <a:latin typeface="Arial"/>
                        </a:rPr>
                        <a:t>48</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66B3"/>
                          </a:solidFill>
                          <a:latin typeface="Arial"/>
                        </a:rPr>
                        <a:t>NO</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55A0"/>
                          </a:solidFill>
                          <a:latin typeface="Arial"/>
                          <a:ea typeface="DejaVu Sans"/>
                        </a:rPr>
                        <a:t>4,015ps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66B3"/>
                          </a:solidFill>
                          <a:latin typeface="Arial"/>
                        </a:rPr>
                        <a:t>X</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extLst>
                  <a:ext uri="{0D108BD9-81ED-4DB2-BD59-A6C34878D82A}">
                    <a16:rowId xmlns:a16="http://schemas.microsoft.com/office/drawing/2014/main" val="10005"/>
                  </a:ext>
                </a:extLst>
              </a:tr>
              <a:tr h="347760">
                <a:tc rowSpan="4">
                  <a:txBody>
                    <a:bodyPr/>
                    <a:lstStyle/>
                    <a:p>
                      <a:pPr algn="ctr">
                        <a:lnSpc>
                          <a:spcPct val="100000"/>
                        </a:lnSpc>
                      </a:pPr>
                      <a:r>
                        <a:rPr lang="en-US" sz="1800" b="0" strike="noStrike" spc="-1" dirty="0">
                          <a:solidFill>
                            <a:srgbClr val="0066B3"/>
                          </a:solidFill>
                          <a:latin typeface="Arial"/>
                        </a:rPr>
                        <a:t>Fine time </a:t>
                      </a:r>
                      <a:endParaRPr lang="en-US" sz="1800" b="0" strike="noStrike" spc="-1" dirty="0">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1</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NO</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55A0"/>
                          </a:solidFill>
                          <a:latin typeface="Arial"/>
                          <a:ea typeface="DejaVu Sans"/>
                        </a:rPr>
                        <a:t>3,256ps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X</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extLst>
                  <a:ext uri="{0D108BD9-81ED-4DB2-BD59-A6C34878D82A}">
                    <a16:rowId xmlns:a16="http://schemas.microsoft.com/office/drawing/2014/main" val="10006"/>
                  </a:ext>
                </a:extLst>
              </a:tr>
              <a:tr h="347760">
                <a:tc vMerge="1">
                  <a:txBody>
                    <a:bodyPr/>
                    <a:lstStyle/>
                    <a:p>
                      <a:endParaRPr lang="it-IT"/>
                    </a:p>
                  </a:txBody>
                  <a:tcPr>
                    <a:solidFill>
                      <a:srgbClr val="729FCF"/>
                    </a:solidFill>
                  </a:tcPr>
                </a:tc>
                <a:tc>
                  <a:txBody>
                    <a:bodyPr/>
                    <a:lstStyle/>
                    <a:p>
                      <a:pPr algn="ctr">
                        <a:lnSpc>
                          <a:spcPct val="100000"/>
                        </a:lnSpc>
                      </a:pPr>
                      <a:r>
                        <a:rPr lang="en-US" sz="1800" b="0" strike="noStrike" spc="-1">
                          <a:solidFill>
                            <a:srgbClr val="0066B3"/>
                          </a:solidFill>
                          <a:latin typeface="Arial"/>
                        </a:rPr>
                        <a:t>31</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66B3"/>
                          </a:solidFill>
                          <a:latin typeface="Arial"/>
                        </a:rPr>
                        <a:t>NO</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55A0"/>
                          </a:solidFill>
                          <a:latin typeface="Arial"/>
                          <a:ea typeface="DejaVu Sans"/>
                        </a:rPr>
                        <a:t>2,904ps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66B3"/>
                          </a:solidFill>
                          <a:latin typeface="Arial"/>
                        </a:rPr>
                        <a:t>3,416ps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extLst>
                  <a:ext uri="{0D108BD9-81ED-4DB2-BD59-A6C34878D82A}">
                    <a16:rowId xmlns:a16="http://schemas.microsoft.com/office/drawing/2014/main" val="10007"/>
                  </a:ext>
                </a:extLst>
              </a:tr>
              <a:tr h="347760">
                <a:tc vMerge="1">
                  <a:txBody>
                    <a:bodyPr/>
                    <a:lstStyle/>
                    <a:p>
                      <a:endParaRPr lang="it-IT"/>
                    </a:p>
                  </a:txBody>
                  <a:tcPr>
                    <a:solidFill>
                      <a:srgbClr val="729FCF"/>
                    </a:solidFill>
                  </a:tcPr>
                </a:tc>
                <a:tc>
                  <a:txBody>
                    <a:bodyPr/>
                    <a:lstStyle/>
                    <a:p>
                      <a:pPr algn="ctr">
                        <a:lnSpc>
                          <a:spcPct val="100000"/>
                        </a:lnSpc>
                      </a:pPr>
                      <a:r>
                        <a:rPr lang="en-US" sz="1800" b="0" strike="noStrike" spc="-1">
                          <a:solidFill>
                            <a:srgbClr val="0066B3"/>
                          </a:solidFill>
                          <a:latin typeface="Arial"/>
                        </a:rPr>
                        <a:t>35</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NO</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55A0"/>
                          </a:solidFill>
                          <a:latin typeface="Arial"/>
                          <a:ea typeface="DejaVu Sans"/>
                        </a:rPr>
                        <a:t>2,822ps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tc>
                  <a:txBody>
                    <a:bodyPr/>
                    <a:lstStyle/>
                    <a:p>
                      <a:pPr algn="ctr">
                        <a:lnSpc>
                          <a:spcPct val="100000"/>
                        </a:lnSpc>
                      </a:pPr>
                      <a:r>
                        <a:rPr lang="en-US" sz="1800" b="0" strike="noStrike" spc="-1">
                          <a:solidFill>
                            <a:srgbClr val="0066B3"/>
                          </a:solidFill>
                          <a:latin typeface="Arial"/>
                        </a:rPr>
                        <a:t>X</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6E6E6"/>
                    </a:solidFill>
                  </a:tcPr>
                </a:tc>
                <a:extLst>
                  <a:ext uri="{0D108BD9-81ED-4DB2-BD59-A6C34878D82A}">
                    <a16:rowId xmlns:a16="http://schemas.microsoft.com/office/drawing/2014/main" val="10008"/>
                  </a:ext>
                </a:extLst>
              </a:tr>
              <a:tr h="347760">
                <a:tc vMerge="1">
                  <a:txBody>
                    <a:bodyPr/>
                    <a:lstStyle/>
                    <a:p>
                      <a:endParaRPr lang="it-IT"/>
                    </a:p>
                  </a:txBody>
                  <a:tcPr>
                    <a:solidFill>
                      <a:srgbClr val="729FCF"/>
                    </a:solidFill>
                  </a:tcPr>
                </a:tc>
                <a:tc>
                  <a:txBody>
                    <a:bodyPr/>
                    <a:lstStyle/>
                    <a:p>
                      <a:pPr algn="ctr">
                        <a:lnSpc>
                          <a:spcPct val="100000"/>
                        </a:lnSpc>
                      </a:pPr>
                      <a:r>
                        <a:rPr lang="en-US" sz="1800" b="0" strike="noStrike" spc="-1">
                          <a:solidFill>
                            <a:srgbClr val="0066B3"/>
                          </a:solidFill>
                          <a:latin typeface="Arial"/>
                        </a:rPr>
                        <a:t>48</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66B3"/>
                          </a:solidFill>
                          <a:latin typeface="Arial"/>
                        </a:rPr>
                        <a:t>NO</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a:solidFill>
                            <a:srgbClr val="0055A0"/>
                          </a:solidFill>
                          <a:latin typeface="Arial"/>
                          <a:ea typeface="DejaVu Sans"/>
                        </a:rPr>
                        <a:t>2,707ps</a:t>
                      </a:r>
                      <a:endParaRPr lang="en-US" sz="1800" b="0" strike="noStrike" spc="-1">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tc>
                  <a:txBody>
                    <a:bodyPr/>
                    <a:lstStyle/>
                    <a:p>
                      <a:pPr algn="ctr">
                        <a:lnSpc>
                          <a:spcPct val="100000"/>
                        </a:lnSpc>
                      </a:pPr>
                      <a:r>
                        <a:rPr lang="en-US" sz="1800" b="0" strike="noStrike" spc="-1" dirty="0">
                          <a:solidFill>
                            <a:srgbClr val="0066B3"/>
                          </a:solidFill>
                          <a:latin typeface="Arial"/>
                        </a:rPr>
                        <a:t>X</a:t>
                      </a:r>
                      <a:endParaRPr lang="en-US" sz="1800" b="0" strike="noStrike" spc="-1" dirty="0">
                        <a:latin typeface="Arial"/>
                      </a:endParaRPr>
                    </a:p>
                  </a:txBody>
                  <a:tcPr marL="90000" marR="90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CCCC"/>
                    </a:solidFill>
                  </a:tcPr>
                </a:tc>
                <a:extLst>
                  <a:ext uri="{0D108BD9-81ED-4DB2-BD59-A6C34878D82A}">
                    <a16:rowId xmlns:a16="http://schemas.microsoft.com/office/drawing/2014/main" val="10009"/>
                  </a:ext>
                </a:extLst>
              </a:tr>
            </a:tbl>
          </a:graphicData>
        </a:graphic>
      </p:graphicFrame>
      <p:sp>
        <p:nvSpPr>
          <p:cNvPr id="878" name="CustomShape 2"/>
          <p:cNvSpPr/>
          <p:nvPr/>
        </p:nvSpPr>
        <p:spPr>
          <a:xfrm>
            <a:off x="85320" y="195840"/>
            <a:ext cx="900360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performances summary</a:t>
            </a:r>
            <a:endParaRPr lang="en-US" sz="4600" b="0" strike="noStrike" spc="-1">
              <a:latin typeface="Arial"/>
            </a:endParaRPr>
          </a:p>
        </p:txBody>
      </p:sp>
      <p:sp>
        <p:nvSpPr>
          <p:cNvPr id="879" name="CustomShape 3"/>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21A8F5FB-B595-49F2-BCDC-3C0E8BB18F44}" type="slidenum">
              <a:rPr lang="en-US" sz="1200" b="0" strike="noStrike" spc="-1">
                <a:solidFill>
                  <a:srgbClr val="8B99BD"/>
                </a:solidFill>
                <a:latin typeface="Arial"/>
                <a:ea typeface="DejaVu Sans"/>
              </a:rPr>
              <a:t>22</a:t>
            </a:fld>
            <a:endParaRPr lang="en-US" sz="1200" b="0" strike="noStrike" spc="-1">
              <a:latin typeface="Arial"/>
            </a:endParaRPr>
          </a:p>
        </p:txBody>
      </p:sp>
      <p:sp>
        <p:nvSpPr>
          <p:cNvPr id="880" name="CustomShape 4"/>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881" name="CustomShape 5"/>
          <p:cNvSpPr/>
          <p:nvPr/>
        </p:nvSpPr>
        <p:spPr>
          <a:xfrm>
            <a:off x="2976880" y="5899860"/>
            <a:ext cx="5666040" cy="343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dirty="0">
                <a:solidFill>
                  <a:srgbClr val="0055A0"/>
                </a:solidFill>
                <a:latin typeface="Arial"/>
                <a:ea typeface="Noto Sans CJK SC Regular"/>
              </a:rPr>
              <a:t>*</a:t>
            </a:r>
            <a:r>
              <a:rPr lang="en-US" sz="1800" b="0" strike="noStrike" spc="-1" dirty="0" err="1">
                <a:solidFill>
                  <a:srgbClr val="0055A0"/>
                </a:solidFill>
                <a:latin typeface="Arial"/>
                <a:ea typeface="Noto Sans CJK SC Regular"/>
              </a:rPr>
              <a:t>RMS_resolution</a:t>
            </a:r>
            <a:r>
              <a:rPr lang="en-US" sz="1800" b="0" strike="noStrike" spc="-1" dirty="0">
                <a:solidFill>
                  <a:srgbClr val="0055A0"/>
                </a:solidFill>
                <a:latin typeface="Arial"/>
                <a:ea typeface="Noto Sans CJK SC Regular"/>
              </a:rPr>
              <a:t> includes</a:t>
            </a:r>
            <a:r>
              <a:rPr lang="en-US" sz="1800" b="0" strike="noStrike" spc="-1" dirty="0">
                <a:solidFill>
                  <a:srgbClr val="0055A0"/>
                </a:solidFill>
                <a:latin typeface="Arial"/>
                <a:ea typeface="DejaVu Sans"/>
              </a:rPr>
              <a:t> jitter, quantization and INL</a:t>
            </a:r>
            <a:endParaRPr lang="en-US" sz="1800" b="0" strike="noStrike" spc="-1" dirty="0">
              <a:latin typeface="Arial"/>
            </a:endParaRPr>
          </a:p>
        </p:txBody>
      </p:sp>
      <p:sp>
        <p:nvSpPr>
          <p:cNvPr id="7" name="CustomShape 4">
            <a:extLst>
              <a:ext uri="{FF2B5EF4-FFF2-40B4-BE49-F238E27FC236}">
                <a16:creationId xmlns:a16="http://schemas.microsoft.com/office/drawing/2014/main" id="{237DD264-9543-4B84-8867-83102DC7EE93}"/>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 name="CustomShape 1"/>
          <p:cNvSpPr/>
          <p:nvPr/>
        </p:nvSpPr>
        <p:spPr>
          <a:xfrm>
            <a:off x="8185320" y="635652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B4026E73-68DC-4B4B-8E5C-D578160E3784}" type="slidenum">
              <a:rPr lang="en-US" sz="1200" b="0" strike="noStrike" spc="-1">
                <a:solidFill>
                  <a:srgbClr val="B2B9D0"/>
                </a:solidFill>
                <a:latin typeface="Arial"/>
                <a:ea typeface="DejaVu Sans"/>
              </a:rPr>
              <a:t>23</a:t>
            </a:fld>
            <a:endParaRPr lang="en-US" sz="1200" b="0" strike="noStrike" spc="-1">
              <a:latin typeface="Arial"/>
            </a:endParaRPr>
          </a:p>
        </p:txBody>
      </p:sp>
      <p:sp>
        <p:nvSpPr>
          <p:cNvPr id="883" name="CustomShape 2"/>
          <p:cNvSpPr/>
          <p:nvPr/>
        </p:nvSpPr>
        <p:spPr>
          <a:xfrm>
            <a:off x="457200" y="2444760"/>
            <a:ext cx="8220960" cy="9345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lstStyle/>
          <a:p>
            <a:pPr algn="ctr">
              <a:lnSpc>
                <a:spcPct val="100000"/>
              </a:lnSpc>
            </a:pPr>
            <a:r>
              <a:rPr lang="en-US" sz="4600" b="0" strike="noStrike" spc="-1">
                <a:solidFill>
                  <a:srgbClr val="0055A0"/>
                </a:solidFill>
                <a:latin typeface="Arial"/>
                <a:ea typeface="DejaVu Sans"/>
              </a:rPr>
              <a:t>PicoTDC code density test comparison old/new PicoTDC  </a:t>
            </a:r>
            <a:endParaRPr lang="en-US" sz="4600" b="0" strike="noStrike" spc="-1">
              <a:latin typeface="Arial"/>
            </a:endParaRPr>
          </a:p>
        </p:txBody>
      </p:sp>
      <p:sp>
        <p:nvSpPr>
          <p:cNvPr id="884"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5" name="CustomShape 4">
            <a:extLst>
              <a:ext uri="{FF2B5EF4-FFF2-40B4-BE49-F238E27FC236}">
                <a16:creationId xmlns:a16="http://schemas.microsoft.com/office/drawing/2014/main" id="{00A352F7-845F-4BB7-AF6B-93500D442CDF}"/>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5" name="CustomShape 1"/>
          <p:cNvSpPr/>
          <p:nvPr/>
        </p:nvSpPr>
        <p:spPr>
          <a:xfrm>
            <a:off x="416880" y="327960"/>
            <a:ext cx="8219880" cy="69840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77500" lnSpcReduction="20000"/>
          </a:bodyPr>
          <a:lstStyle/>
          <a:p>
            <a:pPr>
              <a:lnSpc>
                <a:spcPct val="100000"/>
              </a:lnSpc>
            </a:pPr>
            <a:r>
              <a:rPr lang="en-US" sz="4600" b="0" strike="noStrike" spc="-1">
                <a:solidFill>
                  <a:srgbClr val="0055A0"/>
                </a:solidFill>
                <a:latin typeface="Arial"/>
                <a:ea typeface="DejaVu Sans"/>
              </a:rPr>
              <a:t>PicoTDC: Code density test comparison</a:t>
            </a:r>
            <a:endParaRPr lang="en-US" sz="4600" b="0" strike="noStrike" spc="-1">
              <a:latin typeface="Arial"/>
            </a:endParaRPr>
          </a:p>
        </p:txBody>
      </p:sp>
      <p:sp>
        <p:nvSpPr>
          <p:cNvPr id="886" name="CustomShape 2"/>
          <p:cNvSpPr/>
          <p:nvPr/>
        </p:nvSpPr>
        <p:spPr>
          <a:xfrm>
            <a:off x="188280" y="960627"/>
            <a:ext cx="8129880" cy="328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dirty="0">
                <a:solidFill>
                  <a:srgbClr val="0055A0"/>
                </a:solidFill>
                <a:latin typeface="Arial"/>
                <a:ea typeface="DejaVu Sans"/>
              </a:rPr>
              <a:t>Ch 31,  not adjusted, </a:t>
            </a:r>
            <a:r>
              <a:rPr lang="en-US" sz="1600" b="1" u="sng" strike="noStrike" spc="-1" dirty="0">
                <a:solidFill>
                  <a:srgbClr val="0055A0"/>
                </a:solidFill>
                <a:uFillTx/>
                <a:latin typeface="Arial"/>
                <a:ea typeface="DejaVu Sans"/>
              </a:rPr>
              <a:t>coarse mode</a:t>
            </a:r>
            <a:r>
              <a:rPr lang="en-US" sz="1600" b="0" strike="noStrike" spc="-1" dirty="0">
                <a:solidFill>
                  <a:srgbClr val="0055A0"/>
                </a:solidFill>
                <a:latin typeface="Arial"/>
                <a:ea typeface="DejaVu Sans"/>
              </a:rPr>
              <a:t>, bin 12ps</a:t>
            </a:r>
            <a:endParaRPr lang="en-US" sz="1600" b="0" strike="noStrike" spc="-1" dirty="0">
              <a:latin typeface="Arial"/>
            </a:endParaRPr>
          </a:p>
        </p:txBody>
      </p:sp>
      <p:sp>
        <p:nvSpPr>
          <p:cNvPr id="887" name="CustomShape 3"/>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39A8BBA8-D8ED-42AD-8B5A-D2DC90393D8B}" type="slidenum">
              <a:rPr lang="en-US" sz="1200" b="0" strike="noStrike" spc="-1">
                <a:solidFill>
                  <a:srgbClr val="8B99BD"/>
                </a:solidFill>
                <a:latin typeface="Arial"/>
                <a:ea typeface="DejaVu Sans"/>
              </a:rPr>
              <a:t>24</a:t>
            </a:fld>
            <a:endParaRPr lang="en-US" sz="1200" b="0" strike="noStrike" spc="-1">
              <a:latin typeface="Arial"/>
            </a:endParaRPr>
          </a:p>
        </p:txBody>
      </p:sp>
      <p:sp>
        <p:nvSpPr>
          <p:cNvPr id="888" name="CustomShape 4"/>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889" name="Immagine 888"/>
          <p:cNvPicPr/>
          <p:nvPr/>
        </p:nvPicPr>
        <p:blipFill>
          <a:blip r:embed="rId3"/>
          <a:srcRect l="3946" t="5341" r="8009" b="1183"/>
          <a:stretch/>
        </p:blipFill>
        <p:spPr>
          <a:xfrm>
            <a:off x="4898876" y="1644619"/>
            <a:ext cx="2971457" cy="2362856"/>
          </a:xfrm>
          <a:prstGeom prst="rect">
            <a:avLst/>
          </a:prstGeom>
          <a:ln>
            <a:noFill/>
          </a:ln>
        </p:spPr>
      </p:pic>
      <p:pic>
        <p:nvPicPr>
          <p:cNvPr id="890" name="Immagine 889"/>
          <p:cNvPicPr/>
          <p:nvPr/>
        </p:nvPicPr>
        <p:blipFill>
          <a:blip r:embed="rId4"/>
          <a:srcRect t="5669" r="8173"/>
          <a:stretch/>
        </p:blipFill>
        <p:spPr>
          <a:xfrm>
            <a:off x="722774" y="1717074"/>
            <a:ext cx="2936240" cy="2445782"/>
          </a:xfrm>
          <a:prstGeom prst="rect">
            <a:avLst/>
          </a:prstGeom>
          <a:ln>
            <a:noFill/>
          </a:ln>
        </p:spPr>
      </p:pic>
      <p:sp>
        <p:nvSpPr>
          <p:cNvPr id="891" name="CustomShape 5"/>
          <p:cNvSpPr/>
          <p:nvPr/>
        </p:nvSpPr>
        <p:spPr>
          <a:xfrm>
            <a:off x="1700614" y="1391814"/>
            <a:ext cx="1361520" cy="31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0" strike="noStrike" spc="-1" dirty="0" err="1">
                <a:solidFill>
                  <a:srgbClr val="0055A0"/>
                </a:solidFill>
                <a:latin typeface="Arial"/>
                <a:ea typeface="DejaVu Sans"/>
              </a:rPr>
              <a:t>PicoTDC</a:t>
            </a:r>
            <a:r>
              <a:rPr lang="en-US" sz="1600" b="0" strike="noStrike" spc="-1" dirty="0">
                <a:solidFill>
                  <a:srgbClr val="0055A0"/>
                </a:solidFill>
                <a:latin typeface="Arial"/>
                <a:ea typeface="DejaVu Sans"/>
              </a:rPr>
              <a:t> v1</a:t>
            </a:r>
            <a:endParaRPr lang="en-US" sz="1600" b="0" strike="noStrike" spc="-1" dirty="0">
              <a:latin typeface="Arial"/>
            </a:endParaRPr>
          </a:p>
        </p:txBody>
      </p:sp>
      <p:sp>
        <p:nvSpPr>
          <p:cNvPr id="892" name="CustomShape 6"/>
          <p:cNvSpPr/>
          <p:nvPr/>
        </p:nvSpPr>
        <p:spPr>
          <a:xfrm>
            <a:off x="5671054" y="1355586"/>
            <a:ext cx="1361520" cy="31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0" strike="noStrike" spc="-1" dirty="0" err="1">
                <a:solidFill>
                  <a:srgbClr val="0055A0"/>
                </a:solidFill>
                <a:latin typeface="Arial"/>
                <a:ea typeface="DejaVu Sans"/>
              </a:rPr>
              <a:t>PicoTDC</a:t>
            </a:r>
            <a:r>
              <a:rPr lang="en-US" sz="1600" b="0" strike="noStrike" spc="-1" dirty="0">
                <a:solidFill>
                  <a:srgbClr val="0055A0"/>
                </a:solidFill>
                <a:latin typeface="Arial"/>
                <a:ea typeface="DejaVu Sans"/>
              </a:rPr>
              <a:t> v2</a:t>
            </a:r>
            <a:endParaRPr lang="en-US" sz="1600" b="0" strike="noStrike" spc="-1" dirty="0">
              <a:latin typeface="Arial"/>
            </a:endParaRPr>
          </a:p>
        </p:txBody>
      </p:sp>
      <p:pic>
        <p:nvPicPr>
          <p:cNvPr id="10" name="Immagine 9">
            <a:extLst>
              <a:ext uri="{FF2B5EF4-FFF2-40B4-BE49-F238E27FC236}">
                <a16:creationId xmlns:a16="http://schemas.microsoft.com/office/drawing/2014/main" id="{878440D8-B7EB-4F23-9975-7AF72EA12577}"/>
              </a:ext>
            </a:extLst>
          </p:cNvPr>
          <p:cNvPicPr/>
          <p:nvPr/>
        </p:nvPicPr>
        <p:blipFill>
          <a:blip r:embed="rId5"/>
          <a:srcRect l="3559" t="6656" r="8996"/>
          <a:stretch/>
        </p:blipFill>
        <p:spPr>
          <a:xfrm>
            <a:off x="788814" y="4118727"/>
            <a:ext cx="2804160" cy="2288428"/>
          </a:xfrm>
          <a:prstGeom prst="rect">
            <a:avLst/>
          </a:prstGeom>
          <a:ln>
            <a:noFill/>
          </a:ln>
        </p:spPr>
      </p:pic>
      <p:pic>
        <p:nvPicPr>
          <p:cNvPr id="11" name="Immagine 10">
            <a:extLst>
              <a:ext uri="{FF2B5EF4-FFF2-40B4-BE49-F238E27FC236}">
                <a16:creationId xmlns:a16="http://schemas.microsoft.com/office/drawing/2014/main" id="{F0328952-6CEF-4BA8-AC78-305330FA5B85}"/>
              </a:ext>
            </a:extLst>
          </p:cNvPr>
          <p:cNvPicPr/>
          <p:nvPr/>
        </p:nvPicPr>
        <p:blipFill>
          <a:blip r:embed="rId6"/>
          <a:srcRect l="4611" t="6253" r="9388" b="1914"/>
          <a:stretch/>
        </p:blipFill>
        <p:spPr>
          <a:xfrm>
            <a:off x="4930481" y="4071914"/>
            <a:ext cx="2889721" cy="2335240"/>
          </a:xfrm>
          <a:prstGeom prst="rect">
            <a:avLst/>
          </a:prstGeom>
          <a:ln>
            <a:noFill/>
          </a:ln>
        </p:spPr>
      </p:pic>
      <p:sp>
        <p:nvSpPr>
          <p:cNvPr id="12" name="CustomShape 4">
            <a:extLst>
              <a:ext uri="{FF2B5EF4-FFF2-40B4-BE49-F238E27FC236}">
                <a16:creationId xmlns:a16="http://schemas.microsoft.com/office/drawing/2014/main" id="{66ECE655-F666-46C9-A127-811D76C7EA62}"/>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 name="CustomShape 1"/>
          <p:cNvSpPr/>
          <p:nvPr/>
        </p:nvSpPr>
        <p:spPr>
          <a:xfrm>
            <a:off x="604520" y="888840"/>
            <a:ext cx="7765920" cy="328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dirty="0">
                <a:solidFill>
                  <a:srgbClr val="0055A0"/>
                </a:solidFill>
                <a:latin typeface="Arial"/>
                <a:ea typeface="DejaVu Sans"/>
              </a:rPr>
              <a:t>Ch 31,  not adjusted, </a:t>
            </a:r>
            <a:r>
              <a:rPr lang="en-US" sz="1600" b="1" u="sng" strike="noStrike" spc="-1" dirty="0">
                <a:solidFill>
                  <a:srgbClr val="0055A0"/>
                </a:solidFill>
                <a:uFillTx/>
                <a:latin typeface="Arial"/>
                <a:ea typeface="DejaVu Sans"/>
              </a:rPr>
              <a:t>fine mode</a:t>
            </a:r>
            <a:r>
              <a:rPr lang="en-US" sz="1600" b="0" strike="noStrike" spc="-1" dirty="0">
                <a:solidFill>
                  <a:srgbClr val="0055A0"/>
                </a:solidFill>
                <a:latin typeface="Arial"/>
                <a:ea typeface="DejaVu Sans"/>
              </a:rPr>
              <a:t>, bin 3ps</a:t>
            </a:r>
            <a:endParaRPr lang="en-US" sz="1600" b="0" strike="noStrike" spc="-1" dirty="0">
              <a:latin typeface="Arial"/>
            </a:endParaRPr>
          </a:p>
        </p:txBody>
      </p:sp>
      <p:sp>
        <p:nvSpPr>
          <p:cNvPr id="902" name="CustomShape 2"/>
          <p:cNvSpPr/>
          <p:nvPr/>
        </p:nvSpPr>
        <p:spPr>
          <a:xfrm>
            <a:off x="416880" y="327960"/>
            <a:ext cx="8219880" cy="69840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77500" lnSpcReduction="20000"/>
          </a:bodyPr>
          <a:lstStyle/>
          <a:p>
            <a:pPr>
              <a:lnSpc>
                <a:spcPct val="100000"/>
              </a:lnSpc>
            </a:pPr>
            <a:r>
              <a:rPr lang="en-US" sz="4600" b="0" strike="noStrike" spc="-1">
                <a:solidFill>
                  <a:srgbClr val="0055A0"/>
                </a:solidFill>
                <a:latin typeface="Arial"/>
                <a:ea typeface="DejaVu Sans"/>
              </a:rPr>
              <a:t>PicoTDC: Code density test comparison</a:t>
            </a:r>
            <a:endParaRPr lang="en-US" sz="4600" b="0" strike="noStrike" spc="-1">
              <a:latin typeface="Arial"/>
            </a:endParaRPr>
          </a:p>
        </p:txBody>
      </p:sp>
      <p:sp>
        <p:nvSpPr>
          <p:cNvPr id="903" name="CustomShape 3"/>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BC9725EA-433A-42AB-9947-8574E9947A8C}" type="slidenum">
              <a:rPr lang="en-US" sz="1200" b="0" strike="noStrike" spc="-1">
                <a:solidFill>
                  <a:srgbClr val="8B99BD"/>
                </a:solidFill>
                <a:latin typeface="Arial"/>
                <a:ea typeface="DejaVu Sans"/>
              </a:rPr>
              <a:t>25</a:t>
            </a:fld>
            <a:endParaRPr lang="en-US" sz="1200" b="0" strike="noStrike" spc="-1">
              <a:latin typeface="Arial"/>
            </a:endParaRPr>
          </a:p>
        </p:txBody>
      </p:sp>
      <p:sp>
        <p:nvSpPr>
          <p:cNvPr id="904" name="CustomShape 4"/>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905" name="Immagine 904"/>
          <p:cNvPicPr/>
          <p:nvPr/>
        </p:nvPicPr>
        <p:blipFill>
          <a:blip r:embed="rId3"/>
          <a:srcRect l="3595" t="5636" r="8575" b="8"/>
          <a:stretch/>
        </p:blipFill>
        <p:spPr>
          <a:xfrm>
            <a:off x="5010920" y="1503720"/>
            <a:ext cx="2995680" cy="2410281"/>
          </a:xfrm>
          <a:prstGeom prst="rect">
            <a:avLst/>
          </a:prstGeom>
          <a:ln>
            <a:noFill/>
          </a:ln>
        </p:spPr>
      </p:pic>
      <p:pic>
        <p:nvPicPr>
          <p:cNvPr id="906" name="Immagine 905"/>
          <p:cNvPicPr/>
          <p:nvPr/>
        </p:nvPicPr>
        <p:blipFill>
          <a:blip r:embed="rId4"/>
          <a:srcRect l="3559" r="8906"/>
          <a:stretch/>
        </p:blipFill>
        <p:spPr>
          <a:xfrm>
            <a:off x="1049521" y="1350653"/>
            <a:ext cx="3083560" cy="2641463"/>
          </a:xfrm>
          <a:prstGeom prst="rect">
            <a:avLst/>
          </a:prstGeom>
          <a:ln>
            <a:noFill/>
          </a:ln>
        </p:spPr>
      </p:pic>
      <p:sp>
        <p:nvSpPr>
          <p:cNvPr id="907" name="CustomShape 5"/>
          <p:cNvSpPr/>
          <p:nvPr/>
        </p:nvSpPr>
        <p:spPr>
          <a:xfrm>
            <a:off x="1764520" y="1226020"/>
            <a:ext cx="1361520" cy="31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0" strike="noStrike" spc="-1" dirty="0" err="1">
                <a:solidFill>
                  <a:srgbClr val="0055A0"/>
                </a:solidFill>
                <a:latin typeface="Arial"/>
                <a:ea typeface="DejaVu Sans"/>
              </a:rPr>
              <a:t>PicoTDC</a:t>
            </a:r>
            <a:r>
              <a:rPr lang="en-US" sz="1600" b="0" strike="noStrike" spc="-1" dirty="0">
                <a:solidFill>
                  <a:srgbClr val="0055A0"/>
                </a:solidFill>
                <a:latin typeface="Arial"/>
                <a:ea typeface="DejaVu Sans"/>
              </a:rPr>
              <a:t> v1</a:t>
            </a:r>
            <a:endParaRPr lang="en-US" sz="1600" b="0" strike="noStrike" spc="-1" dirty="0">
              <a:latin typeface="Arial"/>
            </a:endParaRPr>
          </a:p>
        </p:txBody>
      </p:sp>
      <p:sp>
        <p:nvSpPr>
          <p:cNvPr id="908" name="CustomShape 6"/>
          <p:cNvSpPr/>
          <p:nvPr/>
        </p:nvSpPr>
        <p:spPr>
          <a:xfrm>
            <a:off x="6285720" y="1190520"/>
            <a:ext cx="1361520" cy="31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0" strike="noStrike" spc="-1" dirty="0" err="1">
                <a:solidFill>
                  <a:srgbClr val="0055A0"/>
                </a:solidFill>
                <a:latin typeface="Arial"/>
                <a:ea typeface="DejaVu Sans"/>
              </a:rPr>
              <a:t>PicoTDC</a:t>
            </a:r>
            <a:r>
              <a:rPr lang="en-US" sz="1600" b="0" strike="noStrike" spc="-1" dirty="0">
                <a:solidFill>
                  <a:srgbClr val="0055A0"/>
                </a:solidFill>
                <a:latin typeface="Arial"/>
                <a:ea typeface="DejaVu Sans"/>
              </a:rPr>
              <a:t> v2</a:t>
            </a:r>
            <a:endParaRPr lang="en-US" sz="1600" b="0" strike="noStrike" spc="-1" dirty="0">
              <a:latin typeface="Arial"/>
            </a:endParaRPr>
          </a:p>
        </p:txBody>
      </p:sp>
      <p:pic>
        <p:nvPicPr>
          <p:cNvPr id="10" name="Immagine 9">
            <a:extLst>
              <a:ext uri="{FF2B5EF4-FFF2-40B4-BE49-F238E27FC236}">
                <a16:creationId xmlns:a16="http://schemas.microsoft.com/office/drawing/2014/main" id="{66FDC51A-3E40-4737-B0B4-73CE74C2DE0A}"/>
              </a:ext>
            </a:extLst>
          </p:cNvPr>
          <p:cNvPicPr/>
          <p:nvPr/>
        </p:nvPicPr>
        <p:blipFill>
          <a:blip r:embed="rId5"/>
          <a:srcRect t="4964" r="8653"/>
          <a:stretch/>
        </p:blipFill>
        <p:spPr>
          <a:xfrm>
            <a:off x="1049521" y="3992116"/>
            <a:ext cx="3033082" cy="2364404"/>
          </a:xfrm>
          <a:prstGeom prst="rect">
            <a:avLst/>
          </a:prstGeom>
          <a:ln>
            <a:noFill/>
          </a:ln>
        </p:spPr>
      </p:pic>
      <p:pic>
        <p:nvPicPr>
          <p:cNvPr id="11" name="Immagine 10">
            <a:extLst>
              <a:ext uri="{FF2B5EF4-FFF2-40B4-BE49-F238E27FC236}">
                <a16:creationId xmlns:a16="http://schemas.microsoft.com/office/drawing/2014/main" id="{D7C0B088-0CE0-4889-8A4B-751AF8E65EC1}"/>
              </a:ext>
            </a:extLst>
          </p:cNvPr>
          <p:cNvPicPr/>
          <p:nvPr/>
        </p:nvPicPr>
        <p:blipFill>
          <a:blip r:embed="rId6"/>
          <a:srcRect l="3127" t="6072" r="7744"/>
          <a:stretch/>
        </p:blipFill>
        <p:spPr>
          <a:xfrm>
            <a:off x="5010920" y="3992116"/>
            <a:ext cx="2995680" cy="2364404"/>
          </a:xfrm>
          <a:prstGeom prst="rect">
            <a:avLst/>
          </a:prstGeom>
          <a:ln>
            <a:noFill/>
          </a:ln>
        </p:spPr>
      </p:pic>
      <p:sp>
        <p:nvSpPr>
          <p:cNvPr id="12" name="CustomShape 4">
            <a:extLst>
              <a:ext uri="{FF2B5EF4-FFF2-40B4-BE49-F238E27FC236}">
                <a16:creationId xmlns:a16="http://schemas.microsoft.com/office/drawing/2014/main" id="{384BFD05-78E4-422A-A901-4B1C67E08144}"/>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7" name="CustomShape 1"/>
          <p:cNvSpPr/>
          <p:nvPr/>
        </p:nvSpPr>
        <p:spPr>
          <a:xfrm>
            <a:off x="457200" y="259848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600" b="0" strike="noStrike" spc="-1" dirty="0" err="1">
                <a:solidFill>
                  <a:srgbClr val="0055A0"/>
                </a:solidFill>
                <a:latin typeface="Arial"/>
                <a:ea typeface="DejaVu Sans"/>
              </a:rPr>
              <a:t>PicoTDC</a:t>
            </a:r>
            <a:r>
              <a:rPr lang="en-US" sz="4600" b="0" strike="noStrike" spc="-1" dirty="0">
                <a:solidFill>
                  <a:srgbClr val="0055A0"/>
                </a:solidFill>
                <a:latin typeface="Arial"/>
                <a:ea typeface="DejaVu Sans"/>
              </a:rPr>
              <a:t> Focus on </a:t>
            </a:r>
            <a:endParaRPr lang="en-US" sz="4600" b="0" strike="noStrike" spc="-1" dirty="0">
              <a:latin typeface="Arial"/>
            </a:endParaRPr>
          </a:p>
          <a:p>
            <a:pPr algn="ctr">
              <a:lnSpc>
                <a:spcPct val="100000"/>
              </a:lnSpc>
            </a:pPr>
            <a:r>
              <a:rPr lang="en-US" sz="4600" b="0" strike="noStrike" spc="-1" dirty="0">
                <a:solidFill>
                  <a:srgbClr val="0055A0"/>
                </a:solidFill>
                <a:latin typeface="Arial"/>
                <a:ea typeface="DejaVu Sans"/>
              </a:rPr>
              <a:t>channel 48</a:t>
            </a:r>
            <a:endParaRPr lang="en-US" sz="4600" b="0" strike="noStrike" spc="-1" dirty="0">
              <a:latin typeface="Arial"/>
            </a:endParaRPr>
          </a:p>
        </p:txBody>
      </p:sp>
      <p:sp>
        <p:nvSpPr>
          <p:cNvPr id="918"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E0E46813-DEDA-4008-A048-96136A4F9F47}" type="slidenum">
              <a:rPr lang="en-US" sz="1200" b="0" strike="noStrike" spc="-1">
                <a:solidFill>
                  <a:srgbClr val="8B99BD"/>
                </a:solidFill>
                <a:latin typeface="Arial"/>
                <a:ea typeface="DejaVu Sans"/>
              </a:rPr>
              <a:t>26</a:t>
            </a:fld>
            <a:endParaRPr lang="en-US" sz="1200" b="0" strike="noStrike" spc="-1">
              <a:latin typeface="Arial"/>
            </a:endParaRPr>
          </a:p>
        </p:txBody>
      </p:sp>
      <p:sp>
        <p:nvSpPr>
          <p:cNvPr id="919"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5" name="CustomShape 4">
            <a:extLst>
              <a:ext uri="{FF2B5EF4-FFF2-40B4-BE49-F238E27FC236}">
                <a16:creationId xmlns:a16="http://schemas.microsoft.com/office/drawing/2014/main" id="{7B94366C-A026-46B9-AC7D-B126E502309B}"/>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434BA865-320B-44AE-89CC-126A4D258470}"/>
              </a:ext>
            </a:extLst>
          </p:cNvPr>
          <p:cNvPicPr/>
          <p:nvPr/>
        </p:nvPicPr>
        <p:blipFill>
          <a:blip r:embed="rId3"/>
          <a:stretch/>
        </p:blipFill>
        <p:spPr>
          <a:xfrm>
            <a:off x="1192294" y="4283192"/>
            <a:ext cx="3131003" cy="2434768"/>
          </a:xfrm>
          <a:prstGeom prst="rect">
            <a:avLst/>
          </a:prstGeom>
          <a:ln>
            <a:noFill/>
          </a:ln>
        </p:spPr>
      </p:pic>
      <p:sp>
        <p:nvSpPr>
          <p:cNvPr id="920" name="CustomShape 1"/>
          <p:cNvSpPr/>
          <p:nvPr/>
        </p:nvSpPr>
        <p:spPr>
          <a:xfrm>
            <a:off x="416880" y="327960"/>
            <a:ext cx="8222040" cy="7005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92500" lnSpcReduction="10000"/>
          </a:bodyPr>
          <a:lstStyle/>
          <a:p>
            <a:pPr>
              <a:lnSpc>
                <a:spcPct val="100000"/>
              </a:lnSpc>
            </a:pPr>
            <a:r>
              <a:rPr lang="en-US" sz="4600" b="0" strike="noStrike" spc="-1">
                <a:solidFill>
                  <a:srgbClr val="0055A0"/>
                </a:solidFill>
                <a:latin typeface="Arial"/>
                <a:ea typeface="DejaVu Sans"/>
              </a:rPr>
              <a:t>PicoTDC: Code density test</a:t>
            </a:r>
            <a:endParaRPr lang="en-US" sz="4600" b="0" strike="noStrike" spc="-1">
              <a:latin typeface="Arial"/>
            </a:endParaRPr>
          </a:p>
        </p:txBody>
      </p:sp>
      <p:sp>
        <p:nvSpPr>
          <p:cNvPr id="921" name="CustomShape 2"/>
          <p:cNvSpPr/>
          <p:nvPr/>
        </p:nvSpPr>
        <p:spPr>
          <a:xfrm>
            <a:off x="416880" y="1012860"/>
            <a:ext cx="813204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dirty="0">
                <a:solidFill>
                  <a:srgbClr val="0055A0"/>
                </a:solidFill>
                <a:latin typeface="Arial"/>
                <a:ea typeface="DejaVu Sans"/>
              </a:rPr>
              <a:t>Ch 48,  not adjusted, </a:t>
            </a:r>
            <a:r>
              <a:rPr lang="en-US" sz="1600" b="1" u="sng" strike="noStrike" spc="-1" dirty="0">
                <a:solidFill>
                  <a:srgbClr val="0055A0"/>
                </a:solidFill>
                <a:uFillTx/>
                <a:latin typeface="Arial"/>
                <a:ea typeface="DejaVu Sans"/>
              </a:rPr>
              <a:t>coarse mode</a:t>
            </a:r>
            <a:r>
              <a:rPr lang="en-US" sz="1600" b="0" strike="noStrike" spc="-1" dirty="0">
                <a:solidFill>
                  <a:srgbClr val="0055A0"/>
                </a:solidFill>
                <a:latin typeface="Arial"/>
                <a:ea typeface="DejaVu Sans"/>
              </a:rPr>
              <a:t>, bin 12ps, </a:t>
            </a:r>
            <a:r>
              <a:rPr lang="en-US" sz="1600" b="0" strike="noStrike" spc="-1" dirty="0" err="1">
                <a:solidFill>
                  <a:srgbClr val="0055A0"/>
                </a:solidFill>
                <a:latin typeface="Arial"/>
                <a:ea typeface="DejaVu Sans"/>
              </a:rPr>
              <a:t>RMS_dnl</a:t>
            </a:r>
            <a:r>
              <a:rPr lang="en-US" sz="1600" b="0" strike="noStrike" spc="-1" dirty="0">
                <a:solidFill>
                  <a:srgbClr val="0055A0"/>
                </a:solidFill>
                <a:latin typeface="Arial"/>
                <a:ea typeface="DejaVu Sans"/>
              </a:rPr>
              <a:t>= 2,478ps, </a:t>
            </a:r>
            <a:r>
              <a:rPr lang="en-US" sz="1600" b="0" strike="noStrike" spc="-1" dirty="0" err="1">
                <a:solidFill>
                  <a:srgbClr val="0055A0"/>
                </a:solidFill>
                <a:latin typeface="Arial"/>
                <a:ea typeface="DejaVu Sans"/>
              </a:rPr>
              <a:t>RMS_inl</a:t>
            </a:r>
            <a:r>
              <a:rPr lang="en-US" sz="1600" b="0" strike="noStrike" spc="-1" dirty="0">
                <a:solidFill>
                  <a:srgbClr val="0055A0"/>
                </a:solidFill>
                <a:latin typeface="Arial"/>
                <a:ea typeface="DejaVu Sans"/>
              </a:rPr>
              <a:t>= 2,192ps</a:t>
            </a:r>
            <a:endParaRPr lang="en-US" sz="1600" b="0" strike="noStrike" spc="-1" dirty="0">
              <a:latin typeface="Arial"/>
            </a:endParaRPr>
          </a:p>
        </p:txBody>
      </p:sp>
      <p:sp>
        <p:nvSpPr>
          <p:cNvPr id="922" name="CustomShape 3"/>
          <p:cNvSpPr/>
          <p:nvPr/>
        </p:nvSpPr>
        <p:spPr>
          <a:xfrm>
            <a:off x="8221320" y="6420960"/>
            <a:ext cx="497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086BF1C5-CC6C-48C2-A4C3-6ED32D14D1BC}" type="slidenum">
              <a:rPr lang="en-US" sz="1200" b="0" strike="noStrike" spc="-1">
                <a:solidFill>
                  <a:srgbClr val="8B99BD"/>
                </a:solidFill>
                <a:latin typeface="Arial"/>
                <a:ea typeface="DejaVu Sans"/>
              </a:rPr>
              <a:t>27</a:t>
            </a:fld>
            <a:endParaRPr lang="en-US" sz="1200" b="0" strike="noStrike" spc="-1">
              <a:latin typeface="Arial"/>
            </a:endParaRPr>
          </a:p>
        </p:txBody>
      </p:sp>
      <p:sp>
        <p:nvSpPr>
          <p:cNvPr id="923" name="CustomShape 4"/>
          <p:cNvSpPr/>
          <p:nvPr/>
        </p:nvSpPr>
        <p:spPr>
          <a:xfrm>
            <a:off x="5182920" y="6356520"/>
            <a:ext cx="2891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924" name="Immagine 923"/>
          <p:cNvPicPr/>
          <p:nvPr/>
        </p:nvPicPr>
        <p:blipFill>
          <a:blip r:embed="rId4"/>
          <a:stretch/>
        </p:blipFill>
        <p:spPr>
          <a:xfrm>
            <a:off x="1192294" y="1312747"/>
            <a:ext cx="3204174" cy="2384911"/>
          </a:xfrm>
          <a:prstGeom prst="rect">
            <a:avLst/>
          </a:prstGeom>
          <a:ln>
            <a:noFill/>
          </a:ln>
        </p:spPr>
      </p:pic>
      <p:pic>
        <p:nvPicPr>
          <p:cNvPr id="925" name="Immagine 924"/>
          <p:cNvPicPr/>
          <p:nvPr/>
        </p:nvPicPr>
        <p:blipFill>
          <a:blip r:embed="rId5"/>
          <a:srcRect l="3767"/>
          <a:stretch/>
        </p:blipFill>
        <p:spPr>
          <a:xfrm>
            <a:off x="4886155" y="1323614"/>
            <a:ext cx="3016704" cy="2301271"/>
          </a:xfrm>
          <a:prstGeom prst="rect">
            <a:avLst/>
          </a:prstGeom>
          <a:ln>
            <a:noFill/>
          </a:ln>
        </p:spPr>
      </p:pic>
      <p:pic>
        <p:nvPicPr>
          <p:cNvPr id="9" name="Immagine 8">
            <a:extLst>
              <a:ext uri="{FF2B5EF4-FFF2-40B4-BE49-F238E27FC236}">
                <a16:creationId xmlns:a16="http://schemas.microsoft.com/office/drawing/2014/main" id="{6BC99CD7-D76C-48A1-9FBC-63259176A180}"/>
              </a:ext>
            </a:extLst>
          </p:cNvPr>
          <p:cNvPicPr/>
          <p:nvPr/>
        </p:nvPicPr>
        <p:blipFill>
          <a:blip r:embed="rId6"/>
          <a:stretch/>
        </p:blipFill>
        <p:spPr>
          <a:xfrm>
            <a:off x="4886155" y="4369866"/>
            <a:ext cx="3144471" cy="2386972"/>
          </a:xfrm>
          <a:prstGeom prst="rect">
            <a:avLst/>
          </a:prstGeom>
          <a:ln>
            <a:noFill/>
          </a:ln>
        </p:spPr>
      </p:pic>
      <p:sp>
        <p:nvSpPr>
          <p:cNvPr id="10" name="CustomShape 1">
            <a:extLst>
              <a:ext uri="{FF2B5EF4-FFF2-40B4-BE49-F238E27FC236}">
                <a16:creationId xmlns:a16="http://schemas.microsoft.com/office/drawing/2014/main" id="{98B64551-6533-465D-9247-AA8D7352C7A1}"/>
              </a:ext>
            </a:extLst>
          </p:cNvPr>
          <p:cNvSpPr/>
          <p:nvPr/>
        </p:nvSpPr>
        <p:spPr>
          <a:xfrm>
            <a:off x="624466" y="3624885"/>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dirty="0">
                <a:solidFill>
                  <a:srgbClr val="0055A0"/>
                </a:solidFill>
                <a:latin typeface="Arial"/>
                <a:ea typeface="DejaVu Sans"/>
              </a:rPr>
              <a:t>Ch 48,  adjusted, </a:t>
            </a:r>
            <a:r>
              <a:rPr lang="en-US" sz="1600" b="1" u="sng" strike="noStrike" spc="-1" dirty="0">
                <a:solidFill>
                  <a:srgbClr val="0055A0"/>
                </a:solidFill>
                <a:uFillTx/>
                <a:latin typeface="Arial"/>
                <a:ea typeface="DejaVu Sans"/>
              </a:rPr>
              <a:t>coarse mode</a:t>
            </a:r>
            <a:r>
              <a:rPr lang="en-US" sz="1600" b="0" strike="noStrike" spc="-1" dirty="0">
                <a:solidFill>
                  <a:srgbClr val="0055A0"/>
                </a:solidFill>
                <a:latin typeface="Arial"/>
                <a:ea typeface="DejaVu Sans"/>
              </a:rPr>
              <a:t>, bin 12ps, </a:t>
            </a:r>
            <a:r>
              <a:rPr lang="en-US" sz="1600" b="0" strike="noStrike" spc="-1" dirty="0" err="1">
                <a:solidFill>
                  <a:srgbClr val="0055A0"/>
                </a:solidFill>
                <a:latin typeface="Arial"/>
                <a:ea typeface="DejaVu Sans"/>
              </a:rPr>
              <a:t>RMS_dnl</a:t>
            </a:r>
            <a:r>
              <a:rPr lang="en-US" sz="1600" b="0" strike="noStrike" spc="-1" dirty="0">
                <a:solidFill>
                  <a:srgbClr val="0055A0"/>
                </a:solidFill>
                <a:latin typeface="Arial"/>
                <a:ea typeface="DejaVu Sans"/>
              </a:rPr>
              <a:t>= 0,356ps, </a:t>
            </a:r>
            <a:r>
              <a:rPr lang="en-US" sz="1600" b="0" strike="noStrike" spc="-1" dirty="0" err="1">
                <a:solidFill>
                  <a:srgbClr val="0055A0"/>
                </a:solidFill>
                <a:latin typeface="Arial"/>
                <a:ea typeface="DejaVu Sans"/>
              </a:rPr>
              <a:t>RMS_inl</a:t>
            </a:r>
            <a:r>
              <a:rPr lang="en-US" sz="1600" b="0" strike="noStrike" spc="-1" dirty="0">
                <a:solidFill>
                  <a:srgbClr val="0055A0"/>
                </a:solidFill>
                <a:latin typeface="Arial"/>
                <a:ea typeface="DejaVu Sans"/>
              </a:rPr>
              <a:t>= 0,454ps</a:t>
            </a:r>
            <a:endParaRPr lang="en-US" sz="1600" b="0" strike="noStrike" spc="-1" dirty="0">
              <a:latin typeface="Arial"/>
            </a:endParaRPr>
          </a:p>
        </p:txBody>
      </p:sp>
      <p:sp>
        <p:nvSpPr>
          <p:cNvPr id="11" name="CustomShape 2">
            <a:extLst>
              <a:ext uri="{FF2B5EF4-FFF2-40B4-BE49-F238E27FC236}">
                <a16:creationId xmlns:a16="http://schemas.microsoft.com/office/drawing/2014/main" id="{1CCA7055-A5EF-40AB-9653-F53A269E9E41}"/>
              </a:ext>
            </a:extLst>
          </p:cNvPr>
          <p:cNvSpPr/>
          <p:nvPr/>
        </p:nvSpPr>
        <p:spPr>
          <a:xfrm>
            <a:off x="592066" y="3998565"/>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a:solidFill>
                  <a:srgbClr val="0055A0"/>
                </a:solidFill>
                <a:latin typeface="Arial"/>
                <a:ea typeface="DejaVu Sans"/>
              </a:rPr>
              <a:t>Adjustment for Ch 48 is performed for this channel alone</a:t>
            </a:r>
            <a:endParaRPr lang="en-US" sz="16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a:extLst>
              <a:ext uri="{FF2B5EF4-FFF2-40B4-BE49-F238E27FC236}">
                <a16:creationId xmlns:a16="http://schemas.microsoft.com/office/drawing/2014/main" id="{1160323B-FEB9-49D2-BCCA-742C5B7B36EE}"/>
              </a:ext>
            </a:extLst>
          </p:cNvPr>
          <p:cNvPicPr/>
          <p:nvPr/>
        </p:nvPicPr>
        <p:blipFill>
          <a:blip r:embed="rId3"/>
          <a:stretch/>
        </p:blipFill>
        <p:spPr>
          <a:xfrm>
            <a:off x="4544455" y="2196604"/>
            <a:ext cx="4385880" cy="3285232"/>
          </a:xfrm>
          <a:prstGeom prst="rect">
            <a:avLst/>
          </a:prstGeom>
          <a:ln>
            <a:noFill/>
          </a:ln>
        </p:spPr>
      </p:pic>
      <p:sp>
        <p:nvSpPr>
          <p:cNvPr id="933"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934"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E6112B6F-638B-42B4-BC21-89938E8E062C}" type="slidenum">
              <a:rPr lang="en-US" sz="1200" b="0" strike="noStrike" spc="-1">
                <a:solidFill>
                  <a:srgbClr val="8B99BD"/>
                </a:solidFill>
                <a:latin typeface="Arial"/>
                <a:ea typeface="DejaVu Sans"/>
              </a:rPr>
              <a:t>28</a:t>
            </a:fld>
            <a:endParaRPr lang="en-US" sz="1200" b="0" strike="noStrike" spc="-1">
              <a:latin typeface="Arial"/>
            </a:endParaRPr>
          </a:p>
        </p:txBody>
      </p:sp>
      <p:sp>
        <p:nvSpPr>
          <p:cNvPr id="935" name="CustomShape 3"/>
          <p:cNvSpPr/>
          <p:nvPr/>
        </p:nvSpPr>
        <p:spPr>
          <a:xfrm>
            <a:off x="640080" y="1567800"/>
            <a:ext cx="7765920" cy="358920"/>
          </a:xfrm>
          <a:prstGeom prst="rect">
            <a:avLst/>
          </a:prstGeom>
          <a:noFill/>
          <a:ln>
            <a:noFill/>
          </a:ln>
        </p:spPr>
        <p:style>
          <a:lnRef idx="0">
            <a:scrgbClr r="0" g="0" b="0"/>
          </a:lnRef>
          <a:fillRef idx="0">
            <a:scrgbClr r="0" g="0" b="0"/>
          </a:fillRef>
          <a:effectRef idx="0">
            <a:scrgbClr r="0" g="0" b="0"/>
          </a:effectRef>
          <a:fontRef idx="minor"/>
        </p:style>
      </p:sp>
      <p:sp>
        <p:nvSpPr>
          <p:cNvPr id="936" name="CustomShape 4"/>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48,  adjusted, </a:t>
            </a:r>
            <a:r>
              <a:rPr lang="en-US" sz="1800" b="1" u="sng" strike="noStrike" spc="-1">
                <a:solidFill>
                  <a:srgbClr val="0055A0"/>
                </a:solidFill>
                <a:uFillTx/>
                <a:latin typeface="Arial"/>
                <a:ea typeface="Noto Sans CJK SC Regular"/>
              </a:rPr>
              <a:t>coarse mode</a:t>
            </a:r>
            <a:r>
              <a:rPr lang="en-US" sz="1800" b="0" strike="noStrike" spc="-1">
                <a:solidFill>
                  <a:srgbClr val="0055A0"/>
                </a:solidFill>
                <a:latin typeface="Arial"/>
                <a:ea typeface="Noto Sans CJK SC Regular"/>
              </a:rPr>
              <a:t>, bin 12ps, RMS_resolution </a:t>
            </a:r>
            <a:r>
              <a:rPr lang="en-US" sz="1600" b="0" strike="noStrike" spc="-1">
                <a:solidFill>
                  <a:srgbClr val="0055A0"/>
                </a:solidFill>
                <a:latin typeface="Arial"/>
                <a:ea typeface="DejaVu Sans"/>
              </a:rPr>
              <a:t>= 3,662ps</a:t>
            </a:r>
            <a:endParaRPr lang="en-US" sz="1600" b="0" strike="noStrike" spc="-1">
              <a:latin typeface="Arial"/>
            </a:endParaRPr>
          </a:p>
        </p:txBody>
      </p:sp>
      <p:sp>
        <p:nvSpPr>
          <p:cNvPr id="937" name="CustomShape 5"/>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938" name="Immagine 937"/>
          <p:cNvPicPr/>
          <p:nvPr/>
        </p:nvPicPr>
        <p:blipFill>
          <a:blip r:embed="rId4"/>
          <a:stretch/>
        </p:blipFill>
        <p:spPr>
          <a:xfrm>
            <a:off x="173080" y="2170913"/>
            <a:ext cx="4334660" cy="3246973"/>
          </a:xfrm>
          <a:prstGeom prst="rect">
            <a:avLst/>
          </a:prstGeom>
          <a:ln>
            <a:noFill/>
          </a:ln>
        </p:spPr>
      </p:pic>
      <p:sp>
        <p:nvSpPr>
          <p:cNvPr id="939" name="CustomShape 6"/>
          <p:cNvSpPr/>
          <p:nvPr/>
        </p:nvSpPr>
        <p:spPr>
          <a:xfrm>
            <a:off x="2103120" y="164592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sp>
        <p:nvSpPr>
          <p:cNvPr id="940" name="CustomShape 7"/>
          <p:cNvSpPr/>
          <p:nvPr/>
        </p:nvSpPr>
        <p:spPr>
          <a:xfrm>
            <a:off x="57519" y="5334216"/>
            <a:ext cx="6454193" cy="367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0000"/>
                </a:solidFill>
                <a:latin typeface="Arial"/>
                <a:ea typeface="DejaVu Sans"/>
              </a:rPr>
              <a:t>https://cernbox.cern.ch/index.php/s/wH7CpS2kFXkOHOs</a:t>
            </a:r>
            <a:endParaRPr lang="en-US" sz="1400" b="0" strike="noStrike" spc="-1" dirty="0">
              <a:latin typeface="Arial"/>
            </a:endParaRPr>
          </a:p>
        </p:txBody>
      </p:sp>
      <p:sp>
        <p:nvSpPr>
          <p:cNvPr id="941" name="CustomShape 8"/>
          <p:cNvSpPr/>
          <p:nvPr/>
        </p:nvSpPr>
        <p:spPr>
          <a:xfrm>
            <a:off x="761375" y="567616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
        <p:nvSpPr>
          <p:cNvPr id="12" name="CustomShape 6">
            <a:extLst>
              <a:ext uri="{FF2B5EF4-FFF2-40B4-BE49-F238E27FC236}">
                <a16:creationId xmlns:a16="http://schemas.microsoft.com/office/drawing/2014/main" id="{759C8567-1153-40BA-8D14-46AB769CA0FC}"/>
              </a:ext>
            </a:extLst>
          </p:cNvPr>
          <p:cNvSpPr/>
          <p:nvPr/>
        </p:nvSpPr>
        <p:spPr>
          <a:xfrm>
            <a:off x="4719320" y="5371798"/>
            <a:ext cx="624078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0000"/>
                </a:solidFill>
                <a:latin typeface="Arial"/>
                <a:ea typeface="DejaVu Sans"/>
              </a:rPr>
              <a:t>https://cernbox.cern.ch/index.php/s/yeXL80r9OfnLc9U</a:t>
            </a:r>
            <a:endParaRPr lang="en-US" sz="1400" b="0" strike="noStrike" spc="-1" dirty="0">
              <a:latin typeface="Arial"/>
            </a:endParaRPr>
          </a:p>
        </p:txBody>
      </p:sp>
      <p:sp>
        <p:nvSpPr>
          <p:cNvPr id="13" name="CustomShape 8">
            <a:extLst>
              <a:ext uri="{FF2B5EF4-FFF2-40B4-BE49-F238E27FC236}">
                <a16:creationId xmlns:a16="http://schemas.microsoft.com/office/drawing/2014/main" id="{BFA5C5DB-BB54-43C2-AF49-4F9272513A23}"/>
              </a:ext>
            </a:extLst>
          </p:cNvPr>
          <p:cNvSpPr/>
          <p:nvPr/>
        </p:nvSpPr>
        <p:spPr>
          <a:xfrm>
            <a:off x="5592455" y="560826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
        <p:nvSpPr>
          <p:cNvPr id="14" name="CustomShape 4">
            <a:extLst>
              <a:ext uri="{FF2B5EF4-FFF2-40B4-BE49-F238E27FC236}">
                <a16:creationId xmlns:a16="http://schemas.microsoft.com/office/drawing/2014/main" id="{51AB17BE-C8C0-463E-8973-82D628C180EF}"/>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0" name="CustomShape 1"/>
          <p:cNvSpPr/>
          <p:nvPr/>
        </p:nvSpPr>
        <p:spPr>
          <a:xfrm>
            <a:off x="643860" y="968580"/>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dirty="0">
                <a:solidFill>
                  <a:srgbClr val="0055A0"/>
                </a:solidFill>
                <a:latin typeface="Arial"/>
                <a:ea typeface="DejaVu Sans"/>
              </a:rPr>
              <a:t>Ch 48,  not adjusted, </a:t>
            </a:r>
            <a:r>
              <a:rPr lang="en-US" sz="1600" b="1" u="sng" strike="noStrike" spc="-1" dirty="0">
                <a:solidFill>
                  <a:srgbClr val="0055A0"/>
                </a:solidFill>
                <a:uFillTx/>
                <a:latin typeface="Arial"/>
                <a:ea typeface="DejaVu Sans"/>
              </a:rPr>
              <a:t>fine mode</a:t>
            </a:r>
            <a:r>
              <a:rPr lang="en-US" sz="1600" b="0" strike="noStrike" spc="-1" dirty="0">
                <a:solidFill>
                  <a:srgbClr val="0055A0"/>
                </a:solidFill>
                <a:latin typeface="Arial"/>
                <a:ea typeface="DejaVu Sans"/>
              </a:rPr>
              <a:t>, bin 3ps, </a:t>
            </a:r>
            <a:r>
              <a:rPr lang="en-US" sz="1600" b="0" strike="noStrike" spc="-1" dirty="0" err="1">
                <a:solidFill>
                  <a:srgbClr val="0055A0"/>
                </a:solidFill>
                <a:latin typeface="Arial"/>
                <a:ea typeface="DejaVu Sans"/>
              </a:rPr>
              <a:t>RMS_dnl</a:t>
            </a:r>
            <a:r>
              <a:rPr lang="en-US" sz="1600" b="0" strike="noStrike" spc="-1" dirty="0">
                <a:solidFill>
                  <a:srgbClr val="0055A0"/>
                </a:solidFill>
                <a:latin typeface="Arial"/>
                <a:ea typeface="DejaVu Sans"/>
              </a:rPr>
              <a:t>= 2,141ps, </a:t>
            </a:r>
            <a:r>
              <a:rPr lang="en-US" sz="1600" b="0" strike="noStrike" spc="-1" dirty="0" err="1">
                <a:solidFill>
                  <a:srgbClr val="0055A0"/>
                </a:solidFill>
                <a:latin typeface="Arial"/>
                <a:ea typeface="DejaVu Sans"/>
              </a:rPr>
              <a:t>RMS_inl</a:t>
            </a:r>
            <a:r>
              <a:rPr lang="en-US" sz="1600" b="0" strike="noStrike" spc="-1" dirty="0">
                <a:solidFill>
                  <a:srgbClr val="0055A0"/>
                </a:solidFill>
                <a:latin typeface="Arial"/>
                <a:ea typeface="DejaVu Sans"/>
              </a:rPr>
              <a:t>= 2,559ps</a:t>
            </a:r>
            <a:endParaRPr lang="en-US" sz="1600" b="0" strike="noStrike" spc="-1" dirty="0">
              <a:latin typeface="Arial"/>
            </a:endParaRPr>
          </a:p>
        </p:txBody>
      </p:sp>
      <p:sp>
        <p:nvSpPr>
          <p:cNvPr id="951" name="CustomShape 2"/>
          <p:cNvSpPr/>
          <p:nvPr/>
        </p:nvSpPr>
        <p:spPr>
          <a:xfrm>
            <a:off x="416880" y="327960"/>
            <a:ext cx="8222040" cy="7005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92500" lnSpcReduction="10000"/>
          </a:bodyPr>
          <a:lstStyle/>
          <a:p>
            <a:pPr>
              <a:lnSpc>
                <a:spcPct val="100000"/>
              </a:lnSpc>
            </a:pPr>
            <a:r>
              <a:rPr lang="en-US" sz="4600" b="0" strike="noStrike" spc="-1">
                <a:solidFill>
                  <a:srgbClr val="0055A0"/>
                </a:solidFill>
                <a:latin typeface="Arial"/>
                <a:ea typeface="DejaVu Sans"/>
              </a:rPr>
              <a:t>PicoTDC: Code density test</a:t>
            </a:r>
            <a:endParaRPr lang="en-US" sz="4600" b="0" strike="noStrike" spc="-1">
              <a:latin typeface="Arial"/>
            </a:endParaRPr>
          </a:p>
        </p:txBody>
      </p:sp>
      <p:sp>
        <p:nvSpPr>
          <p:cNvPr id="952" name="CustomShape 3"/>
          <p:cNvSpPr/>
          <p:nvPr/>
        </p:nvSpPr>
        <p:spPr>
          <a:xfrm>
            <a:off x="8221320" y="6420960"/>
            <a:ext cx="497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55D37041-6209-4B80-92B2-5A9DBD4232A8}" type="slidenum">
              <a:rPr lang="en-US" sz="1200" b="0" strike="noStrike" spc="-1">
                <a:solidFill>
                  <a:srgbClr val="8B99BD"/>
                </a:solidFill>
                <a:latin typeface="Arial"/>
                <a:ea typeface="DejaVu Sans"/>
              </a:rPr>
              <a:t>29</a:t>
            </a:fld>
            <a:endParaRPr lang="en-US" sz="1200" b="0" strike="noStrike" spc="-1">
              <a:latin typeface="Arial"/>
            </a:endParaRPr>
          </a:p>
        </p:txBody>
      </p:sp>
      <p:sp>
        <p:nvSpPr>
          <p:cNvPr id="953" name="CustomShape 4"/>
          <p:cNvSpPr/>
          <p:nvPr/>
        </p:nvSpPr>
        <p:spPr>
          <a:xfrm>
            <a:off x="5182920" y="6356520"/>
            <a:ext cx="2891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10" name="CustomShape 1">
            <a:extLst>
              <a:ext uri="{FF2B5EF4-FFF2-40B4-BE49-F238E27FC236}">
                <a16:creationId xmlns:a16="http://schemas.microsoft.com/office/drawing/2014/main" id="{00243F8D-79E9-45DF-8282-66346156C859}"/>
              </a:ext>
            </a:extLst>
          </p:cNvPr>
          <p:cNvSpPr/>
          <p:nvPr/>
        </p:nvSpPr>
        <p:spPr>
          <a:xfrm>
            <a:off x="753277" y="3650951"/>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dirty="0">
                <a:solidFill>
                  <a:srgbClr val="0055A0"/>
                </a:solidFill>
                <a:latin typeface="Arial"/>
                <a:ea typeface="DejaVu Sans"/>
              </a:rPr>
              <a:t>Ch 48,  adjusted, </a:t>
            </a:r>
            <a:r>
              <a:rPr lang="en-US" sz="1600" b="1" u="sng" strike="noStrike" spc="-1" dirty="0">
                <a:solidFill>
                  <a:srgbClr val="0055A0"/>
                </a:solidFill>
                <a:uFillTx/>
                <a:latin typeface="Arial"/>
                <a:ea typeface="DejaVu Sans"/>
              </a:rPr>
              <a:t>fine mode</a:t>
            </a:r>
            <a:r>
              <a:rPr lang="en-US" sz="1600" b="0" strike="noStrike" spc="-1" dirty="0">
                <a:solidFill>
                  <a:srgbClr val="0055A0"/>
                </a:solidFill>
                <a:latin typeface="Arial"/>
                <a:ea typeface="DejaVu Sans"/>
              </a:rPr>
              <a:t>, bin 3ps, </a:t>
            </a:r>
            <a:r>
              <a:rPr lang="en-US" sz="1600" b="0" strike="noStrike" spc="-1" dirty="0" err="1">
                <a:solidFill>
                  <a:srgbClr val="0055A0"/>
                </a:solidFill>
                <a:latin typeface="Arial"/>
                <a:ea typeface="DejaVu Sans"/>
              </a:rPr>
              <a:t>RMS_dnl</a:t>
            </a:r>
            <a:r>
              <a:rPr lang="en-US" sz="1600" b="0" strike="noStrike" spc="-1" dirty="0">
                <a:solidFill>
                  <a:srgbClr val="0055A0"/>
                </a:solidFill>
                <a:latin typeface="Arial"/>
                <a:ea typeface="DejaVu Sans"/>
              </a:rPr>
              <a:t>= 0,323ps, </a:t>
            </a:r>
            <a:r>
              <a:rPr lang="en-US" sz="1600" b="0" strike="noStrike" spc="-1" dirty="0" err="1">
                <a:solidFill>
                  <a:srgbClr val="0055A0"/>
                </a:solidFill>
                <a:latin typeface="Arial"/>
                <a:ea typeface="DejaVu Sans"/>
              </a:rPr>
              <a:t>RMS_inl</a:t>
            </a:r>
            <a:r>
              <a:rPr lang="en-US" sz="1600" b="0" strike="noStrike" spc="-1" dirty="0">
                <a:solidFill>
                  <a:srgbClr val="0055A0"/>
                </a:solidFill>
                <a:latin typeface="Arial"/>
                <a:ea typeface="DejaVu Sans"/>
              </a:rPr>
              <a:t>= 0,322ps</a:t>
            </a:r>
            <a:endParaRPr lang="en-US" sz="1600" b="0" strike="noStrike" spc="-1" dirty="0">
              <a:latin typeface="Arial"/>
            </a:endParaRPr>
          </a:p>
        </p:txBody>
      </p:sp>
      <p:sp>
        <p:nvSpPr>
          <p:cNvPr id="11" name="CustomShape 2">
            <a:extLst>
              <a:ext uri="{FF2B5EF4-FFF2-40B4-BE49-F238E27FC236}">
                <a16:creationId xmlns:a16="http://schemas.microsoft.com/office/drawing/2014/main" id="{35224054-5B06-4175-BC7E-382FBA498D64}"/>
              </a:ext>
            </a:extLst>
          </p:cNvPr>
          <p:cNvSpPr/>
          <p:nvPr/>
        </p:nvSpPr>
        <p:spPr>
          <a:xfrm>
            <a:off x="689818" y="3911865"/>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a:solidFill>
                  <a:srgbClr val="0055A0"/>
                </a:solidFill>
                <a:latin typeface="Arial"/>
                <a:ea typeface="DejaVu Sans"/>
              </a:rPr>
              <a:t>Adjustment for Ch 35 is performed for this channel alone</a:t>
            </a:r>
            <a:endParaRPr lang="en-US" sz="1600" b="0" strike="noStrike" spc="-1">
              <a:latin typeface="Arial"/>
            </a:endParaRPr>
          </a:p>
        </p:txBody>
      </p:sp>
      <p:pic>
        <p:nvPicPr>
          <p:cNvPr id="14" name="Immagine 13">
            <a:extLst>
              <a:ext uri="{FF2B5EF4-FFF2-40B4-BE49-F238E27FC236}">
                <a16:creationId xmlns:a16="http://schemas.microsoft.com/office/drawing/2014/main" id="{CB69C0F6-554A-465E-A986-2D6B41AE7E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68307" y="4191007"/>
            <a:ext cx="3381863" cy="2536397"/>
          </a:xfrm>
          <a:prstGeom prst="rect">
            <a:avLst/>
          </a:prstGeom>
        </p:spPr>
      </p:pic>
      <p:pic>
        <p:nvPicPr>
          <p:cNvPr id="16" name="Immagine 15">
            <a:extLst>
              <a:ext uri="{FF2B5EF4-FFF2-40B4-BE49-F238E27FC236}">
                <a16:creationId xmlns:a16="http://schemas.microsoft.com/office/drawing/2014/main" id="{40B71F68-400E-498E-82B2-912366CD08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2817" y="1282535"/>
            <a:ext cx="3226818" cy="2420114"/>
          </a:xfrm>
          <a:prstGeom prst="rect">
            <a:avLst/>
          </a:prstGeom>
        </p:spPr>
      </p:pic>
      <p:pic>
        <p:nvPicPr>
          <p:cNvPr id="18" name="Immagine 17">
            <a:extLst>
              <a:ext uri="{FF2B5EF4-FFF2-40B4-BE49-F238E27FC236}">
                <a16:creationId xmlns:a16="http://schemas.microsoft.com/office/drawing/2014/main" id="{526316F6-9C22-4955-A10B-B3FA327CE2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5295" y="4246003"/>
            <a:ext cx="3381863" cy="2536397"/>
          </a:xfrm>
          <a:prstGeom prst="rect">
            <a:avLst/>
          </a:prstGeom>
        </p:spPr>
      </p:pic>
      <p:pic>
        <p:nvPicPr>
          <p:cNvPr id="20" name="Immagine 19">
            <a:extLst>
              <a:ext uri="{FF2B5EF4-FFF2-40B4-BE49-F238E27FC236}">
                <a16:creationId xmlns:a16="http://schemas.microsoft.com/office/drawing/2014/main" id="{7BF1325A-3C3A-4B00-879E-02B022B9C83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46615" y="1224150"/>
            <a:ext cx="3347065" cy="2510299"/>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 name="CustomShape 1"/>
          <p:cNvSpPr/>
          <p:nvPr/>
        </p:nvSpPr>
        <p:spPr>
          <a:xfrm>
            <a:off x="8185320" y="6356520"/>
            <a:ext cx="498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BBAAF5DB-A999-4AD8-B5E2-2DE51263E06F}" type="slidenum">
              <a:rPr lang="en-US" sz="1200" b="0" strike="noStrike" spc="-1">
                <a:solidFill>
                  <a:srgbClr val="B2B9D0"/>
                </a:solidFill>
                <a:latin typeface="Arial"/>
                <a:ea typeface="DejaVu Sans"/>
              </a:rPr>
              <a:t>3</a:t>
            </a:fld>
            <a:endParaRPr lang="en-US" sz="1200" b="0" strike="noStrike" spc="-1">
              <a:latin typeface="Arial"/>
            </a:endParaRPr>
          </a:p>
        </p:txBody>
      </p:sp>
      <p:sp>
        <p:nvSpPr>
          <p:cNvPr id="404" name="CustomShape 2"/>
          <p:cNvSpPr/>
          <p:nvPr/>
        </p:nvSpPr>
        <p:spPr>
          <a:xfrm>
            <a:off x="460080" y="2742120"/>
            <a:ext cx="8224200" cy="93780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lstStyle/>
          <a:p>
            <a:pPr algn="ctr">
              <a:lnSpc>
                <a:spcPct val="100000"/>
              </a:lnSpc>
            </a:pPr>
            <a:r>
              <a:rPr lang="en-US" sz="4600" b="0" strike="noStrike" spc="-1">
                <a:solidFill>
                  <a:srgbClr val="0055A0"/>
                </a:solidFill>
                <a:latin typeface="Arial"/>
                <a:ea typeface="DejaVu Sans"/>
              </a:rPr>
              <a:t>PicoTDC architecture</a:t>
            </a:r>
            <a:endParaRPr lang="en-US" sz="4600" b="0" strike="noStrike" spc="-1">
              <a:latin typeface="Arial"/>
            </a:endParaRPr>
          </a:p>
        </p:txBody>
      </p:sp>
      <p:sp>
        <p:nvSpPr>
          <p:cNvPr id="405" name="CustomShape 3"/>
          <p:cNvSpPr/>
          <p:nvPr/>
        </p:nvSpPr>
        <p:spPr>
          <a:xfrm>
            <a:off x="5182920" y="6356520"/>
            <a:ext cx="2892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B2B9D0"/>
                </a:solidFill>
                <a:latin typeface="Arial"/>
                <a:ea typeface="DejaVu Sans"/>
              </a:rPr>
              <a:t>Samuele Altruda</a:t>
            </a:r>
            <a:endParaRPr lang="en-US" sz="1200" b="0" strike="noStrike" spc="-1">
              <a:latin typeface="Arial"/>
            </a:endParaRPr>
          </a:p>
        </p:txBody>
      </p:sp>
      <p:sp>
        <p:nvSpPr>
          <p:cNvPr id="406" name="CustomShape 4"/>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3"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964"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BEAF83F1-13AC-4DB5-A48B-4BDD8A603302}" type="slidenum">
              <a:rPr lang="en-US" sz="1200" b="0" strike="noStrike" spc="-1">
                <a:solidFill>
                  <a:srgbClr val="8B99BD"/>
                </a:solidFill>
                <a:latin typeface="Arial"/>
                <a:ea typeface="DejaVu Sans"/>
              </a:rPr>
              <a:t>30</a:t>
            </a:fld>
            <a:endParaRPr lang="en-US" sz="1200" b="0" strike="noStrike" spc="-1">
              <a:latin typeface="Arial"/>
            </a:endParaRPr>
          </a:p>
        </p:txBody>
      </p:sp>
      <p:sp>
        <p:nvSpPr>
          <p:cNvPr id="965" name="CustomShape 3"/>
          <p:cNvSpPr/>
          <p:nvPr/>
        </p:nvSpPr>
        <p:spPr>
          <a:xfrm>
            <a:off x="640080" y="1567800"/>
            <a:ext cx="7765920" cy="358920"/>
          </a:xfrm>
          <a:prstGeom prst="rect">
            <a:avLst/>
          </a:prstGeom>
          <a:noFill/>
          <a:ln>
            <a:noFill/>
          </a:ln>
        </p:spPr>
        <p:style>
          <a:lnRef idx="0">
            <a:scrgbClr r="0" g="0" b="0"/>
          </a:lnRef>
          <a:fillRef idx="0">
            <a:scrgbClr r="0" g="0" b="0"/>
          </a:fillRef>
          <a:effectRef idx="0">
            <a:scrgbClr r="0" g="0" b="0"/>
          </a:effectRef>
          <a:fontRef idx="minor"/>
        </p:style>
      </p:sp>
      <p:sp>
        <p:nvSpPr>
          <p:cNvPr id="966" name="CustomShape 4"/>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dirty="0">
                <a:solidFill>
                  <a:srgbClr val="0055A0"/>
                </a:solidFill>
                <a:latin typeface="Arial"/>
                <a:ea typeface="Noto Sans CJK SC Regular"/>
              </a:rPr>
              <a:t>Ch </a:t>
            </a:r>
            <a:r>
              <a:rPr lang="en-US" spc="-1" dirty="0">
                <a:solidFill>
                  <a:srgbClr val="0055A0"/>
                </a:solidFill>
                <a:latin typeface="Arial"/>
                <a:ea typeface="Noto Sans CJK SC Regular"/>
              </a:rPr>
              <a:t>48</a:t>
            </a:r>
            <a:r>
              <a:rPr lang="en-US" sz="1800" b="0" strike="noStrike" spc="-1" dirty="0">
                <a:solidFill>
                  <a:srgbClr val="0055A0"/>
                </a:solidFill>
                <a:latin typeface="Arial"/>
                <a:ea typeface="Noto Sans CJK SC Regular"/>
              </a:rPr>
              <a:t>,  adjusted, </a:t>
            </a:r>
            <a:r>
              <a:rPr lang="en-US" sz="1800" b="1" u="sng" strike="noStrike" spc="-1" dirty="0">
                <a:solidFill>
                  <a:srgbClr val="0055A0"/>
                </a:solidFill>
                <a:uFillTx/>
                <a:latin typeface="Arial"/>
                <a:ea typeface="Noto Sans CJK SC Regular"/>
              </a:rPr>
              <a:t>fine mode</a:t>
            </a:r>
            <a:r>
              <a:rPr lang="en-US" sz="1800" b="0" strike="noStrike" spc="-1" dirty="0">
                <a:solidFill>
                  <a:srgbClr val="0055A0"/>
                </a:solidFill>
                <a:latin typeface="Arial"/>
                <a:ea typeface="Noto Sans CJK SC Regular"/>
              </a:rPr>
              <a:t>, bin 3ps, </a:t>
            </a:r>
            <a:r>
              <a:rPr lang="en-US" sz="1800" b="0" strike="noStrike" spc="-1" dirty="0" err="1">
                <a:solidFill>
                  <a:srgbClr val="0055A0"/>
                </a:solidFill>
                <a:latin typeface="Arial"/>
                <a:ea typeface="Noto Sans CJK SC Regular"/>
              </a:rPr>
              <a:t>RMS_resolution</a:t>
            </a:r>
            <a:r>
              <a:rPr lang="en-US" sz="1800" b="0" strike="noStrike" spc="-1" dirty="0">
                <a:solidFill>
                  <a:srgbClr val="0055A0"/>
                </a:solidFill>
                <a:latin typeface="Arial"/>
                <a:ea typeface="Noto Sans CJK SC Regular"/>
              </a:rPr>
              <a:t> </a:t>
            </a:r>
            <a:r>
              <a:rPr lang="en-US" sz="1600" b="0" strike="noStrike" spc="-1" dirty="0">
                <a:solidFill>
                  <a:srgbClr val="0055A0"/>
                </a:solidFill>
                <a:latin typeface="Arial"/>
                <a:ea typeface="DejaVu Sans"/>
              </a:rPr>
              <a:t>= 1,257ps</a:t>
            </a:r>
            <a:endParaRPr lang="en-US" sz="1600" b="0" strike="noStrike" spc="-1" dirty="0">
              <a:latin typeface="Arial"/>
            </a:endParaRPr>
          </a:p>
        </p:txBody>
      </p:sp>
      <p:sp>
        <p:nvSpPr>
          <p:cNvPr id="967" name="CustomShape 5"/>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968" name="CustomShape 6"/>
          <p:cNvSpPr/>
          <p:nvPr/>
        </p:nvSpPr>
        <p:spPr>
          <a:xfrm>
            <a:off x="2319840" y="156780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sp>
        <p:nvSpPr>
          <p:cNvPr id="969" name="CustomShape 7"/>
          <p:cNvSpPr/>
          <p:nvPr/>
        </p:nvSpPr>
        <p:spPr>
          <a:xfrm>
            <a:off x="1058220" y="5493701"/>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DejaVu Sans"/>
              </a:rPr>
              <a:t>* Link for interactive web plot</a:t>
            </a:r>
            <a:endParaRPr lang="en-US" sz="1400" b="0" strike="noStrike" spc="-1">
              <a:latin typeface="Arial"/>
            </a:endParaRPr>
          </a:p>
        </p:txBody>
      </p:sp>
      <p:sp>
        <p:nvSpPr>
          <p:cNvPr id="971" name="CustomShape 8"/>
          <p:cNvSpPr/>
          <p:nvPr/>
        </p:nvSpPr>
        <p:spPr>
          <a:xfrm>
            <a:off x="67399" y="5197353"/>
            <a:ext cx="6317313"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spc="-1" dirty="0">
                <a:solidFill>
                  <a:srgbClr val="000000"/>
                </a:solidFill>
              </a:rPr>
              <a:t>https://cernbox.cern.ch/index.php/s/3OFMDr2Mz4brwMA</a:t>
            </a:r>
            <a:endParaRPr lang="en-US" sz="1400" b="0" strike="noStrike" spc="-1" dirty="0">
              <a:latin typeface="Arial"/>
            </a:endParaRPr>
          </a:p>
        </p:txBody>
      </p:sp>
      <p:sp>
        <p:nvSpPr>
          <p:cNvPr id="12" name="CustomShape 7">
            <a:extLst>
              <a:ext uri="{FF2B5EF4-FFF2-40B4-BE49-F238E27FC236}">
                <a16:creationId xmlns:a16="http://schemas.microsoft.com/office/drawing/2014/main" id="{BCDD5943-CC94-4B62-93C7-32ED7A0B4FDD}"/>
              </a:ext>
            </a:extLst>
          </p:cNvPr>
          <p:cNvSpPr/>
          <p:nvPr/>
        </p:nvSpPr>
        <p:spPr>
          <a:xfrm>
            <a:off x="4567680" y="5206562"/>
            <a:ext cx="594298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spc="-1" dirty="0">
                <a:solidFill>
                  <a:srgbClr val="000000"/>
                </a:solidFill>
              </a:rPr>
              <a:t>https://cernbox.cern.ch/index.php/s/bL1LSva2binJkb7</a:t>
            </a:r>
            <a:endParaRPr lang="en-US" sz="1400" b="0" strike="noStrike" spc="-1" dirty="0">
              <a:latin typeface="Arial"/>
            </a:endParaRPr>
          </a:p>
        </p:txBody>
      </p:sp>
      <p:sp>
        <p:nvSpPr>
          <p:cNvPr id="13" name="CustomShape 7">
            <a:extLst>
              <a:ext uri="{FF2B5EF4-FFF2-40B4-BE49-F238E27FC236}">
                <a16:creationId xmlns:a16="http://schemas.microsoft.com/office/drawing/2014/main" id="{6613845E-FB47-41A2-BDA1-A3F8546D0E27}"/>
              </a:ext>
            </a:extLst>
          </p:cNvPr>
          <p:cNvSpPr/>
          <p:nvPr/>
        </p:nvSpPr>
        <p:spPr>
          <a:xfrm>
            <a:off x="5366160" y="5504954"/>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DejaVu Sans"/>
              </a:rPr>
              <a:t>* Link for interactive web plot</a:t>
            </a:r>
            <a:endParaRPr lang="en-US" sz="1400" b="0" strike="noStrike" spc="-1">
              <a:latin typeface="Arial"/>
            </a:endParaRPr>
          </a:p>
        </p:txBody>
      </p:sp>
      <p:sp>
        <p:nvSpPr>
          <p:cNvPr id="18" name="CustomShape 4">
            <a:extLst>
              <a:ext uri="{FF2B5EF4-FFF2-40B4-BE49-F238E27FC236}">
                <a16:creationId xmlns:a16="http://schemas.microsoft.com/office/drawing/2014/main" id="{E1F3971B-C6AE-488F-91B4-7E6D5AB8AC1E}"/>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pic>
        <p:nvPicPr>
          <p:cNvPr id="10" name="Immagine 9">
            <a:extLst>
              <a:ext uri="{FF2B5EF4-FFF2-40B4-BE49-F238E27FC236}">
                <a16:creationId xmlns:a16="http://schemas.microsoft.com/office/drawing/2014/main" id="{1E0DBE57-AFE3-4E4D-876B-88E367D72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848" y="1891566"/>
            <a:ext cx="4396468" cy="3297351"/>
          </a:xfrm>
          <a:prstGeom prst="rect">
            <a:avLst/>
          </a:prstGeom>
        </p:spPr>
      </p:pic>
      <p:pic>
        <p:nvPicPr>
          <p:cNvPr id="15" name="Immagine 14">
            <a:extLst>
              <a:ext uri="{FF2B5EF4-FFF2-40B4-BE49-F238E27FC236}">
                <a16:creationId xmlns:a16="http://schemas.microsoft.com/office/drawing/2014/main" id="{0DD94A84-EB98-40ED-90F7-748DD76CD5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5710" y="1916773"/>
            <a:ext cx="4396468" cy="3297351"/>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0" name="CustomShape 1"/>
          <p:cNvSpPr/>
          <p:nvPr/>
        </p:nvSpPr>
        <p:spPr>
          <a:xfrm>
            <a:off x="457200" y="259848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600" b="0" strike="noStrike" spc="-1">
                <a:solidFill>
                  <a:srgbClr val="0055A0"/>
                </a:solidFill>
                <a:latin typeface="Arial"/>
                <a:ea typeface="DejaVu Sans"/>
              </a:rPr>
              <a:t>PicoTDC Common adjustment</a:t>
            </a:r>
            <a:endParaRPr lang="en-US" sz="4600" b="0" strike="noStrike" spc="-1">
              <a:latin typeface="Arial"/>
            </a:endParaRPr>
          </a:p>
        </p:txBody>
      </p:sp>
      <p:sp>
        <p:nvSpPr>
          <p:cNvPr id="981"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4A754D22-4BB3-4EF7-AE6B-F1F385445C33}" type="slidenum">
              <a:rPr lang="en-US" sz="1200" b="0" strike="noStrike" spc="-1">
                <a:solidFill>
                  <a:srgbClr val="8B99BD"/>
                </a:solidFill>
                <a:latin typeface="Arial"/>
                <a:ea typeface="DejaVu Sans"/>
              </a:rPr>
              <a:t>31</a:t>
            </a:fld>
            <a:endParaRPr lang="en-US" sz="1200" b="0" strike="noStrike" spc="-1">
              <a:latin typeface="Arial"/>
            </a:endParaRPr>
          </a:p>
        </p:txBody>
      </p:sp>
      <p:sp>
        <p:nvSpPr>
          <p:cNvPr id="982"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5" name="CustomShape 4">
            <a:extLst>
              <a:ext uri="{FF2B5EF4-FFF2-40B4-BE49-F238E27FC236}">
                <a16:creationId xmlns:a16="http://schemas.microsoft.com/office/drawing/2014/main" id="{F3B9D9DD-FE67-411E-BEA6-0CA1B565D1DD}"/>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 name="Immagine 982"/>
          <p:cNvPicPr/>
          <p:nvPr/>
        </p:nvPicPr>
        <p:blipFill>
          <a:blip r:embed="rId3"/>
          <a:stretch/>
        </p:blipFill>
        <p:spPr>
          <a:xfrm>
            <a:off x="5021640" y="3974760"/>
            <a:ext cx="3480120" cy="2606760"/>
          </a:xfrm>
          <a:prstGeom prst="rect">
            <a:avLst/>
          </a:prstGeom>
          <a:ln>
            <a:noFill/>
          </a:ln>
        </p:spPr>
      </p:pic>
      <p:sp>
        <p:nvSpPr>
          <p:cNvPr id="984" name="CustomShape 1"/>
          <p:cNvSpPr/>
          <p:nvPr/>
        </p:nvSpPr>
        <p:spPr>
          <a:xfrm>
            <a:off x="369720" y="1097280"/>
            <a:ext cx="813204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a:solidFill>
                  <a:srgbClr val="0055A0"/>
                </a:solidFill>
                <a:latin typeface="Arial"/>
                <a:ea typeface="DejaVu Sans"/>
              </a:rPr>
              <a:t>Ch 1-31, </a:t>
            </a:r>
            <a:r>
              <a:rPr lang="en-US" sz="1600" b="1" u="sng" strike="noStrike" spc="-1">
                <a:solidFill>
                  <a:srgbClr val="0055A0"/>
                </a:solidFill>
                <a:uFillTx/>
                <a:latin typeface="Arial"/>
                <a:ea typeface="DejaVu Sans"/>
              </a:rPr>
              <a:t>coarse mode</a:t>
            </a:r>
            <a:r>
              <a:rPr lang="en-US" sz="1600" b="0" strike="noStrike" spc="-1">
                <a:solidFill>
                  <a:srgbClr val="0055A0"/>
                </a:solidFill>
                <a:latin typeface="Arial"/>
                <a:ea typeface="DejaVu Sans"/>
              </a:rPr>
              <a:t>, bin 12ps, RMS_dnl_notadj= 2,074ps, RMS_dnl_adj= 1,485ps</a:t>
            </a:r>
            <a:endParaRPr lang="en-US" sz="1600" b="0" strike="noStrike" spc="-1">
              <a:latin typeface="Arial"/>
            </a:endParaRPr>
          </a:p>
        </p:txBody>
      </p:sp>
      <p:sp>
        <p:nvSpPr>
          <p:cNvPr id="985" name="CustomShape 2"/>
          <p:cNvSpPr/>
          <p:nvPr/>
        </p:nvSpPr>
        <p:spPr>
          <a:xfrm>
            <a:off x="8221320" y="6420960"/>
            <a:ext cx="497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747D520C-E4BC-46FC-B1A1-457C49FC83C4}" type="slidenum">
              <a:rPr lang="en-US" sz="1200" b="0" strike="noStrike" spc="-1">
                <a:solidFill>
                  <a:srgbClr val="8B99BD"/>
                </a:solidFill>
                <a:latin typeface="Arial"/>
                <a:ea typeface="DejaVu Sans"/>
              </a:rPr>
              <a:t>32</a:t>
            </a:fld>
            <a:endParaRPr lang="en-US" sz="1200" b="0" strike="noStrike" spc="-1">
              <a:latin typeface="Arial"/>
            </a:endParaRPr>
          </a:p>
        </p:txBody>
      </p:sp>
      <p:sp>
        <p:nvSpPr>
          <p:cNvPr id="986" name="CustomShape 3"/>
          <p:cNvSpPr/>
          <p:nvPr/>
        </p:nvSpPr>
        <p:spPr>
          <a:xfrm>
            <a:off x="5182920" y="6356520"/>
            <a:ext cx="2891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987" name="Immagine 986"/>
          <p:cNvPicPr/>
          <p:nvPr/>
        </p:nvPicPr>
        <p:blipFill>
          <a:blip r:embed="rId4"/>
          <a:stretch/>
        </p:blipFill>
        <p:spPr>
          <a:xfrm>
            <a:off x="1371600" y="1382760"/>
            <a:ext cx="3289680" cy="2638440"/>
          </a:xfrm>
          <a:prstGeom prst="rect">
            <a:avLst/>
          </a:prstGeom>
          <a:ln>
            <a:noFill/>
          </a:ln>
        </p:spPr>
      </p:pic>
      <p:pic>
        <p:nvPicPr>
          <p:cNvPr id="988" name="Immagine 987"/>
          <p:cNvPicPr/>
          <p:nvPr/>
        </p:nvPicPr>
        <p:blipFill>
          <a:blip r:embed="rId5"/>
          <a:stretch/>
        </p:blipFill>
        <p:spPr>
          <a:xfrm rot="2400">
            <a:off x="1278720" y="3945240"/>
            <a:ext cx="3395160" cy="2543400"/>
          </a:xfrm>
          <a:prstGeom prst="rect">
            <a:avLst/>
          </a:prstGeom>
          <a:ln>
            <a:noFill/>
          </a:ln>
        </p:spPr>
      </p:pic>
      <p:pic>
        <p:nvPicPr>
          <p:cNvPr id="989" name="Immagine 988"/>
          <p:cNvPicPr/>
          <p:nvPr/>
        </p:nvPicPr>
        <p:blipFill>
          <a:blip r:embed="rId6"/>
          <a:stretch/>
        </p:blipFill>
        <p:spPr>
          <a:xfrm>
            <a:off x="4937760" y="1430280"/>
            <a:ext cx="3472560" cy="2601000"/>
          </a:xfrm>
          <a:prstGeom prst="rect">
            <a:avLst/>
          </a:prstGeom>
          <a:ln>
            <a:noFill/>
          </a:ln>
        </p:spPr>
      </p:pic>
      <p:sp>
        <p:nvSpPr>
          <p:cNvPr id="990" name="CustomShape 4"/>
          <p:cNvSpPr/>
          <p:nvPr/>
        </p:nvSpPr>
        <p:spPr>
          <a:xfrm>
            <a:off x="2286000" y="3854880"/>
            <a:ext cx="146088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0055A0"/>
                </a:solidFill>
                <a:latin typeface="Arial"/>
                <a:ea typeface="DejaVu Sans"/>
              </a:rPr>
              <a:t>NOT ADJUSTED</a:t>
            </a:r>
            <a:endParaRPr lang="en-US" sz="1200" b="0" strike="noStrike" spc="-1">
              <a:latin typeface="Arial"/>
            </a:endParaRPr>
          </a:p>
        </p:txBody>
      </p:sp>
      <p:sp>
        <p:nvSpPr>
          <p:cNvPr id="991" name="CustomShape 5"/>
          <p:cNvSpPr/>
          <p:nvPr/>
        </p:nvSpPr>
        <p:spPr>
          <a:xfrm>
            <a:off x="5669280" y="3854880"/>
            <a:ext cx="219240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0055A0"/>
                </a:solidFill>
                <a:latin typeface="Arial"/>
                <a:ea typeface="DejaVu Sans"/>
              </a:rPr>
              <a:t>COMMON ADJUSTMENT</a:t>
            </a:r>
            <a:endParaRPr lang="en-US" sz="1200" b="0" strike="noStrike" spc="-1">
              <a:latin typeface="Arial"/>
            </a:endParaRPr>
          </a:p>
        </p:txBody>
      </p:sp>
      <p:sp>
        <p:nvSpPr>
          <p:cNvPr id="992" name="Line 6"/>
          <p:cNvSpPr/>
          <p:nvPr/>
        </p:nvSpPr>
        <p:spPr>
          <a:xfrm>
            <a:off x="4480560" y="2834640"/>
            <a:ext cx="54864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993" name="Line 7"/>
          <p:cNvSpPr/>
          <p:nvPr/>
        </p:nvSpPr>
        <p:spPr>
          <a:xfrm>
            <a:off x="4480560" y="5303520"/>
            <a:ext cx="54864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994" name="CustomShape 8"/>
          <p:cNvSpPr/>
          <p:nvPr/>
        </p:nvSpPr>
        <p:spPr>
          <a:xfrm>
            <a:off x="274320" y="233640"/>
            <a:ext cx="868464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Common adjustments</a:t>
            </a:r>
            <a:endParaRPr lang="en-US" sz="4600" b="0" strike="noStrike" spc="-1">
              <a:latin typeface="Arial"/>
            </a:endParaRPr>
          </a:p>
        </p:txBody>
      </p:sp>
      <p:sp>
        <p:nvSpPr>
          <p:cNvPr id="14" name="CustomShape 4">
            <a:extLst>
              <a:ext uri="{FF2B5EF4-FFF2-40B4-BE49-F238E27FC236}">
                <a16:creationId xmlns:a16="http://schemas.microsoft.com/office/drawing/2014/main" id="{C7E5F7F8-2F23-4A4F-8277-9A375A87EA40}"/>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5" name="Immagine 994"/>
          <p:cNvPicPr/>
          <p:nvPr/>
        </p:nvPicPr>
        <p:blipFill>
          <a:blip r:embed="rId3"/>
          <a:stretch/>
        </p:blipFill>
        <p:spPr>
          <a:xfrm>
            <a:off x="5029200" y="4164480"/>
            <a:ext cx="3189960" cy="2389320"/>
          </a:xfrm>
          <a:prstGeom prst="rect">
            <a:avLst/>
          </a:prstGeom>
          <a:ln>
            <a:noFill/>
          </a:ln>
        </p:spPr>
      </p:pic>
      <p:sp>
        <p:nvSpPr>
          <p:cNvPr id="996" name="CustomShape 1"/>
          <p:cNvSpPr/>
          <p:nvPr/>
        </p:nvSpPr>
        <p:spPr>
          <a:xfrm>
            <a:off x="274320" y="233640"/>
            <a:ext cx="868464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Common adjustments</a:t>
            </a:r>
            <a:endParaRPr lang="en-US" sz="4600" b="0" strike="noStrike" spc="-1">
              <a:latin typeface="Arial"/>
            </a:endParaRPr>
          </a:p>
        </p:txBody>
      </p:sp>
      <p:sp>
        <p:nvSpPr>
          <p:cNvPr id="997"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3CB5368C-2456-4526-9012-0A51681E9DA8}" type="slidenum">
              <a:rPr lang="en-US" sz="1200" b="0" strike="noStrike" spc="-1">
                <a:solidFill>
                  <a:srgbClr val="8B99BD"/>
                </a:solidFill>
                <a:latin typeface="Arial"/>
                <a:ea typeface="DejaVu Sans"/>
              </a:rPr>
              <a:t>33</a:t>
            </a:fld>
            <a:endParaRPr lang="en-US" sz="1200" b="0" strike="noStrike" spc="-1">
              <a:latin typeface="Arial"/>
            </a:endParaRPr>
          </a:p>
        </p:txBody>
      </p:sp>
      <p:sp>
        <p:nvSpPr>
          <p:cNvPr id="998" name="CustomShape 3"/>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1-31,</a:t>
            </a:r>
            <a:r>
              <a:rPr lang="en-US" sz="1800" b="1" u="sng" strike="noStrike" spc="-1">
                <a:solidFill>
                  <a:srgbClr val="0055A0"/>
                </a:solidFill>
                <a:uFillTx/>
                <a:latin typeface="Arial"/>
                <a:ea typeface="Noto Sans CJK SC Regular"/>
              </a:rPr>
              <a:t> coarse mode</a:t>
            </a:r>
            <a:r>
              <a:rPr lang="en-US" sz="1800" b="0" strike="noStrike" spc="-1">
                <a:solidFill>
                  <a:srgbClr val="0055A0"/>
                </a:solidFill>
                <a:latin typeface="Arial"/>
                <a:ea typeface="Noto Sans CJK SC Regular"/>
              </a:rPr>
              <a:t>, bin 12ps, </a:t>
            </a:r>
            <a:endParaRPr lang="en-US" sz="1800" b="0" strike="noStrike" spc="-1">
              <a:latin typeface="Arial"/>
            </a:endParaRPr>
          </a:p>
        </p:txBody>
      </p:sp>
      <p:sp>
        <p:nvSpPr>
          <p:cNvPr id="999" name="CustomShape 4"/>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1000" name="Immagine 999"/>
          <p:cNvPicPr/>
          <p:nvPr/>
        </p:nvPicPr>
        <p:blipFill>
          <a:blip r:embed="rId4"/>
          <a:stretch/>
        </p:blipFill>
        <p:spPr>
          <a:xfrm>
            <a:off x="1097280" y="4206240"/>
            <a:ext cx="3289680" cy="2464200"/>
          </a:xfrm>
          <a:prstGeom prst="rect">
            <a:avLst/>
          </a:prstGeom>
          <a:ln>
            <a:noFill/>
          </a:ln>
        </p:spPr>
      </p:pic>
      <p:sp>
        <p:nvSpPr>
          <p:cNvPr id="1001" name="CustomShape 5"/>
          <p:cNvSpPr/>
          <p:nvPr/>
        </p:nvSpPr>
        <p:spPr>
          <a:xfrm>
            <a:off x="2103120" y="4023360"/>
            <a:ext cx="146088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0055A0"/>
                </a:solidFill>
                <a:latin typeface="Arial"/>
                <a:ea typeface="DejaVu Sans"/>
              </a:rPr>
              <a:t>NOT ADJUSTED</a:t>
            </a:r>
            <a:endParaRPr lang="en-US" sz="1200" b="0" strike="noStrike" spc="-1">
              <a:latin typeface="Arial"/>
            </a:endParaRPr>
          </a:p>
        </p:txBody>
      </p:sp>
      <p:pic>
        <p:nvPicPr>
          <p:cNvPr id="1002" name="Immagine 1001"/>
          <p:cNvPicPr/>
          <p:nvPr/>
        </p:nvPicPr>
        <p:blipFill>
          <a:blip r:embed="rId5"/>
          <a:stretch/>
        </p:blipFill>
        <p:spPr>
          <a:xfrm>
            <a:off x="1083960" y="1547280"/>
            <a:ext cx="3303000" cy="2473920"/>
          </a:xfrm>
          <a:prstGeom prst="rect">
            <a:avLst/>
          </a:prstGeom>
          <a:ln>
            <a:noFill/>
          </a:ln>
        </p:spPr>
      </p:pic>
      <p:pic>
        <p:nvPicPr>
          <p:cNvPr id="1003" name="Immagine 1002"/>
          <p:cNvPicPr/>
          <p:nvPr/>
        </p:nvPicPr>
        <p:blipFill>
          <a:blip r:embed="rId6"/>
          <a:stretch/>
        </p:blipFill>
        <p:spPr>
          <a:xfrm>
            <a:off x="4937760" y="1549440"/>
            <a:ext cx="3289680" cy="2464200"/>
          </a:xfrm>
          <a:prstGeom prst="rect">
            <a:avLst/>
          </a:prstGeom>
          <a:ln>
            <a:noFill/>
          </a:ln>
        </p:spPr>
      </p:pic>
      <p:sp>
        <p:nvSpPr>
          <p:cNvPr id="1004" name="CustomShape 6"/>
          <p:cNvSpPr/>
          <p:nvPr/>
        </p:nvSpPr>
        <p:spPr>
          <a:xfrm>
            <a:off x="5669280" y="3931920"/>
            <a:ext cx="219240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0055A0"/>
                </a:solidFill>
                <a:latin typeface="Arial"/>
                <a:ea typeface="DejaVu Sans"/>
              </a:rPr>
              <a:t>COMMON ADJUSTMENT</a:t>
            </a:r>
            <a:endParaRPr lang="en-US" sz="1200" b="0" strike="noStrike" spc="-1">
              <a:latin typeface="Arial"/>
            </a:endParaRPr>
          </a:p>
        </p:txBody>
      </p:sp>
      <p:sp>
        <p:nvSpPr>
          <p:cNvPr id="1005" name="Line 7"/>
          <p:cNvSpPr/>
          <p:nvPr/>
        </p:nvSpPr>
        <p:spPr>
          <a:xfrm>
            <a:off x="4297680" y="2834640"/>
            <a:ext cx="54864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006" name="Line 8"/>
          <p:cNvSpPr/>
          <p:nvPr/>
        </p:nvSpPr>
        <p:spPr>
          <a:xfrm>
            <a:off x="4389120" y="5486400"/>
            <a:ext cx="54864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007" name="CustomShape 9"/>
          <p:cNvSpPr/>
          <p:nvPr/>
        </p:nvSpPr>
        <p:spPr>
          <a:xfrm>
            <a:off x="1152720" y="1706040"/>
            <a:ext cx="60192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1008" name="CustomShape 10"/>
          <p:cNvSpPr/>
          <p:nvPr/>
        </p:nvSpPr>
        <p:spPr>
          <a:xfrm>
            <a:off x="1133280" y="4357800"/>
            <a:ext cx="60192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1009" name="CustomShape 11"/>
          <p:cNvSpPr/>
          <p:nvPr/>
        </p:nvSpPr>
        <p:spPr>
          <a:xfrm>
            <a:off x="5065200" y="4297680"/>
            <a:ext cx="60192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1010" name="CustomShape 12"/>
          <p:cNvSpPr/>
          <p:nvPr/>
        </p:nvSpPr>
        <p:spPr>
          <a:xfrm>
            <a:off x="5029200" y="1706040"/>
            <a:ext cx="60192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1" name="Immagine 1010"/>
          <p:cNvPicPr/>
          <p:nvPr/>
        </p:nvPicPr>
        <p:blipFill>
          <a:blip r:embed="rId3"/>
          <a:stretch/>
        </p:blipFill>
        <p:spPr>
          <a:xfrm>
            <a:off x="1371960" y="1383120"/>
            <a:ext cx="3289320" cy="2638080"/>
          </a:xfrm>
          <a:prstGeom prst="rect">
            <a:avLst/>
          </a:prstGeom>
          <a:ln>
            <a:noFill/>
          </a:ln>
        </p:spPr>
      </p:pic>
      <p:pic>
        <p:nvPicPr>
          <p:cNvPr id="1012" name="Immagine 1011"/>
          <p:cNvPicPr/>
          <p:nvPr/>
        </p:nvPicPr>
        <p:blipFill>
          <a:blip r:embed="rId4"/>
          <a:stretch/>
        </p:blipFill>
        <p:spPr>
          <a:xfrm>
            <a:off x="4938120" y="1430640"/>
            <a:ext cx="3472200" cy="2600640"/>
          </a:xfrm>
          <a:prstGeom prst="rect">
            <a:avLst/>
          </a:prstGeom>
          <a:ln>
            <a:noFill/>
          </a:ln>
        </p:spPr>
      </p:pic>
      <p:pic>
        <p:nvPicPr>
          <p:cNvPr id="1013" name="Immagine 1012"/>
          <p:cNvPicPr/>
          <p:nvPr/>
        </p:nvPicPr>
        <p:blipFill>
          <a:blip r:embed="rId5"/>
          <a:stretch/>
        </p:blipFill>
        <p:spPr>
          <a:xfrm>
            <a:off x="5022000" y="3975120"/>
            <a:ext cx="3479760" cy="2606400"/>
          </a:xfrm>
          <a:prstGeom prst="rect">
            <a:avLst/>
          </a:prstGeom>
          <a:ln>
            <a:noFill/>
          </a:ln>
        </p:spPr>
      </p:pic>
      <p:pic>
        <p:nvPicPr>
          <p:cNvPr id="1014" name="Immagine 1013"/>
          <p:cNvPicPr/>
          <p:nvPr/>
        </p:nvPicPr>
        <p:blipFill>
          <a:blip r:embed="rId6"/>
          <a:stretch/>
        </p:blipFill>
        <p:spPr>
          <a:xfrm>
            <a:off x="1280520" y="4016520"/>
            <a:ext cx="3396600" cy="2545560"/>
          </a:xfrm>
          <a:prstGeom prst="rect">
            <a:avLst/>
          </a:prstGeom>
          <a:ln>
            <a:noFill/>
          </a:ln>
        </p:spPr>
      </p:pic>
      <p:sp>
        <p:nvSpPr>
          <p:cNvPr id="1015" name="CustomShape 1"/>
          <p:cNvSpPr/>
          <p:nvPr/>
        </p:nvSpPr>
        <p:spPr>
          <a:xfrm>
            <a:off x="369720" y="1097280"/>
            <a:ext cx="813204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a:solidFill>
                  <a:srgbClr val="0055A0"/>
                </a:solidFill>
                <a:latin typeface="Arial"/>
                <a:ea typeface="DejaVu Sans"/>
              </a:rPr>
              <a:t>Ch 1-31, </a:t>
            </a:r>
            <a:r>
              <a:rPr lang="en-US" sz="1600" b="1" u="sng" strike="noStrike" spc="-1">
                <a:solidFill>
                  <a:srgbClr val="0055A0"/>
                </a:solidFill>
                <a:uFillTx/>
                <a:latin typeface="Arial"/>
                <a:ea typeface="DejaVu Sans"/>
              </a:rPr>
              <a:t>fine mode</a:t>
            </a:r>
            <a:r>
              <a:rPr lang="en-US" sz="1600" b="0" strike="noStrike" spc="-1">
                <a:solidFill>
                  <a:srgbClr val="0055A0"/>
                </a:solidFill>
                <a:latin typeface="Arial"/>
                <a:ea typeface="DejaVu Sans"/>
              </a:rPr>
              <a:t>, bin 3ps, RMS_dnl_notadj= 2,141ps, RMS_dnl_adj= 1,607ps</a:t>
            </a:r>
            <a:endParaRPr lang="en-US" sz="1600" b="0" strike="noStrike" spc="-1">
              <a:latin typeface="Arial"/>
            </a:endParaRPr>
          </a:p>
        </p:txBody>
      </p:sp>
      <p:sp>
        <p:nvSpPr>
          <p:cNvPr id="1016" name="CustomShape 2"/>
          <p:cNvSpPr/>
          <p:nvPr/>
        </p:nvSpPr>
        <p:spPr>
          <a:xfrm>
            <a:off x="8221320" y="6420960"/>
            <a:ext cx="497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AD03C91A-BF50-4749-9CD7-A1F285188E6B}" type="slidenum">
              <a:rPr lang="en-US" sz="1200" b="0" strike="noStrike" spc="-1">
                <a:solidFill>
                  <a:srgbClr val="8B99BD"/>
                </a:solidFill>
                <a:latin typeface="Arial"/>
                <a:ea typeface="DejaVu Sans"/>
              </a:rPr>
              <a:t>34</a:t>
            </a:fld>
            <a:endParaRPr lang="en-US" sz="1200" b="0" strike="noStrike" spc="-1">
              <a:latin typeface="Arial"/>
            </a:endParaRPr>
          </a:p>
        </p:txBody>
      </p:sp>
      <p:sp>
        <p:nvSpPr>
          <p:cNvPr id="1017" name="CustomShape 3"/>
          <p:cNvSpPr/>
          <p:nvPr/>
        </p:nvSpPr>
        <p:spPr>
          <a:xfrm>
            <a:off x="5182920" y="6356520"/>
            <a:ext cx="2891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1018" name="CustomShape 4"/>
          <p:cNvSpPr/>
          <p:nvPr/>
        </p:nvSpPr>
        <p:spPr>
          <a:xfrm>
            <a:off x="2286000" y="3926880"/>
            <a:ext cx="146088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0055A0"/>
                </a:solidFill>
                <a:latin typeface="Arial"/>
                <a:ea typeface="DejaVu Sans"/>
              </a:rPr>
              <a:t>NOT ADJUSTED</a:t>
            </a:r>
            <a:endParaRPr lang="en-US" sz="1200" b="0" strike="noStrike" spc="-1">
              <a:latin typeface="Arial"/>
            </a:endParaRPr>
          </a:p>
        </p:txBody>
      </p:sp>
      <p:sp>
        <p:nvSpPr>
          <p:cNvPr id="1019" name="CustomShape 5"/>
          <p:cNvSpPr/>
          <p:nvPr/>
        </p:nvSpPr>
        <p:spPr>
          <a:xfrm>
            <a:off x="5669280" y="3926880"/>
            <a:ext cx="219240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0055A0"/>
                </a:solidFill>
                <a:latin typeface="Arial"/>
                <a:ea typeface="DejaVu Sans"/>
              </a:rPr>
              <a:t>COMMON ADJUSTMENT</a:t>
            </a:r>
            <a:endParaRPr lang="en-US" sz="1200" b="0" strike="noStrike" spc="-1">
              <a:latin typeface="Arial"/>
            </a:endParaRPr>
          </a:p>
        </p:txBody>
      </p:sp>
      <p:sp>
        <p:nvSpPr>
          <p:cNvPr id="1020" name="Line 6"/>
          <p:cNvSpPr/>
          <p:nvPr/>
        </p:nvSpPr>
        <p:spPr>
          <a:xfrm>
            <a:off x="4480560" y="2834640"/>
            <a:ext cx="54864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021" name="Line 7"/>
          <p:cNvSpPr/>
          <p:nvPr/>
        </p:nvSpPr>
        <p:spPr>
          <a:xfrm>
            <a:off x="4480560" y="5303520"/>
            <a:ext cx="54864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022" name="CustomShape 8"/>
          <p:cNvSpPr/>
          <p:nvPr/>
        </p:nvSpPr>
        <p:spPr>
          <a:xfrm>
            <a:off x="274320" y="233640"/>
            <a:ext cx="868464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Common adjustments</a:t>
            </a:r>
            <a:endParaRPr lang="en-US" sz="46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3" name="Immagine 1022"/>
          <p:cNvPicPr/>
          <p:nvPr/>
        </p:nvPicPr>
        <p:blipFill>
          <a:blip r:embed="rId3"/>
          <a:stretch/>
        </p:blipFill>
        <p:spPr>
          <a:xfrm>
            <a:off x="1097640" y="4206600"/>
            <a:ext cx="3289320" cy="2463840"/>
          </a:xfrm>
          <a:prstGeom prst="rect">
            <a:avLst/>
          </a:prstGeom>
          <a:ln>
            <a:noFill/>
          </a:ln>
        </p:spPr>
      </p:pic>
      <p:sp>
        <p:nvSpPr>
          <p:cNvPr id="1024" name="CustomShape 1"/>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9ACA98A6-30DD-44C7-8139-52D718C3194C}" type="slidenum">
              <a:rPr lang="en-US" sz="1200" b="0" strike="noStrike" spc="-1">
                <a:solidFill>
                  <a:srgbClr val="8B99BD"/>
                </a:solidFill>
                <a:latin typeface="Arial"/>
                <a:ea typeface="DejaVu Sans"/>
              </a:rPr>
              <a:t>35</a:t>
            </a:fld>
            <a:endParaRPr lang="en-US" sz="1200" b="0" strike="noStrike" spc="-1">
              <a:latin typeface="Arial"/>
            </a:endParaRPr>
          </a:p>
        </p:txBody>
      </p:sp>
      <p:sp>
        <p:nvSpPr>
          <p:cNvPr id="1025" name="CustomShape 2"/>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1-31,</a:t>
            </a:r>
            <a:r>
              <a:rPr lang="en-US" sz="1800" b="1" u="sng" strike="noStrike" spc="-1">
                <a:solidFill>
                  <a:srgbClr val="0055A0"/>
                </a:solidFill>
                <a:uFillTx/>
                <a:latin typeface="Arial"/>
                <a:ea typeface="Noto Sans CJK SC Regular"/>
              </a:rPr>
              <a:t> </a:t>
            </a:r>
            <a:r>
              <a:rPr lang="en-US" sz="1600" b="1" u="sng" strike="noStrike" spc="-1">
                <a:solidFill>
                  <a:srgbClr val="0055A0"/>
                </a:solidFill>
                <a:uFillTx/>
                <a:latin typeface="Arial"/>
                <a:ea typeface="DejaVu Sans"/>
              </a:rPr>
              <a:t>fine mode</a:t>
            </a:r>
            <a:r>
              <a:rPr lang="en-US" sz="1800" b="0" strike="noStrike" spc="-1">
                <a:solidFill>
                  <a:srgbClr val="0055A0"/>
                </a:solidFill>
                <a:latin typeface="Arial"/>
                <a:ea typeface="Noto Sans CJK SC Regular"/>
              </a:rPr>
              <a:t>, bin 3ps, </a:t>
            </a:r>
            <a:endParaRPr lang="en-US" sz="1800" b="0" strike="noStrike" spc="-1">
              <a:latin typeface="Arial"/>
            </a:endParaRPr>
          </a:p>
        </p:txBody>
      </p:sp>
      <p:sp>
        <p:nvSpPr>
          <p:cNvPr id="1026"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1027" name="CustomShape 4"/>
          <p:cNvSpPr/>
          <p:nvPr/>
        </p:nvSpPr>
        <p:spPr>
          <a:xfrm>
            <a:off x="2103120" y="4023360"/>
            <a:ext cx="146088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0055A0"/>
                </a:solidFill>
                <a:latin typeface="Arial"/>
                <a:ea typeface="DejaVu Sans"/>
              </a:rPr>
              <a:t>NOT ADJUSTED</a:t>
            </a:r>
            <a:endParaRPr lang="en-US" sz="1200" b="0" strike="noStrike" spc="-1">
              <a:latin typeface="Arial"/>
            </a:endParaRPr>
          </a:p>
        </p:txBody>
      </p:sp>
      <p:sp>
        <p:nvSpPr>
          <p:cNvPr id="1028" name="CustomShape 5"/>
          <p:cNvSpPr/>
          <p:nvPr/>
        </p:nvSpPr>
        <p:spPr>
          <a:xfrm>
            <a:off x="5669280" y="3931920"/>
            <a:ext cx="2192400" cy="257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0055A0"/>
                </a:solidFill>
                <a:latin typeface="Arial"/>
                <a:ea typeface="DejaVu Sans"/>
              </a:rPr>
              <a:t>COMMON ADJUSTMENT</a:t>
            </a:r>
            <a:endParaRPr lang="en-US" sz="1200" b="0" strike="noStrike" spc="-1">
              <a:latin typeface="Arial"/>
            </a:endParaRPr>
          </a:p>
        </p:txBody>
      </p:sp>
      <p:sp>
        <p:nvSpPr>
          <p:cNvPr id="1029" name="Line 6"/>
          <p:cNvSpPr/>
          <p:nvPr/>
        </p:nvSpPr>
        <p:spPr>
          <a:xfrm>
            <a:off x="4297680" y="2834640"/>
            <a:ext cx="54864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1030" name="Line 7"/>
          <p:cNvSpPr/>
          <p:nvPr/>
        </p:nvSpPr>
        <p:spPr>
          <a:xfrm>
            <a:off x="4389120" y="5486400"/>
            <a:ext cx="548640" cy="360"/>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pic>
        <p:nvPicPr>
          <p:cNvPr id="1031" name="Immagine 1030"/>
          <p:cNvPicPr/>
          <p:nvPr/>
        </p:nvPicPr>
        <p:blipFill>
          <a:blip r:embed="rId4"/>
          <a:stretch/>
        </p:blipFill>
        <p:spPr>
          <a:xfrm>
            <a:off x="1084320" y="1547640"/>
            <a:ext cx="3302640" cy="2473560"/>
          </a:xfrm>
          <a:prstGeom prst="rect">
            <a:avLst/>
          </a:prstGeom>
          <a:ln>
            <a:noFill/>
          </a:ln>
        </p:spPr>
      </p:pic>
      <p:pic>
        <p:nvPicPr>
          <p:cNvPr id="1032" name="Immagine 1031"/>
          <p:cNvPicPr/>
          <p:nvPr/>
        </p:nvPicPr>
        <p:blipFill>
          <a:blip r:embed="rId5"/>
          <a:stretch/>
        </p:blipFill>
        <p:spPr>
          <a:xfrm>
            <a:off x="5029560" y="4164840"/>
            <a:ext cx="3189600" cy="2388960"/>
          </a:xfrm>
          <a:prstGeom prst="rect">
            <a:avLst/>
          </a:prstGeom>
          <a:ln>
            <a:noFill/>
          </a:ln>
        </p:spPr>
      </p:pic>
      <p:pic>
        <p:nvPicPr>
          <p:cNvPr id="1033" name="Immagine 1032"/>
          <p:cNvPicPr/>
          <p:nvPr/>
        </p:nvPicPr>
        <p:blipFill>
          <a:blip r:embed="rId6"/>
          <a:stretch/>
        </p:blipFill>
        <p:spPr>
          <a:xfrm>
            <a:off x="4938120" y="1549800"/>
            <a:ext cx="3289320" cy="2463840"/>
          </a:xfrm>
          <a:prstGeom prst="rect">
            <a:avLst/>
          </a:prstGeom>
          <a:ln>
            <a:noFill/>
          </a:ln>
        </p:spPr>
      </p:pic>
      <p:sp>
        <p:nvSpPr>
          <p:cNvPr id="1034" name="CustomShape 8"/>
          <p:cNvSpPr/>
          <p:nvPr/>
        </p:nvSpPr>
        <p:spPr>
          <a:xfrm>
            <a:off x="5065200" y="4297680"/>
            <a:ext cx="60192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1035" name="CustomShape 9"/>
          <p:cNvSpPr/>
          <p:nvPr/>
        </p:nvSpPr>
        <p:spPr>
          <a:xfrm>
            <a:off x="5101200" y="1706040"/>
            <a:ext cx="60192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1036" name="CustomShape 10"/>
          <p:cNvSpPr/>
          <p:nvPr/>
        </p:nvSpPr>
        <p:spPr>
          <a:xfrm>
            <a:off x="1224720" y="1706040"/>
            <a:ext cx="60192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1037" name="CustomShape 11"/>
          <p:cNvSpPr/>
          <p:nvPr/>
        </p:nvSpPr>
        <p:spPr>
          <a:xfrm>
            <a:off x="1224720" y="4389120"/>
            <a:ext cx="60192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1038" name="CustomShape 12"/>
          <p:cNvSpPr/>
          <p:nvPr/>
        </p:nvSpPr>
        <p:spPr>
          <a:xfrm>
            <a:off x="274320" y="233640"/>
            <a:ext cx="868464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Common adjustments</a:t>
            </a:r>
            <a:endParaRPr lang="en-US" sz="4600" b="0" strike="noStrike" spc="-1">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9" name="CustomShape 1"/>
          <p:cNvSpPr/>
          <p:nvPr/>
        </p:nvSpPr>
        <p:spPr>
          <a:xfrm>
            <a:off x="457200" y="259848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600" b="0" strike="noStrike" spc="-1">
                <a:solidFill>
                  <a:srgbClr val="0055A0"/>
                </a:solidFill>
                <a:latin typeface="Arial"/>
                <a:ea typeface="DejaVu Sans"/>
              </a:rPr>
              <a:t>PicoTDC TOT measurements</a:t>
            </a:r>
            <a:endParaRPr lang="en-US" sz="4600" b="0" strike="noStrike" spc="-1">
              <a:latin typeface="Arial"/>
            </a:endParaRPr>
          </a:p>
        </p:txBody>
      </p:sp>
      <p:sp>
        <p:nvSpPr>
          <p:cNvPr id="1040"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56E7D946-494B-4568-A372-DF6A422C60E9}" type="slidenum">
              <a:rPr lang="en-US" sz="1200" b="0" strike="noStrike" spc="-1">
                <a:solidFill>
                  <a:srgbClr val="8B99BD"/>
                </a:solidFill>
                <a:latin typeface="Arial"/>
                <a:ea typeface="DejaVu Sans"/>
              </a:rPr>
              <a:t>36</a:t>
            </a:fld>
            <a:endParaRPr lang="en-US" sz="1200" b="0" strike="noStrike" spc="-1">
              <a:latin typeface="Arial"/>
            </a:endParaRPr>
          </a:p>
        </p:txBody>
      </p:sp>
      <p:sp>
        <p:nvSpPr>
          <p:cNvPr id="1041"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5" name="CustomShape 4">
            <a:extLst>
              <a:ext uri="{FF2B5EF4-FFF2-40B4-BE49-F238E27FC236}">
                <a16:creationId xmlns:a16="http://schemas.microsoft.com/office/drawing/2014/main" id="{04E22167-F6A7-443F-92FD-D62164AF2C62}"/>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2" name="CustomShape 1"/>
          <p:cNvSpPr/>
          <p:nvPr/>
        </p:nvSpPr>
        <p:spPr>
          <a:xfrm>
            <a:off x="1828800" y="5852160"/>
            <a:ext cx="5760360" cy="548280"/>
          </a:xfrm>
          <a:prstGeom prst="rect">
            <a:avLst/>
          </a:prstGeom>
          <a:solidFill>
            <a:srgbClr val="FFFFFF"/>
          </a:solidFill>
          <a:ln>
            <a:solidFill>
              <a:srgbClr val="FFFFFF"/>
            </a:solidFill>
          </a:ln>
        </p:spPr>
        <p:style>
          <a:lnRef idx="0">
            <a:scrgbClr r="0" g="0" b="0"/>
          </a:lnRef>
          <a:fillRef idx="0">
            <a:scrgbClr r="0" g="0" b="0"/>
          </a:fillRef>
          <a:effectRef idx="0">
            <a:scrgbClr r="0" g="0" b="0"/>
          </a:effectRef>
          <a:fontRef idx="minor"/>
        </p:style>
      </p:sp>
      <p:sp>
        <p:nvSpPr>
          <p:cNvPr id="1043" name="CustomShape 2"/>
          <p:cNvSpPr/>
          <p:nvPr/>
        </p:nvSpPr>
        <p:spPr>
          <a:xfrm>
            <a:off x="640080" y="1188720"/>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b="0" strike="noStrike" spc="-1" dirty="0">
                <a:solidFill>
                  <a:srgbClr val="0055A0"/>
                </a:solidFill>
                <a:latin typeface="Arial"/>
                <a:ea typeface="DejaVu Sans"/>
              </a:rPr>
              <a:t>Ch 1, </a:t>
            </a:r>
            <a:r>
              <a:rPr lang="en-US" b="1" u="sng" strike="noStrike" spc="-1" dirty="0">
                <a:solidFill>
                  <a:srgbClr val="0055A0"/>
                </a:solidFill>
                <a:uFillTx/>
                <a:latin typeface="Arial"/>
                <a:ea typeface="DejaVu Sans"/>
              </a:rPr>
              <a:t>fine mode</a:t>
            </a:r>
            <a:r>
              <a:rPr lang="en-US" b="0" strike="noStrike" spc="-1" dirty="0">
                <a:solidFill>
                  <a:srgbClr val="0055A0"/>
                </a:solidFill>
                <a:latin typeface="Arial"/>
                <a:ea typeface="DejaVu Sans"/>
              </a:rPr>
              <a:t>, bin 3ps,  LSB TOT 24.4 </a:t>
            </a:r>
            <a:r>
              <a:rPr lang="en-US" b="0" strike="noStrike" spc="-1" dirty="0" err="1">
                <a:solidFill>
                  <a:srgbClr val="0055A0"/>
                </a:solidFill>
                <a:latin typeface="Arial"/>
                <a:ea typeface="DejaVu Sans"/>
              </a:rPr>
              <a:t>ps</a:t>
            </a:r>
            <a:r>
              <a:rPr lang="en-US" b="0" strike="noStrike" spc="-1" dirty="0">
                <a:solidFill>
                  <a:srgbClr val="0055A0"/>
                </a:solidFill>
                <a:latin typeface="Arial"/>
                <a:ea typeface="DejaVu Sans"/>
              </a:rPr>
              <a:t> Clock period 20Mhz</a:t>
            </a:r>
            <a:endParaRPr lang="en-US" b="0" strike="noStrike" spc="-1" dirty="0">
              <a:latin typeface="Arial"/>
            </a:endParaRPr>
          </a:p>
        </p:txBody>
      </p:sp>
      <p:sp>
        <p:nvSpPr>
          <p:cNvPr id="1044" name="CustomShape 3"/>
          <p:cNvSpPr/>
          <p:nvPr/>
        </p:nvSpPr>
        <p:spPr>
          <a:xfrm>
            <a:off x="416880" y="327960"/>
            <a:ext cx="8222040" cy="7005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92500" lnSpcReduction="10000"/>
          </a:bodyPr>
          <a:lstStyle/>
          <a:p>
            <a:pPr>
              <a:lnSpc>
                <a:spcPct val="100000"/>
              </a:lnSpc>
            </a:pPr>
            <a:r>
              <a:rPr lang="en-US" sz="4600" b="0" strike="noStrike" spc="-1">
                <a:solidFill>
                  <a:srgbClr val="0055A0"/>
                </a:solidFill>
                <a:latin typeface="Arial"/>
                <a:ea typeface="DejaVu Sans"/>
              </a:rPr>
              <a:t>PicoTDC: TOT test</a:t>
            </a:r>
            <a:endParaRPr lang="en-US" sz="4600" b="0" strike="noStrike" spc="-1">
              <a:latin typeface="Arial"/>
            </a:endParaRPr>
          </a:p>
        </p:txBody>
      </p:sp>
      <p:sp>
        <p:nvSpPr>
          <p:cNvPr id="1045" name="CustomShape 4"/>
          <p:cNvSpPr/>
          <p:nvPr/>
        </p:nvSpPr>
        <p:spPr>
          <a:xfrm>
            <a:off x="8221320" y="6420960"/>
            <a:ext cx="497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D057C416-C395-47D3-8B15-51C33E3AF89F}" type="slidenum">
              <a:rPr lang="en-US" sz="1200" b="0" strike="noStrike" spc="-1">
                <a:solidFill>
                  <a:srgbClr val="8B99BD"/>
                </a:solidFill>
                <a:latin typeface="Arial"/>
                <a:ea typeface="DejaVu Sans"/>
              </a:rPr>
              <a:t>37</a:t>
            </a:fld>
            <a:endParaRPr lang="en-US" sz="1200" b="0" strike="noStrike" spc="-1">
              <a:latin typeface="Arial"/>
            </a:endParaRPr>
          </a:p>
        </p:txBody>
      </p:sp>
      <p:sp>
        <p:nvSpPr>
          <p:cNvPr id="1046" name="CustomShape 5"/>
          <p:cNvSpPr/>
          <p:nvPr/>
        </p:nvSpPr>
        <p:spPr>
          <a:xfrm>
            <a:off x="5182920" y="6356520"/>
            <a:ext cx="2891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1047" name="Immagine 1046"/>
          <p:cNvPicPr/>
          <p:nvPr/>
        </p:nvPicPr>
        <p:blipFill>
          <a:blip r:embed="rId3"/>
          <a:stretch/>
        </p:blipFill>
        <p:spPr>
          <a:xfrm>
            <a:off x="1460520" y="1834560"/>
            <a:ext cx="6121800" cy="4586400"/>
          </a:xfrm>
          <a:prstGeom prst="rect">
            <a:avLst/>
          </a:prstGeom>
          <a:ln>
            <a:noFill/>
          </a:ln>
        </p:spPr>
      </p:pic>
      <p:sp>
        <p:nvSpPr>
          <p:cNvPr id="8" name="CustomShape 22">
            <a:extLst>
              <a:ext uri="{FF2B5EF4-FFF2-40B4-BE49-F238E27FC236}">
                <a16:creationId xmlns:a16="http://schemas.microsoft.com/office/drawing/2014/main" id="{9E7BA880-C2DF-4B94-8B94-E61B8000AA63}"/>
              </a:ext>
            </a:extLst>
          </p:cNvPr>
          <p:cNvSpPr/>
          <p:nvPr/>
        </p:nvSpPr>
        <p:spPr>
          <a:xfrm>
            <a:off x="735840" y="1514880"/>
            <a:ext cx="7768080" cy="6393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dirty="0">
                <a:solidFill>
                  <a:schemeClr val="tx2"/>
                </a:solidFill>
              </a:rPr>
              <a:t>In TOT mode, both leading edge and TOT have programmable resolution.</a:t>
            </a:r>
            <a:endParaRPr lang="en-US" sz="1800" b="0" strike="noStrike" spc="-1" dirty="0">
              <a:solidFill>
                <a:schemeClr val="tx2"/>
              </a:solidFill>
              <a:latin typeface="Arial"/>
            </a:endParaRPr>
          </a:p>
        </p:txBody>
      </p:sp>
      <p:sp>
        <p:nvSpPr>
          <p:cNvPr id="9" name="CustomShape 4">
            <a:extLst>
              <a:ext uri="{FF2B5EF4-FFF2-40B4-BE49-F238E27FC236}">
                <a16:creationId xmlns:a16="http://schemas.microsoft.com/office/drawing/2014/main" id="{55D67B2E-FD6F-4B47-986E-A6E0D185E189}"/>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 name="CustomShape 1"/>
          <p:cNvSpPr/>
          <p:nvPr/>
        </p:nvSpPr>
        <p:spPr>
          <a:xfrm>
            <a:off x="457200" y="259848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600" b="0" strike="noStrike" spc="-1">
                <a:solidFill>
                  <a:srgbClr val="0055A0"/>
                </a:solidFill>
                <a:latin typeface="Arial"/>
                <a:ea typeface="DejaVu Sans"/>
              </a:rPr>
              <a:t>PicoTDC Crosstalk test</a:t>
            </a:r>
            <a:endParaRPr lang="en-US" sz="4600" b="0" strike="noStrike" spc="-1">
              <a:latin typeface="Arial"/>
            </a:endParaRPr>
          </a:p>
        </p:txBody>
      </p:sp>
      <p:sp>
        <p:nvSpPr>
          <p:cNvPr id="1049"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CF2E8494-F5FC-4A6E-B0A4-5934F1D52156}" type="slidenum">
              <a:rPr lang="en-US" sz="1200" b="0" strike="noStrike" spc="-1">
                <a:solidFill>
                  <a:srgbClr val="8B99BD"/>
                </a:solidFill>
                <a:latin typeface="Arial"/>
                <a:ea typeface="DejaVu Sans"/>
              </a:rPr>
              <a:t>38</a:t>
            </a:fld>
            <a:endParaRPr lang="en-US" sz="1200" b="0" strike="noStrike" spc="-1">
              <a:latin typeface="Arial"/>
            </a:endParaRPr>
          </a:p>
        </p:txBody>
      </p:sp>
      <p:sp>
        <p:nvSpPr>
          <p:cNvPr id="1050"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5" name="CustomShape 4">
            <a:extLst>
              <a:ext uri="{FF2B5EF4-FFF2-40B4-BE49-F238E27FC236}">
                <a16:creationId xmlns:a16="http://schemas.microsoft.com/office/drawing/2014/main" id="{93423060-83C2-46A4-A513-B1F5975FB8E3}"/>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1" name="CustomShape 1"/>
          <p:cNvSpPr/>
          <p:nvPr/>
        </p:nvSpPr>
        <p:spPr>
          <a:xfrm>
            <a:off x="5978520" y="3131280"/>
            <a:ext cx="965520" cy="1336680"/>
          </a:xfrm>
          <a:prstGeom prst="rect">
            <a:avLst/>
          </a:prstGeom>
          <a:solidFill>
            <a:srgbClr val="B2B2B2"/>
          </a:solidFill>
          <a:ln>
            <a:solidFill>
              <a:srgbClr val="3465A4"/>
            </a:solidFill>
          </a:ln>
        </p:spPr>
        <p:style>
          <a:lnRef idx="0">
            <a:scrgbClr r="0" g="0" b="0"/>
          </a:lnRef>
          <a:fillRef idx="0">
            <a:scrgbClr r="0" g="0" b="0"/>
          </a:fillRef>
          <a:effectRef idx="0">
            <a:scrgbClr r="0" g="0" b="0"/>
          </a:effectRef>
          <a:fontRef idx="minor"/>
        </p:style>
      </p:sp>
      <p:sp>
        <p:nvSpPr>
          <p:cNvPr id="1052" name="CustomShape 2"/>
          <p:cNvSpPr/>
          <p:nvPr/>
        </p:nvSpPr>
        <p:spPr>
          <a:xfrm>
            <a:off x="2105280" y="3050640"/>
            <a:ext cx="3717720" cy="1417320"/>
          </a:xfrm>
          <a:prstGeom prst="rect">
            <a:avLst/>
          </a:prstGeom>
          <a:solidFill>
            <a:srgbClr val="729FCF"/>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800" b="0" strike="noStrike" spc="-1">
                <a:solidFill>
                  <a:srgbClr val="000000"/>
                </a:solidFill>
                <a:latin typeface="Arial"/>
                <a:ea typeface="DejaVu Sans"/>
              </a:rPr>
              <a:t> </a:t>
            </a:r>
            <a:endParaRPr lang="en-US" sz="1800" b="0" strike="noStrike" spc="-1">
              <a:latin typeface="Arial"/>
            </a:endParaRPr>
          </a:p>
        </p:txBody>
      </p:sp>
      <p:sp>
        <p:nvSpPr>
          <p:cNvPr id="1053" name="Line 3"/>
          <p:cNvSpPr/>
          <p:nvPr/>
        </p:nvSpPr>
        <p:spPr>
          <a:xfrm>
            <a:off x="1052280" y="3689280"/>
            <a:ext cx="1052640" cy="360"/>
          </a:xfrm>
          <a:prstGeom prst="line">
            <a:avLst/>
          </a:prstGeom>
          <a:ln>
            <a:noFill/>
          </a:ln>
        </p:spPr>
        <p:style>
          <a:lnRef idx="0">
            <a:scrgbClr r="0" g="0" b="0"/>
          </a:lnRef>
          <a:fillRef idx="0">
            <a:scrgbClr r="0" g="0" b="0"/>
          </a:fillRef>
          <a:effectRef idx="0">
            <a:scrgbClr r="0" g="0" b="0"/>
          </a:effectRef>
          <a:fontRef idx="minor"/>
        </p:style>
      </p:sp>
      <p:sp>
        <p:nvSpPr>
          <p:cNvPr id="1054" name="CustomShape 4"/>
          <p:cNvSpPr/>
          <p:nvPr/>
        </p:nvSpPr>
        <p:spPr>
          <a:xfrm>
            <a:off x="5874840" y="3597120"/>
            <a:ext cx="115416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0000"/>
                </a:solidFill>
                <a:latin typeface="Arial"/>
                <a:ea typeface="DejaVu Sans"/>
              </a:rPr>
              <a:t>Common Hit signal </a:t>
            </a:r>
            <a:endParaRPr lang="en-US" sz="1400" b="0" strike="noStrike" spc="-1">
              <a:latin typeface="Arial"/>
            </a:endParaRPr>
          </a:p>
        </p:txBody>
      </p:sp>
      <p:sp>
        <p:nvSpPr>
          <p:cNvPr id="1055" name="CustomShape 5"/>
          <p:cNvSpPr/>
          <p:nvPr/>
        </p:nvSpPr>
        <p:spPr>
          <a:xfrm>
            <a:off x="5838120" y="2932920"/>
            <a:ext cx="115380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0000"/>
                </a:solidFill>
                <a:latin typeface="Arial"/>
                <a:ea typeface="DejaVu Sans"/>
              </a:rPr>
              <a:t>FMC1</a:t>
            </a:r>
            <a:endParaRPr lang="en-US" sz="1400" b="0" strike="noStrike" spc="-1">
              <a:latin typeface="Arial"/>
            </a:endParaRPr>
          </a:p>
        </p:txBody>
      </p:sp>
      <p:sp>
        <p:nvSpPr>
          <p:cNvPr id="1056" name="CustomShape 6"/>
          <p:cNvSpPr/>
          <p:nvPr/>
        </p:nvSpPr>
        <p:spPr>
          <a:xfrm>
            <a:off x="3521880" y="3111120"/>
            <a:ext cx="1050480" cy="1265400"/>
          </a:xfrm>
          <a:prstGeom prst="rect">
            <a:avLst/>
          </a:prstGeom>
          <a:solidFill>
            <a:srgbClr val="D2E4FD"/>
          </a:solidFill>
          <a:ln>
            <a:noFill/>
          </a:ln>
        </p:spPr>
        <p:style>
          <a:lnRef idx="0">
            <a:scrgbClr r="0" g="0" b="0"/>
          </a:lnRef>
          <a:fillRef idx="0">
            <a:scrgbClr r="0" g="0" b="0"/>
          </a:fillRef>
          <a:effectRef idx="0">
            <a:scrgbClr r="0" g="0" b="0"/>
          </a:effectRef>
          <a:fontRef idx="minor"/>
        </p:style>
      </p:sp>
      <p:sp>
        <p:nvSpPr>
          <p:cNvPr id="1057" name="CustomShape 7"/>
          <p:cNvSpPr/>
          <p:nvPr/>
        </p:nvSpPr>
        <p:spPr>
          <a:xfrm>
            <a:off x="3461040" y="4000680"/>
            <a:ext cx="115416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2000" b="0" strike="noStrike" spc="-1">
                <a:solidFill>
                  <a:srgbClr val="000000"/>
                </a:solidFill>
                <a:latin typeface="Arial"/>
                <a:ea typeface="DejaVu Sans"/>
              </a:rPr>
              <a:t>picoTDC</a:t>
            </a:r>
            <a:endParaRPr lang="en-US" sz="2000" b="0" strike="noStrike" spc="-1">
              <a:latin typeface="Arial"/>
            </a:endParaRPr>
          </a:p>
        </p:txBody>
      </p:sp>
      <p:sp>
        <p:nvSpPr>
          <p:cNvPr id="1058" name="CustomShape 8"/>
          <p:cNvSpPr/>
          <p:nvPr/>
        </p:nvSpPr>
        <p:spPr>
          <a:xfrm>
            <a:off x="7101360" y="3050640"/>
            <a:ext cx="699480" cy="1417320"/>
          </a:xfrm>
          <a:prstGeom prst="rect">
            <a:avLst/>
          </a:prstGeom>
          <a:solidFill>
            <a:srgbClr val="D2E4FD"/>
          </a:solidFill>
          <a:ln>
            <a:noFill/>
          </a:ln>
        </p:spPr>
        <p:style>
          <a:lnRef idx="0">
            <a:scrgbClr r="0" g="0" b="0"/>
          </a:lnRef>
          <a:fillRef idx="0">
            <a:scrgbClr r="0" g="0" b="0"/>
          </a:fillRef>
          <a:effectRef idx="0">
            <a:scrgbClr r="0" g="0" b="0"/>
          </a:effectRef>
          <a:fontRef idx="minor"/>
        </p:style>
      </p:sp>
      <p:sp>
        <p:nvSpPr>
          <p:cNvPr id="1059" name="CustomShape 9"/>
          <p:cNvSpPr/>
          <p:nvPr/>
        </p:nvSpPr>
        <p:spPr>
          <a:xfrm>
            <a:off x="7031160" y="2808000"/>
            <a:ext cx="91008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2400" b="0" strike="noStrike" spc="-1">
                <a:solidFill>
                  <a:srgbClr val="000000"/>
                </a:solidFill>
                <a:latin typeface="Arial"/>
                <a:ea typeface="DejaVu Sans"/>
              </a:rPr>
              <a:t>FPGA </a:t>
            </a:r>
            <a:endParaRPr lang="en-US" sz="2400" b="0" strike="noStrike" spc="-1">
              <a:latin typeface="Arial"/>
            </a:endParaRPr>
          </a:p>
        </p:txBody>
      </p:sp>
      <p:sp>
        <p:nvSpPr>
          <p:cNvPr id="1060" name="Line 10"/>
          <p:cNvSpPr/>
          <p:nvPr/>
        </p:nvSpPr>
        <p:spPr>
          <a:xfrm flipH="1">
            <a:off x="5824800" y="3476520"/>
            <a:ext cx="1276200" cy="360"/>
          </a:xfrm>
          <a:prstGeom prst="line">
            <a:avLst/>
          </a:prstGeom>
          <a:ln>
            <a:noFill/>
          </a:ln>
        </p:spPr>
        <p:style>
          <a:lnRef idx="0">
            <a:scrgbClr r="0" g="0" b="0"/>
          </a:lnRef>
          <a:fillRef idx="0">
            <a:scrgbClr r="0" g="0" b="0"/>
          </a:fillRef>
          <a:effectRef idx="0">
            <a:scrgbClr r="0" g="0" b="0"/>
          </a:effectRef>
          <a:fontRef idx="minor"/>
        </p:style>
      </p:sp>
      <p:sp>
        <p:nvSpPr>
          <p:cNvPr id="1061" name="CustomShape 11"/>
          <p:cNvSpPr/>
          <p:nvPr/>
        </p:nvSpPr>
        <p:spPr>
          <a:xfrm>
            <a:off x="921600" y="3760920"/>
            <a:ext cx="1154160" cy="4626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0000"/>
                </a:solidFill>
                <a:latin typeface="Arial"/>
                <a:ea typeface="DejaVu Sans"/>
              </a:rPr>
              <a:t>Ch 1 Hit signal </a:t>
            </a:r>
            <a:endParaRPr lang="en-US" sz="1400" b="0" strike="noStrike" spc="-1">
              <a:latin typeface="Arial"/>
            </a:endParaRPr>
          </a:p>
        </p:txBody>
      </p:sp>
      <p:sp>
        <p:nvSpPr>
          <p:cNvPr id="1062" name="CustomShape 12"/>
          <p:cNvSpPr/>
          <p:nvPr/>
        </p:nvSpPr>
        <p:spPr>
          <a:xfrm>
            <a:off x="4584960" y="3292920"/>
            <a:ext cx="138240" cy="361800"/>
          </a:xfrm>
          <a:custGeom>
            <a:avLst/>
            <a:gdLst/>
            <a:ahLst/>
            <a:cxnLst/>
            <a:rect l="l" t="t" r="r" b="b"/>
            <a:pathLst>
              <a:path w="510" h="1525">
                <a:moveTo>
                  <a:pt x="0" y="0"/>
                </a:moveTo>
                <a:cubicBezTo>
                  <a:pt x="254" y="0"/>
                  <a:pt x="509" y="63"/>
                  <a:pt x="509" y="127"/>
                </a:cubicBezTo>
                <a:lnTo>
                  <a:pt x="509" y="1397"/>
                </a:lnTo>
                <a:cubicBezTo>
                  <a:pt x="509" y="1461"/>
                  <a:pt x="254" y="1524"/>
                  <a:pt x="0" y="1524"/>
                </a:cubicBezTo>
              </a:path>
            </a:pathLst>
          </a:custGeom>
          <a:noFill/>
          <a:ln>
            <a:noFill/>
          </a:ln>
        </p:spPr>
        <p:style>
          <a:lnRef idx="0">
            <a:scrgbClr r="0" g="0" b="0"/>
          </a:lnRef>
          <a:fillRef idx="0">
            <a:scrgbClr r="0" g="0" b="0"/>
          </a:fillRef>
          <a:effectRef idx="0">
            <a:scrgbClr r="0" g="0" b="0"/>
          </a:effectRef>
          <a:fontRef idx="minor"/>
        </p:style>
      </p:sp>
      <p:sp>
        <p:nvSpPr>
          <p:cNvPr id="1063" name="Line 13"/>
          <p:cNvSpPr/>
          <p:nvPr/>
        </p:nvSpPr>
        <p:spPr>
          <a:xfrm>
            <a:off x="2104920" y="3698640"/>
            <a:ext cx="1416600" cy="360"/>
          </a:xfrm>
          <a:prstGeom prst="line">
            <a:avLst/>
          </a:prstGeom>
          <a:ln>
            <a:noFill/>
          </a:ln>
        </p:spPr>
        <p:style>
          <a:lnRef idx="0">
            <a:scrgbClr r="0" g="0" b="0"/>
          </a:lnRef>
          <a:fillRef idx="0">
            <a:scrgbClr r="0" g="0" b="0"/>
          </a:fillRef>
          <a:effectRef idx="0">
            <a:scrgbClr r="0" g="0" b="0"/>
          </a:effectRef>
          <a:fontRef idx="minor"/>
        </p:style>
      </p:sp>
      <p:sp>
        <p:nvSpPr>
          <p:cNvPr id="1064" name="Line 14"/>
          <p:cNvSpPr/>
          <p:nvPr/>
        </p:nvSpPr>
        <p:spPr>
          <a:xfrm>
            <a:off x="4714920" y="3477960"/>
            <a:ext cx="1122840" cy="360"/>
          </a:xfrm>
          <a:prstGeom prst="line">
            <a:avLst/>
          </a:prstGeom>
          <a:ln>
            <a:noFill/>
          </a:ln>
        </p:spPr>
        <p:style>
          <a:lnRef idx="0">
            <a:scrgbClr r="0" g="0" b="0"/>
          </a:lnRef>
          <a:fillRef idx="0">
            <a:scrgbClr r="0" g="0" b="0"/>
          </a:fillRef>
          <a:effectRef idx="0">
            <a:scrgbClr r="0" g="0" b="0"/>
          </a:effectRef>
          <a:fontRef idx="minor"/>
        </p:style>
      </p:sp>
      <p:grpSp>
        <p:nvGrpSpPr>
          <p:cNvPr id="1065" name="Group 15"/>
          <p:cNvGrpSpPr/>
          <p:nvPr/>
        </p:nvGrpSpPr>
        <p:grpSpPr>
          <a:xfrm>
            <a:off x="2103120" y="3589740"/>
            <a:ext cx="275760" cy="104400"/>
            <a:chOff x="2106000" y="3633480"/>
            <a:chExt cx="275760" cy="104400"/>
          </a:xfrm>
        </p:grpSpPr>
        <p:sp>
          <p:nvSpPr>
            <p:cNvPr id="1066" name="CustomShape 16"/>
            <p:cNvSpPr/>
            <p:nvPr/>
          </p:nvSpPr>
          <p:spPr>
            <a:xfrm>
              <a:off x="2106000" y="3633480"/>
              <a:ext cx="153360" cy="10404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067" name="CustomShape 17"/>
            <p:cNvSpPr/>
            <p:nvPr/>
          </p:nvSpPr>
          <p:spPr>
            <a:xfrm>
              <a:off x="2228040" y="3633840"/>
              <a:ext cx="153720" cy="10404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068" name="CustomShape 18"/>
            <p:cNvSpPr/>
            <p:nvPr/>
          </p:nvSpPr>
          <p:spPr>
            <a:xfrm>
              <a:off x="2289240" y="3660120"/>
              <a:ext cx="31320" cy="36720"/>
            </a:xfrm>
            <a:prstGeom prst="ellipse">
              <a:avLst/>
            </a:prstGeom>
            <a:solidFill>
              <a:srgbClr val="FFFFFF"/>
            </a:solidFill>
            <a:ln>
              <a:noFill/>
            </a:ln>
          </p:spPr>
          <p:style>
            <a:lnRef idx="0">
              <a:scrgbClr r="0" g="0" b="0"/>
            </a:lnRef>
            <a:fillRef idx="0">
              <a:scrgbClr r="0" g="0" b="0"/>
            </a:fillRef>
            <a:effectRef idx="0">
              <a:scrgbClr r="0" g="0" b="0"/>
            </a:effectRef>
            <a:fontRef idx="minor"/>
          </p:style>
        </p:sp>
        <p:sp>
          <p:nvSpPr>
            <p:cNvPr id="1069" name="CustomShape 19"/>
            <p:cNvSpPr/>
            <p:nvPr/>
          </p:nvSpPr>
          <p:spPr>
            <a:xfrm>
              <a:off x="2167560" y="3660120"/>
              <a:ext cx="31320" cy="36720"/>
            </a:xfrm>
            <a:prstGeom prst="ellipse">
              <a:avLst/>
            </a:prstGeom>
            <a:solidFill>
              <a:srgbClr val="FFFFFF"/>
            </a:solidFill>
            <a:ln>
              <a:noFill/>
            </a:ln>
          </p:spPr>
          <p:style>
            <a:lnRef idx="0">
              <a:scrgbClr r="0" g="0" b="0"/>
            </a:lnRef>
            <a:fillRef idx="0">
              <a:scrgbClr r="0" g="0" b="0"/>
            </a:fillRef>
            <a:effectRef idx="0">
              <a:scrgbClr r="0" g="0" b="0"/>
            </a:effectRef>
            <a:fontRef idx="minor"/>
          </p:style>
        </p:sp>
      </p:grpSp>
      <p:sp>
        <p:nvSpPr>
          <p:cNvPr id="1070" name="CustomShape 20"/>
          <p:cNvSpPr/>
          <p:nvPr/>
        </p:nvSpPr>
        <p:spPr>
          <a:xfrm>
            <a:off x="3728160" y="3096360"/>
            <a:ext cx="1154160" cy="66132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000" b="0" strike="noStrike" spc="-1">
                <a:solidFill>
                  <a:srgbClr val="000000"/>
                </a:solidFill>
                <a:latin typeface="Arial"/>
                <a:ea typeface="DejaVu Sans"/>
              </a:rPr>
              <a:t> </a:t>
            </a:r>
            <a:r>
              <a:rPr lang="en-US" sz="800" b="0" strike="noStrike" spc="-1">
                <a:solidFill>
                  <a:srgbClr val="000000"/>
                </a:solidFill>
                <a:latin typeface="Arial"/>
                <a:ea typeface="DejaVu Sans"/>
              </a:rPr>
              <a:t>Ch 0</a:t>
            </a:r>
            <a:endParaRPr lang="en-US" sz="800" b="0" strike="noStrike" spc="-1">
              <a:latin typeface="Arial"/>
            </a:endParaRPr>
          </a:p>
          <a:p>
            <a:pPr algn="ctr">
              <a:lnSpc>
                <a:spcPct val="100000"/>
              </a:lnSpc>
            </a:pPr>
            <a:r>
              <a:rPr lang="en-US" sz="800" b="0" strike="noStrike" spc="-1">
                <a:solidFill>
                  <a:srgbClr val="000000"/>
                </a:solidFill>
                <a:latin typeface="Arial"/>
                <a:ea typeface="DejaVu Sans"/>
              </a:rPr>
              <a:t>Ch 2-30</a:t>
            </a:r>
            <a:endParaRPr lang="en-US" sz="800" b="0" strike="noStrike" spc="-1">
              <a:latin typeface="Arial"/>
            </a:endParaRPr>
          </a:p>
          <a:p>
            <a:pPr algn="ctr">
              <a:lnSpc>
                <a:spcPct val="100000"/>
              </a:lnSpc>
            </a:pPr>
            <a:r>
              <a:rPr lang="en-US" sz="800" b="0" strike="noStrike" spc="-1">
                <a:solidFill>
                  <a:srgbClr val="000000"/>
                </a:solidFill>
                <a:latin typeface="Arial"/>
                <a:ea typeface="DejaVu Sans"/>
              </a:rPr>
              <a:t>Ch 32-34</a:t>
            </a:r>
            <a:endParaRPr lang="en-US" sz="800" b="0" strike="noStrike" spc="-1">
              <a:latin typeface="Arial"/>
            </a:endParaRPr>
          </a:p>
          <a:p>
            <a:pPr algn="ctr">
              <a:lnSpc>
                <a:spcPct val="100000"/>
              </a:lnSpc>
            </a:pPr>
            <a:r>
              <a:rPr lang="en-US" sz="800" b="0" strike="noStrike" spc="-1">
                <a:solidFill>
                  <a:srgbClr val="000000"/>
                </a:solidFill>
                <a:latin typeface="Arial"/>
                <a:ea typeface="DejaVu Sans"/>
              </a:rPr>
              <a:t>Ch 36-47</a:t>
            </a:r>
            <a:endParaRPr lang="en-US" sz="800" b="0" strike="noStrike" spc="-1">
              <a:latin typeface="Arial"/>
            </a:endParaRPr>
          </a:p>
          <a:p>
            <a:pPr algn="ctr">
              <a:lnSpc>
                <a:spcPct val="100000"/>
              </a:lnSpc>
            </a:pPr>
            <a:r>
              <a:rPr lang="en-US" sz="800" b="0" strike="noStrike" spc="-1">
                <a:solidFill>
                  <a:srgbClr val="000000"/>
                </a:solidFill>
                <a:latin typeface="Arial"/>
                <a:ea typeface="DejaVu Sans"/>
              </a:rPr>
              <a:t>Ch 49-63</a:t>
            </a:r>
            <a:endParaRPr lang="en-US" sz="800" b="0" strike="noStrike" spc="-1">
              <a:latin typeface="Arial"/>
            </a:endParaRPr>
          </a:p>
        </p:txBody>
      </p:sp>
      <p:sp>
        <p:nvSpPr>
          <p:cNvPr id="1071" name="CustomShape 21"/>
          <p:cNvSpPr/>
          <p:nvPr/>
        </p:nvSpPr>
        <p:spPr>
          <a:xfrm>
            <a:off x="643680" y="2451960"/>
            <a:ext cx="777096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Test scheme simplified</a:t>
            </a:r>
            <a:endParaRPr lang="en-US" sz="1800" b="0" strike="noStrike" spc="-1">
              <a:latin typeface="Arial"/>
            </a:endParaRPr>
          </a:p>
        </p:txBody>
      </p:sp>
      <p:sp>
        <p:nvSpPr>
          <p:cNvPr id="1072" name="CustomShape 22"/>
          <p:cNvSpPr/>
          <p:nvPr/>
        </p:nvSpPr>
        <p:spPr>
          <a:xfrm>
            <a:off x="2039040" y="4878000"/>
            <a:ext cx="5543280" cy="63936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800" b="0" strike="noStrike" spc="-1">
                <a:solidFill>
                  <a:srgbClr val="0055A0"/>
                </a:solidFill>
                <a:latin typeface="Arial"/>
                <a:ea typeface="Noto Sans CJK SC Regular"/>
              </a:rPr>
              <a:t>Common Hit signal delay sweep from 0ps to 60000ps</a:t>
            </a:r>
            <a:endParaRPr lang="en-US" sz="1800" b="0" strike="noStrike" spc="-1">
              <a:latin typeface="Arial"/>
            </a:endParaRPr>
          </a:p>
          <a:p>
            <a:pPr algn="ctr">
              <a:lnSpc>
                <a:spcPct val="100000"/>
              </a:lnSpc>
            </a:pPr>
            <a:r>
              <a:rPr lang="en-US" sz="1800" b="0" strike="noStrike" spc="-1">
                <a:solidFill>
                  <a:srgbClr val="0055A0"/>
                </a:solidFill>
                <a:latin typeface="Arial"/>
                <a:ea typeface="Noto Sans CJK SC Regular"/>
              </a:rPr>
              <a:t>Ch 1 Hit signal at fixed delay  </a:t>
            </a:r>
            <a:endParaRPr lang="en-US" sz="1800" b="0" strike="noStrike" spc="-1">
              <a:latin typeface="Arial"/>
            </a:endParaRPr>
          </a:p>
        </p:txBody>
      </p:sp>
      <p:sp>
        <p:nvSpPr>
          <p:cNvPr id="1073" name="CustomShape 23"/>
          <p:cNvSpPr/>
          <p:nvPr/>
        </p:nvSpPr>
        <p:spPr>
          <a:xfrm>
            <a:off x="416880" y="327960"/>
            <a:ext cx="8224920" cy="70344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92500" lnSpcReduction="10000"/>
          </a:bodyPr>
          <a:lstStyle/>
          <a:p>
            <a:pPr>
              <a:lnSpc>
                <a:spcPct val="100000"/>
              </a:lnSpc>
            </a:pPr>
            <a:r>
              <a:rPr lang="en-US" sz="4600" b="0" strike="noStrike" spc="-1">
                <a:solidFill>
                  <a:srgbClr val="0055A0"/>
                </a:solidFill>
                <a:latin typeface="Arial"/>
                <a:ea typeface="DejaVu Sans"/>
              </a:rPr>
              <a:t>PicoTDC: Crosstalk test</a:t>
            </a:r>
            <a:endParaRPr lang="en-US" sz="4600" b="0" strike="noStrike" spc="-1">
              <a:latin typeface="Arial"/>
            </a:endParaRPr>
          </a:p>
        </p:txBody>
      </p:sp>
      <p:sp>
        <p:nvSpPr>
          <p:cNvPr id="1074" name="CustomShape 24"/>
          <p:cNvSpPr/>
          <p:nvPr/>
        </p:nvSpPr>
        <p:spPr>
          <a:xfrm>
            <a:off x="539640" y="1326600"/>
            <a:ext cx="8143560" cy="666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DejaVu Sans"/>
              </a:rPr>
              <a:t>Cross talk test is performed to quantify the noise introduced by the others channels against one. Worst case in exam: one against all.</a:t>
            </a:r>
            <a:endParaRPr lang="en-US" sz="1800" b="0" strike="noStrike" spc="-1">
              <a:latin typeface="Arial"/>
            </a:endParaRPr>
          </a:p>
        </p:txBody>
      </p:sp>
      <p:sp>
        <p:nvSpPr>
          <p:cNvPr id="1075" name="CustomShape 25"/>
          <p:cNvSpPr/>
          <p:nvPr/>
        </p:nvSpPr>
        <p:spPr>
          <a:xfrm>
            <a:off x="8221320" y="6420960"/>
            <a:ext cx="50076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B8ED1581-DEFE-4A44-A9FD-5E8D5375139D}" type="slidenum">
              <a:rPr lang="en-US" sz="1200" b="0" strike="noStrike" spc="-1">
                <a:solidFill>
                  <a:srgbClr val="8B99BD"/>
                </a:solidFill>
                <a:latin typeface="Arial"/>
                <a:ea typeface="DejaVu Sans"/>
              </a:rPr>
              <a:t>39</a:t>
            </a:fld>
            <a:endParaRPr lang="en-US" sz="1200" b="0" strike="noStrike" spc="-1">
              <a:latin typeface="Arial"/>
            </a:endParaRPr>
          </a:p>
        </p:txBody>
      </p:sp>
      <p:sp>
        <p:nvSpPr>
          <p:cNvPr id="1076" name="CustomShape 26"/>
          <p:cNvSpPr/>
          <p:nvPr/>
        </p:nvSpPr>
        <p:spPr>
          <a:xfrm>
            <a:off x="5182920" y="6356520"/>
            <a:ext cx="289476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cxnSp>
        <p:nvCxnSpPr>
          <p:cNvPr id="3" name="Connettore 2 2">
            <a:extLst>
              <a:ext uri="{FF2B5EF4-FFF2-40B4-BE49-F238E27FC236}">
                <a16:creationId xmlns:a16="http://schemas.microsoft.com/office/drawing/2014/main" id="{C710978F-4444-43FB-A808-9D3F638DB5EC}"/>
              </a:ext>
            </a:extLst>
          </p:cNvPr>
          <p:cNvCxnSpPr/>
          <p:nvPr/>
        </p:nvCxnSpPr>
        <p:spPr>
          <a:xfrm>
            <a:off x="416880" y="3633480"/>
            <a:ext cx="168804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Connettore 2 30">
            <a:extLst>
              <a:ext uri="{FF2B5EF4-FFF2-40B4-BE49-F238E27FC236}">
                <a16:creationId xmlns:a16="http://schemas.microsoft.com/office/drawing/2014/main" id="{7FC44D5F-44C2-4A71-99ED-C10630B61B51}"/>
              </a:ext>
            </a:extLst>
          </p:cNvPr>
          <p:cNvCxnSpPr>
            <a:cxnSpLocks/>
          </p:cNvCxnSpPr>
          <p:nvPr/>
        </p:nvCxnSpPr>
        <p:spPr>
          <a:xfrm>
            <a:off x="2378880" y="3633480"/>
            <a:ext cx="1142640" cy="82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Connettore 2 32">
            <a:extLst>
              <a:ext uri="{FF2B5EF4-FFF2-40B4-BE49-F238E27FC236}">
                <a16:creationId xmlns:a16="http://schemas.microsoft.com/office/drawing/2014/main" id="{23010106-68A4-4674-997F-CC84D852BBF1}"/>
              </a:ext>
            </a:extLst>
          </p:cNvPr>
          <p:cNvCxnSpPr>
            <a:cxnSpLocks/>
            <a:stCxn id="1060" idx="0"/>
          </p:cNvCxnSpPr>
          <p:nvPr/>
        </p:nvCxnSpPr>
        <p:spPr>
          <a:xfrm flipH="1">
            <a:off x="4729680" y="3476520"/>
            <a:ext cx="2371320" cy="202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Parentesi graffa chiusa 6">
            <a:extLst>
              <a:ext uri="{FF2B5EF4-FFF2-40B4-BE49-F238E27FC236}">
                <a16:creationId xmlns:a16="http://schemas.microsoft.com/office/drawing/2014/main" id="{F3C58560-C39A-4CE6-83E7-0BDFE46C5575}"/>
              </a:ext>
            </a:extLst>
          </p:cNvPr>
          <p:cNvSpPr/>
          <p:nvPr/>
        </p:nvSpPr>
        <p:spPr>
          <a:xfrm>
            <a:off x="4611420" y="3155760"/>
            <a:ext cx="126900" cy="68472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34" name="CustomShape 4">
            <a:extLst>
              <a:ext uri="{FF2B5EF4-FFF2-40B4-BE49-F238E27FC236}">
                <a16:creationId xmlns:a16="http://schemas.microsoft.com/office/drawing/2014/main" id="{6B3AEE46-14A0-4370-A89F-6BE1E85CFCE8}"/>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CustomShape 1"/>
          <p:cNvSpPr/>
          <p:nvPr/>
        </p:nvSpPr>
        <p:spPr>
          <a:xfrm>
            <a:off x="8185320" y="6356520"/>
            <a:ext cx="498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6D5E5EBA-8AD7-48D0-9318-3A555286C43B}" type="slidenum">
              <a:rPr lang="en-US" sz="1200" b="0" strike="noStrike" spc="-1">
                <a:solidFill>
                  <a:srgbClr val="B2B9D0"/>
                </a:solidFill>
                <a:latin typeface="Arial"/>
                <a:ea typeface="DejaVu Sans"/>
              </a:rPr>
              <a:t>4</a:t>
            </a:fld>
            <a:endParaRPr lang="en-US" sz="1200" b="0" strike="noStrike" spc="-1">
              <a:latin typeface="Arial"/>
            </a:endParaRPr>
          </a:p>
        </p:txBody>
      </p:sp>
      <p:sp>
        <p:nvSpPr>
          <p:cNvPr id="408" name="CustomShape 2"/>
          <p:cNvSpPr/>
          <p:nvPr/>
        </p:nvSpPr>
        <p:spPr>
          <a:xfrm>
            <a:off x="457200" y="124875"/>
            <a:ext cx="8227080" cy="8913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lstStyle/>
          <a:p>
            <a:pPr>
              <a:lnSpc>
                <a:spcPct val="100000"/>
              </a:lnSpc>
            </a:pPr>
            <a:r>
              <a:rPr lang="en-US" sz="4600" b="0" strike="noStrike" spc="-1" dirty="0" err="1">
                <a:solidFill>
                  <a:srgbClr val="0055A0"/>
                </a:solidFill>
                <a:latin typeface="Arial"/>
                <a:ea typeface="DejaVu Sans"/>
              </a:rPr>
              <a:t>PicoTDC</a:t>
            </a:r>
            <a:r>
              <a:rPr lang="en-US" sz="4600" b="0" strike="noStrike" spc="-1" dirty="0">
                <a:solidFill>
                  <a:srgbClr val="0055A0"/>
                </a:solidFill>
                <a:latin typeface="Arial"/>
                <a:ea typeface="DejaVu Sans"/>
              </a:rPr>
              <a:t> Architecture</a:t>
            </a:r>
            <a:endParaRPr lang="en-US" sz="4600" b="0" strike="noStrike" spc="-1" dirty="0">
              <a:latin typeface="Arial"/>
            </a:endParaRPr>
          </a:p>
        </p:txBody>
      </p:sp>
      <p:sp>
        <p:nvSpPr>
          <p:cNvPr id="409" name="CustomShape 3"/>
          <p:cNvSpPr/>
          <p:nvPr/>
        </p:nvSpPr>
        <p:spPr>
          <a:xfrm>
            <a:off x="5182920" y="6356520"/>
            <a:ext cx="2892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B2B9D0"/>
                </a:solidFill>
                <a:latin typeface="Arial"/>
                <a:ea typeface="DejaVu Sans"/>
              </a:rPr>
              <a:t>Samuele Altruda</a:t>
            </a:r>
            <a:endParaRPr lang="en-US" sz="1200" b="0" strike="noStrike" spc="-1">
              <a:latin typeface="Arial"/>
            </a:endParaRPr>
          </a:p>
        </p:txBody>
      </p:sp>
      <p:sp>
        <p:nvSpPr>
          <p:cNvPr id="411" name="CustomShape 4"/>
          <p:cNvSpPr/>
          <p:nvPr/>
        </p:nvSpPr>
        <p:spPr>
          <a:xfrm>
            <a:off x="394925" y="5844053"/>
            <a:ext cx="8393400" cy="453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2400" b="0" strike="noStrike" spc="-1" dirty="0">
                <a:solidFill>
                  <a:srgbClr val="0055A0"/>
                </a:solidFill>
                <a:latin typeface="Arial"/>
                <a:ea typeface="DejaVu Sans"/>
              </a:rPr>
              <a:t>64 channels, 3ps or 12ps time binning, 200us dynamic range</a:t>
            </a:r>
            <a:endParaRPr lang="en-US" sz="2400" b="0" strike="noStrike" spc="-1" dirty="0">
              <a:latin typeface="Arial"/>
            </a:endParaRPr>
          </a:p>
        </p:txBody>
      </p:sp>
      <p:sp>
        <p:nvSpPr>
          <p:cNvPr id="412" name="CustomShape 5"/>
          <p:cNvSpPr/>
          <p:nvPr/>
        </p:nvSpPr>
        <p:spPr>
          <a:xfrm>
            <a:off x="1798077" y="1675421"/>
            <a:ext cx="54288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413" name="CustomShape 6"/>
          <p:cNvSpPr/>
          <p:nvPr/>
        </p:nvSpPr>
        <p:spPr>
          <a:xfrm>
            <a:off x="5544164" y="1997392"/>
            <a:ext cx="54288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414" name="CustomShape 7"/>
          <p:cNvSpPr/>
          <p:nvPr/>
        </p:nvSpPr>
        <p:spPr>
          <a:xfrm>
            <a:off x="44348" y="1289288"/>
            <a:ext cx="478798" cy="42048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11" name="Rectangle 274">
            <a:extLst>
              <a:ext uri="{FF2B5EF4-FFF2-40B4-BE49-F238E27FC236}">
                <a16:creationId xmlns:a16="http://schemas.microsoft.com/office/drawing/2014/main" id="{DB0F39A1-FAAA-47E4-AD90-50B31B8B22CF}"/>
              </a:ext>
            </a:extLst>
          </p:cNvPr>
          <p:cNvSpPr/>
          <p:nvPr/>
        </p:nvSpPr>
        <p:spPr>
          <a:xfrm>
            <a:off x="2862878" y="3486144"/>
            <a:ext cx="5220580" cy="432048"/>
          </a:xfrm>
          <a:prstGeom prst="rect">
            <a:avLst/>
          </a:prstGeom>
          <a:solidFill>
            <a:sysClr val="window" lastClr="FFFFFF">
              <a:lumMod val="95000"/>
            </a:sysClr>
          </a:solidFill>
          <a:ln w="127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2" name="Rectangle 279">
            <a:extLst>
              <a:ext uri="{FF2B5EF4-FFF2-40B4-BE49-F238E27FC236}">
                <a16:creationId xmlns:a16="http://schemas.microsoft.com/office/drawing/2014/main" id="{28DF8F28-E647-45BC-99F6-27E743634E04}"/>
              </a:ext>
            </a:extLst>
          </p:cNvPr>
          <p:cNvSpPr/>
          <p:nvPr/>
        </p:nvSpPr>
        <p:spPr>
          <a:xfrm>
            <a:off x="2862878" y="4026204"/>
            <a:ext cx="5220580" cy="432048"/>
          </a:xfrm>
          <a:prstGeom prst="rect">
            <a:avLst/>
          </a:prstGeom>
          <a:solidFill>
            <a:sysClr val="window" lastClr="FFFFFF">
              <a:lumMod val="95000"/>
            </a:sysClr>
          </a:solidFill>
          <a:ln w="127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244">
            <a:extLst>
              <a:ext uri="{FF2B5EF4-FFF2-40B4-BE49-F238E27FC236}">
                <a16:creationId xmlns:a16="http://schemas.microsoft.com/office/drawing/2014/main" id="{7D05DF14-FC8C-4C65-85FD-F9CEBBABE018}"/>
              </a:ext>
            </a:extLst>
          </p:cNvPr>
          <p:cNvSpPr/>
          <p:nvPr/>
        </p:nvSpPr>
        <p:spPr>
          <a:xfrm>
            <a:off x="2862878" y="2262008"/>
            <a:ext cx="5220580" cy="1080120"/>
          </a:xfrm>
          <a:prstGeom prst="rect">
            <a:avLst/>
          </a:prstGeom>
          <a:solidFill>
            <a:sysClr val="window" lastClr="FFFFFF">
              <a:lumMod val="95000"/>
            </a:sysClr>
          </a:solidFill>
          <a:ln w="127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cxnSp>
        <p:nvCxnSpPr>
          <p:cNvPr id="14" name="Straight Arrow Connector 1684">
            <a:extLst>
              <a:ext uri="{FF2B5EF4-FFF2-40B4-BE49-F238E27FC236}">
                <a16:creationId xmlns:a16="http://schemas.microsoft.com/office/drawing/2014/main" id="{2EA4CBF9-009A-4A36-BD01-2DDABFCCCA83}"/>
              </a:ext>
            </a:extLst>
          </p:cNvPr>
          <p:cNvCxnSpPr/>
          <p:nvPr/>
        </p:nvCxnSpPr>
        <p:spPr>
          <a:xfrm>
            <a:off x="4915106" y="2190000"/>
            <a:ext cx="0" cy="1998222"/>
          </a:xfrm>
          <a:prstGeom prst="straightConnector1">
            <a:avLst/>
          </a:prstGeom>
          <a:noFill/>
          <a:ln w="28575" cap="flat" cmpd="sng" algn="ctr">
            <a:solidFill>
              <a:srgbClr val="8064A2">
                <a:lumMod val="75000"/>
              </a:srgbClr>
            </a:solidFill>
            <a:prstDash val="solid"/>
            <a:tailEnd type="arrow"/>
          </a:ln>
          <a:effectLst/>
        </p:spPr>
      </p:cxnSp>
      <p:cxnSp>
        <p:nvCxnSpPr>
          <p:cNvPr id="15" name="Straight Arrow Connector 1683">
            <a:extLst>
              <a:ext uri="{FF2B5EF4-FFF2-40B4-BE49-F238E27FC236}">
                <a16:creationId xmlns:a16="http://schemas.microsoft.com/office/drawing/2014/main" id="{4C347710-39E0-44CF-9991-6819118C6424}"/>
              </a:ext>
            </a:extLst>
          </p:cNvPr>
          <p:cNvCxnSpPr/>
          <p:nvPr/>
        </p:nvCxnSpPr>
        <p:spPr>
          <a:xfrm>
            <a:off x="4793950" y="2190000"/>
            <a:ext cx="9285" cy="1475874"/>
          </a:xfrm>
          <a:prstGeom prst="straightConnector1">
            <a:avLst/>
          </a:prstGeom>
          <a:noFill/>
          <a:ln w="28575" cap="flat" cmpd="sng" algn="ctr">
            <a:solidFill>
              <a:srgbClr val="8064A2">
                <a:lumMod val="75000"/>
              </a:srgbClr>
            </a:solidFill>
            <a:prstDash val="solid"/>
            <a:tailEnd type="arrow"/>
          </a:ln>
          <a:effectLst/>
        </p:spPr>
      </p:cxnSp>
      <p:sp>
        <p:nvSpPr>
          <p:cNvPr id="16" name="Rectangle 284">
            <a:extLst>
              <a:ext uri="{FF2B5EF4-FFF2-40B4-BE49-F238E27FC236}">
                <a16:creationId xmlns:a16="http://schemas.microsoft.com/office/drawing/2014/main" id="{12E621C4-B39A-469A-B7C9-5B56226C982C}"/>
              </a:ext>
            </a:extLst>
          </p:cNvPr>
          <p:cNvSpPr/>
          <p:nvPr/>
        </p:nvSpPr>
        <p:spPr>
          <a:xfrm>
            <a:off x="2862878" y="4638272"/>
            <a:ext cx="5220580" cy="1080120"/>
          </a:xfrm>
          <a:prstGeom prst="rect">
            <a:avLst/>
          </a:prstGeom>
          <a:solidFill>
            <a:sysClr val="window" lastClr="FFFFFF">
              <a:lumMod val="95000"/>
            </a:sysClr>
          </a:solidFill>
          <a:ln w="1270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7" name="Rectangle 287">
            <a:extLst>
              <a:ext uri="{FF2B5EF4-FFF2-40B4-BE49-F238E27FC236}">
                <a16:creationId xmlns:a16="http://schemas.microsoft.com/office/drawing/2014/main" id="{D39C70C7-9A42-48FE-8A3F-8D695FF75FDD}"/>
              </a:ext>
            </a:extLst>
          </p:cNvPr>
          <p:cNvSpPr/>
          <p:nvPr/>
        </p:nvSpPr>
        <p:spPr>
          <a:xfrm>
            <a:off x="3186914" y="4746284"/>
            <a:ext cx="2160240" cy="684076"/>
          </a:xfrm>
          <a:prstGeom prst="rect">
            <a:avLst/>
          </a:prstGeom>
          <a:solidFill>
            <a:srgbClr val="F79646">
              <a:lumMod val="40000"/>
              <a:lumOff val="6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8" name="Rectangle 288">
            <a:extLst>
              <a:ext uri="{FF2B5EF4-FFF2-40B4-BE49-F238E27FC236}">
                <a16:creationId xmlns:a16="http://schemas.microsoft.com/office/drawing/2014/main" id="{7F730466-5483-481C-B414-DDE70C8C287F}"/>
              </a:ext>
            </a:extLst>
          </p:cNvPr>
          <p:cNvSpPr/>
          <p:nvPr/>
        </p:nvSpPr>
        <p:spPr>
          <a:xfrm>
            <a:off x="3114906" y="4818292"/>
            <a:ext cx="2160240" cy="684076"/>
          </a:xfrm>
          <a:prstGeom prst="rect">
            <a:avLst/>
          </a:prstGeom>
          <a:solidFill>
            <a:srgbClr val="F79646">
              <a:lumMod val="40000"/>
              <a:lumOff val="6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289">
            <a:extLst>
              <a:ext uri="{FF2B5EF4-FFF2-40B4-BE49-F238E27FC236}">
                <a16:creationId xmlns:a16="http://schemas.microsoft.com/office/drawing/2014/main" id="{457B1A9A-445B-4E05-8C18-75791EE49428}"/>
              </a:ext>
            </a:extLst>
          </p:cNvPr>
          <p:cNvSpPr/>
          <p:nvPr/>
        </p:nvSpPr>
        <p:spPr>
          <a:xfrm>
            <a:off x="3042898" y="4890300"/>
            <a:ext cx="2160240" cy="684076"/>
          </a:xfrm>
          <a:prstGeom prst="rect">
            <a:avLst/>
          </a:prstGeom>
          <a:solidFill>
            <a:srgbClr val="F79646">
              <a:lumMod val="40000"/>
              <a:lumOff val="6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0" name="Rectangle 290">
            <a:extLst>
              <a:ext uri="{FF2B5EF4-FFF2-40B4-BE49-F238E27FC236}">
                <a16:creationId xmlns:a16="http://schemas.microsoft.com/office/drawing/2014/main" id="{2CCB4BCE-CE6E-4B62-B5D5-39C21C99EBEA}"/>
              </a:ext>
            </a:extLst>
          </p:cNvPr>
          <p:cNvSpPr/>
          <p:nvPr/>
        </p:nvSpPr>
        <p:spPr>
          <a:xfrm>
            <a:off x="2970890" y="4962308"/>
            <a:ext cx="2160240" cy="684076"/>
          </a:xfrm>
          <a:prstGeom prst="rect">
            <a:avLst/>
          </a:prstGeom>
          <a:solidFill>
            <a:srgbClr val="F79646">
              <a:lumMod val="40000"/>
              <a:lumOff val="6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cxnSp>
        <p:nvCxnSpPr>
          <p:cNvPr id="21" name="Straight Arrow Connector 1682">
            <a:extLst>
              <a:ext uri="{FF2B5EF4-FFF2-40B4-BE49-F238E27FC236}">
                <a16:creationId xmlns:a16="http://schemas.microsoft.com/office/drawing/2014/main" id="{51BEE699-0E4A-4D2E-8A54-4061292CBA9F}"/>
              </a:ext>
            </a:extLst>
          </p:cNvPr>
          <p:cNvCxnSpPr/>
          <p:nvPr/>
        </p:nvCxnSpPr>
        <p:spPr>
          <a:xfrm>
            <a:off x="5023118" y="2190000"/>
            <a:ext cx="0" cy="2996312"/>
          </a:xfrm>
          <a:prstGeom prst="straightConnector1">
            <a:avLst/>
          </a:prstGeom>
          <a:noFill/>
          <a:ln w="28575" cap="flat" cmpd="sng" algn="ctr">
            <a:solidFill>
              <a:srgbClr val="8064A2">
                <a:lumMod val="75000"/>
              </a:srgbClr>
            </a:solidFill>
            <a:prstDash val="solid"/>
            <a:tailEnd type="arrow"/>
          </a:ln>
          <a:effectLst/>
        </p:spPr>
      </p:cxnSp>
      <p:sp>
        <p:nvSpPr>
          <p:cNvPr id="22" name="Rectangle 1680">
            <a:extLst>
              <a:ext uri="{FF2B5EF4-FFF2-40B4-BE49-F238E27FC236}">
                <a16:creationId xmlns:a16="http://schemas.microsoft.com/office/drawing/2014/main" id="{468C1E1E-28FA-476F-9472-C00DE9714715}"/>
              </a:ext>
            </a:extLst>
          </p:cNvPr>
          <p:cNvSpPr/>
          <p:nvPr/>
        </p:nvSpPr>
        <p:spPr>
          <a:xfrm>
            <a:off x="4413636" y="1541928"/>
            <a:ext cx="1013910" cy="449003"/>
          </a:xfrm>
          <a:prstGeom prst="rect">
            <a:avLst/>
          </a:prstGeom>
          <a:pattFill prst="ltHorz">
            <a:fgClr>
              <a:srgbClr val="4F81BD"/>
            </a:fgClr>
            <a:bgClr>
              <a:sysClr val="window" lastClr="FFFFFF"/>
            </a:bgClr>
          </a:patt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a:ea typeface="+mn-ea"/>
                <a:cs typeface="+mn-cs"/>
              </a:rPr>
              <a:t>Trigger</a:t>
            </a:r>
            <a:br>
              <a:rPr kumimoji="0" lang="en-GB" sz="1200" b="0" i="0" u="none" strike="noStrike" kern="0" cap="none" spc="0" normalizeH="0" baseline="0" noProof="0" dirty="0">
                <a:ln>
                  <a:noFill/>
                </a:ln>
                <a:solidFill>
                  <a:prstClr val="black"/>
                </a:solidFill>
                <a:effectLst/>
                <a:uLnTx/>
                <a:uFillTx/>
                <a:latin typeface="Calibri"/>
                <a:ea typeface="+mn-ea"/>
                <a:cs typeface="+mn-cs"/>
              </a:rPr>
            </a:br>
            <a:r>
              <a:rPr kumimoji="0" lang="en-GB" sz="1200" b="0" i="0" u="none" strike="noStrike" kern="0" cap="none" spc="0" normalizeH="0" baseline="0" noProof="0" dirty="0">
                <a:ln>
                  <a:noFill/>
                </a:ln>
                <a:solidFill>
                  <a:prstClr val="black"/>
                </a:solidFill>
                <a:effectLst/>
                <a:uLnTx/>
                <a:uFillTx/>
                <a:latin typeface="Calibri"/>
                <a:ea typeface="+mn-ea"/>
                <a:cs typeface="+mn-cs"/>
              </a:rPr>
              <a:t>buffer: 512</a:t>
            </a:r>
          </a:p>
        </p:txBody>
      </p:sp>
      <p:sp>
        <p:nvSpPr>
          <p:cNvPr id="23" name="Rectangle 1681">
            <a:extLst>
              <a:ext uri="{FF2B5EF4-FFF2-40B4-BE49-F238E27FC236}">
                <a16:creationId xmlns:a16="http://schemas.microsoft.com/office/drawing/2014/main" id="{E0229F1C-1CCA-4A5D-99B8-3C607ACD19B7}"/>
              </a:ext>
            </a:extLst>
          </p:cNvPr>
          <p:cNvSpPr/>
          <p:nvPr/>
        </p:nvSpPr>
        <p:spPr>
          <a:xfrm>
            <a:off x="4333642" y="1613934"/>
            <a:ext cx="1013910" cy="449003"/>
          </a:xfrm>
          <a:prstGeom prst="rect">
            <a:avLst/>
          </a:prstGeom>
          <a:pattFill prst="ltHorz">
            <a:fgClr>
              <a:srgbClr val="4F81BD"/>
            </a:fgClr>
            <a:bgClr>
              <a:sysClr val="window" lastClr="FFFFFF"/>
            </a:bgClr>
          </a:patt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a:ea typeface="+mn-ea"/>
                <a:cs typeface="+mn-cs"/>
              </a:rPr>
              <a:t>Trigger</a:t>
            </a:r>
            <a:br>
              <a:rPr kumimoji="0" lang="en-GB" sz="1200" b="0" i="0" u="none" strike="noStrike" kern="0" cap="none" spc="0" normalizeH="0" baseline="0" noProof="0" dirty="0">
                <a:ln>
                  <a:noFill/>
                </a:ln>
                <a:solidFill>
                  <a:prstClr val="black"/>
                </a:solidFill>
                <a:effectLst/>
                <a:uLnTx/>
                <a:uFillTx/>
                <a:latin typeface="Calibri"/>
                <a:ea typeface="+mn-ea"/>
                <a:cs typeface="+mn-cs"/>
              </a:rPr>
            </a:br>
            <a:r>
              <a:rPr kumimoji="0" lang="en-GB" sz="1200" b="0" i="0" u="none" strike="noStrike" kern="0" cap="none" spc="0" normalizeH="0" baseline="0" noProof="0" dirty="0">
                <a:ln>
                  <a:noFill/>
                </a:ln>
                <a:solidFill>
                  <a:prstClr val="black"/>
                </a:solidFill>
                <a:effectLst/>
                <a:uLnTx/>
                <a:uFillTx/>
                <a:latin typeface="Calibri"/>
                <a:ea typeface="+mn-ea"/>
                <a:cs typeface="+mn-cs"/>
              </a:rPr>
              <a:t>buffer: 512</a:t>
            </a:r>
          </a:p>
        </p:txBody>
      </p:sp>
      <p:sp>
        <p:nvSpPr>
          <p:cNvPr id="24" name="Rectangle 1679">
            <a:extLst>
              <a:ext uri="{FF2B5EF4-FFF2-40B4-BE49-F238E27FC236}">
                <a16:creationId xmlns:a16="http://schemas.microsoft.com/office/drawing/2014/main" id="{7751CE88-FDD0-4259-80A6-25B50633458F}"/>
              </a:ext>
            </a:extLst>
          </p:cNvPr>
          <p:cNvSpPr/>
          <p:nvPr/>
        </p:nvSpPr>
        <p:spPr>
          <a:xfrm>
            <a:off x="4261236" y="1685944"/>
            <a:ext cx="1013910" cy="449003"/>
          </a:xfrm>
          <a:prstGeom prst="rect">
            <a:avLst/>
          </a:prstGeom>
          <a:pattFill prst="ltHorz">
            <a:fgClr>
              <a:srgbClr val="4F81BD"/>
            </a:fgClr>
            <a:bgClr>
              <a:sysClr val="window" lastClr="FFFFFF"/>
            </a:bgClr>
          </a:patt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a:ea typeface="+mn-ea"/>
                <a:cs typeface="+mn-cs"/>
              </a:rPr>
              <a:t>Trigger</a:t>
            </a:r>
            <a:br>
              <a:rPr kumimoji="0" lang="en-GB" sz="1200" b="0" i="0" u="none" strike="noStrike" kern="0" cap="none" spc="0" normalizeH="0" baseline="0" noProof="0" dirty="0">
                <a:ln>
                  <a:noFill/>
                </a:ln>
                <a:solidFill>
                  <a:prstClr val="black"/>
                </a:solidFill>
                <a:effectLst/>
                <a:uLnTx/>
                <a:uFillTx/>
                <a:latin typeface="Calibri"/>
                <a:ea typeface="+mn-ea"/>
                <a:cs typeface="+mn-cs"/>
              </a:rPr>
            </a:br>
            <a:r>
              <a:rPr kumimoji="0" lang="en-GB" sz="1200" b="0" i="0" u="none" strike="noStrike" kern="0" cap="none" spc="0" normalizeH="0" baseline="0" noProof="0" dirty="0">
                <a:ln>
                  <a:noFill/>
                </a:ln>
                <a:solidFill>
                  <a:prstClr val="black"/>
                </a:solidFill>
                <a:effectLst/>
                <a:uLnTx/>
                <a:uFillTx/>
                <a:latin typeface="Calibri"/>
                <a:ea typeface="+mn-ea"/>
                <a:cs typeface="+mn-cs"/>
              </a:rPr>
              <a:t>buffer: 512</a:t>
            </a:r>
          </a:p>
        </p:txBody>
      </p:sp>
      <p:sp>
        <p:nvSpPr>
          <p:cNvPr id="25" name="Rectangle 38">
            <a:extLst>
              <a:ext uri="{FF2B5EF4-FFF2-40B4-BE49-F238E27FC236}">
                <a16:creationId xmlns:a16="http://schemas.microsoft.com/office/drawing/2014/main" id="{0298C616-8A34-4D45-8A63-4C64354CFD0E}"/>
              </a:ext>
            </a:extLst>
          </p:cNvPr>
          <p:cNvSpPr/>
          <p:nvPr/>
        </p:nvSpPr>
        <p:spPr>
          <a:xfrm>
            <a:off x="6679302" y="2370020"/>
            <a:ext cx="1368152" cy="792088"/>
          </a:xfrm>
          <a:prstGeom prst="rect">
            <a:avLst/>
          </a:prstGeom>
          <a:solidFill>
            <a:srgbClr val="F79646">
              <a:lumMod val="20000"/>
              <a:lumOff val="8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6" name="Rectangle 32">
            <a:extLst>
              <a:ext uri="{FF2B5EF4-FFF2-40B4-BE49-F238E27FC236}">
                <a16:creationId xmlns:a16="http://schemas.microsoft.com/office/drawing/2014/main" id="{10F7B627-A71A-44AF-8FE0-3765CF58FE48}"/>
              </a:ext>
            </a:extLst>
          </p:cNvPr>
          <p:cNvSpPr/>
          <p:nvPr/>
        </p:nvSpPr>
        <p:spPr>
          <a:xfrm>
            <a:off x="3186914" y="2370020"/>
            <a:ext cx="2160240" cy="684076"/>
          </a:xfrm>
          <a:prstGeom prst="rect">
            <a:avLst/>
          </a:prstGeom>
          <a:solidFill>
            <a:srgbClr val="F79646">
              <a:lumMod val="40000"/>
              <a:lumOff val="6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7" name="Rectangle 31">
            <a:extLst>
              <a:ext uri="{FF2B5EF4-FFF2-40B4-BE49-F238E27FC236}">
                <a16:creationId xmlns:a16="http://schemas.microsoft.com/office/drawing/2014/main" id="{C0A78282-C714-4E33-91DA-C9E3275F2DBB}"/>
              </a:ext>
            </a:extLst>
          </p:cNvPr>
          <p:cNvSpPr/>
          <p:nvPr/>
        </p:nvSpPr>
        <p:spPr>
          <a:xfrm>
            <a:off x="3114906" y="2442028"/>
            <a:ext cx="2160240" cy="684076"/>
          </a:xfrm>
          <a:prstGeom prst="rect">
            <a:avLst/>
          </a:prstGeom>
          <a:solidFill>
            <a:srgbClr val="F79646">
              <a:lumMod val="40000"/>
              <a:lumOff val="6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Rectangle 30">
            <a:extLst>
              <a:ext uri="{FF2B5EF4-FFF2-40B4-BE49-F238E27FC236}">
                <a16:creationId xmlns:a16="http://schemas.microsoft.com/office/drawing/2014/main" id="{0690DC49-38C2-47A6-8AF5-D999D3CCAE8D}"/>
              </a:ext>
            </a:extLst>
          </p:cNvPr>
          <p:cNvSpPr/>
          <p:nvPr/>
        </p:nvSpPr>
        <p:spPr>
          <a:xfrm>
            <a:off x="3042898" y="2514036"/>
            <a:ext cx="2160240" cy="684076"/>
          </a:xfrm>
          <a:prstGeom prst="rect">
            <a:avLst/>
          </a:prstGeom>
          <a:solidFill>
            <a:srgbClr val="F79646">
              <a:lumMod val="40000"/>
              <a:lumOff val="6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Rectangle 10">
            <a:extLst>
              <a:ext uri="{FF2B5EF4-FFF2-40B4-BE49-F238E27FC236}">
                <a16:creationId xmlns:a16="http://schemas.microsoft.com/office/drawing/2014/main" id="{42F17D29-F991-4527-8FFF-2E74B6699829}"/>
              </a:ext>
            </a:extLst>
          </p:cNvPr>
          <p:cNvSpPr/>
          <p:nvPr/>
        </p:nvSpPr>
        <p:spPr>
          <a:xfrm>
            <a:off x="2970890" y="2586044"/>
            <a:ext cx="2160240" cy="684076"/>
          </a:xfrm>
          <a:prstGeom prst="rect">
            <a:avLst/>
          </a:prstGeom>
          <a:solidFill>
            <a:srgbClr val="F79646">
              <a:lumMod val="40000"/>
              <a:lumOff val="6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Rectangle 2">
            <a:extLst>
              <a:ext uri="{FF2B5EF4-FFF2-40B4-BE49-F238E27FC236}">
                <a16:creationId xmlns:a16="http://schemas.microsoft.com/office/drawing/2014/main" id="{15502E65-F81E-484D-98D5-CAE85C1D6EA4}"/>
              </a:ext>
            </a:extLst>
          </p:cNvPr>
          <p:cNvSpPr/>
          <p:nvPr/>
        </p:nvSpPr>
        <p:spPr>
          <a:xfrm>
            <a:off x="3474946" y="2802068"/>
            <a:ext cx="760178" cy="360040"/>
          </a:xfrm>
          <a:prstGeom prst="rect">
            <a:avLst/>
          </a:prstGeom>
          <a:pattFill prst="ltVert">
            <a:fgClr>
              <a:srgbClr val="4F81BD"/>
            </a:fgClr>
            <a:bgClr>
              <a:sysClr val="window" lastClr="FFFFFF"/>
            </a:bgClr>
          </a:patt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a:ea typeface="+mn-ea"/>
                <a:cs typeface="+mn-cs"/>
              </a:rPr>
              <a:t>Buffer: 512</a:t>
            </a:r>
          </a:p>
        </p:txBody>
      </p:sp>
      <p:sp>
        <p:nvSpPr>
          <p:cNvPr id="31" name="Rectangle 4">
            <a:extLst>
              <a:ext uri="{FF2B5EF4-FFF2-40B4-BE49-F238E27FC236}">
                <a16:creationId xmlns:a16="http://schemas.microsoft.com/office/drawing/2014/main" id="{1714F393-7A3F-434D-8622-3CAFA6F11B95}"/>
              </a:ext>
            </a:extLst>
          </p:cNvPr>
          <p:cNvSpPr/>
          <p:nvPr/>
        </p:nvSpPr>
        <p:spPr>
          <a:xfrm>
            <a:off x="1026674" y="1937972"/>
            <a:ext cx="1692188" cy="3780420"/>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32" name="Rectangle 6">
            <a:extLst>
              <a:ext uri="{FF2B5EF4-FFF2-40B4-BE49-F238E27FC236}">
                <a16:creationId xmlns:a16="http://schemas.microsoft.com/office/drawing/2014/main" id="{4A560205-BDA2-427E-9F3F-8059DF9FEBA0}"/>
              </a:ext>
            </a:extLst>
          </p:cNvPr>
          <p:cNvSpPr/>
          <p:nvPr/>
        </p:nvSpPr>
        <p:spPr>
          <a:xfrm>
            <a:off x="2862878" y="1793956"/>
            <a:ext cx="756084" cy="252028"/>
          </a:xfrm>
          <a:prstGeom prst="rect">
            <a:avLst/>
          </a:prstGeom>
          <a:solidFill>
            <a:srgbClr val="9BBB59">
              <a:lumMod val="75000"/>
            </a:srgbClr>
          </a:solidFill>
          <a:ln w="254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solidFill>
                <a:effectLst/>
                <a:uLnTx/>
                <a:uFillTx/>
                <a:latin typeface="Calibri"/>
                <a:ea typeface="+mn-ea"/>
                <a:cs typeface="+mn-cs"/>
              </a:rPr>
              <a:t>Counters</a:t>
            </a:r>
          </a:p>
        </p:txBody>
      </p:sp>
      <p:sp>
        <p:nvSpPr>
          <p:cNvPr id="33" name="Right Arrow 11">
            <a:extLst>
              <a:ext uri="{FF2B5EF4-FFF2-40B4-BE49-F238E27FC236}">
                <a16:creationId xmlns:a16="http://schemas.microsoft.com/office/drawing/2014/main" id="{38B50D95-461A-46B1-A34F-48A5F40116B5}"/>
              </a:ext>
            </a:extLst>
          </p:cNvPr>
          <p:cNvSpPr/>
          <p:nvPr/>
        </p:nvSpPr>
        <p:spPr>
          <a:xfrm>
            <a:off x="2718862" y="2874076"/>
            <a:ext cx="324036" cy="180020"/>
          </a:xfrm>
          <a:prstGeom prst="rightArrow">
            <a:avLst/>
          </a:prstGeom>
          <a:solidFill>
            <a:srgbClr val="9BBB59">
              <a:lumMod val="20000"/>
              <a:lumOff val="80000"/>
            </a:srgbClr>
          </a:solidFill>
          <a:ln w="254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34" name="TextBox 12">
            <a:extLst>
              <a:ext uri="{FF2B5EF4-FFF2-40B4-BE49-F238E27FC236}">
                <a16:creationId xmlns:a16="http://schemas.microsoft.com/office/drawing/2014/main" id="{C026D372-E14B-4D53-B5F7-7AB467602CAA}"/>
              </a:ext>
            </a:extLst>
          </p:cNvPr>
          <p:cNvSpPr txBox="1"/>
          <p:nvPr/>
        </p:nvSpPr>
        <p:spPr>
          <a:xfrm>
            <a:off x="3438942" y="2550040"/>
            <a:ext cx="963725" cy="276999"/>
          </a:xfrm>
          <a:prstGeom prst="rect">
            <a:avLst/>
          </a:prstGeom>
          <a:noFill/>
        </p:spPr>
        <p:txBody>
          <a:bodyPr wrap="none" rtlCol="0">
            <a:spAutoFit/>
          </a:bodyPr>
          <a:lstStyle/>
          <a:p>
            <a:r>
              <a:rPr lang="en-GB" sz="1200" dirty="0">
                <a:solidFill>
                  <a:prstClr val="black"/>
                </a:solidFill>
                <a:latin typeface="Calibri"/>
              </a:rPr>
              <a:t>TDC channel</a:t>
            </a:r>
          </a:p>
        </p:txBody>
      </p:sp>
      <p:cxnSp>
        <p:nvCxnSpPr>
          <p:cNvPr id="35" name="Straight Arrow Connector 16">
            <a:extLst>
              <a:ext uri="{FF2B5EF4-FFF2-40B4-BE49-F238E27FC236}">
                <a16:creationId xmlns:a16="http://schemas.microsoft.com/office/drawing/2014/main" id="{B63A2C14-3879-42E0-AD3F-DB96E730F482}"/>
              </a:ext>
            </a:extLst>
          </p:cNvPr>
          <p:cNvCxnSpPr/>
          <p:nvPr/>
        </p:nvCxnSpPr>
        <p:spPr>
          <a:xfrm>
            <a:off x="1674746" y="1707156"/>
            <a:ext cx="180020" cy="0"/>
          </a:xfrm>
          <a:prstGeom prst="straightConnector1">
            <a:avLst/>
          </a:prstGeom>
          <a:noFill/>
          <a:ln w="9525" cap="flat" cmpd="sng" algn="ctr">
            <a:solidFill>
              <a:srgbClr val="4F81BD">
                <a:shade val="95000"/>
                <a:satMod val="105000"/>
              </a:srgbClr>
            </a:solidFill>
            <a:prstDash val="solid"/>
            <a:headEnd w="sm" len="med"/>
            <a:tailEnd type="triangle" w="sm" len="sm"/>
          </a:ln>
          <a:effectLst/>
        </p:spPr>
      </p:cxnSp>
      <p:sp>
        <p:nvSpPr>
          <p:cNvPr id="36" name="TextBox 17">
            <a:extLst>
              <a:ext uri="{FF2B5EF4-FFF2-40B4-BE49-F238E27FC236}">
                <a16:creationId xmlns:a16="http://schemas.microsoft.com/office/drawing/2014/main" id="{A03598F2-A9B2-4168-88C0-68A74CE7A40B}"/>
              </a:ext>
            </a:extLst>
          </p:cNvPr>
          <p:cNvSpPr txBox="1"/>
          <p:nvPr/>
        </p:nvSpPr>
        <p:spPr>
          <a:xfrm>
            <a:off x="1782758" y="1607610"/>
            <a:ext cx="625492" cy="246221"/>
          </a:xfrm>
          <a:prstGeom prst="rect">
            <a:avLst/>
          </a:prstGeom>
          <a:noFill/>
        </p:spPr>
        <p:txBody>
          <a:bodyPr wrap="none" rtlCol="0">
            <a:spAutoFit/>
          </a:bodyPr>
          <a:lstStyle/>
          <a:p>
            <a:r>
              <a:rPr lang="en-GB" sz="1000" dirty="0">
                <a:solidFill>
                  <a:prstClr val="black"/>
                </a:solidFill>
                <a:latin typeface="Calibri"/>
              </a:rPr>
              <a:t>1.28GHz</a:t>
            </a:r>
          </a:p>
        </p:txBody>
      </p:sp>
      <p:sp>
        <p:nvSpPr>
          <p:cNvPr id="37" name="TextBox 18">
            <a:extLst>
              <a:ext uri="{FF2B5EF4-FFF2-40B4-BE49-F238E27FC236}">
                <a16:creationId xmlns:a16="http://schemas.microsoft.com/office/drawing/2014/main" id="{5CDA27F8-0049-4EC4-9D33-92C176B4CCA1}"/>
              </a:ext>
            </a:extLst>
          </p:cNvPr>
          <p:cNvSpPr txBox="1"/>
          <p:nvPr/>
        </p:nvSpPr>
        <p:spPr>
          <a:xfrm>
            <a:off x="1782758" y="1491132"/>
            <a:ext cx="622286" cy="246221"/>
          </a:xfrm>
          <a:prstGeom prst="rect">
            <a:avLst/>
          </a:prstGeom>
          <a:noFill/>
        </p:spPr>
        <p:txBody>
          <a:bodyPr wrap="none" rtlCol="0">
            <a:spAutoFit/>
          </a:bodyPr>
          <a:lstStyle/>
          <a:p>
            <a:r>
              <a:rPr lang="en-GB" sz="1000" dirty="0">
                <a:solidFill>
                  <a:prstClr val="black"/>
                </a:solidFill>
                <a:latin typeface="Calibri"/>
              </a:rPr>
              <a:t>320MHz</a:t>
            </a:r>
          </a:p>
        </p:txBody>
      </p:sp>
      <p:sp>
        <p:nvSpPr>
          <p:cNvPr id="38" name="TextBox 19">
            <a:extLst>
              <a:ext uri="{FF2B5EF4-FFF2-40B4-BE49-F238E27FC236}">
                <a16:creationId xmlns:a16="http://schemas.microsoft.com/office/drawing/2014/main" id="{444C848A-53BA-4AE5-99BE-BA658898EDA4}"/>
              </a:ext>
            </a:extLst>
          </p:cNvPr>
          <p:cNvSpPr txBox="1"/>
          <p:nvPr/>
        </p:nvSpPr>
        <p:spPr>
          <a:xfrm>
            <a:off x="1782758" y="1383120"/>
            <a:ext cx="622286" cy="246221"/>
          </a:xfrm>
          <a:prstGeom prst="rect">
            <a:avLst/>
          </a:prstGeom>
          <a:noFill/>
        </p:spPr>
        <p:txBody>
          <a:bodyPr wrap="none" rtlCol="0">
            <a:spAutoFit/>
          </a:bodyPr>
          <a:lstStyle/>
          <a:p>
            <a:r>
              <a:rPr lang="en-GB" sz="1000" dirty="0">
                <a:solidFill>
                  <a:prstClr val="black"/>
                </a:solidFill>
                <a:latin typeface="Calibri"/>
              </a:rPr>
              <a:t>160MHz</a:t>
            </a:r>
          </a:p>
        </p:txBody>
      </p:sp>
      <p:sp>
        <p:nvSpPr>
          <p:cNvPr id="39" name="TextBox 20">
            <a:extLst>
              <a:ext uri="{FF2B5EF4-FFF2-40B4-BE49-F238E27FC236}">
                <a16:creationId xmlns:a16="http://schemas.microsoft.com/office/drawing/2014/main" id="{06D64B75-B3B8-4BE4-B8BC-707651DD0859}"/>
              </a:ext>
            </a:extLst>
          </p:cNvPr>
          <p:cNvSpPr txBox="1"/>
          <p:nvPr/>
        </p:nvSpPr>
        <p:spPr>
          <a:xfrm>
            <a:off x="1782758" y="1275108"/>
            <a:ext cx="556563" cy="246221"/>
          </a:xfrm>
          <a:prstGeom prst="rect">
            <a:avLst/>
          </a:prstGeom>
          <a:noFill/>
        </p:spPr>
        <p:txBody>
          <a:bodyPr wrap="none" rtlCol="0">
            <a:spAutoFit/>
          </a:bodyPr>
          <a:lstStyle/>
          <a:p>
            <a:r>
              <a:rPr lang="en-GB" sz="1000" dirty="0">
                <a:solidFill>
                  <a:prstClr val="black"/>
                </a:solidFill>
                <a:latin typeface="Calibri"/>
              </a:rPr>
              <a:t>80MHz</a:t>
            </a:r>
          </a:p>
        </p:txBody>
      </p:sp>
      <p:sp>
        <p:nvSpPr>
          <p:cNvPr id="40" name="TextBox 21">
            <a:extLst>
              <a:ext uri="{FF2B5EF4-FFF2-40B4-BE49-F238E27FC236}">
                <a16:creationId xmlns:a16="http://schemas.microsoft.com/office/drawing/2014/main" id="{F0E09EDA-9305-4F59-9408-8814A43BBE5A}"/>
              </a:ext>
            </a:extLst>
          </p:cNvPr>
          <p:cNvSpPr txBox="1"/>
          <p:nvPr/>
        </p:nvSpPr>
        <p:spPr>
          <a:xfrm>
            <a:off x="1782758" y="1167096"/>
            <a:ext cx="556563" cy="246221"/>
          </a:xfrm>
          <a:prstGeom prst="rect">
            <a:avLst/>
          </a:prstGeom>
          <a:noFill/>
        </p:spPr>
        <p:txBody>
          <a:bodyPr wrap="none" rtlCol="0">
            <a:spAutoFit/>
          </a:bodyPr>
          <a:lstStyle/>
          <a:p>
            <a:r>
              <a:rPr lang="en-GB" sz="1000" dirty="0">
                <a:solidFill>
                  <a:prstClr val="black"/>
                </a:solidFill>
                <a:latin typeface="Calibri"/>
              </a:rPr>
              <a:t>40MHz</a:t>
            </a:r>
          </a:p>
        </p:txBody>
      </p:sp>
      <p:sp>
        <p:nvSpPr>
          <p:cNvPr id="41" name="TextBox 25">
            <a:extLst>
              <a:ext uri="{FF2B5EF4-FFF2-40B4-BE49-F238E27FC236}">
                <a16:creationId xmlns:a16="http://schemas.microsoft.com/office/drawing/2014/main" id="{3B490112-9E39-4E2B-B8E5-8C0B76CBBA52}"/>
              </a:ext>
            </a:extLst>
          </p:cNvPr>
          <p:cNvSpPr txBox="1"/>
          <p:nvPr/>
        </p:nvSpPr>
        <p:spPr>
          <a:xfrm>
            <a:off x="-27660" y="1239104"/>
            <a:ext cx="642543" cy="461665"/>
          </a:xfrm>
          <a:prstGeom prst="rect">
            <a:avLst/>
          </a:prstGeom>
          <a:noFill/>
        </p:spPr>
        <p:txBody>
          <a:bodyPr wrap="square" rtlCol="0">
            <a:spAutoFit/>
          </a:bodyPr>
          <a:lstStyle/>
          <a:p>
            <a:r>
              <a:rPr lang="en-GB" sz="1200" dirty="0">
                <a:solidFill>
                  <a:prstClr val="black"/>
                </a:solidFill>
                <a:latin typeface="Calibri"/>
              </a:rPr>
              <a:t>40MHz</a:t>
            </a:r>
          </a:p>
          <a:p>
            <a:r>
              <a:rPr lang="en-GB" sz="1200" dirty="0">
                <a:solidFill>
                  <a:prstClr val="black"/>
                </a:solidFill>
                <a:latin typeface="Calibri"/>
              </a:rPr>
              <a:t>Ext ref.</a:t>
            </a:r>
          </a:p>
        </p:txBody>
      </p:sp>
      <p:sp>
        <p:nvSpPr>
          <p:cNvPr id="42" name="TextBox 29">
            <a:extLst>
              <a:ext uri="{FF2B5EF4-FFF2-40B4-BE49-F238E27FC236}">
                <a16:creationId xmlns:a16="http://schemas.microsoft.com/office/drawing/2014/main" id="{F9781F70-936D-4A04-A207-DC9F7302D83B}"/>
              </a:ext>
            </a:extLst>
          </p:cNvPr>
          <p:cNvSpPr txBox="1"/>
          <p:nvPr/>
        </p:nvSpPr>
        <p:spPr>
          <a:xfrm>
            <a:off x="2662094" y="1505924"/>
            <a:ext cx="771365" cy="246221"/>
          </a:xfrm>
          <a:prstGeom prst="rect">
            <a:avLst/>
          </a:prstGeom>
          <a:noFill/>
        </p:spPr>
        <p:txBody>
          <a:bodyPr wrap="none" rtlCol="0">
            <a:spAutoFit/>
          </a:bodyPr>
          <a:lstStyle/>
          <a:p>
            <a:r>
              <a:rPr lang="en-GB" sz="1000" dirty="0">
                <a:solidFill>
                  <a:prstClr val="black"/>
                </a:solidFill>
                <a:latin typeface="Calibri"/>
              </a:rPr>
              <a:t>1.28GHz …</a:t>
            </a:r>
          </a:p>
        </p:txBody>
      </p:sp>
      <p:sp>
        <p:nvSpPr>
          <p:cNvPr id="43" name="TextBox 33">
            <a:extLst>
              <a:ext uri="{FF2B5EF4-FFF2-40B4-BE49-F238E27FC236}">
                <a16:creationId xmlns:a16="http://schemas.microsoft.com/office/drawing/2014/main" id="{51D7E8C6-5399-4C5D-A392-693CBA571DB8}"/>
              </a:ext>
            </a:extLst>
          </p:cNvPr>
          <p:cNvSpPr txBox="1"/>
          <p:nvPr/>
        </p:nvSpPr>
        <p:spPr>
          <a:xfrm>
            <a:off x="5167134" y="3018092"/>
            <a:ext cx="445956" cy="307777"/>
          </a:xfrm>
          <a:prstGeom prst="rect">
            <a:avLst/>
          </a:prstGeom>
          <a:noFill/>
        </p:spPr>
        <p:txBody>
          <a:bodyPr wrap="none" rtlCol="0">
            <a:spAutoFit/>
          </a:bodyPr>
          <a:lstStyle/>
          <a:p>
            <a:r>
              <a:rPr lang="en-GB" sz="1400" dirty="0">
                <a:solidFill>
                  <a:prstClr val="black"/>
                </a:solidFill>
                <a:latin typeface="Calibri"/>
              </a:rPr>
              <a:t>x16</a:t>
            </a:r>
          </a:p>
        </p:txBody>
      </p:sp>
      <p:sp>
        <p:nvSpPr>
          <p:cNvPr id="44" name="Rectangle 34">
            <a:extLst>
              <a:ext uri="{FF2B5EF4-FFF2-40B4-BE49-F238E27FC236}">
                <a16:creationId xmlns:a16="http://schemas.microsoft.com/office/drawing/2014/main" id="{A832A6BD-EB71-4267-BD26-8F2C7E8BE37F}"/>
              </a:ext>
            </a:extLst>
          </p:cNvPr>
          <p:cNvSpPr/>
          <p:nvPr/>
        </p:nvSpPr>
        <p:spPr>
          <a:xfrm>
            <a:off x="5527174" y="2478032"/>
            <a:ext cx="792088" cy="576064"/>
          </a:xfrm>
          <a:prstGeom prst="rect">
            <a:avLst/>
          </a:prstGeom>
          <a:pattFill prst="ltVert">
            <a:fgClr>
              <a:srgbClr val="4F81BD"/>
            </a:fgClr>
            <a:bgClr>
              <a:sysClr val="window" lastClr="FFFFFF"/>
            </a:bgClr>
          </a:patt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a:ea typeface="+mn-ea"/>
                <a:cs typeface="+mn-cs"/>
              </a:rPr>
              <a:t>Readout</a:t>
            </a:r>
            <a:br>
              <a:rPr kumimoji="0" lang="en-GB" sz="1200" b="0" i="0" u="none" strike="noStrike" kern="0" cap="none" spc="0" normalizeH="0" baseline="0" noProof="0" dirty="0">
                <a:ln>
                  <a:noFill/>
                </a:ln>
                <a:solidFill>
                  <a:prstClr val="black"/>
                </a:solidFill>
                <a:effectLst/>
                <a:uLnTx/>
                <a:uFillTx/>
                <a:latin typeface="Calibri"/>
                <a:ea typeface="+mn-ea"/>
                <a:cs typeface="+mn-cs"/>
              </a:rPr>
            </a:br>
            <a:r>
              <a:rPr kumimoji="0" lang="en-GB" sz="1200" b="0" i="0" u="none" strike="noStrike" kern="0" cap="none" spc="0" normalizeH="0" baseline="0" noProof="0" dirty="0">
                <a:ln>
                  <a:noFill/>
                </a:ln>
                <a:solidFill>
                  <a:prstClr val="black"/>
                </a:solidFill>
                <a:effectLst/>
                <a:uLnTx/>
                <a:uFillTx/>
                <a:latin typeface="Calibri"/>
                <a:ea typeface="+mn-ea"/>
                <a:cs typeface="+mn-cs"/>
              </a:rPr>
              <a:t>buffer: 512</a:t>
            </a:r>
          </a:p>
        </p:txBody>
      </p:sp>
      <p:sp>
        <p:nvSpPr>
          <p:cNvPr id="45" name="Rectangle 35">
            <a:extLst>
              <a:ext uri="{FF2B5EF4-FFF2-40B4-BE49-F238E27FC236}">
                <a16:creationId xmlns:a16="http://schemas.microsoft.com/office/drawing/2014/main" id="{D750411D-C6E1-4FC2-BBC1-9419591D60C3}"/>
              </a:ext>
            </a:extLst>
          </p:cNvPr>
          <p:cNvSpPr/>
          <p:nvPr/>
        </p:nvSpPr>
        <p:spPr>
          <a:xfrm>
            <a:off x="6751310" y="2442028"/>
            <a:ext cx="1224136" cy="611488"/>
          </a:xfrm>
          <a:prstGeom prst="rect">
            <a:avLst/>
          </a:prstGeom>
          <a:solidFill>
            <a:srgbClr val="C0504D">
              <a:lumMod val="60000"/>
              <a:lumOff val="4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solidFill>
                <a:effectLst/>
                <a:uLnTx/>
                <a:uFillTx/>
                <a:latin typeface="Calibri"/>
                <a:ea typeface="+mn-ea"/>
                <a:cs typeface="+mn-cs"/>
              </a:rPr>
              <a:t>8 bit </a:t>
            </a:r>
            <a:br>
              <a:rPr kumimoji="0" lang="en-GB" sz="1200" b="0" i="0" u="none" strike="noStrike" kern="0" cap="none" spc="0" normalizeH="0" baseline="0" noProof="0" dirty="0">
                <a:ln>
                  <a:noFill/>
                </a:ln>
                <a:solidFill>
                  <a:prstClr val="white"/>
                </a:solidFill>
                <a:effectLst/>
                <a:uLnTx/>
                <a:uFillTx/>
                <a:latin typeface="Calibri"/>
                <a:ea typeface="+mn-ea"/>
                <a:cs typeface="+mn-cs"/>
              </a:rPr>
            </a:br>
            <a:r>
              <a:rPr kumimoji="0" lang="en-GB" sz="1200" b="0" i="0" u="none" strike="noStrike" kern="0" cap="none" spc="0" normalizeH="0" baseline="0" noProof="0" dirty="0">
                <a:ln>
                  <a:noFill/>
                </a:ln>
                <a:solidFill>
                  <a:prstClr val="white"/>
                </a:solidFill>
                <a:effectLst/>
                <a:uLnTx/>
                <a:uFillTx/>
                <a:latin typeface="Calibri"/>
                <a:ea typeface="+mn-ea"/>
                <a:cs typeface="+mn-cs"/>
              </a:rPr>
              <a:t>40,80,160,320M</a:t>
            </a:r>
          </a:p>
        </p:txBody>
      </p:sp>
      <p:sp>
        <p:nvSpPr>
          <p:cNvPr id="46" name="TextBox 45">
            <a:extLst>
              <a:ext uri="{FF2B5EF4-FFF2-40B4-BE49-F238E27FC236}">
                <a16:creationId xmlns:a16="http://schemas.microsoft.com/office/drawing/2014/main" id="{F35E16F3-5DE0-4E5E-BC5F-36036C590D10}"/>
              </a:ext>
            </a:extLst>
          </p:cNvPr>
          <p:cNvSpPr txBox="1"/>
          <p:nvPr/>
        </p:nvSpPr>
        <p:spPr>
          <a:xfrm>
            <a:off x="8047454" y="2442028"/>
            <a:ext cx="330540" cy="276999"/>
          </a:xfrm>
          <a:prstGeom prst="rect">
            <a:avLst/>
          </a:prstGeom>
          <a:noFill/>
        </p:spPr>
        <p:txBody>
          <a:bodyPr wrap="none" rtlCol="0">
            <a:spAutoFit/>
          </a:bodyPr>
          <a:lstStyle/>
          <a:p>
            <a:r>
              <a:rPr lang="en-GB" sz="1200" dirty="0">
                <a:solidFill>
                  <a:prstClr val="black"/>
                </a:solidFill>
                <a:latin typeface="Calibri"/>
              </a:rPr>
              <a:t>x8</a:t>
            </a:r>
          </a:p>
        </p:txBody>
      </p:sp>
      <p:sp>
        <p:nvSpPr>
          <p:cNvPr id="47" name="TextBox 48">
            <a:extLst>
              <a:ext uri="{FF2B5EF4-FFF2-40B4-BE49-F238E27FC236}">
                <a16:creationId xmlns:a16="http://schemas.microsoft.com/office/drawing/2014/main" id="{25560C5A-802E-45BB-BAF7-D4872D673DEE}"/>
              </a:ext>
            </a:extLst>
          </p:cNvPr>
          <p:cNvSpPr txBox="1"/>
          <p:nvPr/>
        </p:nvSpPr>
        <p:spPr>
          <a:xfrm>
            <a:off x="3258922" y="1505924"/>
            <a:ext cx="556563" cy="246221"/>
          </a:xfrm>
          <a:prstGeom prst="rect">
            <a:avLst/>
          </a:prstGeom>
          <a:noFill/>
        </p:spPr>
        <p:txBody>
          <a:bodyPr wrap="none" rtlCol="0">
            <a:spAutoFit/>
          </a:bodyPr>
          <a:lstStyle/>
          <a:p>
            <a:r>
              <a:rPr lang="en-GB" sz="1000" dirty="0">
                <a:solidFill>
                  <a:prstClr val="black"/>
                </a:solidFill>
                <a:latin typeface="Calibri"/>
              </a:rPr>
              <a:t>40MHz</a:t>
            </a:r>
          </a:p>
        </p:txBody>
      </p:sp>
      <p:pic>
        <p:nvPicPr>
          <p:cNvPr id="48" name="Picture 2">
            <a:extLst>
              <a:ext uri="{FF2B5EF4-FFF2-40B4-BE49-F238E27FC236}">
                <a16:creationId xmlns:a16="http://schemas.microsoft.com/office/drawing/2014/main" id="{9AADCB86-6D43-420A-B9A8-9B161A2CC1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690" y="1937972"/>
            <a:ext cx="1440160" cy="645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9" name="Straight Arrow Connector 240">
            <a:extLst>
              <a:ext uri="{FF2B5EF4-FFF2-40B4-BE49-F238E27FC236}">
                <a16:creationId xmlns:a16="http://schemas.microsoft.com/office/drawing/2014/main" id="{9C0DB9B2-AF52-4BAF-86A0-9559D50BC9EE}"/>
              </a:ext>
            </a:extLst>
          </p:cNvPr>
          <p:cNvCxnSpPr/>
          <p:nvPr/>
        </p:nvCxnSpPr>
        <p:spPr>
          <a:xfrm flipH="1">
            <a:off x="5059122" y="1397912"/>
            <a:ext cx="2988332" cy="0"/>
          </a:xfrm>
          <a:prstGeom prst="straightConnector1">
            <a:avLst/>
          </a:prstGeom>
          <a:noFill/>
          <a:ln w="12700" cap="flat" cmpd="sng" algn="ctr">
            <a:solidFill>
              <a:srgbClr val="C0504D">
                <a:lumMod val="50000"/>
              </a:srgbClr>
            </a:solidFill>
            <a:prstDash val="solid"/>
            <a:tailEnd type="arrow"/>
          </a:ln>
          <a:effectLst/>
        </p:spPr>
      </p:cxnSp>
      <p:cxnSp>
        <p:nvCxnSpPr>
          <p:cNvPr id="50" name="Straight Connector 248">
            <a:extLst>
              <a:ext uri="{FF2B5EF4-FFF2-40B4-BE49-F238E27FC236}">
                <a16:creationId xmlns:a16="http://schemas.microsoft.com/office/drawing/2014/main" id="{59F74192-55E0-4112-9F2A-67C8690A2483}"/>
              </a:ext>
            </a:extLst>
          </p:cNvPr>
          <p:cNvCxnSpPr/>
          <p:nvPr/>
        </p:nvCxnSpPr>
        <p:spPr>
          <a:xfrm>
            <a:off x="5131130" y="2982088"/>
            <a:ext cx="144016" cy="0"/>
          </a:xfrm>
          <a:prstGeom prst="line">
            <a:avLst/>
          </a:prstGeom>
          <a:noFill/>
          <a:ln w="19050" cap="flat" cmpd="sng" algn="ctr">
            <a:solidFill>
              <a:sysClr val="windowText" lastClr="000000"/>
            </a:solidFill>
            <a:prstDash val="solid"/>
          </a:ln>
          <a:effectLst/>
        </p:spPr>
      </p:cxnSp>
      <p:cxnSp>
        <p:nvCxnSpPr>
          <p:cNvPr id="51" name="Straight Connector 255">
            <a:extLst>
              <a:ext uri="{FF2B5EF4-FFF2-40B4-BE49-F238E27FC236}">
                <a16:creationId xmlns:a16="http://schemas.microsoft.com/office/drawing/2014/main" id="{B962E56A-5D26-43C0-A4E7-82E934F76E40}"/>
              </a:ext>
            </a:extLst>
          </p:cNvPr>
          <p:cNvCxnSpPr/>
          <p:nvPr/>
        </p:nvCxnSpPr>
        <p:spPr>
          <a:xfrm>
            <a:off x="5203138" y="2910080"/>
            <a:ext cx="144016" cy="0"/>
          </a:xfrm>
          <a:prstGeom prst="line">
            <a:avLst/>
          </a:prstGeom>
          <a:noFill/>
          <a:ln w="19050" cap="flat" cmpd="sng" algn="ctr">
            <a:solidFill>
              <a:sysClr val="windowText" lastClr="000000"/>
            </a:solidFill>
            <a:prstDash val="solid"/>
          </a:ln>
          <a:effectLst/>
        </p:spPr>
      </p:cxnSp>
      <p:cxnSp>
        <p:nvCxnSpPr>
          <p:cNvPr id="52" name="Straight Connector 256">
            <a:extLst>
              <a:ext uri="{FF2B5EF4-FFF2-40B4-BE49-F238E27FC236}">
                <a16:creationId xmlns:a16="http://schemas.microsoft.com/office/drawing/2014/main" id="{574098F9-2FD3-4912-BAE2-7169FEDA43F3}"/>
              </a:ext>
            </a:extLst>
          </p:cNvPr>
          <p:cNvCxnSpPr/>
          <p:nvPr/>
        </p:nvCxnSpPr>
        <p:spPr>
          <a:xfrm>
            <a:off x="5275146" y="2838072"/>
            <a:ext cx="144016" cy="0"/>
          </a:xfrm>
          <a:prstGeom prst="line">
            <a:avLst/>
          </a:prstGeom>
          <a:noFill/>
          <a:ln w="19050" cap="flat" cmpd="sng" algn="ctr">
            <a:solidFill>
              <a:sysClr val="windowText" lastClr="000000"/>
            </a:solidFill>
            <a:prstDash val="solid"/>
          </a:ln>
          <a:effectLst/>
        </p:spPr>
      </p:cxnSp>
      <p:cxnSp>
        <p:nvCxnSpPr>
          <p:cNvPr id="53" name="Straight Connector 257">
            <a:extLst>
              <a:ext uri="{FF2B5EF4-FFF2-40B4-BE49-F238E27FC236}">
                <a16:creationId xmlns:a16="http://schemas.microsoft.com/office/drawing/2014/main" id="{9095909B-60DC-402B-89D6-9317AF614791}"/>
              </a:ext>
            </a:extLst>
          </p:cNvPr>
          <p:cNvCxnSpPr>
            <a:endCxn id="44" idx="1"/>
          </p:cNvCxnSpPr>
          <p:nvPr/>
        </p:nvCxnSpPr>
        <p:spPr>
          <a:xfrm>
            <a:off x="5347154" y="2766064"/>
            <a:ext cx="180020" cy="0"/>
          </a:xfrm>
          <a:prstGeom prst="line">
            <a:avLst/>
          </a:prstGeom>
          <a:noFill/>
          <a:ln w="19050" cap="flat" cmpd="sng" algn="ctr">
            <a:solidFill>
              <a:sysClr val="windowText" lastClr="000000"/>
            </a:solidFill>
            <a:prstDash val="solid"/>
          </a:ln>
          <a:effectLst/>
        </p:spPr>
      </p:cxnSp>
      <p:cxnSp>
        <p:nvCxnSpPr>
          <p:cNvPr id="54" name="Straight Connector 254">
            <a:extLst>
              <a:ext uri="{FF2B5EF4-FFF2-40B4-BE49-F238E27FC236}">
                <a16:creationId xmlns:a16="http://schemas.microsoft.com/office/drawing/2014/main" id="{F17CA51D-0778-4856-AD78-80ED818AB0FB}"/>
              </a:ext>
            </a:extLst>
          </p:cNvPr>
          <p:cNvCxnSpPr/>
          <p:nvPr/>
        </p:nvCxnSpPr>
        <p:spPr>
          <a:xfrm flipV="1">
            <a:off x="5275146" y="2766064"/>
            <a:ext cx="216024" cy="216024"/>
          </a:xfrm>
          <a:prstGeom prst="line">
            <a:avLst/>
          </a:prstGeom>
          <a:noFill/>
          <a:ln w="19050" cap="flat" cmpd="sng" algn="ctr">
            <a:solidFill>
              <a:sysClr val="windowText" lastClr="000000"/>
            </a:solidFill>
            <a:prstDash val="solid"/>
          </a:ln>
          <a:effectLst/>
        </p:spPr>
      </p:cxnSp>
      <p:cxnSp>
        <p:nvCxnSpPr>
          <p:cNvPr id="55" name="Straight Connector 261">
            <a:extLst>
              <a:ext uri="{FF2B5EF4-FFF2-40B4-BE49-F238E27FC236}">
                <a16:creationId xmlns:a16="http://schemas.microsoft.com/office/drawing/2014/main" id="{DC61E7D4-2EF3-4D5A-BC55-A05BC53254B6}"/>
              </a:ext>
            </a:extLst>
          </p:cNvPr>
          <p:cNvCxnSpPr>
            <a:endCxn id="25" idx="1"/>
          </p:cNvCxnSpPr>
          <p:nvPr/>
        </p:nvCxnSpPr>
        <p:spPr>
          <a:xfrm>
            <a:off x="6319262" y="2766064"/>
            <a:ext cx="360040" cy="0"/>
          </a:xfrm>
          <a:prstGeom prst="line">
            <a:avLst/>
          </a:prstGeom>
          <a:noFill/>
          <a:ln w="19050" cap="flat" cmpd="sng" algn="ctr">
            <a:solidFill>
              <a:sysClr val="windowText" lastClr="000000"/>
            </a:solidFill>
            <a:prstDash val="solid"/>
          </a:ln>
          <a:effectLst/>
        </p:spPr>
      </p:cxnSp>
      <p:cxnSp>
        <p:nvCxnSpPr>
          <p:cNvPr id="56" name="Straight Connector 262">
            <a:extLst>
              <a:ext uri="{FF2B5EF4-FFF2-40B4-BE49-F238E27FC236}">
                <a16:creationId xmlns:a16="http://schemas.microsoft.com/office/drawing/2014/main" id="{9609DEB9-4374-474C-B0BA-E26D0F91F4DD}"/>
              </a:ext>
            </a:extLst>
          </p:cNvPr>
          <p:cNvCxnSpPr/>
          <p:nvPr/>
        </p:nvCxnSpPr>
        <p:spPr>
          <a:xfrm flipH="1">
            <a:off x="5779202" y="2262008"/>
            <a:ext cx="36004" cy="36004"/>
          </a:xfrm>
          <a:prstGeom prst="line">
            <a:avLst/>
          </a:prstGeom>
          <a:noFill/>
          <a:ln w="9525" cap="flat" cmpd="sng" algn="ctr">
            <a:solidFill>
              <a:sysClr val="windowText" lastClr="000000"/>
            </a:solidFill>
            <a:prstDash val="solid"/>
          </a:ln>
          <a:effectLst/>
        </p:spPr>
      </p:cxnSp>
      <p:cxnSp>
        <p:nvCxnSpPr>
          <p:cNvPr id="57" name="Straight Connector 268">
            <a:extLst>
              <a:ext uri="{FF2B5EF4-FFF2-40B4-BE49-F238E27FC236}">
                <a16:creationId xmlns:a16="http://schemas.microsoft.com/office/drawing/2014/main" id="{433B3E61-918E-49CA-92C9-37689C6107B2}"/>
              </a:ext>
            </a:extLst>
          </p:cNvPr>
          <p:cNvCxnSpPr/>
          <p:nvPr/>
        </p:nvCxnSpPr>
        <p:spPr>
          <a:xfrm>
            <a:off x="5743198" y="2262008"/>
            <a:ext cx="36004" cy="36004"/>
          </a:xfrm>
          <a:prstGeom prst="line">
            <a:avLst/>
          </a:prstGeom>
          <a:noFill/>
          <a:ln w="9525" cap="flat" cmpd="sng" algn="ctr">
            <a:solidFill>
              <a:sysClr val="windowText" lastClr="000000"/>
            </a:solidFill>
            <a:prstDash val="solid"/>
          </a:ln>
          <a:effectLst/>
        </p:spPr>
      </p:cxnSp>
      <p:cxnSp>
        <p:nvCxnSpPr>
          <p:cNvPr id="58" name="Straight Connector 269">
            <a:extLst>
              <a:ext uri="{FF2B5EF4-FFF2-40B4-BE49-F238E27FC236}">
                <a16:creationId xmlns:a16="http://schemas.microsoft.com/office/drawing/2014/main" id="{F1EBBE96-B804-40C4-9E0A-12D3FF0F5FCE}"/>
              </a:ext>
            </a:extLst>
          </p:cNvPr>
          <p:cNvCxnSpPr/>
          <p:nvPr/>
        </p:nvCxnSpPr>
        <p:spPr>
          <a:xfrm>
            <a:off x="5779202" y="2190000"/>
            <a:ext cx="0" cy="72008"/>
          </a:xfrm>
          <a:prstGeom prst="line">
            <a:avLst/>
          </a:prstGeom>
          <a:noFill/>
          <a:ln w="9525" cap="flat" cmpd="sng" algn="ctr">
            <a:solidFill>
              <a:sysClr val="windowText" lastClr="000000"/>
            </a:solidFill>
            <a:prstDash val="solid"/>
          </a:ln>
          <a:effectLst/>
        </p:spPr>
      </p:cxnSp>
      <p:sp>
        <p:nvSpPr>
          <p:cNvPr id="59" name="TextBox 272">
            <a:extLst>
              <a:ext uri="{FF2B5EF4-FFF2-40B4-BE49-F238E27FC236}">
                <a16:creationId xmlns:a16="http://schemas.microsoft.com/office/drawing/2014/main" id="{0DCB70EA-2E54-456E-B01A-588C3ABB896C}"/>
              </a:ext>
            </a:extLst>
          </p:cNvPr>
          <p:cNvSpPr txBox="1"/>
          <p:nvPr/>
        </p:nvSpPr>
        <p:spPr>
          <a:xfrm>
            <a:off x="5464170" y="1928801"/>
            <a:ext cx="622286" cy="246221"/>
          </a:xfrm>
          <a:prstGeom prst="rect">
            <a:avLst/>
          </a:prstGeom>
          <a:noFill/>
        </p:spPr>
        <p:txBody>
          <a:bodyPr wrap="none" rtlCol="0">
            <a:spAutoFit/>
          </a:bodyPr>
          <a:lstStyle/>
          <a:p>
            <a:r>
              <a:rPr lang="en-GB" sz="1000" dirty="0">
                <a:solidFill>
                  <a:prstClr val="black"/>
                </a:solidFill>
                <a:latin typeface="Calibri"/>
              </a:rPr>
              <a:t>320MHz</a:t>
            </a:r>
          </a:p>
        </p:txBody>
      </p:sp>
      <p:sp>
        <p:nvSpPr>
          <p:cNvPr id="60" name="TextBox 278">
            <a:extLst>
              <a:ext uri="{FF2B5EF4-FFF2-40B4-BE49-F238E27FC236}">
                <a16:creationId xmlns:a16="http://schemas.microsoft.com/office/drawing/2014/main" id="{A8F26497-6797-4DDC-B523-7AF7E707CDD7}"/>
              </a:ext>
            </a:extLst>
          </p:cNvPr>
          <p:cNvSpPr txBox="1"/>
          <p:nvPr/>
        </p:nvSpPr>
        <p:spPr>
          <a:xfrm>
            <a:off x="8040950" y="3414136"/>
            <a:ext cx="330540" cy="276999"/>
          </a:xfrm>
          <a:prstGeom prst="rect">
            <a:avLst/>
          </a:prstGeom>
          <a:noFill/>
        </p:spPr>
        <p:txBody>
          <a:bodyPr wrap="none" rtlCol="0">
            <a:spAutoFit/>
          </a:bodyPr>
          <a:lstStyle/>
          <a:p>
            <a:r>
              <a:rPr lang="en-GB" sz="1200" dirty="0">
                <a:solidFill>
                  <a:prstClr val="black"/>
                </a:solidFill>
                <a:latin typeface="Calibri"/>
              </a:rPr>
              <a:t>x8</a:t>
            </a:r>
          </a:p>
        </p:txBody>
      </p:sp>
      <p:sp>
        <p:nvSpPr>
          <p:cNvPr id="61" name="TextBox 283">
            <a:extLst>
              <a:ext uri="{FF2B5EF4-FFF2-40B4-BE49-F238E27FC236}">
                <a16:creationId xmlns:a16="http://schemas.microsoft.com/office/drawing/2014/main" id="{DFAE785F-4A3D-4572-BA61-2AB5FE050099}"/>
              </a:ext>
            </a:extLst>
          </p:cNvPr>
          <p:cNvSpPr txBox="1"/>
          <p:nvPr/>
        </p:nvSpPr>
        <p:spPr>
          <a:xfrm>
            <a:off x="8040950" y="3954196"/>
            <a:ext cx="330540" cy="276999"/>
          </a:xfrm>
          <a:prstGeom prst="rect">
            <a:avLst/>
          </a:prstGeom>
          <a:noFill/>
        </p:spPr>
        <p:txBody>
          <a:bodyPr wrap="none" rtlCol="0">
            <a:spAutoFit/>
          </a:bodyPr>
          <a:lstStyle/>
          <a:p>
            <a:r>
              <a:rPr lang="en-GB" sz="1200" dirty="0">
                <a:solidFill>
                  <a:prstClr val="black"/>
                </a:solidFill>
                <a:latin typeface="Calibri"/>
              </a:rPr>
              <a:t>x8</a:t>
            </a:r>
          </a:p>
        </p:txBody>
      </p:sp>
      <p:sp>
        <p:nvSpPr>
          <p:cNvPr id="62" name="Rectangle 286">
            <a:extLst>
              <a:ext uri="{FF2B5EF4-FFF2-40B4-BE49-F238E27FC236}">
                <a16:creationId xmlns:a16="http://schemas.microsoft.com/office/drawing/2014/main" id="{CBF0A60F-7B88-4D57-AED1-BB446A93C10F}"/>
              </a:ext>
            </a:extLst>
          </p:cNvPr>
          <p:cNvSpPr/>
          <p:nvPr/>
        </p:nvSpPr>
        <p:spPr>
          <a:xfrm>
            <a:off x="6679302" y="4746284"/>
            <a:ext cx="1368152" cy="792088"/>
          </a:xfrm>
          <a:prstGeom prst="rect">
            <a:avLst/>
          </a:prstGeom>
          <a:solidFill>
            <a:srgbClr val="F79646">
              <a:lumMod val="20000"/>
              <a:lumOff val="8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63" name="Rectangle 291">
            <a:extLst>
              <a:ext uri="{FF2B5EF4-FFF2-40B4-BE49-F238E27FC236}">
                <a16:creationId xmlns:a16="http://schemas.microsoft.com/office/drawing/2014/main" id="{E346568E-8398-404A-9149-16E7C87404BC}"/>
              </a:ext>
            </a:extLst>
          </p:cNvPr>
          <p:cNvSpPr/>
          <p:nvPr/>
        </p:nvSpPr>
        <p:spPr>
          <a:xfrm>
            <a:off x="3474946" y="5178332"/>
            <a:ext cx="760178" cy="360040"/>
          </a:xfrm>
          <a:prstGeom prst="rect">
            <a:avLst/>
          </a:prstGeom>
          <a:pattFill prst="ltVert">
            <a:fgClr>
              <a:srgbClr val="4F81BD"/>
            </a:fgClr>
            <a:bgClr>
              <a:sysClr val="window" lastClr="FFFFFF"/>
            </a:bgClr>
          </a:patt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a:ea typeface="+mn-ea"/>
                <a:cs typeface="+mn-cs"/>
              </a:rPr>
              <a:t>Buffer: 512</a:t>
            </a:r>
          </a:p>
        </p:txBody>
      </p:sp>
      <p:sp>
        <p:nvSpPr>
          <p:cNvPr id="64" name="Right Arrow 292">
            <a:extLst>
              <a:ext uri="{FF2B5EF4-FFF2-40B4-BE49-F238E27FC236}">
                <a16:creationId xmlns:a16="http://schemas.microsoft.com/office/drawing/2014/main" id="{FAC7F432-6F82-4CD4-8C99-6C4892DFE41C}"/>
              </a:ext>
            </a:extLst>
          </p:cNvPr>
          <p:cNvSpPr/>
          <p:nvPr/>
        </p:nvSpPr>
        <p:spPr>
          <a:xfrm>
            <a:off x="2718862" y="5250340"/>
            <a:ext cx="324036" cy="180020"/>
          </a:xfrm>
          <a:prstGeom prst="rightArrow">
            <a:avLst/>
          </a:prstGeom>
          <a:solidFill>
            <a:srgbClr val="9BBB59">
              <a:lumMod val="20000"/>
              <a:lumOff val="80000"/>
            </a:srgbClr>
          </a:solidFill>
          <a:ln w="254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65" name="TextBox 293">
            <a:extLst>
              <a:ext uri="{FF2B5EF4-FFF2-40B4-BE49-F238E27FC236}">
                <a16:creationId xmlns:a16="http://schemas.microsoft.com/office/drawing/2014/main" id="{63BA348C-6B85-4394-BE24-646F5244D857}"/>
              </a:ext>
            </a:extLst>
          </p:cNvPr>
          <p:cNvSpPr txBox="1"/>
          <p:nvPr/>
        </p:nvSpPr>
        <p:spPr>
          <a:xfrm>
            <a:off x="3438942" y="4926304"/>
            <a:ext cx="963725" cy="276999"/>
          </a:xfrm>
          <a:prstGeom prst="rect">
            <a:avLst/>
          </a:prstGeom>
          <a:noFill/>
        </p:spPr>
        <p:txBody>
          <a:bodyPr wrap="none" rtlCol="0">
            <a:spAutoFit/>
          </a:bodyPr>
          <a:lstStyle/>
          <a:p>
            <a:r>
              <a:rPr lang="en-GB" sz="1200" dirty="0">
                <a:solidFill>
                  <a:prstClr val="black"/>
                </a:solidFill>
                <a:latin typeface="Calibri"/>
              </a:rPr>
              <a:t>TDC channel</a:t>
            </a:r>
          </a:p>
        </p:txBody>
      </p:sp>
      <p:sp>
        <p:nvSpPr>
          <p:cNvPr id="66" name="Rectangle 294">
            <a:extLst>
              <a:ext uri="{FF2B5EF4-FFF2-40B4-BE49-F238E27FC236}">
                <a16:creationId xmlns:a16="http://schemas.microsoft.com/office/drawing/2014/main" id="{61C29C12-A434-4D35-8C30-3BDAB1508262}"/>
              </a:ext>
            </a:extLst>
          </p:cNvPr>
          <p:cNvSpPr/>
          <p:nvPr/>
        </p:nvSpPr>
        <p:spPr>
          <a:xfrm>
            <a:off x="3042898" y="5178332"/>
            <a:ext cx="360040" cy="360040"/>
          </a:xfrm>
          <a:prstGeom prst="rect">
            <a:avLst/>
          </a:prstGeom>
          <a:solidFill>
            <a:srgbClr val="9BBB59">
              <a:lumMod val="60000"/>
              <a:lumOff val="40000"/>
            </a:srgbClr>
          </a:solidFill>
          <a:ln w="254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67" name="TextBox 295">
            <a:extLst>
              <a:ext uri="{FF2B5EF4-FFF2-40B4-BE49-F238E27FC236}">
                <a16:creationId xmlns:a16="http://schemas.microsoft.com/office/drawing/2014/main" id="{DB9B1F40-0359-4308-92E0-5B95BBAED901}"/>
              </a:ext>
            </a:extLst>
          </p:cNvPr>
          <p:cNvSpPr txBox="1"/>
          <p:nvPr/>
        </p:nvSpPr>
        <p:spPr>
          <a:xfrm>
            <a:off x="5167134" y="5394356"/>
            <a:ext cx="445956" cy="307777"/>
          </a:xfrm>
          <a:prstGeom prst="rect">
            <a:avLst/>
          </a:prstGeom>
          <a:noFill/>
        </p:spPr>
        <p:txBody>
          <a:bodyPr wrap="none" rtlCol="0">
            <a:spAutoFit/>
          </a:bodyPr>
          <a:lstStyle/>
          <a:p>
            <a:r>
              <a:rPr lang="en-GB" sz="1400" dirty="0">
                <a:solidFill>
                  <a:prstClr val="black"/>
                </a:solidFill>
                <a:latin typeface="Calibri"/>
              </a:rPr>
              <a:t>x16</a:t>
            </a:r>
          </a:p>
        </p:txBody>
      </p:sp>
      <p:sp>
        <p:nvSpPr>
          <p:cNvPr id="68" name="Rectangle 296">
            <a:extLst>
              <a:ext uri="{FF2B5EF4-FFF2-40B4-BE49-F238E27FC236}">
                <a16:creationId xmlns:a16="http://schemas.microsoft.com/office/drawing/2014/main" id="{836C9D65-6618-4073-B337-18A13BB1A6DC}"/>
              </a:ext>
            </a:extLst>
          </p:cNvPr>
          <p:cNvSpPr/>
          <p:nvPr/>
        </p:nvSpPr>
        <p:spPr>
          <a:xfrm>
            <a:off x="5527174" y="4854296"/>
            <a:ext cx="792088" cy="576064"/>
          </a:xfrm>
          <a:prstGeom prst="rect">
            <a:avLst/>
          </a:prstGeom>
          <a:pattFill prst="ltVert">
            <a:fgClr>
              <a:srgbClr val="4F81BD"/>
            </a:fgClr>
            <a:bgClr>
              <a:sysClr val="window" lastClr="FFFFFF"/>
            </a:bgClr>
          </a:patt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a:ea typeface="+mn-ea"/>
                <a:cs typeface="+mn-cs"/>
              </a:rPr>
              <a:t>Readout</a:t>
            </a:r>
            <a:br>
              <a:rPr kumimoji="0" lang="en-GB" sz="1200" b="0" i="0" u="none" strike="noStrike" kern="0" cap="none" spc="0" normalizeH="0" baseline="0" noProof="0" dirty="0">
                <a:ln>
                  <a:noFill/>
                </a:ln>
                <a:solidFill>
                  <a:prstClr val="black"/>
                </a:solidFill>
                <a:effectLst/>
                <a:uLnTx/>
                <a:uFillTx/>
                <a:latin typeface="Calibri"/>
                <a:ea typeface="+mn-ea"/>
                <a:cs typeface="+mn-cs"/>
              </a:rPr>
            </a:br>
            <a:r>
              <a:rPr kumimoji="0" lang="en-GB" sz="1200" b="0" i="0" u="none" strike="noStrike" kern="0" cap="none" spc="0" normalizeH="0" baseline="0" noProof="0" dirty="0">
                <a:ln>
                  <a:noFill/>
                </a:ln>
                <a:solidFill>
                  <a:prstClr val="black"/>
                </a:solidFill>
                <a:effectLst/>
                <a:uLnTx/>
                <a:uFillTx/>
                <a:latin typeface="Calibri"/>
                <a:ea typeface="+mn-ea"/>
                <a:cs typeface="+mn-cs"/>
              </a:rPr>
              <a:t>buffer: 512</a:t>
            </a:r>
          </a:p>
        </p:txBody>
      </p:sp>
      <p:sp>
        <p:nvSpPr>
          <p:cNvPr id="69" name="Rectangle 297">
            <a:extLst>
              <a:ext uri="{FF2B5EF4-FFF2-40B4-BE49-F238E27FC236}">
                <a16:creationId xmlns:a16="http://schemas.microsoft.com/office/drawing/2014/main" id="{44660C75-2A05-4E70-A73E-E2E850B955B1}"/>
              </a:ext>
            </a:extLst>
          </p:cNvPr>
          <p:cNvSpPr/>
          <p:nvPr/>
        </p:nvSpPr>
        <p:spPr>
          <a:xfrm>
            <a:off x="6751310" y="4818292"/>
            <a:ext cx="1224136" cy="641394"/>
          </a:xfrm>
          <a:prstGeom prst="rect">
            <a:avLst/>
          </a:prstGeom>
          <a:solidFill>
            <a:srgbClr val="C0504D">
              <a:lumMod val="60000"/>
              <a:lumOff val="40000"/>
            </a:srgbClr>
          </a:solidFill>
          <a:ln w="254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solidFill>
                <a:effectLst/>
                <a:uLnTx/>
                <a:uFillTx/>
                <a:latin typeface="Calibri"/>
                <a:ea typeface="+mn-ea"/>
                <a:cs typeface="+mn-cs"/>
              </a:rPr>
              <a:t>8 bit </a:t>
            </a:r>
            <a:br>
              <a:rPr kumimoji="0" lang="en-GB" sz="1200" b="0" i="0" u="none" strike="noStrike" kern="0" cap="none" spc="0" normalizeH="0" baseline="0" noProof="0" dirty="0">
                <a:ln>
                  <a:noFill/>
                </a:ln>
                <a:solidFill>
                  <a:prstClr val="white"/>
                </a:solidFill>
                <a:effectLst/>
                <a:uLnTx/>
                <a:uFillTx/>
                <a:latin typeface="Calibri"/>
                <a:ea typeface="+mn-ea"/>
                <a:cs typeface="+mn-cs"/>
              </a:rPr>
            </a:br>
            <a:r>
              <a:rPr kumimoji="0" lang="en-GB" sz="1200" b="0" i="0" u="none" strike="noStrike" kern="0" cap="none" spc="0" normalizeH="0" baseline="0" noProof="0" dirty="0">
                <a:ln>
                  <a:noFill/>
                </a:ln>
                <a:solidFill>
                  <a:prstClr val="white"/>
                </a:solidFill>
                <a:effectLst/>
                <a:uLnTx/>
                <a:uFillTx/>
                <a:latin typeface="Calibri"/>
                <a:ea typeface="+mn-ea"/>
                <a:cs typeface="+mn-cs"/>
              </a:rPr>
              <a:t>40,80,160,320M</a:t>
            </a:r>
          </a:p>
        </p:txBody>
      </p:sp>
      <p:sp>
        <p:nvSpPr>
          <p:cNvPr id="70" name="TextBox 302">
            <a:extLst>
              <a:ext uri="{FF2B5EF4-FFF2-40B4-BE49-F238E27FC236}">
                <a16:creationId xmlns:a16="http://schemas.microsoft.com/office/drawing/2014/main" id="{37D8572D-F3D2-4F27-A013-A5DB86D06480}"/>
              </a:ext>
            </a:extLst>
          </p:cNvPr>
          <p:cNvSpPr txBox="1"/>
          <p:nvPr/>
        </p:nvSpPr>
        <p:spPr>
          <a:xfrm>
            <a:off x="8040950" y="4710280"/>
            <a:ext cx="330540" cy="276999"/>
          </a:xfrm>
          <a:prstGeom prst="rect">
            <a:avLst/>
          </a:prstGeom>
          <a:noFill/>
        </p:spPr>
        <p:txBody>
          <a:bodyPr wrap="none" rtlCol="0">
            <a:spAutoFit/>
          </a:bodyPr>
          <a:lstStyle/>
          <a:p>
            <a:r>
              <a:rPr lang="en-GB" sz="1200" dirty="0">
                <a:solidFill>
                  <a:prstClr val="black"/>
                </a:solidFill>
                <a:latin typeface="Calibri"/>
              </a:rPr>
              <a:t>x8</a:t>
            </a:r>
          </a:p>
        </p:txBody>
      </p:sp>
      <p:sp>
        <p:nvSpPr>
          <p:cNvPr id="71" name="Rectangle 303">
            <a:extLst>
              <a:ext uri="{FF2B5EF4-FFF2-40B4-BE49-F238E27FC236}">
                <a16:creationId xmlns:a16="http://schemas.microsoft.com/office/drawing/2014/main" id="{7692187B-67AF-4230-8CE7-EF0ABC10A625}"/>
              </a:ext>
            </a:extLst>
          </p:cNvPr>
          <p:cNvSpPr/>
          <p:nvPr/>
        </p:nvSpPr>
        <p:spPr>
          <a:xfrm>
            <a:off x="4318278" y="5178332"/>
            <a:ext cx="756084" cy="360040"/>
          </a:xfrm>
          <a:prstGeom prst="rect">
            <a:avLst/>
          </a:prstGeom>
          <a:solidFill>
            <a:srgbClr val="8064A2">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white"/>
                </a:solidFill>
                <a:effectLst/>
                <a:uLnTx/>
                <a:uFillTx/>
                <a:latin typeface="Calibri"/>
                <a:ea typeface="+mn-ea"/>
                <a:cs typeface="+mn-cs"/>
              </a:rPr>
              <a:t>Trigger matching</a:t>
            </a:r>
          </a:p>
        </p:txBody>
      </p:sp>
      <p:cxnSp>
        <p:nvCxnSpPr>
          <p:cNvPr id="72" name="Straight Connector 304">
            <a:extLst>
              <a:ext uri="{FF2B5EF4-FFF2-40B4-BE49-F238E27FC236}">
                <a16:creationId xmlns:a16="http://schemas.microsoft.com/office/drawing/2014/main" id="{72C37A27-A1A0-46E2-81D9-B1BEB5B7F4E4}"/>
              </a:ext>
            </a:extLst>
          </p:cNvPr>
          <p:cNvCxnSpPr/>
          <p:nvPr/>
        </p:nvCxnSpPr>
        <p:spPr>
          <a:xfrm>
            <a:off x="5131130" y="5358352"/>
            <a:ext cx="144016" cy="0"/>
          </a:xfrm>
          <a:prstGeom prst="line">
            <a:avLst/>
          </a:prstGeom>
          <a:noFill/>
          <a:ln w="19050" cap="flat" cmpd="sng" algn="ctr">
            <a:solidFill>
              <a:sysClr val="windowText" lastClr="000000"/>
            </a:solidFill>
            <a:prstDash val="solid"/>
          </a:ln>
          <a:effectLst/>
        </p:spPr>
      </p:cxnSp>
      <p:cxnSp>
        <p:nvCxnSpPr>
          <p:cNvPr id="73" name="Straight Connector 305">
            <a:extLst>
              <a:ext uri="{FF2B5EF4-FFF2-40B4-BE49-F238E27FC236}">
                <a16:creationId xmlns:a16="http://schemas.microsoft.com/office/drawing/2014/main" id="{01E57FD0-E71C-4EB3-B5DA-BF8A97FAAA10}"/>
              </a:ext>
            </a:extLst>
          </p:cNvPr>
          <p:cNvCxnSpPr/>
          <p:nvPr/>
        </p:nvCxnSpPr>
        <p:spPr>
          <a:xfrm>
            <a:off x="5203138" y="5286344"/>
            <a:ext cx="144016" cy="0"/>
          </a:xfrm>
          <a:prstGeom prst="line">
            <a:avLst/>
          </a:prstGeom>
          <a:noFill/>
          <a:ln w="19050" cap="flat" cmpd="sng" algn="ctr">
            <a:solidFill>
              <a:sysClr val="windowText" lastClr="000000"/>
            </a:solidFill>
            <a:prstDash val="solid"/>
          </a:ln>
          <a:effectLst/>
        </p:spPr>
      </p:cxnSp>
      <p:cxnSp>
        <p:nvCxnSpPr>
          <p:cNvPr id="74" name="Straight Connector 306">
            <a:extLst>
              <a:ext uri="{FF2B5EF4-FFF2-40B4-BE49-F238E27FC236}">
                <a16:creationId xmlns:a16="http://schemas.microsoft.com/office/drawing/2014/main" id="{3D4D46C4-1CF6-472E-A104-D092D37BCE5B}"/>
              </a:ext>
            </a:extLst>
          </p:cNvPr>
          <p:cNvCxnSpPr/>
          <p:nvPr/>
        </p:nvCxnSpPr>
        <p:spPr>
          <a:xfrm>
            <a:off x="5275146" y="5214336"/>
            <a:ext cx="144016" cy="0"/>
          </a:xfrm>
          <a:prstGeom prst="line">
            <a:avLst/>
          </a:prstGeom>
          <a:noFill/>
          <a:ln w="19050" cap="flat" cmpd="sng" algn="ctr">
            <a:solidFill>
              <a:sysClr val="windowText" lastClr="000000"/>
            </a:solidFill>
            <a:prstDash val="solid"/>
          </a:ln>
          <a:effectLst/>
        </p:spPr>
      </p:cxnSp>
      <p:cxnSp>
        <p:nvCxnSpPr>
          <p:cNvPr id="75" name="Straight Connector 307">
            <a:extLst>
              <a:ext uri="{FF2B5EF4-FFF2-40B4-BE49-F238E27FC236}">
                <a16:creationId xmlns:a16="http://schemas.microsoft.com/office/drawing/2014/main" id="{A9BD0D2F-A934-4B36-94F1-70FAC926E9F1}"/>
              </a:ext>
            </a:extLst>
          </p:cNvPr>
          <p:cNvCxnSpPr>
            <a:endCxn id="68" idx="1"/>
          </p:cNvCxnSpPr>
          <p:nvPr/>
        </p:nvCxnSpPr>
        <p:spPr>
          <a:xfrm>
            <a:off x="5347154" y="5142328"/>
            <a:ext cx="180020" cy="0"/>
          </a:xfrm>
          <a:prstGeom prst="line">
            <a:avLst/>
          </a:prstGeom>
          <a:noFill/>
          <a:ln w="19050" cap="flat" cmpd="sng" algn="ctr">
            <a:solidFill>
              <a:sysClr val="windowText" lastClr="000000"/>
            </a:solidFill>
            <a:prstDash val="solid"/>
          </a:ln>
          <a:effectLst/>
        </p:spPr>
      </p:cxnSp>
      <p:cxnSp>
        <p:nvCxnSpPr>
          <p:cNvPr id="76" name="Straight Connector 308">
            <a:extLst>
              <a:ext uri="{FF2B5EF4-FFF2-40B4-BE49-F238E27FC236}">
                <a16:creationId xmlns:a16="http://schemas.microsoft.com/office/drawing/2014/main" id="{66109271-A7D1-42DC-98B6-84A18E3266B8}"/>
              </a:ext>
            </a:extLst>
          </p:cNvPr>
          <p:cNvCxnSpPr/>
          <p:nvPr/>
        </p:nvCxnSpPr>
        <p:spPr>
          <a:xfrm flipV="1">
            <a:off x="5275146" y="5142328"/>
            <a:ext cx="216024" cy="216024"/>
          </a:xfrm>
          <a:prstGeom prst="line">
            <a:avLst/>
          </a:prstGeom>
          <a:noFill/>
          <a:ln w="19050" cap="flat" cmpd="sng" algn="ctr">
            <a:solidFill>
              <a:sysClr val="windowText" lastClr="000000"/>
            </a:solidFill>
            <a:prstDash val="solid"/>
          </a:ln>
          <a:effectLst/>
        </p:spPr>
      </p:cxnSp>
      <p:cxnSp>
        <p:nvCxnSpPr>
          <p:cNvPr id="77" name="Straight Connector 309">
            <a:extLst>
              <a:ext uri="{FF2B5EF4-FFF2-40B4-BE49-F238E27FC236}">
                <a16:creationId xmlns:a16="http://schemas.microsoft.com/office/drawing/2014/main" id="{4D4EFA9E-04EC-40DA-A127-A4C1A989ADF2}"/>
              </a:ext>
            </a:extLst>
          </p:cNvPr>
          <p:cNvCxnSpPr/>
          <p:nvPr/>
        </p:nvCxnSpPr>
        <p:spPr>
          <a:xfrm>
            <a:off x="6319262" y="5178332"/>
            <a:ext cx="360040" cy="0"/>
          </a:xfrm>
          <a:prstGeom prst="line">
            <a:avLst/>
          </a:prstGeom>
          <a:noFill/>
          <a:ln w="19050" cap="flat" cmpd="sng" algn="ctr">
            <a:solidFill>
              <a:sysClr val="windowText" lastClr="000000"/>
            </a:solidFill>
            <a:prstDash val="solid"/>
          </a:ln>
          <a:effectLst/>
        </p:spPr>
      </p:cxnSp>
      <p:cxnSp>
        <p:nvCxnSpPr>
          <p:cNvPr id="78" name="Straight Connector 310">
            <a:extLst>
              <a:ext uri="{FF2B5EF4-FFF2-40B4-BE49-F238E27FC236}">
                <a16:creationId xmlns:a16="http://schemas.microsoft.com/office/drawing/2014/main" id="{35312BE2-C383-47D5-BDCC-6A251508C6A1}"/>
              </a:ext>
            </a:extLst>
          </p:cNvPr>
          <p:cNvCxnSpPr/>
          <p:nvPr/>
        </p:nvCxnSpPr>
        <p:spPr>
          <a:xfrm flipH="1">
            <a:off x="5779202" y="4638272"/>
            <a:ext cx="36004" cy="36004"/>
          </a:xfrm>
          <a:prstGeom prst="line">
            <a:avLst/>
          </a:prstGeom>
          <a:noFill/>
          <a:ln w="9525" cap="flat" cmpd="sng" algn="ctr">
            <a:solidFill>
              <a:sysClr val="windowText" lastClr="000000"/>
            </a:solidFill>
            <a:prstDash val="solid"/>
          </a:ln>
          <a:effectLst/>
        </p:spPr>
      </p:cxnSp>
      <p:cxnSp>
        <p:nvCxnSpPr>
          <p:cNvPr id="79" name="Straight Connector 311">
            <a:extLst>
              <a:ext uri="{FF2B5EF4-FFF2-40B4-BE49-F238E27FC236}">
                <a16:creationId xmlns:a16="http://schemas.microsoft.com/office/drawing/2014/main" id="{DFBEFFE5-D4EF-4DCE-BB99-C85472EC21A3}"/>
              </a:ext>
            </a:extLst>
          </p:cNvPr>
          <p:cNvCxnSpPr/>
          <p:nvPr/>
        </p:nvCxnSpPr>
        <p:spPr>
          <a:xfrm>
            <a:off x="5743198" y="4638272"/>
            <a:ext cx="36004" cy="36004"/>
          </a:xfrm>
          <a:prstGeom prst="line">
            <a:avLst/>
          </a:prstGeom>
          <a:noFill/>
          <a:ln w="9525" cap="flat" cmpd="sng" algn="ctr">
            <a:solidFill>
              <a:sysClr val="windowText" lastClr="000000"/>
            </a:solidFill>
            <a:prstDash val="solid"/>
          </a:ln>
          <a:effectLst/>
        </p:spPr>
      </p:cxnSp>
      <p:cxnSp>
        <p:nvCxnSpPr>
          <p:cNvPr id="80" name="Straight Connector 312">
            <a:extLst>
              <a:ext uri="{FF2B5EF4-FFF2-40B4-BE49-F238E27FC236}">
                <a16:creationId xmlns:a16="http://schemas.microsoft.com/office/drawing/2014/main" id="{2D6A778F-7966-4FA0-8F65-65B3E2AA276D}"/>
              </a:ext>
            </a:extLst>
          </p:cNvPr>
          <p:cNvCxnSpPr/>
          <p:nvPr/>
        </p:nvCxnSpPr>
        <p:spPr>
          <a:xfrm>
            <a:off x="5779202" y="4566264"/>
            <a:ext cx="0" cy="72008"/>
          </a:xfrm>
          <a:prstGeom prst="line">
            <a:avLst/>
          </a:prstGeom>
          <a:noFill/>
          <a:ln w="9525" cap="flat" cmpd="sng" algn="ctr">
            <a:solidFill>
              <a:sysClr val="windowText" lastClr="000000"/>
            </a:solidFill>
            <a:prstDash val="solid"/>
          </a:ln>
          <a:effectLst/>
        </p:spPr>
      </p:cxnSp>
      <p:cxnSp>
        <p:nvCxnSpPr>
          <p:cNvPr id="81" name="Straight Arrow Connector 8">
            <a:extLst>
              <a:ext uri="{FF2B5EF4-FFF2-40B4-BE49-F238E27FC236}">
                <a16:creationId xmlns:a16="http://schemas.microsoft.com/office/drawing/2014/main" id="{42D1BC08-207B-4D33-9CA2-C2E80C87ADA9}"/>
              </a:ext>
            </a:extLst>
          </p:cNvPr>
          <p:cNvCxnSpPr>
            <a:endCxn id="66" idx="0"/>
          </p:cNvCxnSpPr>
          <p:nvPr/>
        </p:nvCxnSpPr>
        <p:spPr>
          <a:xfrm flipH="1">
            <a:off x="3222918" y="2045984"/>
            <a:ext cx="18002" cy="3132348"/>
          </a:xfrm>
          <a:prstGeom prst="straightConnector1">
            <a:avLst/>
          </a:prstGeom>
          <a:noFill/>
          <a:ln w="28575" cap="flat" cmpd="sng" algn="ctr">
            <a:solidFill>
              <a:srgbClr val="9BBB59">
                <a:lumMod val="50000"/>
              </a:srgbClr>
            </a:solidFill>
            <a:prstDash val="solid"/>
            <a:tailEnd type="arrow"/>
          </a:ln>
          <a:effectLst/>
        </p:spPr>
      </p:cxnSp>
      <p:sp>
        <p:nvSpPr>
          <p:cNvPr id="82" name="Rectangle 3">
            <a:extLst>
              <a:ext uri="{FF2B5EF4-FFF2-40B4-BE49-F238E27FC236}">
                <a16:creationId xmlns:a16="http://schemas.microsoft.com/office/drawing/2014/main" id="{7D59405C-CAAD-40CC-9AB1-A55785A263D9}"/>
              </a:ext>
            </a:extLst>
          </p:cNvPr>
          <p:cNvSpPr/>
          <p:nvPr/>
        </p:nvSpPr>
        <p:spPr>
          <a:xfrm>
            <a:off x="3042898" y="2802068"/>
            <a:ext cx="360040" cy="360040"/>
          </a:xfrm>
          <a:prstGeom prst="rect">
            <a:avLst/>
          </a:prstGeom>
          <a:solidFill>
            <a:srgbClr val="9BBB59">
              <a:lumMod val="60000"/>
              <a:lumOff val="40000"/>
            </a:srgbClr>
          </a:solidFill>
          <a:ln w="254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cxnSp>
        <p:nvCxnSpPr>
          <p:cNvPr id="83" name="Straight Arrow Connector 246">
            <a:extLst>
              <a:ext uri="{FF2B5EF4-FFF2-40B4-BE49-F238E27FC236}">
                <a16:creationId xmlns:a16="http://schemas.microsoft.com/office/drawing/2014/main" id="{6B14CD80-A94B-4468-BFF3-0FA27CDAFAD9}"/>
              </a:ext>
            </a:extLst>
          </p:cNvPr>
          <p:cNvCxnSpPr>
            <a:cxnSpLocks/>
            <a:endCxn id="84" idx="0"/>
          </p:cNvCxnSpPr>
          <p:nvPr/>
        </p:nvCxnSpPr>
        <p:spPr>
          <a:xfrm>
            <a:off x="4678318" y="1577932"/>
            <a:ext cx="10382" cy="1224136"/>
          </a:xfrm>
          <a:prstGeom prst="straightConnector1">
            <a:avLst/>
          </a:prstGeom>
          <a:noFill/>
          <a:ln w="28575" cap="flat" cmpd="sng" algn="ctr">
            <a:solidFill>
              <a:srgbClr val="8064A2">
                <a:lumMod val="75000"/>
              </a:srgbClr>
            </a:solidFill>
            <a:prstDash val="solid"/>
            <a:tailEnd type="arrow"/>
          </a:ln>
          <a:effectLst/>
        </p:spPr>
      </p:cxnSp>
      <p:sp>
        <p:nvSpPr>
          <p:cNvPr id="84" name="Rectangle 9">
            <a:extLst>
              <a:ext uri="{FF2B5EF4-FFF2-40B4-BE49-F238E27FC236}">
                <a16:creationId xmlns:a16="http://schemas.microsoft.com/office/drawing/2014/main" id="{E869D244-88F2-4A20-A2AD-CDB778447E4D}"/>
              </a:ext>
            </a:extLst>
          </p:cNvPr>
          <p:cNvSpPr/>
          <p:nvPr/>
        </p:nvSpPr>
        <p:spPr>
          <a:xfrm>
            <a:off x="4318278" y="2802068"/>
            <a:ext cx="740844" cy="360040"/>
          </a:xfrm>
          <a:prstGeom prst="rect">
            <a:avLst/>
          </a:prstGeom>
          <a:solidFill>
            <a:srgbClr val="8064A2">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white"/>
                </a:solidFill>
                <a:effectLst/>
                <a:uLnTx/>
                <a:uFillTx/>
                <a:latin typeface="Calibri"/>
                <a:ea typeface="+mn-ea"/>
                <a:cs typeface="+mn-cs"/>
              </a:rPr>
              <a:t>Trigger matching</a:t>
            </a:r>
          </a:p>
        </p:txBody>
      </p:sp>
      <p:sp>
        <p:nvSpPr>
          <p:cNvPr id="85" name="Right Arrow 317">
            <a:extLst>
              <a:ext uri="{FF2B5EF4-FFF2-40B4-BE49-F238E27FC236}">
                <a16:creationId xmlns:a16="http://schemas.microsoft.com/office/drawing/2014/main" id="{033A5886-CE1A-4C1A-94E1-6B913CB9CB72}"/>
              </a:ext>
            </a:extLst>
          </p:cNvPr>
          <p:cNvSpPr/>
          <p:nvPr/>
        </p:nvSpPr>
        <p:spPr>
          <a:xfrm>
            <a:off x="2718862" y="3594156"/>
            <a:ext cx="324036" cy="180020"/>
          </a:xfrm>
          <a:prstGeom prst="rightArrow">
            <a:avLst/>
          </a:prstGeom>
          <a:solidFill>
            <a:srgbClr val="9BBB59">
              <a:lumMod val="20000"/>
              <a:lumOff val="80000"/>
            </a:srgbClr>
          </a:solidFill>
          <a:ln w="254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6" name="Right Arrow 319">
            <a:extLst>
              <a:ext uri="{FF2B5EF4-FFF2-40B4-BE49-F238E27FC236}">
                <a16:creationId xmlns:a16="http://schemas.microsoft.com/office/drawing/2014/main" id="{5C47E52A-A059-4EF2-8519-DCA1F89B4E78}"/>
              </a:ext>
            </a:extLst>
          </p:cNvPr>
          <p:cNvSpPr/>
          <p:nvPr/>
        </p:nvSpPr>
        <p:spPr>
          <a:xfrm>
            <a:off x="2718862" y="4134216"/>
            <a:ext cx="324036" cy="180020"/>
          </a:xfrm>
          <a:prstGeom prst="rightArrow">
            <a:avLst/>
          </a:prstGeom>
          <a:solidFill>
            <a:srgbClr val="9BBB59">
              <a:lumMod val="20000"/>
              <a:lumOff val="80000"/>
            </a:srgbClr>
          </a:solidFill>
          <a:ln w="254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cxnSp>
        <p:nvCxnSpPr>
          <p:cNvPr id="87" name="Straight Connector 315">
            <a:extLst>
              <a:ext uri="{FF2B5EF4-FFF2-40B4-BE49-F238E27FC236}">
                <a16:creationId xmlns:a16="http://schemas.microsoft.com/office/drawing/2014/main" id="{1C080BFA-A723-4E61-8E8F-57F2C6D23C98}"/>
              </a:ext>
            </a:extLst>
          </p:cNvPr>
          <p:cNvCxnSpPr/>
          <p:nvPr/>
        </p:nvCxnSpPr>
        <p:spPr>
          <a:xfrm>
            <a:off x="6607294" y="2766064"/>
            <a:ext cx="0" cy="2196244"/>
          </a:xfrm>
          <a:prstGeom prst="line">
            <a:avLst/>
          </a:prstGeom>
          <a:noFill/>
          <a:ln w="19050" cap="flat" cmpd="sng" algn="ctr">
            <a:solidFill>
              <a:sysClr val="windowText" lastClr="000000"/>
            </a:solidFill>
            <a:prstDash val="sysDash"/>
          </a:ln>
          <a:effectLst/>
        </p:spPr>
      </p:cxnSp>
      <p:cxnSp>
        <p:nvCxnSpPr>
          <p:cNvPr id="88" name="Straight Connector 325">
            <a:extLst>
              <a:ext uri="{FF2B5EF4-FFF2-40B4-BE49-F238E27FC236}">
                <a16:creationId xmlns:a16="http://schemas.microsoft.com/office/drawing/2014/main" id="{9BCFF009-B2C0-4867-91EB-CE1305278F56}"/>
              </a:ext>
            </a:extLst>
          </p:cNvPr>
          <p:cNvCxnSpPr/>
          <p:nvPr/>
        </p:nvCxnSpPr>
        <p:spPr>
          <a:xfrm>
            <a:off x="6535286" y="3702168"/>
            <a:ext cx="0" cy="1332148"/>
          </a:xfrm>
          <a:prstGeom prst="line">
            <a:avLst/>
          </a:prstGeom>
          <a:noFill/>
          <a:ln w="19050" cap="flat" cmpd="sng" algn="ctr">
            <a:solidFill>
              <a:sysClr val="windowText" lastClr="000000"/>
            </a:solidFill>
            <a:prstDash val="sysDash"/>
          </a:ln>
          <a:effectLst/>
        </p:spPr>
      </p:cxnSp>
      <p:cxnSp>
        <p:nvCxnSpPr>
          <p:cNvPr id="89" name="Straight Connector 328">
            <a:extLst>
              <a:ext uri="{FF2B5EF4-FFF2-40B4-BE49-F238E27FC236}">
                <a16:creationId xmlns:a16="http://schemas.microsoft.com/office/drawing/2014/main" id="{BC1D9445-8A0A-438F-8CD5-0D3C2F263D8F}"/>
              </a:ext>
            </a:extLst>
          </p:cNvPr>
          <p:cNvCxnSpPr/>
          <p:nvPr/>
        </p:nvCxnSpPr>
        <p:spPr>
          <a:xfrm>
            <a:off x="6463278" y="4242228"/>
            <a:ext cx="0" cy="864096"/>
          </a:xfrm>
          <a:prstGeom prst="line">
            <a:avLst/>
          </a:prstGeom>
          <a:noFill/>
          <a:ln w="19050" cap="flat" cmpd="sng" algn="ctr">
            <a:solidFill>
              <a:sysClr val="windowText" lastClr="000000"/>
            </a:solidFill>
            <a:prstDash val="sysDash"/>
          </a:ln>
          <a:effectLst/>
        </p:spPr>
      </p:cxnSp>
      <p:cxnSp>
        <p:nvCxnSpPr>
          <p:cNvPr id="90" name="Straight Connector 330">
            <a:extLst>
              <a:ext uri="{FF2B5EF4-FFF2-40B4-BE49-F238E27FC236}">
                <a16:creationId xmlns:a16="http://schemas.microsoft.com/office/drawing/2014/main" id="{ACF48341-41FD-4917-8DFA-EF322209C634}"/>
              </a:ext>
            </a:extLst>
          </p:cNvPr>
          <p:cNvCxnSpPr/>
          <p:nvPr/>
        </p:nvCxnSpPr>
        <p:spPr>
          <a:xfrm>
            <a:off x="6463278" y="5106324"/>
            <a:ext cx="216024" cy="0"/>
          </a:xfrm>
          <a:prstGeom prst="line">
            <a:avLst/>
          </a:prstGeom>
          <a:noFill/>
          <a:ln w="19050" cap="flat" cmpd="sng" algn="ctr">
            <a:solidFill>
              <a:sysClr val="windowText" lastClr="000000"/>
            </a:solidFill>
            <a:prstDash val="solid"/>
          </a:ln>
          <a:effectLst/>
        </p:spPr>
      </p:cxnSp>
      <p:cxnSp>
        <p:nvCxnSpPr>
          <p:cNvPr id="91" name="Straight Connector 334">
            <a:extLst>
              <a:ext uri="{FF2B5EF4-FFF2-40B4-BE49-F238E27FC236}">
                <a16:creationId xmlns:a16="http://schemas.microsoft.com/office/drawing/2014/main" id="{84582540-B895-470B-9025-BFF1F00BF690}"/>
              </a:ext>
            </a:extLst>
          </p:cNvPr>
          <p:cNvCxnSpPr/>
          <p:nvPr/>
        </p:nvCxnSpPr>
        <p:spPr>
          <a:xfrm>
            <a:off x="6607294" y="4962308"/>
            <a:ext cx="72008" cy="0"/>
          </a:xfrm>
          <a:prstGeom prst="line">
            <a:avLst/>
          </a:prstGeom>
          <a:noFill/>
          <a:ln w="19050" cap="flat" cmpd="sng" algn="ctr">
            <a:solidFill>
              <a:sysClr val="windowText" lastClr="000000"/>
            </a:solidFill>
            <a:prstDash val="solid"/>
          </a:ln>
          <a:effectLst/>
        </p:spPr>
      </p:cxnSp>
      <p:cxnSp>
        <p:nvCxnSpPr>
          <p:cNvPr id="92" name="Straight Connector 337">
            <a:extLst>
              <a:ext uri="{FF2B5EF4-FFF2-40B4-BE49-F238E27FC236}">
                <a16:creationId xmlns:a16="http://schemas.microsoft.com/office/drawing/2014/main" id="{A8E8CA20-DBC1-4856-8642-92CFF826808A}"/>
              </a:ext>
            </a:extLst>
          </p:cNvPr>
          <p:cNvCxnSpPr/>
          <p:nvPr/>
        </p:nvCxnSpPr>
        <p:spPr>
          <a:xfrm>
            <a:off x="6535286" y="5034316"/>
            <a:ext cx="144016" cy="0"/>
          </a:xfrm>
          <a:prstGeom prst="line">
            <a:avLst/>
          </a:prstGeom>
          <a:noFill/>
          <a:ln w="19050" cap="flat" cmpd="sng" algn="ctr">
            <a:solidFill>
              <a:sysClr val="windowText" lastClr="000000"/>
            </a:solidFill>
            <a:prstDash val="solid"/>
          </a:ln>
          <a:effectLst/>
        </p:spPr>
      </p:cxnSp>
      <p:grpSp>
        <p:nvGrpSpPr>
          <p:cNvPr id="93" name="Group 339">
            <a:extLst>
              <a:ext uri="{FF2B5EF4-FFF2-40B4-BE49-F238E27FC236}">
                <a16:creationId xmlns:a16="http://schemas.microsoft.com/office/drawing/2014/main" id="{50D64B07-8797-416A-971B-B8A418915842}"/>
              </a:ext>
            </a:extLst>
          </p:cNvPr>
          <p:cNvGrpSpPr/>
          <p:nvPr/>
        </p:nvGrpSpPr>
        <p:grpSpPr>
          <a:xfrm>
            <a:off x="5743198" y="3954196"/>
            <a:ext cx="72008" cy="108012"/>
            <a:chOff x="5804520" y="4697524"/>
            <a:chExt cx="72008" cy="108012"/>
          </a:xfrm>
        </p:grpSpPr>
        <p:cxnSp>
          <p:nvCxnSpPr>
            <p:cNvPr id="94" name="Straight Connector 341">
              <a:extLst>
                <a:ext uri="{FF2B5EF4-FFF2-40B4-BE49-F238E27FC236}">
                  <a16:creationId xmlns:a16="http://schemas.microsoft.com/office/drawing/2014/main" id="{6F9EC03C-A55E-4FE4-B246-898491C5E7F4}"/>
                </a:ext>
              </a:extLst>
            </p:cNvPr>
            <p:cNvCxnSpPr/>
            <p:nvPr/>
          </p:nvCxnSpPr>
          <p:spPr>
            <a:xfrm flipH="1">
              <a:off x="5840524" y="4769532"/>
              <a:ext cx="36004" cy="36004"/>
            </a:xfrm>
            <a:prstGeom prst="line">
              <a:avLst/>
            </a:prstGeom>
            <a:noFill/>
            <a:ln w="9525" cap="flat" cmpd="sng" algn="ctr">
              <a:solidFill>
                <a:sysClr val="windowText" lastClr="000000"/>
              </a:solidFill>
              <a:prstDash val="solid"/>
            </a:ln>
            <a:effectLst/>
          </p:spPr>
        </p:cxnSp>
        <p:cxnSp>
          <p:nvCxnSpPr>
            <p:cNvPr id="95" name="Straight Connector 342">
              <a:extLst>
                <a:ext uri="{FF2B5EF4-FFF2-40B4-BE49-F238E27FC236}">
                  <a16:creationId xmlns:a16="http://schemas.microsoft.com/office/drawing/2014/main" id="{AC7ECF22-AC40-4C2D-8B94-144F6ACB82CC}"/>
                </a:ext>
              </a:extLst>
            </p:cNvPr>
            <p:cNvCxnSpPr/>
            <p:nvPr/>
          </p:nvCxnSpPr>
          <p:spPr>
            <a:xfrm>
              <a:off x="5804520" y="4769532"/>
              <a:ext cx="36004" cy="36004"/>
            </a:xfrm>
            <a:prstGeom prst="line">
              <a:avLst/>
            </a:prstGeom>
            <a:noFill/>
            <a:ln w="9525" cap="flat" cmpd="sng" algn="ctr">
              <a:solidFill>
                <a:sysClr val="windowText" lastClr="000000"/>
              </a:solidFill>
              <a:prstDash val="solid"/>
            </a:ln>
            <a:effectLst/>
          </p:spPr>
        </p:cxnSp>
        <p:cxnSp>
          <p:nvCxnSpPr>
            <p:cNvPr id="96" name="Straight Connector 343">
              <a:extLst>
                <a:ext uri="{FF2B5EF4-FFF2-40B4-BE49-F238E27FC236}">
                  <a16:creationId xmlns:a16="http://schemas.microsoft.com/office/drawing/2014/main" id="{5DDD5CC0-33A9-4AB0-BF98-5F2F8678EF25}"/>
                </a:ext>
              </a:extLst>
            </p:cNvPr>
            <p:cNvCxnSpPr/>
            <p:nvPr/>
          </p:nvCxnSpPr>
          <p:spPr>
            <a:xfrm>
              <a:off x="5840524" y="4697524"/>
              <a:ext cx="0" cy="72008"/>
            </a:xfrm>
            <a:prstGeom prst="line">
              <a:avLst/>
            </a:prstGeom>
            <a:noFill/>
            <a:ln w="9525" cap="flat" cmpd="sng" algn="ctr">
              <a:solidFill>
                <a:sysClr val="windowText" lastClr="000000"/>
              </a:solidFill>
              <a:prstDash val="solid"/>
            </a:ln>
            <a:effectLst/>
          </p:spPr>
        </p:cxnSp>
      </p:grpSp>
      <p:grpSp>
        <p:nvGrpSpPr>
          <p:cNvPr id="97" name="Group 345">
            <a:extLst>
              <a:ext uri="{FF2B5EF4-FFF2-40B4-BE49-F238E27FC236}">
                <a16:creationId xmlns:a16="http://schemas.microsoft.com/office/drawing/2014/main" id="{37B64AB1-C1F1-45A8-86A0-BA5E46382B3F}"/>
              </a:ext>
            </a:extLst>
          </p:cNvPr>
          <p:cNvGrpSpPr/>
          <p:nvPr/>
        </p:nvGrpSpPr>
        <p:grpSpPr>
          <a:xfrm>
            <a:off x="5743198" y="3414136"/>
            <a:ext cx="72008" cy="108012"/>
            <a:chOff x="5804520" y="4697524"/>
            <a:chExt cx="72008" cy="108012"/>
          </a:xfrm>
        </p:grpSpPr>
        <p:cxnSp>
          <p:nvCxnSpPr>
            <p:cNvPr id="98" name="Straight Connector 346">
              <a:extLst>
                <a:ext uri="{FF2B5EF4-FFF2-40B4-BE49-F238E27FC236}">
                  <a16:creationId xmlns:a16="http://schemas.microsoft.com/office/drawing/2014/main" id="{20923263-6C39-4004-AF7F-3C5C76CB7138}"/>
                </a:ext>
              </a:extLst>
            </p:cNvPr>
            <p:cNvCxnSpPr/>
            <p:nvPr/>
          </p:nvCxnSpPr>
          <p:spPr>
            <a:xfrm flipH="1">
              <a:off x="5840524" y="4769532"/>
              <a:ext cx="36004" cy="36004"/>
            </a:xfrm>
            <a:prstGeom prst="line">
              <a:avLst/>
            </a:prstGeom>
            <a:noFill/>
            <a:ln w="9525" cap="flat" cmpd="sng" algn="ctr">
              <a:solidFill>
                <a:sysClr val="windowText" lastClr="000000"/>
              </a:solidFill>
              <a:prstDash val="solid"/>
            </a:ln>
            <a:effectLst/>
          </p:spPr>
        </p:cxnSp>
        <p:cxnSp>
          <p:nvCxnSpPr>
            <p:cNvPr id="99" name="Straight Connector 347">
              <a:extLst>
                <a:ext uri="{FF2B5EF4-FFF2-40B4-BE49-F238E27FC236}">
                  <a16:creationId xmlns:a16="http://schemas.microsoft.com/office/drawing/2014/main" id="{9A308AF8-E67C-414F-B9B4-6A07CFB7FD8C}"/>
                </a:ext>
              </a:extLst>
            </p:cNvPr>
            <p:cNvCxnSpPr/>
            <p:nvPr/>
          </p:nvCxnSpPr>
          <p:spPr>
            <a:xfrm>
              <a:off x="5804520" y="4769532"/>
              <a:ext cx="36004" cy="36004"/>
            </a:xfrm>
            <a:prstGeom prst="line">
              <a:avLst/>
            </a:prstGeom>
            <a:noFill/>
            <a:ln w="9525" cap="flat" cmpd="sng" algn="ctr">
              <a:solidFill>
                <a:sysClr val="windowText" lastClr="000000"/>
              </a:solidFill>
              <a:prstDash val="solid"/>
            </a:ln>
            <a:effectLst/>
          </p:spPr>
        </p:cxnSp>
        <p:cxnSp>
          <p:nvCxnSpPr>
            <p:cNvPr id="100" name="Straight Connector 348">
              <a:extLst>
                <a:ext uri="{FF2B5EF4-FFF2-40B4-BE49-F238E27FC236}">
                  <a16:creationId xmlns:a16="http://schemas.microsoft.com/office/drawing/2014/main" id="{5B040A0B-7E41-4E38-AC0D-EFF3F3193D50}"/>
                </a:ext>
              </a:extLst>
            </p:cNvPr>
            <p:cNvCxnSpPr/>
            <p:nvPr/>
          </p:nvCxnSpPr>
          <p:spPr>
            <a:xfrm>
              <a:off x="5840524" y="4697524"/>
              <a:ext cx="0" cy="72008"/>
            </a:xfrm>
            <a:prstGeom prst="line">
              <a:avLst/>
            </a:prstGeom>
            <a:noFill/>
            <a:ln w="9525" cap="flat" cmpd="sng" algn="ctr">
              <a:solidFill>
                <a:sysClr val="windowText" lastClr="000000"/>
              </a:solidFill>
              <a:prstDash val="solid"/>
            </a:ln>
            <a:effectLst/>
          </p:spPr>
        </p:cxnSp>
      </p:grpSp>
      <p:cxnSp>
        <p:nvCxnSpPr>
          <p:cNvPr id="101" name="Straight Arrow Connector 350">
            <a:extLst>
              <a:ext uri="{FF2B5EF4-FFF2-40B4-BE49-F238E27FC236}">
                <a16:creationId xmlns:a16="http://schemas.microsoft.com/office/drawing/2014/main" id="{147912B8-9858-4AC2-B0FB-1C8B9C4FA4A4}"/>
              </a:ext>
            </a:extLst>
          </p:cNvPr>
          <p:cNvCxnSpPr/>
          <p:nvPr/>
        </p:nvCxnSpPr>
        <p:spPr>
          <a:xfrm>
            <a:off x="1674746" y="1599144"/>
            <a:ext cx="180020" cy="0"/>
          </a:xfrm>
          <a:prstGeom prst="straightConnector1">
            <a:avLst/>
          </a:prstGeom>
          <a:noFill/>
          <a:ln w="9525" cap="flat" cmpd="sng" algn="ctr">
            <a:solidFill>
              <a:srgbClr val="4F81BD">
                <a:shade val="95000"/>
                <a:satMod val="105000"/>
              </a:srgbClr>
            </a:solidFill>
            <a:prstDash val="solid"/>
            <a:headEnd w="sm" len="med"/>
            <a:tailEnd type="triangle" w="sm" len="sm"/>
          </a:ln>
          <a:effectLst/>
        </p:spPr>
      </p:cxnSp>
      <p:cxnSp>
        <p:nvCxnSpPr>
          <p:cNvPr id="102" name="Straight Arrow Connector 351">
            <a:extLst>
              <a:ext uri="{FF2B5EF4-FFF2-40B4-BE49-F238E27FC236}">
                <a16:creationId xmlns:a16="http://schemas.microsoft.com/office/drawing/2014/main" id="{33198BF6-9DE5-4859-A500-FA081A80E538}"/>
              </a:ext>
            </a:extLst>
          </p:cNvPr>
          <p:cNvCxnSpPr/>
          <p:nvPr/>
        </p:nvCxnSpPr>
        <p:spPr>
          <a:xfrm>
            <a:off x="1674746" y="1491132"/>
            <a:ext cx="180020" cy="0"/>
          </a:xfrm>
          <a:prstGeom prst="straightConnector1">
            <a:avLst/>
          </a:prstGeom>
          <a:noFill/>
          <a:ln w="9525" cap="flat" cmpd="sng" algn="ctr">
            <a:solidFill>
              <a:srgbClr val="4F81BD">
                <a:shade val="95000"/>
                <a:satMod val="105000"/>
              </a:srgbClr>
            </a:solidFill>
            <a:prstDash val="solid"/>
            <a:headEnd w="sm" len="med"/>
            <a:tailEnd type="triangle" w="sm" len="sm"/>
          </a:ln>
          <a:effectLst/>
        </p:spPr>
      </p:cxnSp>
      <p:cxnSp>
        <p:nvCxnSpPr>
          <p:cNvPr id="103" name="Straight Arrow Connector 352">
            <a:extLst>
              <a:ext uri="{FF2B5EF4-FFF2-40B4-BE49-F238E27FC236}">
                <a16:creationId xmlns:a16="http://schemas.microsoft.com/office/drawing/2014/main" id="{AC4F5253-87A8-4F10-8038-82F283712585}"/>
              </a:ext>
            </a:extLst>
          </p:cNvPr>
          <p:cNvCxnSpPr/>
          <p:nvPr/>
        </p:nvCxnSpPr>
        <p:spPr>
          <a:xfrm>
            <a:off x="1674746" y="1383120"/>
            <a:ext cx="180020" cy="0"/>
          </a:xfrm>
          <a:prstGeom prst="straightConnector1">
            <a:avLst/>
          </a:prstGeom>
          <a:noFill/>
          <a:ln w="9525" cap="flat" cmpd="sng" algn="ctr">
            <a:solidFill>
              <a:srgbClr val="4F81BD">
                <a:shade val="95000"/>
                <a:satMod val="105000"/>
              </a:srgbClr>
            </a:solidFill>
            <a:prstDash val="solid"/>
            <a:headEnd w="sm" len="med"/>
            <a:tailEnd type="triangle" w="sm" len="sm"/>
          </a:ln>
          <a:effectLst/>
        </p:spPr>
      </p:cxnSp>
      <p:cxnSp>
        <p:nvCxnSpPr>
          <p:cNvPr id="104" name="Straight Arrow Connector 353">
            <a:extLst>
              <a:ext uri="{FF2B5EF4-FFF2-40B4-BE49-F238E27FC236}">
                <a16:creationId xmlns:a16="http://schemas.microsoft.com/office/drawing/2014/main" id="{96638E5E-0735-4520-A0C4-B2FBD31D69E2}"/>
              </a:ext>
            </a:extLst>
          </p:cNvPr>
          <p:cNvCxnSpPr/>
          <p:nvPr/>
        </p:nvCxnSpPr>
        <p:spPr>
          <a:xfrm>
            <a:off x="1674746" y="1275108"/>
            <a:ext cx="180020" cy="0"/>
          </a:xfrm>
          <a:prstGeom prst="straightConnector1">
            <a:avLst/>
          </a:prstGeom>
          <a:noFill/>
          <a:ln w="9525" cap="flat" cmpd="sng" algn="ctr">
            <a:solidFill>
              <a:srgbClr val="4F81BD">
                <a:shade val="95000"/>
                <a:satMod val="105000"/>
              </a:srgbClr>
            </a:solidFill>
            <a:prstDash val="solid"/>
            <a:headEnd w="sm" len="med"/>
            <a:tailEnd type="triangle" w="sm" len="sm"/>
          </a:ln>
          <a:effectLst/>
        </p:spPr>
      </p:cxnSp>
      <p:sp>
        <p:nvSpPr>
          <p:cNvPr id="105" name="Rectangle 5">
            <a:extLst>
              <a:ext uri="{FF2B5EF4-FFF2-40B4-BE49-F238E27FC236}">
                <a16:creationId xmlns:a16="http://schemas.microsoft.com/office/drawing/2014/main" id="{D25636F9-CB71-4777-AB3E-5D7BABD62663}"/>
              </a:ext>
            </a:extLst>
          </p:cNvPr>
          <p:cNvSpPr/>
          <p:nvPr/>
        </p:nvSpPr>
        <p:spPr>
          <a:xfrm>
            <a:off x="1026674" y="1203100"/>
            <a:ext cx="684076" cy="576064"/>
          </a:xfrm>
          <a:prstGeom prst="rect">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PLL</a:t>
            </a:r>
          </a:p>
        </p:txBody>
      </p:sp>
      <p:cxnSp>
        <p:nvCxnSpPr>
          <p:cNvPr id="106" name="Straight Arrow Connector 355">
            <a:extLst>
              <a:ext uri="{FF2B5EF4-FFF2-40B4-BE49-F238E27FC236}">
                <a16:creationId xmlns:a16="http://schemas.microsoft.com/office/drawing/2014/main" id="{040CCEBF-AFF1-46A2-BFD9-EFD21AB94C3C}"/>
              </a:ext>
            </a:extLst>
          </p:cNvPr>
          <p:cNvCxnSpPr/>
          <p:nvPr/>
        </p:nvCxnSpPr>
        <p:spPr>
          <a:xfrm>
            <a:off x="3006894" y="1685944"/>
            <a:ext cx="0" cy="108012"/>
          </a:xfrm>
          <a:prstGeom prst="straightConnector1">
            <a:avLst/>
          </a:prstGeom>
          <a:noFill/>
          <a:ln w="9525" cap="flat" cmpd="sng" algn="ctr">
            <a:solidFill>
              <a:srgbClr val="4F81BD">
                <a:shade val="95000"/>
                <a:satMod val="105000"/>
              </a:srgbClr>
            </a:solidFill>
            <a:prstDash val="solid"/>
            <a:headEnd w="sm" len="med"/>
            <a:tailEnd type="triangle" w="sm" len="sm"/>
          </a:ln>
          <a:effectLst/>
        </p:spPr>
      </p:cxnSp>
      <p:cxnSp>
        <p:nvCxnSpPr>
          <p:cNvPr id="107" name="Straight Arrow Connector 357">
            <a:extLst>
              <a:ext uri="{FF2B5EF4-FFF2-40B4-BE49-F238E27FC236}">
                <a16:creationId xmlns:a16="http://schemas.microsoft.com/office/drawing/2014/main" id="{29D1149E-9C14-4822-8621-8D5225D12EEC}"/>
              </a:ext>
            </a:extLst>
          </p:cNvPr>
          <p:cNvCxnSpPr/>
          <p:nvPr/>
        </p:nvCxnSpPr>
        <p:spPr>
          <a:xfrm>
            <a:off x="3474946" y="1685944"/>
            <a:ext cx="0" cy="108012"/>
          </a:xfrm>
          <a:prstGeom prst="straightConnector1">
            <a:avLst/>
          </a:prstGeom>
          <a:noFill/>
          <a:ln w="9525" cap="flat" cmpd="sng" algn="ctr">
            <a:solidFill>
              <a:srgbClr val="4F81BD">
                <a:shade val="95000"/>
                <a:satMod val="105000"/>
              </a:srgbClr>
            </a:solidFill>
            <a:prstDash val="solid"/>
            <a:headEnd w="sm" len="med"/>
            <a:tailEnd type="triangle" w="sm" len="sm"/>
          </a:ln>
          <a:effectLst/>
        </p:spPr>
      </p:cxnSp>
      <p:sp>
        <p:nvSpPr>
          <p:cNvPr id="108" name="Rectangle 46">
            <a:extLst>
              <a:ext uri="{FF2B5EF4-FFF2-40B4-BE49-F238E27FC236}">
                <a16:creationId xmlns:a16="http://schemas.microsoft.com/office/drawing/2014/main" id="{86EDD555-126F-44DE-BE5C-BE779DD408EA}"/>
              </a:ext>
            </a:extLst>
          </p:cNvPr>
          <p:cNvSpPr/>
          <p:nvPr/>
        </p:nvSpPr>
        <p:spPr>
          <a:xfrm>
            <a:off x="4181242" y="1757950"/>
            <a:ext cx="1013910" cy="449003"/>
          </a:xfrm>
          <a:prstGeom prst="rect">
            <a:avLst/>
          </a:prstGeom>
          <a:pattFill prst="ltHorz">
            <a:fgClr>
              <a:srgbClr val="4F81BD"/>
            </a:fgClr>
            <a:bgClr>
              <a:sysClr val="window" lastClr="FFFFFF"/>
            </a:bgClr>
          </a:patt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a:ea typeface="+mn-ea"/>
                <a:cs typeface="+mn-cs"/>
              </a:rPr>
              <a:t>Trigger</a:t>
            </a:r>
            <a:br>
              <a:rPr kumimoji="0" lang="en-GB" sz="1200" b="0" i="0" u="none" strike="noStrike" kern="0" cap="none" spc="0" normalizeH="0" baseline="0" noProof="0" dirty="0">
                <a:ln>
                  <a:noFill/>
                </a:ln>
                <a:solidFill>
                  <a:prstClr val="black"/>
                </a:solidFill>
                <a:effectLst/>
                <a:uLnTx/>
                <a:uFillTx/>
                <a:latin typeface="Calibri"/>
                <a:ea typeface="+mn-ea"/>
                <a:cs typeface="+mn-cs"/>
              </a:rPr>
            </a:br>
            <a:r>
              <a:rPr kumimoji="0" lang="en-GB" sz="1200" b="0" i="0" u="none" strike="noStrike" kern="0" cap="none" spc="0" normalizeH="0" baseline="0" noProof="0" dirty="0">
                <a:ln>
                  <a:noFill/>
                </a:ln>
                <a:solidFill>
                  <a:prstClr val="black"/>
                </a:solidFill>
                <a:effectLst/>
                <a:uLnTx/>
                <a:uFillTx/>
                <a:latin typeface="Calibri"/>
                <a:ea typeface="+mn-ea"/>
                <a:cs typeface="+mn-cs"/>
              </a:rPr>
              <a:t>buffer: 512</a:t>
            </a:r>
          </a:p>
        </p:txBody>
      </p:sp>
      <p:grpSp>
        <p:nvGrpSpPr>
          <p:cNvPr id="109" name="Group 379">
            <a:extLst>
              <a:ext uri="{FF2B5EF4-FFF2-40B4-BE49-F238E27FC236}">
                <a16:creationId xmlns:a16="http://schemas.microsoft.com/office/drawing/2014/main" id="{5ACE663A-45F6-43A1-8288-B8CFFA56C401}"/>
              </a:ext>
            </a:extLst>
          </p:cNvPr>
          <p:cNvGrpSpPr/>
          <p:nvPr/>
        </p:nvGrpSpPr>
        <p:grpSpPr>
          <a:xfrm>
            <a:off x="8047454" y="2658052"/>
            <a:ext cx="288032" cy="216024"/>
            <a:chOff x="7344308" y="476672"/>
            <a:chExt cx="288032" cy="216024"/>
          </a:xfrm>
        </p:grpSpPr>
        <p:cxnSp>
          <p:nvCxnSpPr>
            <p:cNvPr id="110" name="Straight Connector 380">
              <a:extLst>
                <a:ext uri="{FF2B5EF4-FFF2-40B4-BE49-F238E27FC236}">
                  <a16:creationId xmlns:a16="http://schemas.microsoft.com/office/drawing/2014/main" id="{CDBF42EF-1888-4221-A4DA-5FEB91D9B8EB}"/>
                </a:ext>
              </a:extLst>
            </p:cNvPr>
            <p:cNvCxnSpPr/>
            <p:nvPr/>
          </p:nvCxnSpPr>
          <p:spPr>
            <a:xfrm flipH="1">
              <a:off x="7488324" y="548680"/>
              <a:ext cx="144016" cy="0"/>
            </a:xfrm>
            <a:prstGeom prst="line">
              <a:avLst/>
            </a:prstGeom>
            <a:noFill/>
            <a:ln w="9525" cap="flat" cmpd="sng" algn="ctr">
              <a:solidFill>
                <a:sysClr val="windowText" lastClr="000000"/>
              </a:solidFill>
              <a:prstDash val="solid"/>
            </a:ln>
            <a:effectLst/>
          </p:spPr>
        </p:cxnSp>
        <p:cxnSp>
          <p:nvCxnSpPr>
            <p:cNvPr id="111" name="Straight Connector 381">
              <a:extLst>
                <a:ext uri="{FF2B5EF4-FFF2-40B4-BE49-F238E27FC236}">
                  <a16:creationId xmlns:a16="http://schemas.microsoft.com/office/drawing/2014/main" id="{0E651C4E-1050-4EA8-BD0A-C9BD41F4161D}"/>
                </a:ext>
              </a:extLst>
            </p:cNvPr>
            <p:cNvCxnSpPr/>
            <p:nvPr/>
          </p:nvCxnSpPr>
          <p:spPr>
            <a:xfrm flipH="1">
              <a:off x="7344308" y="584684"/>
              <a:ext cx="144016" cy="0"/>
            </a:xfrm>
            <a:prstGeom prst="line">
              <a:avLst/>
            </a:prstGeom>
            <a:noFill/>
            <a:ln w="9525" cap="flat" cmpd="sng" algn="ctr">
              <a:solidFill>
                <a:sysClr val="windowText" lastClr="000000"/>
              </a:solidFill>
              <a:prstDash val="solid"/>
            </a:ln>
            <a:effectLst/>
          </p:spPr>
        </p:cxnSp>
        <p:cxnSp>
          <p:nvCxnSpPr>
            <p:cNvPr id="112" name="Straight Connector 382">
              <a:extLst>
                <a:ext uri="{FF2B5EF4-FFF2-40B4-BE49-F238E27FC236}">
                  <a16:creationId xmlns:a16="http://schemas.microsoft.com/office/drawing/2014/main" id="{89A6C92B-B221-44BC-A993-208AB81D9B82}"/>
                </a:ext>
              </a:extLst>
            </p:cNvPr>
            <p:cNvCxnSpPr/>
            <p:nvPr/>
          </p:nvCxnSpPr>
          <p:spPr>
            <a:xfrm flipH="1">
              <a:off x="7488324" y="620688"/>
              <a:ext cx="144016" cy="0"/>
            </a:xfrm>
            <a:prstGeom prst="line">
              <a:avLst/>
            </a:prstGeom>
            <a:noFill/>
            <a:ln w="9525" cap="flat" cmpd="sng" algn="ctr">
              <a:solidFill>
                <a:sysClr val="windowText" lastClr="000000"/>
              </a:solidFill>
              <a:prstDash val="solid"/>
            </a:ln>
            <a:effectLst/>
          </p:spPr>
        </p:cxnSp>
        <p:sp>
          <p:nvSpPr>
            <p:cNvPr id="113" name="Isosceles Triangle 383">
              <a:extLst>
                <a:ext uri="{FF2B5EF4-FFF2-40B4-BE49-F238E27FC236}">
                  <a16:creationId xmlns:a16="http://schemas.microsoft.com/office/drawing/2014/main" id="{490F545C-4349-4B12-AAF4-BF23293BDC87}"/>
                </a:ext>
              </a:extLst>
            </p:cNvPr>
            <p:cNvSpPr/>
            <p:nvPr/>
          </p:nvSpPr>
          <p:spPr>
            <a:xfrm rot="5400000">
              <a:off x="7398314" y="494674"/>
              <a:ext cx="216024" cy="180020"/>
            </a:xfrm>
            <a:prstGeom prst="triangle">
              <a:avLst/>
            </a:prstGeom>
            <a:solidFill>
              <a:srgbClr val="F79646">
                <a:lumMod val="60000"/>
                <a:lumOff val="40000"/>
              </a:srgbClr>
            </a:solidFill>
            <a:ln w="127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14" name="Group 384">
            <a:extLst>
              <a:ext uri="{FF2B5EF4-FFF2-40B4-BE49-F238E27FC236}">
                <a16:creationId xmlns:a16="http://schemas.microsoft.com/office/drawing/2014/main" id="{06F333BA-FBD8-4D37-8AA9-73099BE45F7A}"/>
              </a:ext>
            </a:extLst>
          </p:cNvPr>
          <p:cNvGrpSpPr/>
          <p:nvPr/>
        </p:nvGrpSpPr>
        <p:grpSpPr>
          <a:xfrm>
            <a:off x="8047454" y="3630160"/>
            <a:ext cx="288032" cy="216024"/>
            <a:chOff x="7344308" y="476672"/>
            <a:chExt cx="288032" cy="216024"/>
          </a:xfrm>
        </p:grpSpPr>
        <p:cxnSp>
          <p:nvCxnSpPr>
            <p:cNvPr id="115" name="Straight Connector 385">
              <a:extLst>
                <a:ext uri="{FF2B5EF4-FFF2-40B4-BE49-F238E27FC236}">
                  <a16:creationId xmlns:a16="http://schemas.microsoft.com/office/drawing/2014/main" id="{9A558793-FC68-4344-8A4E-C5D650DFA5C9}"/>
                </a:ext>
              </a:extLst>
            </p:cNvPr>
            <p:cNvCxnSpPr/>
            <p:nvPr/>
          </p:nvCxnSpPr>
          <p:spPr>
            <a:xfrm flipH="1">
              <a:off x="7488324" y="548680"/>
              <a:ext cx="144016" cy="0"/>
            </a:xfrm>
            <a:prstGeom prst="line">
              <a:avLst/>
            </a:prstGeom>
            <a:noFill/>
            <a:ln w="9525" cap="flat" cmpd="sng" algn="ctr">
              <a:solidFill>
                <a:sysClr val="windowText" lastClr="000000"/>
              </a:solidFill>
              <a:prstDash val="solid"/>
            </a:ln>
            <a:effectLst/>
          </p:spPr>
        </p:cxnSp>
        <p:cxnSp>
          <p:nvCxnSpPr>
            <p:cNvPr id="116" name="Straight Connector 386">
              <a:extLst>
                <a:ext uri="{FF2B5EF4-FFF2-40B4-BE49-F238E27FC236}">
                  <a16:creationId xmlns:a16="http://schemas.microsoft.com/office/drawing/2014/main" id="{391B3402-C135-4CC9-AC53-88EDECE698CE}"/>
                </a:ext>
              </a:extLst>
            </p:cNvPr>
            <p:cNvCxnSpPr/>
            <p:nvPr/>
          </p:nvCxnSpPr>
          <p:spPr>
            <a:xfrm flipH="1">
              <a:off x="7344308" y="584684"/>
              <a:ext cx="144016" cy="0"/>
            </a:xfrm>
            <a:prstGeom prst="line">
              <a:avLst/>
            </a:prstGeom>
            <a:noFill/>
            <a:ln w="9525" cap="flat" cmpd="sng" algn="ctr">
              <a:solidFill>
                <a:sysClr val="windowText" lastClr="000000"/>
              </a:solidFill>
              <a:prstDash val="solid"/>
            </a:ln>
            <a:effectLst/>
          </p:spPr>
        </p:cxnSp>
        <p:cxnSp>
          <p:nvCxnSpPr>
            <p:cNvPr id="117" name="Straight Connector 387">
              <a:extLst>
                <a:ext uri="{FF2B5EF4-FFF2-40B4-BE49-F238E27FC236}">
                  <a16:creationId xmlns:a16="http://schemas.microsoft.com/office/drawing/2014/main" id="{5BB9E2A9-9747-44F8-8F2D-3A764BA01430}"/>
                </a:ext>
              </a:extLst>
            </p:cNvPr>
            <p:cNvCxnSpPr/>
            <p:nvPr/>
          </p:nvCxnSpPr>
          <p:spPr>
            <a:xfrm flipH="1">
              <a:off x="7488324" y="620688"/>
              <a:ext cx="144016" cy="0"/>
            </a:xfrm>
            <a:prstGeom prst="line">
              <a:avLst/>
            </a:prstGeom>
            <a:noFill/>
            <a:ln w="9525" cap="flat" cmpd="sng" algn="ctr">
              <a:solidFill>
                <a:sysClr val="windowText" lastClr="000000"/>
              </a:solidFill>
              <a:prstDash val="solid"/>
            </a:ln>
            <a:effectLst/>
          </p:spPr>
        </p:cxnSp>
        <p:sp>
          <p:nvSpPr>
            <p:cNvPr id="118" name="Isosceles Triangle 388">
              <a:extLst>
                <a:ext uri="{FF2B5EF4-FFF2-40B4-BE49-F238E27FC236}">
                  <a16:creationId xmlns:a16="http://schemas.microsoft.com/office/drawing/2014/main" id="{7DE8FDFE-A476-4206-9F23-DD06D34B315B}"/>
                </a:ext>
              </a:extLst>
            </p:cNvPr>
            <p:cNvSpPr/>
            <p:nvPr/>
          </p:nvSpPr>
          <p:spPr>
            <a:xfrm rot="5400000">
              <a:off x="7398314" y="494674"/>
              <a:ext cx="216024" cy="180020"/>
            </a:xfrm>
            <a:prstGeom prst="triangle">
              <a:avLst/>
            </a:prstGeom>
            <a:solidFill>
              <a:srgbClr val="F79646">
                <a:lumMod val="60000"/>
                <a:lumOff val="40000"/>
              </a:srgbClr>
            </a:solidFill>
            <a:ln w="127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19" name="Group 389">
            <a:extLst>
              <a:ext uri="{FF2B5EF4-FFF2-40B4-BE49-F238E27FC236}">
                <a16:creationId xmlns:a16="http://schemas.microsoft.com/office/drawing/2014/main" id="{DCBD97A9-258C-41F7-AB8D-0EECBC5CCBD7}"/>
              </a:ext>
            </a:extLst>
          </p:cNvPr>
          <p:cNvGrpSpPr/>
          <p:nvPr/>
        </p:nvGrpSpPr>
        <p:grpSpPr>
          <a:xfrm>
            <a:off x="8047454" y="4170220"/>
            <a:ext cx="288032" cy="216024"/>
            <a:chOff x="7344308" y="476672"/>
            <a:chExt cx="288032" cy="216024"/>
          </a:xfrm>
        </p:grpSpPr>
        <p:cxnSp>
          <p:nvCxnSpPr>
            <p:cNvPr id="120" name="Straight Connector 390">
              <a:extLst>
                <a:ext uri="{FF2B5EF4-FFF2-40B4-BE49-F238E27FC236}">
                  <a16:creationId xmlns:a16="http://schemas.microsoft.com/office/drawing/2014/main" id="{A4DF31B4-8928-4324-ADEC-C8728898108D}"/>
                </a:ext>
              </a:extLst>
            </p:cNvPr>
            <p:cNvCxnSpPr/>
            <p:nvPr/>
          </p:nvCxnSpPr>
          <p:spPr>
            <a:xfrm flipH="1">
              <a:off x="7488324" y="548680"/>
              <a:ext cx="144016" cy="0"/>
            </a:xfrm>
            <a:prstGeom prst="line">
              <a:avLst/>
            </a:prstGeom>
            <a:noFill/>
            <a:ln w="9525" cap="flat" cmpd="sng" algn="ctr">
              <a:solidFill>
                <a:sysClr val="windowText" lastClr="000000"/>
              </a:solidFill>
              <a:prstDash val="solid"/>
            </a:ln>
            <a:effectLst/>
          </p:spPr>
        </p:cxnSp>
        <p:cxnSp>
          <p:nvCxnSpPr>
            <p:cNvPr id="121" name="Straight Connector 391">
              <a:extLst>
                <a:ext uri="{FF2B5EF4-FFF2-40B4-BE49-F238E27FC236}">
                  <a16:creationId xmlns:a16="http://schemas.microsoft.com/office/drawing/2014/main" id="{CA287BD5-09C4-40AE-8DC6-4B88CB18528C}"/>
                </a:ext>
              </a:extLst>
            </p:cNvPr>
            <p:cNvCxnSpPr/>
            <p:nvPr/>
          </p:nvCxnSpPr>
          <p:spPr>
            <a:xfrm flipH="1">
              <a:off x="7344308" y="584684"/>
              <a:ext cx="144016" cy="0"/>
            </a:xfrm>
            <a:prstGeom prst="line">
              <a:avLst/>
            </a:prstGeom>
            <a:noFill/>
            <a:ln w="9525" cap="flat" cmpd="sng" algn="ctr">
              <a:solidFill>
                <a:sysClr val="windowText" lastClr="000000"/>
              </a:solidFill>
              <a:prstDash val="solid"/>
            </a:ln>
            <a:effectLst/>
          </p:spPr>
        </p:cxnSp>
        <p:cxnSp>
          <p:nvCxnSpPr>
            <p:cNvPr id="122" name="Straight Connector 392">
              <a:extLst>
                <a:ext uri="{FF2B5EF4-FFF2-40B4-BE49-F238E27FC236}">
                  <a16:creationId xmlns:a16="http://schemas.microsoft.com/office/drawing/2014/main" id="{792F49FB-FA2D-4457-A5AD-8FA8A5066BD6}"/>
                </a:ext>
              </a:extLst>
            </p:cNvPr>
            <p:cNvCxnSpPr/>
            <p:nvPr/>
          </p:nvCxnSpPr>
          <p:spPr>
            <a:xfrm flipH="1">
              <a:off x="7488324" y="620688"/>
              <a:ext cx="144016" cy="0"/>
            </a:xfrm>
            <a:prstGeom prst="line">
              <a:avLst/>
            </a:prstGeom>
            <a:noFill/>
            <a:ln w="9525" cap="flat" cmpd="sng" algn="ctr">
              <a:solidFill>
                <a:sysClr val="windowText" lastClr="000000"/>
              </a:solidFill>
              <a:prstDash val="solid"/>
            </a:ln>
            <a:effectLst/>
          </p:spPr>
        </p:cxnSp>
        <p:sp>
          <p:nvSpPr>
            <p:cNvPr id="123" name="Isosceles Triangle 393">
              <a:extLst>
                <a:ext uri="{FF2B5EF4-FFF2-40B4-BE49-F238E27FC236}">
                  <a16:creationId xmlns:a16="http://schemas.microsoft.com/office/drawing/2014/main" id="{70104C80-303F-4990-85A2-F6F1128CE9D1}"/>
                </a:ext>
              </a:extLst>
            </p:cNvPr>
            <p:cNvSpPr/>
            <p:nvPr/>
          </p:nvSpPr>
          <p:spPr>
            <a:xfrm rot="5400000">
              <a:off x="7398314" y="494674"/>
              <a:ext cx="216024" cy="180020"/>
            </a:xfrm>
            <a:prstGeom prst="triangle">
              <a:avLst/>
            </a:prstGeom>
            <a:solidFill>
              <a:srgbClr val="F79646">
                <a:lumMod val="60000"/>
                <a:lumOff val="40000"/>
              </a:srgbClr>
            </a:solidFill>
            <a:ln w="127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24" name="Group 394">
            <a:extLst>
              <a:ext uri="{FF2B5EF4-FFF2-40B4-BE49-F238E27FC236}">
                <a16:creationId xmlns:a16="http://schemas.microsoft.com/office/drawing/2014/main" id="{D739EFD8-8490-4C5D-B7F4-37B18C69A47A}"/>
              </a:ext>
            </a:extLst>
          </p:cNvPr>
          <p:cNvGrpSpPr/>
          <p:nvPr/>
        </p:nvGrpSpPr>
        <p:grpSpPr>
          <a:xfrm>
            <a:off x="8047454" y="4926304"/>
            <a:ext cx="288032" cy="216024"/>
            <a:chOff x="7344308" y="476672"/>
            <a:chExt cx="288032" cy="216024"/>
          </a:xfrm>
        </p:grpSpPr>
        <p:cxnSp>
          <p:nvCxnSpPr>
            <p:cNvPr id="125" name="Straight Connector 395">
              <a:extLst>
                <a:ext uri="{FF2B5EF4-FFF2-40B4-BE49-F238E27FC236}">
                  <a16:creationId xmlns:a16="http://schemas.microsoft.com/office/drawing/2014/main" id="{875AAEA2-EC04-4C19-9BCE-F5265FF56737}"/>
                </a:ext>
              </a:extLst>
            </p:cNvPr>
            <p:cNvCxnSpPr/>
            <p:nvPr/>
          </p:nvCxnSpPr>
          <p:spPr>
            <a:xfrm flipH="1">
              <a:off x="7488324" y="548680"/>
              <a:ext cx="144016" cy="0"/>
            </a:xfrm>
            <a:prstGeom prst="line">
              <a:avLst/>
            </a:prstGeom>
            <a:noFill/>
            <a:ln w="9525" cap="flat" cmpd="sng" algn="ctr">
              <a:solidFill>
                <a:sysClr val="windowText" lastClr="000000"/>
              </a:solidFill>
              <a:prstDash val="solid"/>
            </a:ln>
            <a:effectLst/>
          </p:spPr>
        </p:cxnSp>
        <p:cxnSp>
          <p:nvCxnSpPr>
            <p:cNvPr id="126" name="Straight Connector 396">
              <a:extLst>
                <a:ext uri="{FF2B5EF4-FFF2-40B4-BE49-F238E27FC236}">
                  <a16:creationId xmlns:a16="http://schemas.microsoft.com/office/drawing/2014/main" id="{D62812C4-EC4D-4C77-80B8-D6FD5D107558}"/>
                </a:ext>
              </a:extLst>
            </p:cNvPr>
            <p:cNvCxnSpPr/>
            <p:nvPr/>
          </p:nvCxnSpPr>
          <p:spPr>
            <a:xfrm flipH="1">
              <a:off x="7344308" y="584684"/>
              <a:ext cx="144016" cy="0"/>
            </a:xfrm>
            <a:prstGeom prst="line">
              <a:avLst/>
            </a:prstGeom>
            <a:noFill/>
            <a:ln w="9525" cap="flat" cmpd="sng" algn="ctr">
              <a:solidFill>
                <a:sysClr val="windowText" lastClr="000000"/>
              </a:solidFill>
              <a:prstDash val="solid"/>
            </a:ln>
            <a:effectLst/>
          </p:spPr>
        </p:cxnSp>
        <p:cxnSp>
          <p:nvCxnSpPr>
            <p:cNvPr id="127" name="Straight Connector 397">
              <a:extLst>
                <a:ext uri="{FF2B5EF4-FFF2-40B4-BE49-F238E27FC236}">
                  <a16:creationId xmlns:a16="http://schemas.microsoft.com/office/drawing/2014/main" id="{B63160EB-CEEE-43A4-BAF5-A6EDBF930C25}"/>
                </a:ext>
              </a:extLst>
            </p:cNvPr>
            <p:cNvCxnSpPr/>
            <p:nvPr/>
          </p:nvCxnSpPr>
          <p:spPr>
            <a:xfrm flipH="1">
              <a:off x="7488324" y="620688"/>
              <a:ext cx="144016" cy="0"/>
            </a:xfrm>
            <a:prstGeom prst="line">
              <a:avLst/>
            </a:prstGeom>
            <a:noFill/>
            <a:ln w="9525" cap="flat" cmpd="sng" algn="ctr">
              <a:solidFill>
                <a:sysClr val="windowText" lastClr="000000"/>
              </a:solidFill>
              <a:prstDash val="solid"/>
            </a:ln>
            <a:effectLst/>
          </p:spPr>
        </p:cxnSp>
        <p:sp>
          <p:nvSpPr>
            <p:cNvPr id="128" name="Isosceles Triangle 398">
              <a:extLst>
                <a:ext uri="{FF2B5EF4-FFF2-40B4-BE49-F238E27FC236}">
                  <a16:creationId xmlns:a16="http://schemas.microsoft.com/office/drawing/2014/main" id="{7EB1DB48-F833-46F1-8BD0-1819CB74A707}"/>
                </a:ext>
              </a:extLst>
            </p:cNvPr>
            <p:cNvSpPr/>
            <p:nvPr/>
          </p:nvSpPr>
          <p:spPr>
            <a:xfrm rot="5400000">
              <a:off x="7398314" y="494674"/>
              <a:ext cx="216024" cy="180020"/>
            </a:xfrm>
            <a:prstGeom prst="triangle">
              <a:avLst/>
            </a:prstGeom>
            <a:solidFill>
              <a:srgbClr val="F79646">
                <a:lumMod val="60000"/>
                <a:lumOff val="40000"/>
              </a:srgbClr>
            </a:solidFill>
            <a:ln w="127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29" name="Group 399">
            <a:extLst>
              <a:ext uri="{FF2B5EF4-FFF2-40B4-BE49-F238E27FC236}">
                <a16:creationId xmlns:a16="http://schemas.microsoft.com/office/drawing/2014/main" id="{6770EF80-6D6B-4C2A-BD3C-01C067103E70}"/>
              </a:ext>
            </a:extLst>
          </p:cNvPr>
          <p:cNvGrpSpPr/>
          <p:nvPr/>
        </p:nvGrpSpPr>
        <p:grpSpPr>
          <a:xfrm flipH="1">
            <a:off x="8011450" y="1289900"/>
            <a:ext cx="324036" cy="216024"/>
            <a:chOff x="7344308" y="800708"/>
            <a:chExt cx="324036" cy="216024"/>
          </a:xfrm>
        </p:grpSpPr>
        <p:cxnSp>
          <p:nvCxnSpPr>
            <p:cNvPr id="130" name="Straight Connector 400">
              <a:extLst>
                <a:ext uri="{FF2B5EF4-FFF2-40B4-BE49-F238E27FC236}">
                  <a16:creationId xmlns:a16="http://schemas.microsoft.com/office/drawing/2014/main" id="{E561BFF9-D5C5-4586-B8DE-2CC123F75178}"/>
                </a:ext>
              </a:extLst>
            </p:cNvPr>
            <p:cNvCxnSpPr/>
            <p:nvPr/>
          </p:nvCxnSpPr>
          <p:spPr>
            <a:xfrm flipH="1">
              <a:off x="7344308" y="872716"/>
              <a:ext cx="108012" cy="0"/>
            </a:xfrm>
            <a:prstGeom prst="line">
              <a:avLst/>
            </a:prstGeom>
            <a:noFill/>
            <a:ln w="9525" cap="flat" cmpd="sng" algn="ctr">
              <a:solidFill>
                <a:sysClr val="windowText" lastClr="000000"/>
              </a:solidFill>
              <a:prstDash val="solid"/>
            </a:ln>
            <a:effectLst/>
          </p:spPr>
        </p:cxnSp>
        <p:cxnSp>
          <p:nvCxnSpPr>
            <p:cNvPr id="131" name="Straight Connector 401">
              <a:extLst>
                <a:ext uri="{FF2B5EF4-FFF2-40B4-BE49-F238E27FC236}">
                  <a16:creationId xmlns:a16="http://schemas.microsoft.com/office/drawing/2014/main" id="{B4F2AF9D-03FD-4749-896C-204E9D7170D0}"/>
                </a:ext>
              </a:extLst>
            </p:cNvPr>
            <p:cNvCxnSpPr/>
            <p:nvPr/>
          </p:nvCxnSpPr>
          <p:spPr>
            <a:xfrm flipH="1">
              <a:off x="7344308" y="944724"/>
              <a:ext cx="108012" cy="0"/>
            </a:xfrm>
            <a:prstGeom prst="line">
              <a:avLst/>
            </a:prstGeom>
            <a:noFill/>
            <a:ln w="9525" cap="flat" cmpd="sng" algn="ctr">
              <a:solidFill>
                <a:sysClr val="windowText" lastClr="000000"/>
              </a:solidFill>
              <a:prstDash val="solid"/>
            </a:ln>
            <a:effectLst/>
          </p:spPr>
        </p:cxnSp>
        <p:cxnSp>
          <p:nvCxnSpPr>
            <p:cNvPr id="132" name="Straight Connector 402">
              <a:extLst>
                <a:ext uri="{FF2B5EF4-FFF2-40B4-BE49-F238E27FC236}">
                  <a16:creationId xmlns:a16="http://schemas.microsoft.com/office/drawing/2014/main" id="{CF5D7F13-99DA-4CB5-BE41-5F14483196F0}"/>
                </a:ext>
              </a:extLst>
            </p:cNvPr>
            <p:cNvCxnSpPr/>
            <p:nvPr/>
          </p:nvCxnSpPr>
          <p:spPr>
            <a:xfrm flipH="1">
              <a:off x="7524328" y="908720"/>
              <a:ext cx="144016" cy="0"/>
            </a:xfrm>
            <a:prstGeom prst="line">
              <a:avLst/>
            </a:prstGeom>
            <a:noFill/>
            <a:ln w="9525" cap="flat" cmpd="sng" algn="ctr">
              <a:solidFill>
                <a:sysClr val="windowText" lastClr="000000"/>
              </a:solidFill>
              <a:prstDash val="solid"/>
            </a:ln>
            <a:effectLst/>
          </p:spPr>
        </p:cxnSp>
        <p:sp>
          <p:nvSpPr>
            <p:cNvPr id="133" name="Isosceles Triangle 403">
              <a:extLst>
                <a:ext uri="{FF2B5EF4-FFF2-40B4-BE49-F238E27FC236}">
                  <a16:creationId xmlns:a16="http://schemas.microsoft.com/office/drawing/2014/main" id="{35BD5B06-DE62-40E8-809D-BE6164BC9EE5}"/>
                </a:ext>
              </a:extLst>
            </p:cNvPr>
            <p:cNvSpPr/>
            <p:nvPr/>
          </p:nvSpPr>
          <p:spPr>
            <a:xfrm rot="5400000">
              <a:off x="7398314" y="818710"/>
              <a:ext cx="216024" cy="180020"/>
            </a:xfrm>
            <a:prstGeom prst="triangle">
              <a:avLst/>
            </a:prstGeom>
            <a:solidFill>
              <a:srgbClr val="8064A2">
                <a:lumMod val="60000"/>
                <a:lumOff val="40000"/>
              </a:srgbClr>
            </a:solidFill>
            <a:ln w="12700" cap="flat" cmpd="sng" algn="ctr">
              <a:solidFill>
                <a:srgbClr val="8064A2">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34" name="Group 427">
            <a:extLst>
              <a:ext uri="{FF2B5EF4-FFF2-40B4-BE49-F238E27FC236}">
                <a16:creationId xmlns:a16="http://schemas.microsoft.com/office/drawing/2014/main" id="{B086E147-C7F4-4A78-B277-78397165A09E}"/>
              </a:ext>
            </a:extLst>
          </p:cNvPr>
          <p:cNvGrpSpPr/>
          <p:nvPr/>
        </p:nvGrpSpPr>
        <p:grpSpPr>
          <a:xfrm>
            <a:off x="522618" y="1383120"/>
            <a:ext cx="324036" cy="216024"/>
            <a:chOff x="7344308" y="800708"/>
            <a:chExt cx="324036" cy="216024"/>
          </a:xfrm>
        </p:grpSpPr>
        <p:cxnSp>
          <p:nvCxnSpPr>
            <p:cNvPr id="135" name="Straight Connector 428">
              <a:extLst>
                <a:ext uri="{FF2B5EF4-FFF2-40B4-BE49-F238E27FC236}">
                  <a16:creationId xmlns:a16="http://schemas.microsoft.com/office/drawing/2014/main" id="{A4BB358F-1F73-4E23-8F1C-D7CAD74B6989}"/>
                </a:ext>
              </a:extLst>
            </p:cNvPr>
            <p:cNvCxnSpPr/>
            <p:nvPr/>
          </p:nvCxnSpPr>
          <p:spPr>
            <a:xfrm flipH="1">
              <a:off x="7344308" y="872716"/>
              <a:ext cx="108012" cy="0"/>
            </a:xfrm>
            <a:prstGeom prst="line">
              <a:avLst/>
            </a:prstGeom>
            <a:noFill/>
            <a:ln w="9525" cap="flat" cmpd="sng" algn="ctr">
              <a:solidFill>
                <a:sysClr val="windowText" lastClr="000000"/>
              </a:solidFill>
              <a:prstDash val="solid"/>
            </a:ln>
            <a:effectLst/>
          </p:spPr>
        </p:cxnSp>
        <p:cxnSp>
          <p:nvCxnSpPr>
            <p:cNvPr id="136" name="Straight Connector 429">
              <a:extLst>
                <a:ext uri="{FF2B5EF4-FFF2-40B4-BE49-F238E27FC236}">
                  <a16:creationId xmlns:a16="http://schemas.microsoft.com/office/drawing/2014/main" id="{BC2363CE-0210-4949-AFAF-33A53E3A86DD}"/>
                </a:ext>
              </a:extLst>
            </p:cNvPr>
            <p:cNvCxnSpPr/>
            <p:nvPr/>
          </p:nvCxnSpPr>
          <p:spPr>
            <a:xfrm flipH="1">
              <a:off x="7344308" y="944724"/>
              <a:ext cx="108012" cy="0"/>
            </a:xfrm>
            <a:prstGeom prst="line">
              <a:avLst/>
            </a:prstGeom>
            <a:noFill/>
            <a:ln w="9525" cap="flat" cmpd="sng" algn="ctr">
              <a:solidFill>
                <a:sysClr val="windowText" lastClr="000000"/>
              </a:solidFill>
              <a:prstDash val="solid"/>
            </a:ln>
            <a:effectLst/>
          </p:spPr>
        </p:cxnSp>
        <p:cxnSp>
          <p:nvCxnSpPr>
            <p:cNvPr id="137" name="Straight Connector 430">
              <a:extLst>
                <a:ext uri="{FF2B5EF4-FFF2-40B4-BE49-F238E27FC236}">
                  <a16:creationId xmlns:a16="http://schemas.microsoft.com/office/drawing/2014/main" id="{D0073408-D959-466D-BA48-E8C3FE9FCAC4}"/>
                </a:ext>
              </a:extLst>
            </p:cNvPr>
            <p:cNvCxnSpPr/>
            <p:nvPr/>
          </p:nvCxnSpPr>
          <p:spPr>
            <a:xfrm flipH="1">
              <a:off x="7524328" y="908720"/>
              <a:ext cx="144016" cy="0"/>
            </a:xfrm>
            <a:prstGeom prst="line">
              <a:avLst/>
            </a:prstGeom>
            <a:noFill/>
            <a:ln w="9525" cap="flat" cmpd="sng" algn="ctr">
              <a:solidFill>
                <a:sysClr val="windowText" lastClr="000000"/>
              </a:solidFill>
              <a:prstDash val="solid"/>
            </a:ln>
            <a:effectLst/>
          </p:spPr>
        </p:cxnSp>
        <p:sp>
          <p:nvSpPr>
            <p:cNvPr id="138" name="Isosceles Triangle 431">
              <a:extLst>
                <a:ext uri="{FF2B5EF4-FFF2-40B4-BE49-F238E27FC236}">
                  <a16:creationId xmlns:a16="http://schemas.microsoft.com/office/drawing/2014/main" id="{7F138E8F-EA65-4E1C-9441-9DF8B2198AE9}"/>
                </a:ext>
              </a:extLst>
            </p:cNvPr>
            <p:cNvSpPr/>
            <p:nvPr/>
          </p:nvSpPr>
          <p:spPr>
            <a:xfrm rot="5400000">
              <a:off x="7398314" y="818710"/>
              <a:ext cx="216024" cy="180020"/>
            </a:xfrm>
            <a:prstGeom prst="triangle">
              <a:avLst/>
            </a:prstGeom>
            <a:solidFill>
              <a:srgbClr val="1F497D">
                <a:lumMod val="40000"/>
                <a:lumOff val="60000"/>
              </a:srgbClr>
            </a:solidFill>
            <a:ln w="12700" cap="flat" cmpd="sng" algn="ctr">
              <a:solidFill>
                <a:srgbClr val="1F497D">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39" name="Straight Arrow Connector 432">
            <a:extLst>
              <a:ext uri="{FF2B5EF4-FFF2-40B4-BE49-F238E27FC236}">
                <a16:creationId xmlns:a16="http://schemas.microsoft.com/office/drawing/2014/main" id="{94B0B148-1B02-4025-B1CD-31A0DE5B0C70}"/>
              </a:ext>
            </a:extLst>
          </p:cNvPr>
          <p:cNvCxnSpPr/>
          <p:nvPr/>
        </p:nvCxnSpPr>
        <p:spPr>
          <a:xfrm>
            <a:off x="1782758" y="1757952"/>
            <a:ext cx="0" cy="200925"/>
          </a:xfrm>
          <a:prstGeom prst="straightConnector1">
            <a:avLst/>
          </a:prstGeom>
          <a:noFill/>
          <a:ln w="9525" cap="flat" cmpd="sng" algn="ctr">
            <a:solidFill>
              <a:srgbClr val="4F81BD">
                <a:shade val="95000"/>
                <a:satMod val="105000"/>
              </a:srgbClr>
            </a:solidFill>
            <a:prstDash val="solid"/>
            <a:headEnd w="sm" len="med"/>
            <a:tailEnd type="triangle" w="sm" len="sm"/>
          </a:ln>
          <a:effectLst/>
        </p:spPr>
      </p:cxnSp>
      <p:grpSp>
        <p:nvGrpSpPr>
          <p:cNvPr id="140" name="Group 1440">
            <a:extLst>
              <a:ext uri="{FF2B5EF4-FFF2-40B4-BE49-F238E27FC236}">
                <a16:creationId xmlns:a16="http://schemas.microsoft.com/office/drawing/2014/main" id="{0D985162-28A8-4EB4-8928-E81F74BB2A30}"/>
              </a:ext>
            </a:extLst>
          </p:cNvPr>
          <p:cNvGrpSpPr/>
          <p:nvPr/>
        </p:nvGrpSpPr>
        <p:grpSpPr>
          <a:xfrm>
            <a:off x="522618" y="2622048"/>
            <a:ext cx="2196244" cy="575484"/>
            <a:chOff x="3455876" y="5409220"/>
            <a:chExt cx="2196244" cy="575484"/>
          </a:xfrm>
        </p:grpSpPr>
        <p:grpSp>
          <p:nvGrpSpPr>
            <p:cNvPr id="141" name="Group 1441">
              <a:extLst>
                <a:ext uri="{FF2B5EF4-FFF2-40B4-BE49-F238E27FC236}">
                  <a16:creationId xmlns:a16="http://schemas.microsoft.com/office/drawing/2014/main" id="{AECE4C02-F8E1-44DB-BC77-6AA4715A5756}"/>
                </a:ext>
              </a:extLst>
            </p:cNvPr>
            <p:cNvGrpSpPr/>
            <p:nvPr/>
          </p:nvGrpSpPr>
          <p:grpSpPr>
            <a:xfrm>
              <a:off x="3671900" y="5409220"/>
              <a:ext cx="1980220" cy="359460"/>
              <a:chOff x="3671900" y="5409220"/>
              <a:chExt cx="1980220" cy="359460"/>
            </a:xfrm>
          </p:grpSpPr>
          <p:sp>
            <p:nvSpPr>
              <p:cNvPr id="319" name="Rectangle 1619">
                <a:extLst>
                  <a:ext uri="{FF2B5EF4-FFF2-40B4-BE49-F238E27FC236}">
                    <a16:creationId xmlns:a16="http://schemas.microsoft.com/office/drawing/2014/main" id="{6A63A170-4745-4B96-A1B0-FB2E18D59C84}"/>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320" name="TextBox 1620">
                <a:extLst>
                  <a:ext uri="{FF2B5EF4-FFF2-40B4-BE49-F238E27FC236}">
                    <a16:creationId xmlns:a16="http://schemas.microsoft.com/office/drawing/2014/main" id="{26D2F66D-67D8-49AA-B2C4-B121383375BB}"/>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321" name="Group 1621">
                <a:extLst>
                  <a:ext uri="{FF2B5EF4-FFF2-40B4-BE49-F238E27FC236}">
                    <a16:creationId xmlns:a16="http://schemas.microsoft.com/office/drawing/2014/main" id="{3B7D6CF5-3812-4357-8AC2-23E2FCCB3678}"/>
                  </a:ext>
                </a:extLst>
              </p:cNvPr>
              <p:cNvGrpSpPr/>
              <p:nvPr/>
            </p:nvGrpSpPr>
            <p:grpSpPr>
              <a:xfrm>
                <a:off x="4319972" y="5409220"/>
                <a:ext cx="72008" cy="36004"/>
                <a:chOff x="4355976" y="6453336"/>
                <a:chExt cx="72008" cy="36004"/>
              </a:xfrm>
            </p:grpSpPr>
            <p:cxnSp>
              <p:nvCxnSpPr>
                <p:cNvPr id="375" name="Straight Connector 1675">
                  <a:extLst>
                    <a:ext uri="{FF2B5EF4-FFF2-40B4-BE49-F238E27FC236}">
                      <a16:creationId xmlns:a16="http://schemas.microsoft.com/office/drawing/2014/main" id="{DBE5C77A-BE02-4C97-A938-48668EC4D07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76" name="Straight Connector 1676">
                  <a:extLst>
                    <a:ext uri="{FF2B5EF4-FFF2-40B4-BE49-F238E27FC236}">
                      <a16:creationId xmlns:a16="http://schemas.microsoft.com/office/drawing/2014/main" id="{765A8880-F79A-4CDB-9817-BB4228FAE63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22" name="Group 1622">
                <a:extLst>
                  <a:ext uri="{FF2B5EF4-FFF2-40B4-BE49-F238E27FC236}">
                    <a16:creationId xmlns:a16="http://schemas.microsoft.com/office/drawing/2014/main" id="{0822431B-BD69-44A2-92DA-60247B6BC124}"/>
                  </a:ext>
                </a:extLst>
              </p:cNvPr>
              <p:cNvGrpSpPr/>
              <p:nvPr/>
            </p:nvGrpSpPr>
            <p:grpSpPr>
              <a:xfrm>
                <a:off x="4391980" y="5409220"/>
                <a:ext cx="72008" cy="36004"/>
                <a:chOff x="4355976" y="6453336"/>
                <a:chExt cx="72008" cy="36004"/>
              </a:xfrm>
            </p:grpSpPr>
            <p:cxnSp>
              <p:nvCxnSpPr>
                <p:cNvPr id="373" name="Straight Connector 1673">
                  <a:extLst>
                    <a:ext uri="{FF2B5EF4-FFF2-40B4-BE49-F238E27FC236}">
                      <a16:creationId xmlns:a16="http://schemas.microsoft.com/office/drawing/2014/main" id="{968C41E4-7AAC-43E9-947E-4C52F2F28F7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74" name="Straight Connector 1674">
                  <a:extLst>
                    <a:ext uri="{FF2B5EF4-FFF2-40B4-BE49-F238E27FC236}">
                      <a16:creationId xmlns:a16="http://schemas.microsoft.com/office/drawing/2014/main" id="{FDDC67B4-1CE3-44DB-97DF-91EC4537C5D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23" name="Group 1623">
                <a:extLst>
                  <a:ext uri="{FF2B5EF4-FFF2-40B4-BE49-F238E27FC236}">
                    <a16:creationId xmlns:a16="http://schemas.microsoft.com/office/drawing/2014/main" id="{C1A47171-14B9-44A9-B17D-04AC34DA6ED9}"/>
                  </a:ext>
                </a:extLst>
              </p:cNvPr>
              <p:cNvGrpSpPr/>
              <p:nvPr/>
            </p:nvGrpSpPr>
            <p:grpSpPr>
              <a:xfrm>
                <a:off x="4463988" y="5409220"/>
                <a:ext cx="72008" cy="36004"/>
                <a:chOff x="4355976" y="6453336"/>
                <a:chExt cx="72008" cy="36004"/>
              </a:xfrm>
            </p:grpSpPr>
            <p:cxnSp>
              <p:nvCxnSpPr>
                <p:cNvPr id="371" name="Straight Connector 1671">
                  <a:extLst>
                    <a:ext uri="{FF2B5EF4-FFF2-40B4-BE49-F238E27FC236}">
                      <a16:creationId xmlns:a16="http://schemas.microsoft.com/office/drawing/2014/main" id="{F82D1D69-A15D-4028-A12E-BDCFBDE7A09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72" name="Straight Connector 1672">
                  <a:extLst>
                    <a:ext uri="{FF2B5EF4-FFF2-40B4-BE49-F238E27FC236}">
                      <a16:creationId xmlns:a16="http://schemas.microsoft.com/office/drawing/2014/main" id="{54D88C95-7487-45E9-89B7-5FEC49E2850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24" name="Group 1624">
                <a:extLst>
                  <a:ext uri="{FF2B5EF4-FFF2-40B4-BE49-F238E27FC236}">
                    <a16:creationId xmlns:a16="http://schemas.microsoft.com/office/drawing/2014/main" id="{13174C3B-276A-4289-A1C3-5A3203702039}"/>
                  </a:ext>
                </a:extLst>
              </p:cNvPr>
              <p:cNvGrpSpPr/>
              <p:nvPr/>
            </p:nvGrpSpPr>
            <p:grpSpPr>
              <a:xfrm>
                <a:off x="4535996" y="5409220"/>
                <a:ext cx="72008" cy="36004"/>
                <a:chOff x="4355976" y="6453336"/>
                <a:chExt cx="72008" cy="36004"/>
              </a:xfrm>
            </p:grpSpPr>
            <p:cxnSp>
              <p:nvCxnSpPr>
                <p:cNvPr id="369" name="Straight Connector 1669">
                  <a:extLst>
                    <a:ext uri="{FF2B5EF4-FFF2-40B4-BE49-F238E27FC236}">
                      <a16:creationId xmlns:a16="http://schemas.microsoft.com/office/drawing/2014/main" id="{33CAC1EC-0D5E-4959-9474-1C077CEC2F0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70" name="Straight Connector 1670">
                  <a:extLst>
                    <a:ext uri="{FF2B5EF4-FFF2-40B4-BE49-F238E27FC236}">
                      <a16:creationId xmlns:a16="http://schemas.microsoft.com/office/drawing/2014/main" id="{FE51EA58-E473-4B1D-912E-121BF9D0449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25" name="Group 1625">
                <a:extLst>
                  <a:ext uri="{FF2B5EF4-FFF2-40B4-BE49-F238E27FC236}">
                    <a16:creationId xmlns:a16="http://schemas.microsoft.com/office/drawing/2014/main" id="{FB686B70-0D53-432D-8EFE-EF1B5C6EF8F4}"/>
                  </a:ext>
                </a:extLst>
              </p:cNvPr>
              <p:cNvGrpSpPr/>
              <p:nvPr/>
            </p:nvGrpSpPr>
            <p:grpSpPr>
              <a:xfrm>
                <a:off x="4608004" y="5409220"/>
                <a:ext cx="72008" cy="36004"/>
                <a:chOff x="4355976" y="6453336"/>
                <a:chExt cx="72008" cy="36004"/>
              </a:xfrm>
            </p:grpSpPr>
            <p:cxnSp>
              <p:nvCxnSpPr>
                <p:cNvPr id="367" name="Straight Connector 1667">
                  <a:extLst>
                    <a:ext uri="{FF2B5EF4-FFF2-40B4-BE49-F238E27FC236}">
                      <a16:creationId xmlns:a16="http://schemas.microsoft.com/office/drawing/2014/main" id="{8D4CE7F5-8AC7-40DC-9B2A-5F5C6FE9772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68" name="Straight Connector 1668">
                  <a:extLst>
                    <a:ext uri="{FF2B5EF4-FFF2-40B4-BE49-F238E27FC236}">
                      <a16:creationId xmlns:a16="http://schemas.microsoft.com/office/drawing/2014/main" id="{8388BD63-2ED2-4A47-BE14-1BEA47C0824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26" name="Group 1626">
                <a:extLst>
                  <a:ext uri="{FF2B5EF4-FFF2-40B4-BE49-F238E27FC236}">
                    <a16:creationId xmlns:a16="http://schemas.microsoft.com/office/drawing/2014/main" id="{A2785557-B7E9-4323-8DE0-23A432BF0406}"/>
                  </a:ext>
                </a:extLst>
              </p:cNvPr>
              <p:cNvGrpSpPr/>
              <p:nvPr/>
            </p:nvGrpSpPr>
            <p:grpSpPr>
              <a:xfrm>
                <a:off x="4680012" y="5409220"/>
                <a:ext cx="72008" cy="36004"/>
                <a:chOff x="4355976" y="6453336"/>
                <a:chExt cx="72008" cy="36004"/>
              </a:xfrm>
            </p:grpSpPr>
            <p:cxnSp>
              <p:nvCxnSpPr>
                <p:cNvPr id="365" name="Straight Connector 1665">
                  <a:extLst>
                    <a:ext uri="{FF2B5EF4-FFF2-40B4-BE49-F238E27FC236}">
                      <a16:creationId xmlns:a16="http://schemas.microsoft.com/office/drawing/2014/main" id="{09EBB2B1-80D6-4E9C-A3D8-B0FC6E708A2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66" name="Straight Connector 1666">
                  <a:extLst>
                    <a:ext uri="{FF2B5EF4-FFF2-40B4-BE49-F238E27FC236}">
                      <a16:creationId xmlns:a16="http://schemas.microsoft.com/office/drawing/2014/main" id="{DC937B0C-FF13-4D82-B8BF-8A0C4118755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27" name="Group 1627">
                <a:extLst>
                  <a:ext uri="{FF2B5EF4-FFF2-40B4-BE49-F238E27FC236}">
                    <a16:creationId xmlns:a16="http://schemas.microsoft.com/office/drawing/2014/main" id="{4436238D-84C7-488A-8BDB-CB1FA5504E56}"/>
                  </a:ext>
                </a:extLst>
              </p:cNvPr>
              <p:cNvGrpSpPr/>
              <p:nvPr/>
            </p:nvGrpSpPr>
            <p:grpSpPr>
              <a:xfrm>
                <a:off x="4752020" y="5409220"/>
                <a:ext cx="72008" cy="36004"/>
                <a:chOff x="4355976" y="6453336"/>
                <a:chExt cx="72008" cy="36004"/>
              </a:xfrm>
            </p:grpSpPr>
            <p:cxnSp>
              <p:nvCxnSpPr>
                <p:cNvPr id="363" name="Straight Connector 1663">
                  <a:extLst>
                    <a:ext uri="{FF2B5EF4-FFF2-40B4-BE49-F238E27FC236}">
                      <a16:creationId xmlns:a16="http://schemas.microsoft.com/office/drawing/2014/main" id="{6EBEE76E-6503-448F-8BBB-91863486574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64" name="Straight Connector 1664">
                  <a:extLst>
                    <a:ext uri="{FF2B5EF4-FFF2-40B4-BE49-F238E27FC236}">
                      <a16:creationId xmlns:a16="http://schemas.microsoft.com/office/drawing/2014/main" id="{5C789F5F-D0B9-48A3-8C54-1B7806D200A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28" name="Group 1628">
                <a:extLst>
                  <a:ext uri="{FF2B5EF4-FFF2-40B4-BE49-F238E27FC236}">
                    <a16:creationId xmlns:a16="http://schemas.microsoft.com/office/drawing/2014/main" id="{D29C7094-2393-4E77-8537-7F091E45DFED}"/>
                  </a:ext>
                </a:extLst>
              </p:cNvPr>
              <p:cNvGrpSpPr/>
              <p:nvPr/>
            </p:nvGrpSpPr>
            <p:grpSpPr>
              <a:xfrm>
                <a:off x="4824028" y="5409220"/>
                <a:ext cx="72008" cy="36004"/>
                <a:chOff x="4355976" y="6453336"/>
                <a:chExt cx="72008" cy="36004"/>
              </a:xfrm>
            </p:grpSpPr>
            <p:cxnSp>
              <p:nvCxnSpPr>
                <p:cNvPr id="361" name="Straight Connector 1661">
                  <a:extLst>
                    <a:ext uri="{FF2B5EF4-FFF2-40B4-BE49-F238E27FC236}">
                      <a16:creationId xmlns:a16="http://schemas.microsoft.com/office/drawing/2014/main" id="{555BABF4-1336-400D-89A3-B36DFB774F7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62" name="Straight Connector 1662">
                  <a:extLst>
                    <a:ext uri="{FF2B5EF4-FFF2-40B4-BE49-F238E27FC236}">
                      <a16:creationId xmlns:a16="http://schemas.microsoft.com/office/drawing/2014/main" id="{C7CAF169-5ADD-4019-A4E7-F731AA01F73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29" name="Group 1629">
                <a:extLst>
                  <a:ext uri="{FF2B5EF4-FFF2-40B4-BE49-F238E27FC236}">
                    <a16:creationId xmlns:a16="http://schemas.microsoft.com/office/drawing/2014/main" id="{73D20E02-A99F-4F8E-A7C3-220FA8E628C1}"/>
                  </a:ext>
                </a:extLst>
              </p:cNvPr>
              <p:cNvGrpSpPr/>
              <p:nvPr/>
            </p:nvGrpSpPr>
            <p:grpSpPr>
              <a:xfrm>
                <a:off x="4896036" y="5409220"/>
                <a:ext cx="72008" cy="36004"/>
                <a:chOff x="4355976" y="6453336"/>
                <a:chExt cx="72008" cy="36004"/>
              </a:xfrm>
            </p:grpSpPr>
            <p:cxnSp>
              <p:nvCxnSpPr>
                <p:cNvPr id="359" name="Straight Connector 1659">
                  <a:extLst>
                    <a:ext uri="{FF2B5EF4-FFF2-40B4-BE49-F238E27FC236}">
                      <a16:creationId xmlns:a16="http://schemas.microsoft.com/office/drawing/2014/main" id="{22A8D44C-851C-433D-9E0C-3DD9163FACA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60" name="Straight Connector 1660">
                  <a:extLst>
                    <a:ext uri="{FF2B5EF4-FFF2-40B4-BE49-F238E27FC236}">
                      <a16:creationId xmlns:a16="http://schemas.microsoft.com/office/drawing/2014/main" id="{A66A5B35-EBF4-47C4-B468-1F751BCB556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30" name="Group 1630">
                <a:extLst>
                  <a:ext uri="{FF2B5EF4-FFF2-40B4-BE49-F238E27FC236}">
                    <a16:creationId xmlns:a16="http://schemas.microsoft.com/office/drawing/2014/main" id="{240EACB5-7F91-438B-AF82-04C6804EDF11}"/>
                  </a:ext>
                </a:extLst>
              </p:cNvPr>
              <p:cNvGrpSpPr/>
              <p:nvPr/>
            </p:nvGrpSpPr>
            <p:grpSpPr>
              <a:xfrm>
                <a:off x="4968044" y="5409220"/>
                <a:ext cx="72008" cy="36004"/>
                <a:chOff x="4355976" y="6453336"/>
                <a:chExt cx="72008" cy="36004"/>
              </a:xfrm>
            </p:grpSpPr>
            <p:cxnSp>
              <p:nvCxnSpPr>
                <p:cNvPr id="357" name="Straight Connector 1657">
                  <a:extLst>
                    <a:ext uri="{FF2B5EF4-FFF2-40B4-BE49-F238E27FC236}">
                      <a16:creationId xmlns:a16="http://schemas.microsoft.com/office/drawing/2014/main" id="{AEF99CE3-308A-4478-AC5B-4DBF52A08FC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58" name="Straight Connector 1658">
                  <a:extLst>
                    <a:ext uri="{FF2B5EF4-FFF2-40B4-BE49-F238E27FC236}">
                      <a16:creationId xmlns:a16="http://schemas.microsoft.com/office/drawing/2014/main" id="{8C1C7657-A6C4-4F41-A313-D1D625D9D35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31" name="Group 1631">
                <a:extLst>
                  <a:ext uri="{FF2B5EF4-FFF2-40B4-BE49-F238E27FC236}">
                    <a16:creationId xmlns:a16="http://schemas.microsoft.com/office/drawing/2014/main" id="{7F77F595-A137-411D-AE38-B50882F99EE9}"/>
                  </a:ext>
                </a:extLst>
              </p:cNvPr>
              <p:cNvGrpSpPr/>
              <p:nvPr/>
            </p:nvGrpSpPr>
            <p:grpSpPr>
              <a:xfrm>
                <a:off x="5040052" y="5409220"/>
                <a:ext cx="72008" cy="36004"/>
                <a:chOff x="4355976" y="6453336"/>
                <a:chExt cx="72008" cy="36004"/>
              </a:xfrm>
            </p:grpSpPr>
            <p:cxnSp>
              <p:nvCxnSpPr>
                <p:cNvPr id="355" name="Straight Connector 1655">
                  <a:extLst>
                    <a:ext uri="{FF2B5EF4-FFF2-40B4-BE49-F238E27FC236}">
                      <a16:creationId xmlns:a16="http://schemas.microsoft.com/office/drawing/2014/main" id="{66EAEA94-D756-4438-9652-CBFD73BF306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56" name="Straight Connector 1656">
                  <a:extLst>
                    <a:ext uri="{FF2B5EF4-FFF2-40B4-BE49-F238E27FC236}">
                      <a16:creationId xmlns:a16="http://schemas.microsoft.com/office/drawing/2014/main" id="{E71E7DC9-EF5B-4488-B192-4C38C35DADB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32" name="Group 1632">
                <a:extLst>
                  <a:ext uri="{FF2B5EF4-FFF2-40B4-BE49-F238E27FC236}">
                    <a16:creationId xmlns:a16="http://schemas.microsoft.com/office/drawing/2014/main" id="{7A24CF49-880F-443C-B6D6-692DAD6CE2D6}"/>
                  </a:ext>
                </a:extLst>
              </p:cNvPr>
              <p:cNvGrpSpPr/>
              <p:nvPr/>
            </p:nvGrpSpPr>
            <p:grpSpPr>
              <a:xfrm>
                <a:off x="5112060" y="5409220"/>
                <a:ext cx="72008" cy="36004"/>
                <a:chOff x="4355976" y="6453336"/>
                <a:chExt cx="72008" cy="36004"/>
              </a:xfrm>
            </p:grpSpPr>
            <p:cxnSp>
              <p:nvCxnSpPr>
                <p:cNvPr id="353" name="Straight Connector 1653">
                  <a:extLst>
                    <a:ext uri="{FF2B5EF4-FFF2-40B4-BE49-F238E27FC236}">
                      <a16:creationId xmlns:a16="http://schemas.microsoft.com/office/drawing/2014/main" id="{591AF145-F9B7-4F24-942F-30A0A9D57A5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54" name="Straight Connector 1654">
                  <a:extLst>
                    <a:ext uri="{FF2B5EF4-FFF2-40B4-BE49-F238E27FC236}">
                      <a16:creationId xmlns:a16="http://schemas.microsoft.com/office/drawing/2014/main" id="{01C4EC66-42BD-4FB8-A283-76368807AD9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33" name="Group 1633">
                <a:extLst>
                  <a:ext uri="{FF2B5EF4-FFF2-40B4-BE49-F238E27FC236}">
                    <a16:creationId xmlns:a16="http://schemas.microsoft.com/office/drawing/2014/main" id="{84E4D561-D48F-4958-B94B-467290B41020}"/>
                  </a:ext>
                </a:extLst>
              </p:cNvPr>
              <p:cNvGrpSpPr/>
              <p:nvPr/>
            </p:nvGrpSpPr>
            <p:grpSpPr>
              <a:xfrm>
                <a:off x="5184068" y="5409220"/>
                <a:ext cx="72008" cy="36004"/>
                <a:chOff x="4355976" y="6453336"/>
                <a:chExt cx="72008" cy="36004"/>
              </a:xfrm>
            </p:grpSpPr>
            <p:cxnSp>
              <p:nvCxnSpPr>
                <p:cNvPr id="351" name="Straight Connector 1651">
                  <a:extLst>
                    <a:ext uri="{FF2B5EF4-FFF2-40B4-BE49-F238E27FC236}">
                      <a16:creationId xmlns:a16="http://schemas.microsoft.com/office/drawing/2014/main" id="{92F78147-47EB-4CE1-80C0-5689887CBED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52" name="Straight Connector 1652">
                  <a:extLst>
                    <a:ext uri="{FF2B5EF4-FFF2-40B4-BE49-F238E27FC236}">
                      <a16:creationId xmlns:a16="http://schemas.microsoft.com/office/drawing/2014/main" id="{6F1BF856-9A8E-4870-A458-1BC6F2C9775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34" name="Group 1634">
                <a:extLst>
                  <a:ext uri="{FF2B5EF4-FFF2-40B4-BE49-F238E27FC236}">
                    <a16:creationId xmlns:a16="http://schemas.microsoft.com/office/drawing/2014/main" id="{1DA43866-0E0A-4DE5-A82E-16A545A6C8AE}"/>
                  </a:ext>
                </a:extLst>
              </p:cNvPr>
              <p:cNvGrpSpPr/>
              <p:nvPr/>
            </p:nvGrpSpPr>
            <p:grpSpPr>
              <a:xfrm>
                <a:off x="5256076" y="5409220"/>
                <a:ext cx="72008" cy="36004"/>
                <a:chOff x="4355976" y="6453336"/>
                <a:chExt cx="72008" cy="36004"/>
              </a:xfrm>
            </p:grpSpPr>
            <p:cxnSp>
              <p:nvCxnSpPr>
                <p:cNvPr id="349" name="Straight Connector 1649">
                  <a:extLst>
                    <a:ext uri="{FF2B5EF4-FFF2-40B4-BE49-F238E27FC236}">
                      <a16:creationId xmlns:a16="http://schemas.microsoft.com/office/drawing/2014/main" id="{86003B66-2C84-4E4E-A53B-9C9A80B100D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50" name="Straight Connector 1650">
                  <a:extLst>
                    <a:ext uri="{FF2B5EF4-FFF2-40B4-BE49-F238E27FC236}">
                      <a16:creationId xmlns:a16="http://schemas.microsoft.com/office/drawing/2014/main" id="{C55E0950-2EA9-44F3-AB45-7679D1CA2C2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35" name="Group 1635">
                <a:extLst>
                  <a:ext uri="{FF2B5EF4-FFF2-40B4-BE49-F238E27FC236}">
                    <a16:creationId xmlns:a16="http://schemas.microsoft.com/office/drawing/2014/main" id="{931A0BBA-FCB2-44E1-92A2-5CBD7D477294}"/>
                  </a:ext>
                </a:extLst>
              </p:cNvPr>
              <p:cNvGrpSpPr/>
              <p:nvPr/>
            </p:nvGrpSpPr>
            <p:grpSpPr>
              <a:xfrm>
                <a:off x="5328084" y="5409220"/>
                <a:ext cx="72008" cy="36004"/>
                <a:chOff x="4355976" y="6453336"/>
                <a:chExt cx="72008" cy="36004"/>
              </a:xfrm>
            </p:grpSpPr>
            <p:cxnSp>
              <p:nvCxnSpPr>
                <p:cNvPr id="347" name="Straight Connector 1647">
                  <a:extLst>
                    <a:ext uri="{FF2B5EF4-FFF2-40B4-BE49-F238E27FC236}">
                      <a16:creationId xmlns:a16="http://schemas.microsoft.com/office/drawing/2014/main" id="{492F3119-0679-4451-82F9-1AA1FA96071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48" name="Straight Connector 1648">
                  <a:extLst>
                    <a:ext uri="{FF2B5EF4-FFF2-40B4-BE49-F238E27FC236}">
                      <a16:creationId xmlns:a16="http://schemas.microsoft.com/office/drawing/2014/main" id="{EB7214B4-63A4-49EB-B6C1-E3920055066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36" name="Group 1636">
                <a:extLst>
                  <a:ext uri="{FF2B5EF4-FFF2-40B4-BE49-F238E27FC236}">
                    <a16:creationId xmlns:a16="http://schemas.microsoft.com/office/drawing/2014/main" id="{28F901AE-EF32-4C54-B6C6-CD93D8B516CE}"/>
                  </a:ext>
                </a:extLst>
              </p:cNvPr>
              <p:cNvGrpSpPr/>
              <p:nvPr/>
            </p:nvGrpSpPr>
            <p:grpSpPr>
              <a:xfrm>
                <a:off x="5400092" y="5409220"/>
                <a:ext cx="72008" cy="36004"/>
                <a:chOff x="4355976" y="6453336"/>
                <a:chExt cx="72008" cy="36004"/>
              </a:xfrm>
            </p:grpSpPr>
            <p:cxnSp>
              <p:nvCxnSpPr>
                <p:cNvPr id="345" name="Straight Connector 1645">
                  <a:extLst>
                    <a:ext uri="{FF2B5EF4-FFF2-40B4-BE49-F238E27FC236}">
                      <a16:creationId xmlns:a16="http://schemas.microsoft.com/office/drawing/2014/main" id="{9B950854-CAE8-4D76-AF9A-58276A1AB61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46" name="Straight Connector 1646">
                  <a:extLst>
                    <a:ext uri="{FF2B5EF4-FFF2-40B4-BE49-F238E27FC236}">
                      <a16:creationId xmlns:a16="http://schemas.microsoft.com/office/drawing/2014/main" id="{7BC59C42-88B8-4E03-9C0E-A52E266C39F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337" name="Rectangle 1637">
                <a:extLst>
                  <a:ext uri="{FF2B5EF4-FFF2-40B4-BE49-F238E27FC236}">
                    <a16:creationId xmlns:a16="http://schemas.microsoft.com/office/drawing/2014/main" id="{BF8A7817-6BEE-4D74-92F7-EE01706EBEFB}"/>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338" name="TextBox 1638">
                <a:extLst>
                  <a:ext uri="{FF2B5EF4-FFF2-40B4-BE49-F238E27FC236}">
                    <a16:creationId xmlns:a16="http://schemas.microsoft.com/office/drawing/2014/main" id="{2A12090A-6666-4724-B77A-A13339A220BF}"/>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339" name="Straight Connector 1639">
                <a:extLst>
                  <a:ext uri="{FF2B5EF4-FFF2-40B4-BE49-F238E27FC236}">
                    <a16:creationId xmlns:a16="http://schemas.microsoft.com/office/drawing/2014/main" id="{D2D79535-1CC8-498B-A3F0-A680766B82C2}"/>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340" name="Right Arrow 1640">
                <a:extLst>
                  <a:ext uri="{FF2B5EF4-FFF2-40B4-BE49-F238E27FC236}">
                    <a16:creationId xmlns:a16="http://schemas.microsoft.com/office/drawing/2014/main" id="{B08C59A0-CBAA-48A1-B98F-2C1587307F4A}"/>
                  </a:ext>
                </a:extLst>
              </p:cNvPr>
              <p:cNvSpPr/>
              <p:nvPr/>
            </p:nvSpPr>
            <p:spPr>
              <a:xfrm>
                <a:off x="5508104" y="5589240"/>
                <a:ext cx="144016"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341" name="TextBox 1641">
                <a:extLst>
                  <a:ext uri="{FF2B5EF4-FFF2-40B4-BE49-F238E27FC236}">
                    <a16:creationId xmlns:a16="http://schemas.microsoft.com/office/drawing/2014/main" id="{55D5682A-1A45-4ACB-9DCD-D7ED7E4D3134}"/>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342" name="Straight Connector 1642">
                <a:extLst>
                  <a:ext uri="{FF2B5EF4-FFF2-40B4-BE49-F238E27FC236}">
                    <a16:creationId xmlns:a16="http://schemas.microsoft.com/office/drawing/2014/main" id="{408F32FE-61E0-468C-B504-58904CD8070E}"/>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343" name="Straight Connector 1643">
                <a:extLst>
                  <a:ext uri="{FF2B5EF4-FFF2-40B4-BE49-F238E27FC236}">
                    <a16:creationId xmlns:a16="http://schemas.microsoft.com/office/drawing/2014/main" id="{8E11AF8D-5482-4AA2-B134-DFB9E5DFB57D}"/>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344" name="Isosceles Triangle 1644">
                <a:extLst>
                  <a:ext uri="{FF2B5EF4-FFF2-40B4-BE49-F238E27FC236}">
                    <a16:creationId xmlns:a16="http://schemas.microsoft.com/office/drawing/2014/main" id="{D1857EC9-578A-4008-9AC5-44C34224B420}"/>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42" name="Group 1442">
              <a:extLst>
                <a:ext uri="{FF2B5EF4-FFF2-40B4-BE49-F238E27FC236}">
                  <a16:creationId xmlns:a16="http://schemas.microsoft.com/office/drawing/2014/main" id="{15C27DE2-87F2-4CBE-B960-D6F8308520CB}"/>
                </a:ext>
              </a:extLst>
            </p:cNvPr>
            <p:cNvGrpSpPr/>
            <p:nvPr/>
          </p:nvGrpSpPr>
          <p:grpSpPr>
            <a:xfrm>
              <a:off x="3599892" y="5481228"/>
              <a:ext cx="2052228" cy="359460"/>
              <a:chOff x="3671900" y="5409220"/>
              <a:chExt cx="2052228" cy="359460"/>
            </a:xfrm>
          </p:grpSpPr>
          <p:sp>
            <p:nvSpPr>
              <p:cNvPr id="261" name="Rectangle 1561">
                <a:extLst>
                  <a:ext uri="{FF2B5EF4-FFF2-40B4-BE49-F238E27FC236}">
                    <a16:creationId xmlns:a16="http://schemas.microsoft.com/office/drawing/2014/main" id="{A60E7288-75F0-4159-A647-A55A2C6DDB83}"/>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62" name="TextBox 1562">
                <a:extLst>
                  <a:ext uri="{FF2B5EF4-FFF2-40B4-BE49-F238E27FC236}">
                    <a16:creationId xmlns:a16="http://schemas.microsoft.com/office/drawing/2014/main" id="{DFAAD555-B447-4CC1-BB53-4C82F9B6E5D8}"/>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263" name="Group 1563">
                <a:extLst>
                  <a:ext uri="{FF2B5EF4-FFF2-40B4-BE49-F238E27FC236}">
                    <a16:creationId xmlns:a16="http://schemas.microsoft.com/office/drawing/2014/main" id="{6D72061B-515C-4A13-9B90-7CB78BABF640}"/>
                  </a:ext>
                </a:extLst>
              </p:cNvPr>
              <p:cNvGrpSpPr/>
              <p:nvPr/>
            </p:nvGrpSpPr>
            <p:grpSpPr>
              <a:xfrm>
                <a:off x="4319972" y="5409220"/>
                <a:ext cx="72008" cy="36004"/>
                <a:chOff x="4355976" y="6453336"/>
                <a:chExt cx="72008" cy="36004"/>
              </a:xfrm>
            </p:grpSpPr>
            <p:cxnSp>
              <p:nvCxnSpPr>
                <p:cNvPr id="317" name="Straight Connector 1617">
                  <a:extLst>
                    <a:ext uri="{FF2B5EF4-FFF2-40B4-BE49-F238E27FC236}">
                      <a16:creationId xmlns:a16="http://schemas.microsoft.com/office/drawing/2014/main" id="{CA988C41-01A7-4322-811B-2902F7AB889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18" name="Straight Connector 1618">
                  <a:extLst>
                    <a:ext uri="{FF2B5EF4-FFF2-40B4-BE49-F238E27FC236}">
                      <a16:creationId xmlns:a16="http://schemas.microsoft.com/office/drawing/2014/main" id="{CF06CC14-3088-4DE0-A3C5-513322B4CBF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64" name="Group 1564">
                <a:extLst>
                  <a:ext uri="{FF2B5EF4-FFF2-40B4-BE49-F238E27FC236}">
                    <a16:creationId xmlns:a16="http://schemas.microsoft.com/office/drawing/2014/main" id="{7FFBDC3F-BC4B-4EFE-B250-0783ACCF9B79}"/>
                  </a:ext>
                </a:extLst>
              </p:cNvPr>
              <p:cNvGrpSpPr/>
              <p:nvPr/>
            </p:nvGrpSpPr>
            <p:grpSpPr>
              <a:xfrm>
                <a:off x="4391980" y="5409220"/>
                <a:ext cx="72008" cy="36004"/>
                <a:chOff x="4355976" y="6453336"/>
                <a:chExt cx="72008" cy="36004"/>
              </a:xfrm>
            </p:grpSpPr>
            <p:cxnSp>
              <p:nvCxnSpPr>
                <p:cNvPr id="315" name="Straight Connector 1615">
                  <a:extLst>
                    <a:ext uri="{FF2B5EF4-FFF2-40B4-BE49-F238E27FC236}">
                      <a16:creationId xmlns:a16="http://schemas.microsoft.com/office/drawing/2014/main" id="{AC94DB44-58A1-4120-BCC4-473AAECD7F6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16" name="Straight Connector 1616">
                  <a:extLst>
                    <a:ext uri="{FF2B5EF4-FFF2-40B4-BE49-F238E27FC236}">
                      <a16:creationId xmlns:a16="http://schemas.microsoft.com/office/drawing/2014/main" id="{DF3E41D6-24A2-4E13-8DD2-9E1D73DF412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65" name="Group 1565">
                <a:extLst>
                  <a:ext uri="{FF2B5EF4-FFF2-40B4-BE49-F238E27FC236}">
                    <a16:creationId xmlns:a16="http://schemas.microsoft.com/office/drawing/2014/main" id="{FC4C2F52-DC32-4C39-8DB9-838C774252C5}"/>
                  </a:ext>
                </a:extLst>
              </p:cNvPr>
              <p:cNvGrpSpPr/>
              <p:nvPr/>
            </p:nvGrpSpPr>
            <p:grpSpPr>
              <a:xfrm>
                <a:off x="4463988" y="5409220"/>
                <a:ext cx="72008" cy="36004"/>
                <a:chOff x="4355976" y="6453336"/>
                <a:chExt cx="72008" cy="36004"/>
              </a:xfrm>
            </p:grpSpPr>
            <p:cxnSp>
              <p:nvCxnSpPr>
                <p:cNvPr id="313" name="Straight Connector 1613">
                  <a:extLst>
                    <a:ext uri="{FF2B5EF4-FFF2-40B4-BE49-F238E27FC236}">
                      <a16:creationId xmlns:a16="http://schemas.microsoft.com/office/drawing/2014/main" id="{64A16D06-2A88-4691-B263-BAE88995F52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14" name="Straight Connector 1614">
                  <a:extLst>
                    <a:ext uri="{FF2B5EF4-FFF2-40B4-BE49-F238E27FC236}">
                      <a16:creationId xmlns:a16="http://schemas.microsoft.com/office/drawing/2014/main" id="{20C04171-D329-47B4-A4E4-930237473CA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66" name="Group 1566">
                <a:extLst>
                  <a:ext uri="{FF2B5EF4-FFF2-40B4-BE49-F238E27FC236}">
                    <a16:creationId xmlns:a16="http://schemas.microsoft.com/office/drawing/2014/main" id="{95BE61D0-67E5-424C-BF77-BB610D1E8880}"/>
                  </a:ext>
                </a:extLst>
              </p:cNvPr>
              <p:cNvGrpSpPr/>
              <p:nvPr/>
            </p:nvGrpSpPr>
            <p:grpSpPr>
              <a:xfrm>
                <a:off x="4535996" y="5409220"/>
                <a:ext cx="72008" cy="36004"/>
                <a:chOff x="4355976" y="6453336"/>
                <a:chExt cx="72008" cy="36004"/>
              </a:xfrm>
            </p:grpSpPr>
            <p:cxnSp>
              <p:nvCxnSpPr>
                <p:cNvPr id="311" name="Straight Connector 1611">
                  <a:extLst>
                    <a:ext uri="{FF2B5EF4-FFF2-40B4-BE49-F238E27FC236}">
                      <a16:creationId xmlns:a16="http://schemas.microsoft.com/office/drawing/2014/main" id="{F4FDC855-759C-4592-9B2A-745657C4221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12" name="Straight Connector 1612">
                  <a:extLst>
                    <a:ext uri="{FF2B5EF4-FFF2-40B4-BE49-F238E27FC236}">
                      <a16:creationId xmlns:a16="http://schemas.microsoft.com/office/drawing/2014/main" id="{CA1EFF24-8536-41E4-885F-05D885CC336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67" name="Group 1567">
                <a:extLst>
                  <a:ext uri="{FF2B5EF4-FFF2-40B4-BE49-F238E27FC236}">
                    <a16:creationId xmlns:a16="http://schemas.microsoft.com/office/drawing/2014/main" id="{1F513CE6-A2EF-4660-87E1-DFD23A66B8AA}"/>
                  </a:ext>
                </a:extLst>
              </p:cNvPr>
              <p:cNvGrpSpPr/>
              <p:nvPr/>
            </p:nvGrpSpPr>
            <p:grpSpPr>
              <a:xfrm>
                <a:off x="4608004" y="5409220"/>
                <a:ext cx="72008" cy="36004"/>
                <a:chOff x="4355976" y="6453336"/>
                <a:chExt cx="72008" cy="36004"/>
              </a:xfrm>
            </p:grpSpPr>
            <p:cxnSp>
              <p:nvCxnSpPr>
                <p:cNvPr id="309" name="Straight Connector 1609">
                  <a:extLst>
                    <a:ext uri="{FF2B5EF4-FFF2-40B4-BE49-F238E27FC236}">
                      <a16:creationId xmlns:a16="http://schemas.microsoft.com/office/drawing/2014/main" id="{258F5ACB-3694-47EB-99D8-99F4AD446D1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10" name="Straight Connector 1610">
                  <a:extLst>
                    <a:ext uri="{FF2B5EF4-FFF2-40B4-BE49-F238E27FC236}">
                      <a16:creationId xmlns:a16="http://schemas.microsoft.com/office/drawing/2014/main" id="{259B21F1-AB2D-4614-A602-61997BE1883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68" name="Group 1568">
                <a:extLst>
                  <a:ext uri="{FF2B5EF4-FFF2-40B4-BE49-F238E27FC236}">
                    <a16:creationId xmlns:a16="http://schemas.microsoft.com/office/drawing/2014/main" id="{A39C6BB0-81DD-4755-BA96-BDCBD7E8B84A}"/>
                  </a:ext>
                </a:extLst>
              </p:cNvPr>
              <p:cNvGrpSpPr/>
              <p:nvPr/>
            </p:nvGrpSpPr>
            <p:grpSpPr>
              <a:xfrm>
                <a:off x="4680012" y="5409220"/>
                <a:ext cx="72008" cy="36004"/>
                <a:chOff x="4355976" y="6453336"/>
                <a:chExt cx="72008" cy="36004"/>
              </a:xfrm>
            </p:grpSpPr>
            <p:cxnSp>
              <p:nvCxnSpPr>
                <p:cNvPr id="307" name="Straight Connector 1607">
                  <a:extLst>
                    <a:ext uri="{FF2B5EF4-FFF2-40B4-BE49-F238E27FC236}">
                      <a16:creationId xmlns:a16="http://schemas.microsoft.com/office/drawing/2014/main" id="{01B422A8-F2BD-4A3A-8A81-96ECA46310C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08" name="Straight Connector 1608">
                  <a:extLst>
                    <a:ext uri="{FF2B5EF4-FFF2-40B4-BE49-F238E27FC236}">
                      <a16:creationId xmlns:a16="http://schemas.microsoft.com/office/drawing/2014/main" id="{5588EC31-621B-4744-9EB8-9A4CC7316A4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69" name="Group 1569">
                <a:extLst>
                  <a:ext uri="{FF2B5EF4-FFF2-40B4-BE49-F238E27FC236}">
                    <a16:creationId xmlns:a16="http://schemas.microsoft.com/office/drawing/2014/main" id="{54678FB6-9438-4B8E-B4E3-6BCDB4929794}"/>
                  </a:ext>
                </a:extLst>
              </p:cNvPr>
              <p:cNvGrpSpPr/>
              <p:nvPr/>
            </p:nvGrpSpPr>
            <p:grpSpPr>
              <a:xfrm>
                <a:off x="4752020" y="5409220"/>
                <a:ext cx="72008" cy="36004"/>
                <a:chOff x="4355976" y="6453336"/>
                <a:chExt cx="72008" cy="36004"/>
              </a:xfrm>
            </p:grpSpPr>
            <p:cxnSp>
              <p:nvCxnSpPr>
                <p:cNvPr id="305" name="Straight Connector 1605">
                  <a:extLst>
                    <a:ext uri="{FF2B5EF4-FFF2-40B4-BE49-F238E27FC236}">
                      <a16:creationId xmlns:a16="http://schemas.microsoft.com/office/drawing/2014/main" id="{614A7759-5650-43AE-BA0C-95E764FF312F}"/>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06" name="Straight Connector 1606">
                  <a:extLst>
                    <a:ext uri="{FF2B5EF4-FFF2-40B4-BE49-F238E27FC236}">
                      <a16:creationId xmlns:a16="http://schemas.microsoft.com/office/drawing/2014/main" id="{6FD3108D-3E5B-4CA3-8177-7A49F1CB8B9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70" name="Group 1570">
                <a:extLst>
                  <a:ext uri="{FF2B5EF4-FFF2-40B4-BE49-F238E27FC236}">
                    <a16:creationId xmlns:a16="http://schemas.microsoft.com/office/drawing/2014/main" id="{B4B679EB-69BA-43D1-ACC8-E50C0950BFC3}"/>
                  </a:ext>
                </a:extLst>
              </p:cNvPr>
              <p:cNvGrpSpPr/>
              <p:nvPr/>
            </p:nvGrpSpPr>
            <p:grpSpPr>
              <a:xfrm>
                <a:off x="4824028" y="5409220"/>
                <a:ext cx="72008" cy="36004"/>
                <a:chOff x="4355976" y="6453336"/>
                <a:chExt cx="72008" cy="36004"/>
              </a:xfrm>
            </p:grpSpPr>
            <p:cxnSp>
              <p:nvCxnSpPr>
                <p:cNvPr id="303" name="Straight Connector 1603">
                  <a:extLst>
                    <a:ext uri="{FF2B5EF4-FFF2-40B4-BE49-F238E27FC236}">
                      <a16:creationId xmlns:a16="http://schemas.microsoft.com/office/drawing/2014/main" id="{B27010D5-91B6-44AC-8C18-DBD755DBBDF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04" name="Straight Connector 1604">
                  <a:extLst>
                    <a:ext uri="{FF2B5EF4-FFF2-40B4-BE49-F238E27FC236}">
                      <a16:creationId xmlns:a16="http://schemas.microsoft.com/office/drawing/2014/main" id="{3E81F027-1351-4ECB-8EE6-F7C382E016E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71" name="Group 1571">
                <a:extLst>
                  <a:ext uri="{FF2B5EF4-FFF2-40B4-BE49-F238E27FC236}">
                    <a16:creationId xmlns:a16="http://schemas.microsoft.com/office/drawing/2014/main" id="{2DFE352B-9CEB-433E-AD25-92DD1CB9A825}"/>
                  </a:ext>
                </a:extLst>
              </p:cNvPr>
              <p:cNvGrpSpPr/>
              <p:nvPr/>
            </p:nvGrpSpPr>
            <p:grpSpPr>
              <a:xfrm>
                <a:off x="4896036" y="5409220"/>
                <a:ext cx="72008" cy="36004"/>
                <a:chOff x="4355976" y="6453336"/>
                <a:chExt cx="72008" cy="36004"/>
              </a:xfrm>
            </p:grpSpPr>
            <p:cxnSp>
              <p:nvCxnSpPr>
                <p:cNvPr id="301" name="Straight Connector 1601">
                  <a:extLst>
                    <a:ext uri="{FF2B5EF4-FFF2-40B4-BE49-F238E27FC236}">
                      <a16:creationId xmlns:a16="http://schemas.microsoft.com/office/drawing/2014/main" id="{4A58FECA-C227-49B1-B192-12C32B475BE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02" name="Straight Connector 1602">
                  <a:extLst>
                    <a:ext uri="{FF2B5EF4-FFF2-40B4-BE49-F238E27FC236}">
                      <a16:creationId xmlns:a16="http://schemas.microsoft.com/office/drawing/2014/main" id="{ABFD5E9A-D2EC-4DFA-BE2F-A253DD64A70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72" name="Group 1572">
                <a:extLst>
                  <a:ext uri="{FF2B5EF4-FFF2-40B4-BE49-F238E27FC236}">
                    <a16:creationId xmlns:a16="http://schemas.microsoft.com/office/drawing/2014/main" id="{60BA1EF6-0CFC-43E8-A76D-AE38D7B693CE}"/>
                  </a:ext>
                </a:extLst>
              </p:cNvPr>
              <p:cNvGrpSpPr/>
              <p:nvPr/>
            </p:nvGrpSpPr>
            <p:grpSpPr>
              <a:xfrm>
                <a:off x="4968044" y="5409220"/>
                <a:ext cx="72008" cy="36004"/>
                <a:chOff x="4355976" y="6453336"/>
                <a:chExt cx="72008" cy="36004"/>
              </a:xfrm>
            </p:grpSpPr>
            <p:cxnSp>
              <p:nvCxnSpPr>
                <p:cNvPr id="299" name="Straight Connector 1599">
                  <a:extLst>
                    <a:ext uri="{FF2B5EF4-FFF2-40B4-BE49-F238E27FC236}">
                      <a16:creationId xmlns:a16="http://schemas.microsoft.com/office/drawing/2014/main" id="{2193EAC5-0469-4A5C-9498-66A08ACDDB9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300" name="Straight Connector 1600">
                  <a:extLst>
                    <a:ext uri="{FF2B5EF4-FFF2-40B4-BE49-F238E27FC236}">
                      <a16:creationId xmlns:a16="http://schemas.microsoft.com/office/drawing/2014/main" id="{9F789B71-B90B-4F44-AE4A-E2707CD6DBC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73" name="Group 1573">
                <a:extLst>
                  <a:ext uri="{FF2B5EF4-FFF2-40B4-BE49-F238E27FC236}">
                    <a16:creationId xmlns:a16="http://schemas.microsoft.com/office/drawing/2014/main" id="{BA04B74B-288B-4A85-AC2C-EA2D3FB1AA37}"/>
                  </a:ext>
                </a:extLst>
              </p:cNvPr>
              <p:cNvGrpSpPr/>
              <p:nvPr/>
            </p:nvGrpSpPr>
            <p:grpSpPr>
              <a:xfrm>
                <a:off x="5040052" y="5409220"/>
                <a:ext cx="72008" cy="36004"/>
                <a:chOff x="4355976" y="6453336"/>
                <a:chExt cx="72008" cy="36004"/>
              </a:xfrm>
            </p:grpSpPr>
            <p:cxnSp>
              <p:nvCxnSpPr>
                <p:cNvPr id="297" name="Straight Connector 1597">
                  <a:extLst>
                    <a:ext uri="{FF2B5EF4-FFF2-40B4-BE49-F238E27FC236}">
                      <a16:creationId xmlns:a16="http://schemas.microsoft.com/office/drawing/2014/main" id="{05CEC5EA-C397-4AEE-B43B-A2726BD8AD7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98" name="Straight Connector 1598">
                  <a:extLst>
                    <a:ext uri="{FF2B5EF4-FFF2-40B4-BE49-F238E27FC236}">
                      <a16:creationId xmlns:a16="http://schemas.microsoft.com/office/drawing/2014/main" id="{E900BD5D-385A-478B-A99D-CCCD903E021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74" name="Group 1574">
                <a:extLst>
                  <a:ext uri="{FF2B5EF4-FFF2-40B4-BE49-F238E27FC236}">
                    <a16:creationId xmlns:a16="http://schemas.microsoft.com/office/drawing/2014/main" id="{FCF07A9E-B615-4FDB-824D-0A0ED9BB5E4A}"/>
                  </a:ext>
                </a:extLst>
              </p:cNvPr>
              <p:cNvGrpSpPr/>
              <p:nvPr/>
            </p:nvGrpSpPr>
            <p:grpSpPr>
              <a:xfrm>
                <a:off x="5112060" y="5409220"/>
                <a:ext cx="72008" cy="36004"/>
                <a:chOff x="4355976" y="6453336"/>
                <a:chExt cx="72008" cy="36004"/>
              </a:xfrm>
            </p:grpSpPr>
            <p:cxnSp>
              <p:nvCxnSpPr>
                <p:cNvPr id="295" name="Straight Connector 1595">
                  <a:extLst>
                    <a:ext uri="{FF2B5EF4-FFF2-40B4-BE49-F238E27FC236}">
                      <a16:creationId xmlns:a16="http://schemas.microsoft.com/office/drawing/2014/main" id="{AE3606CA-14A3-413E-B07B-5AF526207A1F}"/>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96" name="Straight Connector 1596">
                  <a:extLst>
                    <a:ext uri="{FF2B5EF4-FFF2-40B4-BE49-F238E27FC236}">
                      <a16:creationId xmlns:a16="http://schemas.microsoft.com/office/drawing/2014/main" id="{E3346AC1-D608-43B5-AB2F-2A85108B8FB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75" name="Group 1575">
                <a:extLst>
                  <a:ext uri="{FF2B5EF4-FFF2-40B4-BE49-F238E27FC236}">
                    <a16:creationId xmlns:a16="http://schemas.microsoft.com/office/drawing/2014/main" id="{DD4CD5B1-FBC6-4247-B07E-F354DEDAD041}"/>
                  </a:ext>
                </a:extLst>
              </p:cNvPr>
              <p:cNvGrpSpPr/>
              <p:nvPr/>
            </p:nvGrpSpPr>
            <p:grpSpPr>
              <a:xfrm>
                <a:off x="5184068" y="5409220"/>
                <a:ext cx="72008" cy="36004"/>
                <a:chOff x="4355976" y="6453336"/>
                <a:chExt cx="72008" cy="36004"/>
              </a:xfrm>
            </p:grpSpPr>
            <p:cxnSp>
              <p:nvCxnSpPr>
                <p:cNvPr id="293" name="Straight Connector 1593">
                  <a:extLst>
                    <a:ext uri="{FF2B5EF4-FFF2-40B4-BE49-F238E27FC236}">
                      <a16:creationId xmlns:a16="http://schemas.microsoft.com/office/drawing/2014/main" id="{837F31F8-7504-486F-9A26-04E2B0CA6E7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94" name="Straight Connector 1594">
                  <a:extLst>
                    <a:ext uri="{FF2B5EF4-FFF2-40B4-BE49-F238E27FC236}">
                      <a16:creationId xmlns:a16="http://schemas.microsoft.com/office/drawing/2014/main" id="{6E73B006-47F5-475E-BF86-BD0C47B4C34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76" name="Group 1576">
                <a:extLst>
                  <a:ext uri="{FF2B5EF4-FFF2-40B4-BE49-F238E27FC236}">
                    <a16:creationId xmlns:a16="http://schemas.microsoft.com/office/drawing/2014/main" id="{52C03D66-DB0A-412D-AC7E-C30BF779B1B7}"/>
                  </a:ext>
                </a:extLst>
              </p:cNvPr>
              <p:cNvGrpSpPr/>
              <p:nvPr/>
            </p:nvGrpSpPr>
            <p:grpSpPr>
              <a:xfrm>
                <a:off x="5256076" y="5409220"/>
                <a:ext cx="72008" cy="36004"/>
                <a:chOff x="4355976" y="6453336"/>
                <a:chExt cx="72008" cy="36004"/>
              </a:xfrm>
            </p:grpSpPr>
            <p:cxnSp>
              <p:nvCxnSpPr>
                <p:cNvPr id="291" name="Straight Connector 1591">
                  <a:extLst>
                    <a:ext uri="{FF2B5EF4-FFF2-40B4-BE49-F238E27FC236}">
                      <a16:creationId xmlns:a16="http://schemas.microsoft.com/office/drawing/2014/main" id="{C0D87114-370F-4661-BFBF-CECD777C989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92" name="Straight Connector 1592">
                  <a:extLst>
                    <a:ext uri="{FF2B5EF4-FFF2-40B4-BE49-F238E27FC236}">
                      <a16:creationId xmlns:a16="http://schemas.microsoft.com/office/drawing/2014/main" id="{D9CA9E76-3166-412E-B4DF-B7C3AFA0D62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77" name="Group 1577">
                <a:extLst>
                  <a:ext uri="{FF2B5EF4-FFF2-40B4-BE49-F238E27FC236}">
                    <a16:creationId xmlns:a16="http://schemas.microsoft.com/office/drawing/2014/main" id="{BE543146-E338-4CD7-9B10-F340FC7C8912}"/>
                  </a:ext>
                </a:extLst>
              </p:cNvPr>
              <p:cNvGrpSpPr/>
              <p:nvPr/>
            </p:nvGrpSpPr>
            <p:grpSpPr>
              <a:xfrm>
                <a:off x="5328084" y="5409220"/>
                <a:ext cx="72008" cy="36004"/>
                <a:chOff x="4355976" y="6453336"/>
                <a:chExt cx="72008" cy="36004"/>
              </a:xfrm>
            </p:grpSpPr>
            <p:cxnSp>
              <p:nvCxnSpPr>
                <p:cNvPr id="289" name="Straight Connector 1589">
                  <a:extLst>
                    <a:ext uri="{FF2B5EF4-FFF2-40B4-BE49-F238E27FC236}">
                      <a16:creationId xmlns:a16="http://schemas.microsoft.com/office/drawing/2014/main" id="{2F05658D-22F3-4085-BDD8-2F44698B6F0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90" name="Straight Connector 1590">
                  <a:extLst>
                    <a:ext uri="{FF2B5EF4-FFF2-40B4-BE49-F238E27FC236}">
                      <a16:creationId xmlns:a16="http://schemas.microsoft.com/office/drawing/2014/main" id="{BA9BD11C-1EFF-4CC2-931B-A60FD1CC8BB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78" name="Group 1578">
                <a:extLst>
                  <a:ext uri="{FF2B5EF4-FFF2-40B4-BE49-F238E27FC236}">
                    <a16:creationId xmlns:a16="http://schemas.microsoft.com/office/drawing/2014/main" id="{BA208292-30FC-479C-9942-957A557BF115}"/>
                  </a:ext>
                </a:extLst>
              </p:cNvPr>
              <p:cNvGrpSpPr/>
              <p:nvPr/>
            </p:nvGrpSpPr>
            <p:grpSpPr>
              <a:xfrm>
                <a:off x="5400092" y="5409220"/>
                <a:ext cx="72008" cy="36004"/>
                <a:chOff x="4355976" y="6453336"/>
                <a:chExt cx="72008" cy="36004"/>
              </a:xfrm>
            </p:grpSpPr>
            <p:cxnSp>
              <p:nvCxnSpPr>
                <p:cNvPr id="287" name="Straight Connector 1587">
                  <a:extLst>
                    <a:ext uri="{FF2B5EF4-FFF2-40B4-BE49-F238E27FC236}">
                      <a16:creationId xmlns:a16="http://schemas.microsoft.com/office/drawing/2014/main" id="{D5DF29FD-D729-4F0B-9349-5AA3E0B46D3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88" name="Straight Connector 1588">
                  <a:extLst>
                    <a:ext uri="{FF2B5EF4-FFF2-40B4-BE49-F238E27FC236}">
                      <a16:creationId xmlns:a16="http://schemas.microsoft.com/office/drawing/2014/main" id="{FDAA30E6-5657-4D9C-BAB2-1A4FC88CD79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279" name="Rectangle 1579">
                <a:extLst>
                  <a:ext uri="{FF2B5EF4-FFF2-40B4-BE49-F238E27FC236}">
                    <a16:creationId xmlns:a16="http://schemas.microsoft.com/office/drawing/2014/main" id="{CA9253CD-D50A-4601-B42E-093EEE32416C}"/>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80" name="TextBox 1580">
                <a:extLst>
                  <a:ext uri="{FF2B5EF4-FFF2-40B4-BE49-F238E27FC236}">
                    <a16:creationId xmlns:a16="http://schemas.microsoft.com/office/drawing/2014/main" id="{476413FF-8E90-48E3-AD0B-6B41DBABAEAC}"/>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281" name="Straight Connector 1581">
                <a:extLst>
                  <a:ext uri="{FF2B5EF4-FFF2-40B4-BE49-F238E27FC236}">
                    <a16:creationId xmlns:a16="http://schemas.microsoft.com/office/drawing/2014/main" id="{F13E2799-46B5-4B79-A328-BDFC11380CC4}"/>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282" name="Right Arrow 1582">
                <a:extLst>
                  <a:ext uri="{FF2B5EF4-FFF2-40B4-BE49-F238E27FC236}">
                    <a16:creationId xmlns:a16="http://schemas.microsoft.com/office/drawing/2014/main" id="{5DE479A5-88CC-4390-B8C8-51CE88734274}"/>
                  </a:ext>
                </a:extLst>
              </p:cNvPr>
              <p:cNvSpPr/>
              <p:nvPr/>
            </p:nvSpPr>
            <p:spPr>
              <a:xfrm>
                <a:off x="5508104" y="5589240"/>
                <a:ext cx="216024"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83" name="TextBox 1583">
                <a:extLst>
                  <a:ext uri="{FF2B5EF4-FFF2-40B4-BE49-F238E27FC236}">
                    <a16:creationId xmlns:a16="http://schemas.microsoft.com/office/drawing/2014/main" id="{29932616-027B-4DC2-A3FE-17AB0CAA3322}"/>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284" name="Straight Connector 1584">
                <a:extLst>
                  <a:ext uri="{FF2B5EF4-FFF2-40B4-BE49-F238E27FC236}">
                    <a16:creationId xmlns:a16="http://schemas.microsoft.com/office/drawing/2014/main" id="{259DC445-3D99-4CAA-A663-E50D83D10162}"/>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285" name="Straight Connector 1585">
                <a:extLst>
                  <a:ext uri="{FF2B5EF4-FFF2-40B4-BE49-F238E27FC236}">
                    <a16:creationId xmlns:a16="http://schemas.microsoft.com/office/drawing/2014/main" id="{0D1A62CC-B86D-4E0C-B426-E699B0585646}"/>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286" name="Isosceles Triangle 1586">
                <a:extLst>
                  <a:ext uri="{FF2B5EF4-FFF2-40B4-BE49-F238E27FC236}">
                    <a16:creationId xmlns:a16="http://schemas.microsoft.com/office/drawing/2014/main" id="{2D4AD51C-9B76-4E95-8C7B-2BE9912491FB}"/>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43" name="Group 1443">
              <a:extLst>
                <a:ext uri="{FF2B5EF4-FFF2-40B4-BE49-F238E27FC236}">
                  <a16:creationId xmlns:a16="http://schemas.microsoft.com/office/drawing/2014/main" id="{52C45773-3C46-49D4-B338-E8D4FF5CC46C}"/>
                </a:ext>
              </a:extLst>
            </p:cNvPr>
            <p:cNvGrpSpPr/>
            <p:nvPr/>
          </p:nvGrpSpPr>
          <p:grpSpPr>
            <a:xfrm>
              <a:off x="3527884" y="5553236"/>
              <a:ext cx="2124236" cy="359460"/>
              <a:chOff x="3671900" y="5409220"/>
              <a:chExt cx="2124236" cy="359460"/>
            </a:xfrm>
          </p:grpSpPr>
          <p:sp>
            <p:nvSpPr>
              <p:cNvPr id="203" name="Rectangle 1503">
                <a:extLst>
                  <a:ext uri="{FF2B5EF4-FFF2-40B4-BE49-F238E27FC236}">
                    <a16:creationId xmlns:a16="http://schemas.microsoft.com/office/drawing/2014/main" id="{50F6844D-EB4D-44D1-9CA0-34F5DB4E2314}"/>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04" name="TextBox 1504">
                <a:extLst>
                  <a:ext uri="{FF2B5EF4-FFF2-40B4-BE49-F238E27FC236}">
                    <a16:creationId xmlns:a16="http://schemas.microsoft.com/office/drawing/2014/main" id="{355D1778-AE16-415A-BC73-DC3DEC1E49B8}"/>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205" name="Group 1505">
                <a:extLst>
                  <a:ext uri="{FF2B5EF4-FFF2-40B4-BE49-F238E27FC236}">
                    <a16:creationId xmlns:a16="http://schemas.microsoft.com/office/drawing/2014/main" id="{6436F8C8-CF53-4F65-941F-079DD3C1060E}"/>
                  </a:ext>
                </a:extLst>
              </p:cNvPr>
              <p:cNvGrpSpPr/>
              <p:nvPr/>
            </p:nvGrpSpPr>
            <p:grpSpPr>
              <a:xfrm>
                <a:off x="4319972" y="5409220"/>
                <a:ext cx="72008" cy="36004"/>
                <a:chOff x="4355976" y="6453336"/>
                <a:chExt cx="72008" cy="36004"/>
              </a:xfrm>
            </p:grpSpPr>
            <p:cxnSp>
              <p:nvCxnSpPr>
                <p:cNvPr id="259" name="Straight Connector 1559">
                  <a:extLst>
                    <a:ext uri="{FF2B5EF4-FFF2-40B4-BE49-F238E27FC236}">
                      <a16:creationId xmlns:a16="http://schemas.microsoft.com/office/drawing/2014/main" id="{DE9128C0-6FEF-452A-A7C0-6BD6DC010C8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60" name="Straight Connector 1560">
                  <a:extLst>
                    <a:ext uri="{FF2B5EF4-FFF2-40B4-BE49-F238E27FC236}">
                      <a16:creationId xmlns:a16="http://schemas.microsoft.com/office/drawing/2014/main" id="{9B62AB9D-4AEC-4CC1-AA41-21C408B66D7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06" name="Group 1506">
                <a:extLst>
                  <a:ext uri="{FF2B5EF4-FFF2-40B4-BE49-F238E27FC236}">
                    <a16:creationId xmlns:a16="http://schemas.microsoft.com/office/drawing/2014/main" id="{FB4E32DD-CCF8-4F7D-98A8-29E8E33898B8}"/>
                  </a:ext>
                </a:extLst>
              </p:cNvPr>
              <p:cNvGrpSpPr/>
              <p:nvPr/>
            </p:nvGrpSpPr>
            <p:grpSpPr>
              <a:xfrm>
                <a:off x="4391980" y="5409220"/>
                <a:ext cx="72008" cy="36004"/>
                <a:chOff x="4355976" y="6453336"/>
                <a:chExt cx="72008" cy="36004"/>
              </a:xfrm>
            </p:grpSpPr>
            <p:cxnSp>
              <p:nvCxnSpPr>
                <p:cNvPr id="257" name="Straight Connector 1557">
                  <a:extLst>
                    <a:ext uri="{FF2B5EF4-FFF2-40B4-BE49-F238E27FC236}">
                      <a16:creationId xmlns:a16="http://schemas.microsoft.com/office/drawing/2014/main" id="{A221DC45-5418-4D05-AB78-C9B117DA5A1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58" name="Straight Connector 1558">
                  <a:extLst>
                    <a:ext uri="{FF2B5EF4-FFF2-40B4-BE49-F238E27FC236}">
                      <a16:creationId xmlns:a16="http://schemas.microsoft.com/office/drawing/2014/main" id="{E8CF884F-4124-4D3D-8F2E-F197DCF6FDE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07" name="Group 1507">
                <a:extLst>
                  <a:ext uri="{FF2B5EF4-FFF2-40B4-BE49-F238E27FC236}">
                    <a16:creationId xmlns:a16="http://schemas.microsoft.com/office/drawing/2014/main" id="{6C846F59-D396-478C-9FF9-1EB65349878A}"/>
                  </a:ext>
                </a:extLst>
              </p:cNvPr>
              <p:cNvGrpSpPr/>
              <p:nvPr/>
            </p:nvGrpSpPr>
            <p:grpSpPr>
              <a:xfrm>
                <a:off x="4463988" y="5409220"/>
                <a:ext cx="72008" cy="36004"/>
                <a:chOff x="4355976" y="6453336"/>
                <a:chExt cx="72008" cy="36004"/>
              </a:xfrm>
            </p:grpSpPr>
            <p:cxnSp>
              <p:nvCxnSpPr>
                <p:cNvPr id="255" name="Straight Connector 1555">
                  <a:extLst>
                    <a:ext uri="{FF2B5EF4-FFF2-40B4-BE49-F238E27FC236}">
                      <a16:creationId xmlns:a16="http://schemas.microsoft.com/office/drawing/2014/main" id="{A116166B-B64B-4F24-B3BC-2F59EB74659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56" name="Straight Connector 1556">
                  <a:extLst>
                    <a:ext uri="{FF2B5EF4-FFF2-40B4-BE49-F238E27FC236}">
                      <a16:creationId xmlns:a16="http://schemas.microsoft.com/office/drawing/2014/main" id="{693F023B-1031-43FD-A634-BBBCCBF1CF9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08" name="Group 1508">
                <a:extLst>
                  <a:ext uri="{FF2B5EF4-FFF2-40B4-BE49-F238E27FC236}">
                    <a16:creationId xmlns:a16="http://schemas.microsoft.com/office/drawing/2014/main" id="{DAD774FC-A500-4E36-8B8F-1F598B57035F}"/>
                  </a:ext>
                </a:extLst>
              </p:cNvPr>
              <p:cNvGrpSpPr/>
              <p:nvPr/>
            </p:nvGrpSpPr>
            <p:grpSpPr>
              <a:xfrm>
                <a:off x="4535996" y="5409220"/>
                <a:ext cx="72008" cy="36004"/>
                <a:chOff x="4355976" y="6453336"/>
                <a:chExt cx="72008" cy="36004"/>
              </a:xfrm>
            </p:grpSpPr>
            <p:cxnSp>
              <p:nvCxnSpPr>
                <p:cNvPr id="253" name="Straight Connector 1553">
                  <a:extLst>
                    <a:ext uri="{FF2B5EF4-FFF2-40B4-BE49-F238E27FC236}">
                      <a16:creationId xmlns:a16="http://schemas.microsoft.com/office/drawing/2014/main" id="{E4CBF39B-08BD-471E-97EF-2C19BC4B99E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54" name="Straight Connector 1554">
                  <a:extLst>
                    <a:ext uri="{FF2B5EF4-FFF2-40B4-BE49-F238E27FC236}">
                      <a16:creationId xmlns:a16="http://schemas.microsoft.com/office/drawing/2014/main" id="{95B2DF4A-A186-42BE-A9EF-6979E62BEBA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09" name="Group 1509">
                <a:extLst>
                  <a:ext uri="{FF2B5EF4-FFF2-40B4-BE49-F238E27FC236}">
                    <a16:creationId xmlns:a16="http://schemas.microsoft.com/office/drawing/2014/main" id="{8B42B217-8185-4116-B2DA-FBB1F32FF56D}"/>
                  </a:ext>
                </a:extLst>
              </p:cNvPr>
              <p:cNvGrpSpPr/>
              <p:nvPr/>
            </p:nvGrpSpPr>
            <p:grpSpPr>
              <a:xfrm>
                <a:off x="4608004" y="5409220"/>
                <a:ext cx="72008" cy="36004"/>
                <a:chOff x="4355976" y="6453336"/>
                <a:chExt cx="72008" cy="36004"/>
              </a:xfrm>
            </p:grpSpPr>
            <p:cxnSp>
              <p:nvCxnSpPr>
                <p:cNvPr id="251" name="Straight Connector 1551">
                  <a:extLst>
                    <a:ext uri="{FF2B5EF4-FFF2-40B4-BE49-F238E27FC236}">
                      <a16:creationId xmlns:a16="http://schemas.microsoft.com/office/drawing/2014/main" id="{2455367D-B02C-4874-9BEE-581CD4CEC293}"/>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52" name="Straight Connector 1552">
                  <a:extLst>
                    <a:ext uri="{FF2B5EF4-FFF2-40B4-BE49-F238E27FC236}">
                      <a16:creationId xmlns:a16="http://schemas.microsoft.com/office/drawing/2014/main" id="{53B7BA4F-AB7D-4984-8E04-E4455A8A463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0" name="Group 1510">
                <a:extLst>
                  <a:ext uri="{FF2B5EF4-FFF2-40B4-BE49-F238E27FC236}">
                    <a16:creationId xmlns:a16="http://schemas.microsoft.com/office/drawing/2014/main" id="{BC0B3996-40F2-4475-BE3E-4DD12459256A}"/>
                  </a:ext>
                </a:extLst>
              </p:cNvPr>
              <p:cNvGrpSpPr/>
              <p:nvPr/>
            </p:nvGrpSpPr>
            <p:grpSpPr>
              <a:xfrm>
                <a:off x="4680012" y="5409220"/>
                <a:ext cx="72008" cy="36004"/>
                <a:chOff x="4355976" y="6453336"/>
                <a:chExt cx="72008" cy="36004"/>
              </a:xfrm>
            </p:grpSpPr>
            <p:cxnSp>
              <p:nvCxnSpPr>
                <p:cNvPr id="249" name="Straight Connector 1549">
                  <a:extLst>
                    <a:ext uri="{FF2B5EF4-FFF2-40B4-BE49-F238E27FC236}">
                      <a16:creationId xmlns:a16="http://schemas.microsoft.com/office/drawing/2014/main" id="{EFB3F381-5CD3-4F3E-AC48-D248F31E585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50" name="Straight Connector 1550">
                  <a:extLst>
                    <a:ext uri="{FF2B5EF4-FFF2-40B4-BE49-F238E27FC236}">
                      <a16:creationId xmlns:a16="http://schemas.microsoft.com/office/drawing/2014/main" id="{B0CA3704-2378-4C08-ACDB-2186F31BD97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1" name="Group 1511">
                <a:extLst>
                  <a:ext uri="{FF2B5EF4-FFF2-40B4-BE49-F238E27FC236}">
                    <a16:creationId xmlns:a16="http://schemas.microsoft.com/office/drawing/2014/main" id="{C679B0D5-EF1B-400B-848F-E47FABE5D66B}"/>
                  </a:ext>
                </a:extLst>
              </p:cNvPr>
              <p:cNvGrpSpPr/>
              <p:nvPr/>
            </p:nvGrpSpPr>
            <p:grpSpPr>
              <a:xfrm>
                <a:off x="4752020" y="5409220"/>
                <a:ext cx="72008" cy="36004"/>
                <a:chOff x="4355976" y="6453336"/>
                <a:chExt cx="72008" cy="36004"/>
              </a:xfrm>
            </p:grpSpPr>
            <p:cxnSp>
              <p:nvCxnSpPr>
                <p:cNvPr id="247" name="Straight Connector 1547">
                  <a:extLst>
                    <a:ext uri="{FF2B5EF4-FFF2-40B4-BE49-F238E27FC236}">
                      <a16:creationId xmlns:a16="http://schemas.microsoft.com/office/drawing/2014/main" id="{F090684C-8E77-42EB-A5EA-A580EEF6401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48" name="Straight Connector 1548">
                  <a:extLst>
                    <a:ext uri="{FF2B5EF4-FFF2-40B4-BE49-F238E27FC236}">
                      <a16:creationId xmlns:a16="http://schemas.microsoft.com/office/drawing/2014/main" id="{F63937CB-027A-4F1D-8D2B-FC411863E8D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2" name="Group 1512">
                <a:extLst>
                  <a:ext uri="{FF2B5EF4-FFF2-40B4-BE49-F238E27FC236}">
                    <a16:creationId xmlns:a16="http://schemas.microsoft.com/office/drawing/2014/main" id="{BD23C807-130F-4A52-9226-A82E538D90F1}"/>
                  </a:ext>
                </a:extLst>
              </p:cNvPr>
              <p:cNvGrpSpPr/>
              <p:nvPr/>
            </p:nvGrpSpPr>
            <p:grpSpPr>
              <a:xfrm>
                <a:off x="4824028" y="5409220"/>
                <a:ext cx="72008" cy="36004"/>
                <a:chOff x="4355976" y="6453336"/>
                <a:chExt cx="72008" cy="36004"/>
              </a:xfrm>
            </p:grpSpPr>
            <p:cxnSp>
              <p:nvCxnSpPr>
                <p:cNvPr id="245" name="Straight Connector 1545">
                  <a:extLst>
                    <a:ext uri="{FF2B5EF4-FFF2-40B4-BE49-F238E27FC236}">
                      <a16:creationId xmlns:a16="http://schemas.microsoft.com/office/drawing/2014/main" id="{F0164540-3BD0-4B7E-9107-D2474EE03CE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46" name="Straight Connector 1546">
                  <a:extLst>
                    <a:ext uri="{FF2B5EF4-FFF2-40B4-BE49-F238E27FC236}">
                      <a16:creationId xmlns:a16="http://schemas.microsoft.com/office/drawing/2014/main" id="{F3C66211-5010-476F-BF66-7E6DB4EBAC9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3" name="Group 1513">
                <a:extLst>
                  <a:ext uri="{FF2B5EF4-FFF2-40B4-BE49-F238E27FC236}">
                    <a16:creationId xmlns:a16="http://schemas.microsoft.com/office/drawing/2014/main" id="{FA963C9B-982C-4B88-8A80-148B3B3A1536}"/>
                  </a:ext>
                </a:extLst>
              </p:cNvPr>
              <p:cNvGrpSpPr/>
              <p:nvPr/>
            </p:nvGrpSpPr>
            <p:grpSpPr>
              <a:xfrm>
                <a:off x="4896036" y="5409220"/>
                <a:ext cx="72008" cy="36004"/>
                <a:chOff x="4355976" y="6453336"/>
                <a:chExt cx="72008" cy="36004"/>
              </a:xfrm>
            </p:grpSpPr>
            <p:cxnSp>
              <p:nvCxnSpPr>
                <p:cNvPr id="243" name="Straight Connector 1543">
                  <a:extLst>
                    <a:ext uri="{FF2B5EF4-FFF2-40B4-BE49-F238E27FC236}">
                      <a16:creationId xmlns:a16="http://schemas.microsoft.com/office/drawing/2014/main" id="{B601E0F8-B9FB-44D2-99D7-EAD826CC811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44" name="Straight Connector 1544">
                  <a:extLst>
                    <a:ext uri="{FF2B5EF4-FFF2-40B4-BE49-F238E27FC236}">
                      <a16:creationId xmlns:a16="http://schemas.microsoft.com/office/drawing/2014/main" id="{D9D36084-820C-4466-BD03-B4DA5446741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4" name="Group 1514">
                <a:extLst>
                  <a:ext uri="{FF2B5EF4-FFF2-40B4-BE49-F238E27FC236}">
                    <a16:creationId xmlns:a16="http://schemas.microsoft.com/office/drawing/2014/main" id="{0BAFB480-4D5F-4D9C-BA49-6DF0AA338476}"/>
                  </a:ext>
                </a:extLst>
              </p:cNvPr>
              <p:cNvGrpSpPr/>
              <p:nvPr/>
            </p:nvGrpSpPr>
            <p:grpSpPr>
              <a:xfrm>
                <a:off x="4968044" y="5409220"/>
                <a:ext cx="72008" cy="36004"/>
                <a:chOff x="4355976" y="6453336"/>
                <a:chExt cx="72008" cy="36004"/>
              </a:xfrm>
            </p:grpSpPr>
            <p:cxnSp>
              <p:nvCxnSpPr>
                <p:cNvPr id="241" name="Straight Connector 1541">
                  <a:extLst>
                    <a:ext uri="{FF2B5EF4-FFF2-40B4-BE49-F238E27FC236}">
                      <a16:creationId xmlns:a16="http://schemas.microsoft.com/office/drawing/2014/main" id="{2BD7C92C-616B-40DB-8895-A62A803E3F9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42" name="Straight Connector 1542">
                  <a:extLst>
                    <a:ext uri="{FF2B5EF4-FFF2-40B4-BE49-F238E27FC236}">
                      <a16:creationId xmlns:a16="http://schemas.microsoft.com/office/drawing/2014/main" id="{63790F68-DC91-4806-8C02-A81C7AE5F6C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5" name="Group 1515">
                <a:extLst>
                  <a:ext uri="{FF2B5EF4-FFF2-40B4-BE49-F238E27FC236}">
                    <a16:creationId xmlns:a16="http://schemas.microsoft.com/office/drawing/2014/main" id="{3F9E6E8B-5FAF-4FCD-B48F-9B4C022C2FFA}"/>
                  </a:ext>
                </a:extLst>
              </p:cNvPr>
              <p:cNvGrpSpPr/>
              <p:nvPr/>
            </p:nvGrpSpPr>
            <p:grpSpPr>
              <a:xfrm>
                <a:off x="5040052" y="5409220"/>
                <a:ext cx="72008" cy="36004"/>
                <a:chOff x="4355976" y="6453336"/>
                <a:chExt cx="72008" cy="36004"/>
              </a:xfrm>
            </p:grpSpPr>
            <p:cxnSp>
              <p:nvCxnSpPr>
                <p:cNvPr id="239" name="Straight Connector 1539">
                  <a:extLst>
                    <a:ext uri="{FF2B5EF4-FFF2-40B4-BE49-F238E27FC236}">
                      <a16:creationId xmlns:a16="http://schemas.microsoft.com/office/drawing/2014/main" id="{5B067D67-29A8-4EF1-80B8-D3F062767F3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40" name="Straight Connector 1540">
                  <a:extLst>
                    <a:ext uri="{FF2B5EF4-FFF2-40B4-BE49-F238E27FC236}">
                      <a16:creationId xmlns:a16="http://schemas.microsoft.com/office/drawing/2014/main" id="{4A8C3ECD-0879-4D27-89C8-711369B3DDB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6" name="Group 1516">
                <a:extLst>
                  <a:ext uri="{FF2B5EF4-FFF2-40B4-BE49-F238E27FC236}">
                    <a16:creationId xmlns:a16="http://schemas.microsoft.com/office/drawing/2014/main" id="{52D58C80-FCDB-41E3-89D5-AE317FE2FE71}"/>
                  </a:ext>
                </a:extLst>
              </p:cNvPr>
              <p:cNvGrpSpPr/>
              <p:nvPr/>
            </p:nvGrpSpPr>
            <p:grpSpPr>
              <a:xfrm>
                <a:off x="5112060" y="5409220"/>
                <a:ext cx="72008" cy="36004"/>
                <a:chOff x="4355976" y="6453336"/>
                <a:chExt cx="72008" cy="36004"/>
              </a:xfrm>
            </p:grpSpPr>
            <p:cxnSp>
              <p:nvCxnSpPr>
                <p:cNvPr id="237" name="Straight Connector 1537">
                  <a:extLst>
                    <a:ext uri="{FF2B5EF4-FFF2-40B4-BE49-F238E27FC236}">
                      <a16:creationId xmlns:a16="http://schemas.microsoft.com/office/drawing/2014/main" id="{CD925A7A-C061-4F73-9050-962F8013A95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38" name="Straight Connector 1538">
                  <a:extLst>
                    <a:ext uri="{FF2B5EF4-FFF2-40B4-BE49-F238E27FC236}">
                      <a16:creationId xmlns:a16="http://schemas.microsoft.com/office/drawing/2014/main" id="{8BCA45B9-5150-41E6-BC75-B81C7B67CEB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7" name="Group 1517">
                <a:extLst>
                  <a:ext uri="{FF2B5EF4-FFF2-40B4-BE49-F238E27FC236}">
                    <a16:creationId xmlns:a16="http://schemas.microsoft.com/office/drawing/2014/main" id="{00BC3941-E838-4E2C-AEE3-89D3D5E590F1}"/>
                  </a:ext>
                </a:extLst>
              </p:cNvPr>
              <p:cNvGrpSpPr/>
              <p:nvPr/>
            </p:nvGrpSpPr>
            <p:grpSpPr>
              <a:xfrm>
                <a:off x="5184068" y="5409220"/>
                <a:ext cx="72008" cy="36004"/>
                <a:chOff x="4355976" y="6453336"/>
                <a:chExt cx="72008" cy="36004"/>
              </a:xfrm>
            </p:grpSpPr>
            <p:cxnSp>
              <p:nvCxnSpPr>
                <p:cNvPr id="235" name="Straight Connector 1535">
                  <a:extLst>
                    <a:ext uri="{FF2B5EF4-FFF2-40B4-BE49-F238E27FC236}">
                      <a16:creationId xmlns:a16="http://schemas.microsoft.com/office/drawing/2014/main" id="{39C23837-0553-4D77-BEA1-76ED23CACF83}"/>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36" name="Straight Connector 1536">
                  <a:extLst>
                    <a:ext uri="{FF2B5EF4-FFF2-40B4-BE49-F238E27FC236}">
                      <a16:creationId xmlns:a16="http://schemas.microsoft.com/office/drawing/2014/main" id="{B983AFAB-E667-4514-8E4F-814504F0066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8" name="Group 1518">
                <a:extLst>
                  <a:ext uri="{FF2B5EF4-FFF2-40B4-BE49-F238E27FC236}">
                    <a16:creationId xmlns:a16="http://schemas.microsoft.com/office/drawing/2014/main" id="{67685CE5-0C65-42F7-BB80-CB7B20EB6D2A}"/>
                  </a:ext>
                </a:extLst>
              </p:cNvPr>
              <p:cNvGrpSpPr/>
              <p:nvPr/>
            </p:nvGrpSpPr>
            <p:grpSpPr>
              <a:xfrm>
                <a:off x="5256076" y="5409220"/>
                <a:ext cx="72008" cy="36004"/>
                <a:chOff x="4355976" y="6453336"/>
                <a:chExt cx="72008" cy="36004"/>
              </a:xfrm>
            </p:grpSpPr>
            <p:cxnSp>
              <p:nvCxnSpPr>
                <p:cNvPr id="233" name="Straight Connector 1533">
                  <a:extLst>
                    <a:ext uri="{FF2B5EF4-FFF2-40B4-BE49-F238E27FC236}">
                      <a16:creationId xmlns:a16="http://schemas.microsoft.com/office/drawing/2014/main" id="{50E74C14-CBC1-4C9E-98CE-A15A502F3DC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34" name="Straight Connector 1534">
                  <a:extLst>
                    <a:ext uri="{FF2B5EF4-FFF2-40B4-BE49-F238E27FC236}">
                      <a16:creationId xmlns:a16="http://schemas.microsoft.com/office/drawing/2014/main" id="{AF169FB4-9196-4767-878A-017A5EAB43F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19" name="Group 1519">
                <a:extLst>
                  <a:ext uri="{FF2B5EF4-FFF2-40B4-BE49-F238E27FC236}">
                    <a16:creationId xmlns:a16="http://schemas.microsoft.com/office/drawing/2014/main" id="{363FB75C-9073-485C-9C0F-BF11E28D39BD}"/>
                  </a:ext>
                </a:extLst>
              </p:cNvPr>
              <p:cNvGrpSpPr/>
              <p:nvPr/>
            </p:nvGrpSpPr>
            <p:grpSpPr>
              <a:xfrm>
                <a:off x="5328084" y="5409220"/>
                <a:ext cx="72008" cy="36004"/>
                <a:chOff x="4355976" y="6453336"/>
                <a:chExt cx="72008" cy="36004"/>
              </a:xfrm>
            </p:grpSpPr>
            <p:cxnSp>
              <p:nvCxnSpPr>
                <p:cNvPr id="231" name="Straight Connector 1531">
                  <a:extLst>
                    <a:ext uri="{FF2B5EF4-FFF2-40B4-BE49-F238E27FC236}">
                      <a16:creationId xmlns:a16="http://schemas.microsoft.com/office/drawing/2014/main" id="{E16DE542-90E8-4184-BEA7-E1852375971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32" name="Straight Connector 1532">
                  <a:extLst>
                    <a:ext uri="{FF2B5EF4-FFF2-40B4-BE49-F238E27FC236}">
                      <a16:creationId xmlns:a16="http://schemas.microsoft.com/office/drawing/2014/main" id="{6B01DF17-9279-424E-896D-B152A609275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220" name="Group 1520">
                <a:extLst>
                  <a:ext uri="{FF2B5EF4-FFF2-40B4-BE49-F238E27FC236}">
                    <a16:creationId xmlns:a16="http://schemas.microsoft.com/office/drawing/2014/main" id="{E2056EFF-0CC0-4271-B608-7DC89F3735D4}"/>
                  </a:ext>
                </a:extLst>
              </p:cNvPr>
              <p:cNvGrpSpPr/>
              <p:nvPr/>
            </p:nvGrpSpPr>
            <p:grpSpPr>
              <a:xfrm>
                <a:off x="5400092" y="5409220"/>
                <a:ext cx="72008" cy="36004"/>
                <a:chOff x="4355976" y="6453336"/>
                <a:chExt cx="72008" cy="36004"/>
              </a:xfrm>
            </p:grpSpPr>
            <p:cxnSp>
              <p:nvCxnSpPr>
                <p:cNvPr id="229" name="Straight Connector 1529">
                  <a:extLst>
                    <a:ext uri="{FF2B5EF4-FFF2-40B4-BE49-F238E27FC236}">
                      <a16:creationId xmlns:a16="http://schemas.microsoft.com/office/drawing/2014/main" id="{46EF301E-826D-4F30-8947-163CF84475D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30" name="Straight Connector 1530">
                  <a:extLst>
                    <a:ext uri="{FF2B5EF4-FFF2-40B4-BE49-F238E27FC236}">
                      <a16:creationId xmlns:a16="http://schemas.microsoft.com/office/drawing/2014/main" id="{2FC5FC3B-A026-44B7-9908-AA445153553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221" name="Rectangle 1521">
                <a:extLst>
                  <a:ext uri="{FF2B5EF4-FFF2-40B4-BE49-F238E27FC236}">
                    <a16:creationId xmlns:a16="http://schemas.microsoft.com/office/drawing/2014/main" id="{A9610AF5-029B-4769-8E94-ACDA1A45F9E2}"/>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22" name="TextBox 1522">
                <a:extLst>
                  <a:ext uri="{FF2B5EF4-FFF2-40B4-BE49-F238E27FC236}">
                    <a16:creationId xmlns:a16="http://schemas.microsoft.com/office/drawing/2014/main" id="{E70E2436-0E68-4ABE-AFA7-96D879AA2F65}"/>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223" name="Straight Connector 1523">
                <a:extLst>
                  <a:ext uri="{FF2B5EF4-FFF2-40B4-BE49-F238E27FC236}">
                    <a16:creationId xmlns:a16="http://schemas.microsoft.com/office/drawing/2014/main" id="{5D135942-A3EF-4527-8537-74455C8D2681}"/>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224" name="Right Arrow 1524">
                <a:extLst>
                  <a:ext uri="{FF2B5EF4-FFF2-40B4-BE49-F238E27FC236}">
                    <a16:creationId xmlns:a16="http://schemas.microsoft.com/office/drawing/2014/main" id="{34AAFF75-1556-4A44-B991-91329A17A20B}"/>
                  </a:ext>
                </a:extLst>
              </p:cNvPr>
              <p:cNvSpPr/>
              <p:nvPr/>
            </p:nvSpPr>
            <p:spPr>
              <a:xfrm>
                <a:off x="5508104" y="5589240"/>
                <a:ext cx="288032"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225" name="TextBox 1525">
                <a:extLst>
                  <a:ext uri="{FF2B5EF4-FFF2-40B4-BE49-F238E27FC236}">
                    <a16:creationId xmlns:a16="http://schemas.microsoft.com/office/drawing/2014/main" id="{DDEE2082-B4DD-4688-851C-1852D0EFF963}"/>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226" name="Straight Connector 1526">
                <a:extLst>
                  <a:ext uri="{FF2B5EF4-FFF2-40B4-BE49-F238E27FC236}">
                    <a16:creationId xmlns:a16="http://schemas.microsoft.com/office/drawing/2014/main" id="{2EE45725-98EB-4F08-8C34-E9CD47149441}"/>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227" name="Straight Connector 1527">
                <a:extLst>
                  <a:ext uri="{FF2B5EF4-FFF2-40B4-BE49-F238E27FC236}">
                    <a16:creationId xmlns:a16="http://schemas.microsoft.com/office/drawing/2014/main" id="{D3CB6F12-9DB4-4645-9FB4-7E7077E7F23B}"/>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228" name="Isosceles Triangle 1528">
                <a:extLst>
                  <a:ext uri="{FF2B5EF4-FFF2-40B4-BE49-F238E27FC236}">
                    <a16:creationId xmlns:a16="http://schemas.microsoft.com/office/drawing/2014/main" id="{C8D59553-F601-43E6-AD38-76D1653BD25B}"/>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44" name="Group 1444">
              <a:extLst>
                <a:ext uri="{FF2B5EF4-FFF2-40B4-BE49-F238E27FC236}">
                  <a16:creationId xmlns:a16="http://schemas.microsoft.com/office/drawing/2014/main" id="{AB83D9DF-4E41-4FB5-9C1C-25E7086504D7}"/>
                </a:ext>
              </a:extLst>
            </p:cNvPr>
            <p:cNvGrpSpPr/>
            <p:nvPr/>
          </p:nvGrpSpPr>
          <p:grpSpPr>
            <a:xfrm>
              <a:off x="3455876" y="5625244"/>
              <a:ext cx="2196244" cy="359460"/>
              <a:chOff x="3671900" y="5409220"/>
              <a:chExt cx="2196244" cy="359460"/>
            </a:xfrm>
          </p:grpSpPr>
          <p:sp>
            <p:nvSpPr>
              <p:cNvPr id="145" name="Rectangle 1445">
                <a:extLst>
                  <a:ext uri="{FF2B5EF4-FFF2-40B4-BE49-F238E27FC236}">
                    <a16:creationId xmlns:a16="http://schemas.microsoft.com/office/drawing/2014/main" id="{6A58C8C2-FE4C-47B1-90AA-0966287FD616}"/>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46" name="TextBox 1446">
                <a:extLst>
                  <a:ext uri="{FF2B5EF4-FFF2-40B4-BE49-F238E27FC236}">
                    <a16:creationId xmlns:a16="http://schemas.microsoft.com/office/drawing/2014/main" id="{215E258C-F2EA-4F9A-B555-B7E4214C62D5}"/>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147" name="Group 1447">
                <a:extLst>
                  <a:ext uri="{FF2B5EF4-FFF2-40B4-BE49-F238E27FC236}">
                    <a16:creationId xmlns:a16="http://schemas.microsoft.com/office/drawing/2014/main" id="{2BB2809C-4E36-4E3B-86AC-745DF4D23698}"/>
                  </a:ext>
                </a:extLst>
              </p:cNvPr>
              <p:cNvGrpSpPr/>
              <p:nvPr/>
            </p:nvGrpSpPr>
            <p:grpSpPr>
              <a:xfrm>
                <a:off x="4319972" y="5409220"/>
                <a:ext cx="72008" cy="36004"/>
                <a:chOff x="4355976" y="6453336"/>
                <a:chExt cx="72008" cy="36004"/>
              </a:xfrm>
            </p:grpSpPr>
            <p:cxnSp>
              <p:nvCxnSpPr>
                <p:cNvPr id="201" name="Straight Connector 1501">
                  <a:extLst>
                    <a:ext uri="{FF2B5EF4-FFF2-40B4-BE49-F238E27FC236}">
                      <a16:creationId xmlns:a16="http://schemas.microsoft.com/office/drawing/2014/main" id="{FE11DD5B-AF40-4BD6-81EF-6B619B9288A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02" name="Straight Connector 1502">
                  <a:extLst>
                    <a:ext uri="{FF2B5EF4-FFF2-40B4-BE49-F238E27FC236}">
                      <a16:creationId xmlns:a16="http://schemas.microsoft.com/office/drawing/2014/main" id="{CC87319A-530A-419E-ABB3-DF688F4567A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48" name="Group 1448">
                <a:extLst>
                  <a:ext uri="{FF2B5EF4-FFF2-40B4-BE49-F238E27FC236}">
                    <a16:creationId xmlns:a16="http://schemas.microsoft.com/office/drawing/2014/main" id="{2336F622-E586-4DD4-8A01-45C1A6383F58}"/>
                  </a:ext>
                </a:extLst>
              </p:cNvPr>
              <p:cNvGrpSpPr/>
              <p:nvPr/>
            </p:nvGrpSpPr>
            <p:grpSpPr>
              <a:xfrm>
                <a:off x="4391980" y="5409220"/>
                <a:ext cx="72008" cy="36004"/>
                <a:chOff x="4355976" y="6453336"/>
                <a:chExt cx="72008" cy="36004"/>
              </a:xfrm>
            </p:grpSpPr>
            <p:cxnSp>
              <p:nvCxnSpPr>
                <p:cNvPr id="199" name="Straight Connector 1499">
                  <a:extLst>
                    <a:ext uri="{FF2B5EF4-FFF2-40B4-BE49-F238E27FC236}">
                      <a16:creationId xmlns:a16="http://schemas.microsoft.com/office/drawing/2014/main" id="{D91FB419-E333-4367-9C9F-5F6D41F1DF9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200" name="Straight Connector 1500">
                  <a:extLst>
                    <a:ext uri="{FF2B5EF4-FFF2-40B4-BE49-F238E27FC236}">
                      <a16:creationId xmlns:a16="http://schemas.microsoft.com/office/drawing/2014/main" id="{D3EB76DE-0757-4DE6-8D02-3949F573DF3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49" name="Group 1449">
                <a:extLst>
                  <a:ext uri="{FF2B5EF4-FFF2-40B4-BE49-F238E27FC236}">
                    <a16:creationId xmlns:a16="http://schemas.microsoft.com/office/drawing/2014/main" id="{67D9EAF8-3A97-4A82-ACAA-C3E6A7815FED}"/>
                  </a:ext>
                </a:extLst>
              </p:cNvPr>
              <p:cNvGrpSpPr/>
              <p:nvPr/>
            </p:nvGrpSpPr>
            <p:grpSpPr>
              <a:xfrm>
                <a:off x="4463988" y="5409220"/>
                <a:ext cx="72008" cy="36004"/>
                <a:chOff x="4355976" y="6453336"/>
                <a:chExt cx="72008" cy="36004"/>
              </a:xfrm>
            </p:grpSpPr>
            <p:cxnSp>
              <p:nvCxnSpPr>
                <p:cNvPr id="197" name="Straight Connector 1497">
                  <a:extLst>
                    <a:ext uri="{FF2B5EF4-FFF2-40B4-BE49-F238E27FC236}">
                      <a16:creationId xmlns:a16="http://schemas.microsoft.com/office/drawing/2014/main" id="{01D4224A-CBC9-44E2-AA8C-6B388404BC8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98" name="Straight Connector 1498">
                  <a:extLst>
                    <a:ext uri="{FF2B5EF4-FFF2-40B4-BE49-F238E27FC236}">
                      <a16:creationId xmlns:a16="http://schemas.microsoft.com/office/drawing/2014/main" id="{97B7AC61-A086-4158-ACA3-9FD968B3E97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0" name="Group 1450">
                <a:extLst>
                  <a:ext uri="{FF2B5EF4-FFF2-40B4-BE49-F238E27FC236}">
                    <a16:creationId xmlns:a16="http://schemas.microsoft.com/office/drawing/2014/main" id="{2EE1AA7D-0FDF-4CEF-A62E-69B1C01DF93E}"/>
                  </a:ext>
                </a:extLst>
              </p:cNvPr>
              <p:cNvGrpSpPr/>
              <p:nvPr/>
            </p:nvGrpSpPr>
            <p:grpSpPr>
              <a:xfrm>
                <a:off x="4535996" y="5409220"/>
                <a:ext cx="72008" cy="36004"/>
                <a:chOff x="4355976" y="6453336"/>
                <a:chExt cx="72008" cy="36004"/>
              </a:xfrm>
            </p:grpSpPr>
            <p:cxnSp>
              <p:nvCxnSpPr>
                <p:cNvPr id="195" name="Straight Connector 1495">
                  <a:extLst>
                    <a:ext uri="{FF2B5EF4-FFF2-40B4-BE49-F238E27FC236}">
                      <a16:creationId xmlns:a16="http://schemas.microsoft.com/office/drawing/2014/main" id="{78DBBA28-34F0-4AF6-B27F-10A809EFC63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96" name="Straight Connector 1496">
                  <a:extLst>
                    <a:ext uri="{FF2B5EF4-FFF2-40B4-BE49-F238E27FC236}">
                      <a16:creationId xmlns:a16="http://schemas.microsoft.com/office/drawing/2014/main" id="{0E5F7592-CD75-469D-8462-C3089348141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1" name="Group 1451">
                <a:extLst>
                  <a:ext uri="{FF2B5EF4-FFF2-40B4-BE49-F238E27FC236}">
                    <a16:creationId xmlns:a16="http://schemas.microsoft.com/office/drawing/2014/main" id="{559F5F83-51CF-43F1-95EA-576A0B783CDD}"/>
                  </a:ext>
                </a:extLst>
              </p:cNvPr>
              <p:cNvGrpSpPr/>
              <p:nvPr/>
            </p:nvGrpSpPr>
            <p:grpSpPr>
              <a:xfrm>
                <a:off x="4608004" y="5409220"/>
                <a:ext cx="72008" cy="36004"/>
                <a:chOff x="4355976" y="6453336"/>
                <a:chExt cx="72008" cy="36004"/>
              </a:xfrm>
            </p:grpSpPr>
            <p:cxnSp>
              <p:nvCxnSpPr>
                <p:cNvPr id="193" name="Straight Connector 1493">
                  <a:extLst>
                    <a:ext uri="{FF2B5EF4-FFF2-40B4-BE49-F238E27FC236}">
                      <a16:creationId xmlns:a16="http://schemas.microsoft.com/office/drawing/2014/main" id="{29069157-6F23-49F4-8EEA-CD98BEB669C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94" name="Straight Connector 1494">
                  <a:extLst>
                    <a:ext uri="{FF2B5EF4-FFF2-40B4-BE49-F238E27FC236}">
                      <a16:creationId xmlns:a16="http://schemas.microsoft.com/office/drawing/2014/main" id="{C6025F76-336F-47C5-89C9-28090F20C7E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2" name="Group 1452">
                <a:extLst>
                  <a:ext uri="{FF2B5EF4-FFF2-40B4-BE49-F238E27FC236}">
                    <a16:creationId xmlns:a16="http://schemas.microsoft.com/office/drawing/2014/main" id="{AFF5A630-791C-437E-B2EB-8AE9CB735B6A}"/>
                  </a:ext>
                </a:extLst>
              </p:cNvPr>
              <p:cNvGrpSpPr/>
              <p:nvPr/>
            </p:nvGrpSpPr>
            <p:grpSpPr>
              <a:xfrm>
                <a:off x="4680012" y="5409220"/>
                <a:ext cx="72008" cy="36004"/>
                <a:chOff x="4355976" y="6453336"/>
                <a:chExt cx="72008" cy="36004"/>
              </a:xfrm>
            </p:grpSpPr>
            <p:cxnSp>
              <p:nvCxnSpPr>
                <p:cNvPr id="191" name="Straight Connector 1491">
                  <a:extLst>
                    <a:ext uri="{FF2B5EF4-FFF2-40B4-BE49-F238E27FC236}">
                      <a16:creationId xmlns:a16="http://schemas.microsoft.com/office/drawing/2014/main" id="{985CFE2C-5CCD-4C8F-8733-7734DF74DE3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92" name="Straight Connector 1492">
                  <a:extLst>
                    <a:ext uri="{FF2B5EF4-FFF2-40B4-BE49-F238E27FC236}">
                      <a16:creationId xmlns:a16="http://schemas.microsoft.com/office/drawing/2014/main" id="{FEE860FA-6025-425A-AEDC-2594D8775B4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3" name="Group 1453">
                <a:extLst>
                  <a:ext uri="{FF2B5EF4-FFF2-40B4-BE49-F238E27FC236}">
                    <a16:creationId xmlns:a16="http://schemas.microsoft.com/office/drawing/2014/main" id="{06FACCD7-3465-4BDB-9096-C3B14842E877}"/>
                  </a:ext>
                </a:extLst>
              </p:cNvPr>
              <p:cNvGrpSpPr/>
              <p:nvPr/>
            </p:nvGrpSpPr>
            <p:grpSpPr>
              <a:xfrm>
                <a:off x="4752020" y="5409220"/>
                <a:ext cx="72008" cy="36004"/>
                <a:chOff x="4355976" y="6453336"/>
                <a:chExt cx="72008" cy="36004"/>
              </a:xfrm>
            </p:grpSpPr>
            <p:cxnSp>
              <p:nvCxnSpPr>
                <p:cNvPr id="189" name="Straight Connector 1489">
                  <a:extLst>
                    <a:ext uri="{FF2B5EF4-FFF2-40B4-BE49-F238E27FC236}">
                      <a16:creationId xmlns:a16="http://schemas.microsoft.com/office/drawing/2014/main" id="{1FCD4917-C63C-4489-823B-98DEE201ED9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90" name="Straight Connector 1490">
                  <a:extLst>
                    <a:ext uri="{FF2B5EF4-FFF2-40B4-BE49-F238E27FC236}">
                      <a16:creationId xmlns:a16="http://schemas.microsoft.com/office/drawing/2014/main" id="{1778CA59-DE7E-4ACC-9A64-B5AD03E4278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4" name="Group 1454">
                <a:extLst>
                  <a:ext uri="{FF2B5EF4-FFF2-40B4-BE49-F238E27FC236}">
                    <a16:creationId xmlns:a16="http://schemas.microsoft.com/office/drawing/2014/main" id="{7893F76C-ECF4-4A35-83CA-4A32AA18355F}"/>
                  </a:ext>
                </a:extLst>
              </p:cNvPr>
              <p:cNvGrpSpPr/>
              <p:nvPr/>
            </p:nvGrpSpPr>
            <p:grpSpPr>
              <a:xfrm>
                <a:off x="4824028" y="5409220"/>
                <a:ext cx="72008" cy="36004"/>
                <a:chOff x="4355976" y="6453336"/>
                <a:chExt cx="72008" cy="36004"/>
              </a:xfrm>
            </p:grpSpPr>
            <p:cxnSp>
              <p:nvCxnSpPr>
                <p:cNvPr id="187" name="Straight Connector 1487">
                  <a:extLst>
                    <a:ext uri="{FF2B5EF4-FFF2-40B4-BE49-F238E27FC236}">
                      <a16:creationId xmlns:a16="http://schemas.microsoft.com/office/drawing/2014/main" id="{BB33465B-C35F-4B84-A46B-DCCCBA01DF3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88" name="Straight Connector 1488">
                  <a:extLst>
                    <a:ext uri="{FF2B5EF4-FFF2-40B4-BE49-F238E27FC236}">
                      <a16:creationId xmlns:a16="http://schemas.microsoft.com/office/drawing/2014/main" id="{82BCF532-7C6A-472E-B42F-694BCDC74D9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5" name="Group 1455">
                <a:extLst>
                  <a:ext uri="{FF2B5EF4-FFF2-40B4-BE49-F238E27FC236}">
                    <a16:creationId xmlns:a16="http://schemas.microsoft.com/office/drawing/2014/main" id="{E71C3C6F-2E8A-45C0-A66C-5DFC2F62E4C8}"/>
                  </a:ext>
                </a:extLst>
              </p:cNvPr>
              <p:cNvGrpSpPr/>
              <p:nvPr/>
            </p:nvGrpSpPr>
            <p:grpSpPr>
              <a:xfrm>
                <a:off x="4896036" y="5409220"/>
                <a:ext cx="72008" cy="36004"/>
                <a:chOff x="4355976" y="6453336"/>
                <a:chExt cx="72008" cy="36004"/>
              </a:xfrm>
            </p:grpSpPr>
            <p:cxnSp>
              <p:nvCxnSpPr>
                <p:cNvPr id="185" name="Straight Connector 1485">
                  <a:extLst>
                    <a:ext uri="{FF2B5EF4-FFF2-40B4-BE49-F238E27FC236}">
                      <a16:creationId xmlns:a16="http://schemas.microsoft.com/office/drawing/2014/main" id="{1C40313A-8EE8-41AD-9C20-25EB7E7E78D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86" name="Straight Connector 1486">
                  <a:extLst>
                    <a:ext uri="{FF2B5EF4-FFF2-40B4-BE49-F238E27FC236}">
                      <a16:creationId xmlns:a16="http://schemas.microsoft.com/office/drawing/2014/main" id="{29F8E985-0A77-4CF0-B987-F1EBCF17713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6" name="Group 1456">
                <a:extLst>
                  <a:ext uri="{FF2B5EF4-FFF2-40B4-BE49-F238E27FC236}">
                    <a16:creationId xmlns:a16="http://schemas.microsoft.com/office/drawing/2014/main" id="{B8D634F1-E028-4B91-9E84-4091B7DE3FFF}"/>
                  </a:ext>
                </a:extLst>
              </p:cNvPr>
              <p:cNvGrpSpPr/>
              <p:nvPr/>
            </p:nvGrpSpPr>
            <p:grpSpPr>
              <a:xfrm>
                <a:off x="4968044" y="5409220"/>
                <a:ext cx="72008" cy="36004"/>
                <a:chOff x="4355976" y="6453336"/>
                <a:chExt cx="72008" cy="36004"/>
              </a:xfrm>
            </p:grpSpPr>
            <p:cxnSp>
              <p:nvCxnSpPr>
                <p:cNvPr id="183" name="Straight Connector 1483">
                  <a:extLst>
                    <a:ext uri="{FF2B5EF4-FFF2-40B4-BE49-F238E27FC236}">
                      <a16:creationId xmlns:a16="http://schemas.microsoft.com/office/drawing/2014/main" id="{F7444889-8379-47FF-AA58-9124F04933F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84" name="Straight Connector 1484">
                  <a:extLst>
                    <a:ext uri="{FF2B5EF4-FFF2-40B4-BE49-F238E27FC236}">
                      <a16:creationId xmlns:a16="http://schemas.microsoft.com/office/drawing/2014/main" id="{84DE42AD-A6FE-4C28-8BBC-451BC31C990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7" name="Group 1457">
                <a:extLst>
                  <a:ext uri="{FF2B5EF4-FFF2-40B4-BE49-F238E27FC236}">
                    <a16:creationId xmlns:a16="http://schemas.microsoft.com/office/drawing/2014/main" id="{2A90F3AD-7A0C-462E-A81F-FD85BB0EE31F}"/>
                  </a:ext>
                </a:extLst>
              </p:cNvPr>
              <p:cNvGrpSpPr/>
              <p:nvPr/>
            </p:nvGrpSpPr>
            <p:grpSpPr>
              <a:xfrm>
                <a:off x="5040052" y="5409220"/>
                <a:ext cx="72008" cy="36004"/>
                <a:chOff x="4355976" y="6453336"/>
                <a:chExt cx="72008" cy="36004"/>
              </a:xfrm>
            </p:grpSpPr>
            <p:cxnSp>
              <p:nvCxnSpPr>
                <p:cNvPr id="181" name="Straight Connector 1481">
                  <a:extLst>
                    <a:ext uri="{FF2B5EF4-FFF2-40B4-BE49-F238E27FC236}">
                      <a16:creationId xmlns:a16="http://schemas.microsoft.com/office/drawing/2014/main" id="{4F0449C5-AAB4-43EE-912F-5AA8EB65DCC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82" name="Straight Connector 1482">
                  <a:extLst>
                    <a:ext uri="{FF2B5EF4-FFF2-40B4-BE49-F238E27FC236}">
                      <a16:creationId xmlns:a16="http://schemas.microsoft.com/office/drawing/2014/main" id="{9CAB1D3D-360D-4B00-959A-C12843AB1D5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8" name="Group 1458">
                <a:extLst>
                  <a:ext uri="{FF2B5EF4-FFF2-40B4-BE49-F238E27FC236}">
                    <a16:creationId xmlns:a16="http://schemas.microsoft.com/office/drawing/2014/main" id="{BE9D30A6-1099-41A9-8664-D24BECDC5D63}"/>
                  </a:ext>
                </a:extLst>
              </p:cNvPr>
              <p:cNvGrpSpPr/>
              <p:nvPr/>
            </p:nvGrpSpPr>
            <p:grpSpPr>
              <a:xfrm>
                <a:off x="5112060" y="5409220"/>
                <a:ext cx="72008" cy="36004"/>
                <a:chOff x="4355976" y="6453336"/>
                <a:chExt cx="72008" cy="36004"/>
              </a:xfrm>
            </p:grpSpPr>
            <p:cxnSp>
              <p:nvCxnSpPr>
                <p:cNvPr id="179" name="Straight Connector 1479">
                  <a:extLst>
                    <a:ext uri="{FF2B5EF4-FFF2-40B4-BE49-F238E27FC236}">
                      <a16:creationId xmlns:a16="http://schemas.microsoft.com/office/drawing/2014/main" id="{7D47A1C0-28BB-4CEA-ACA2-C42642D0200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80" name="Straight Connector 1480">
                  <a:extLst>
                    <a:ext uri="{FF2B5EF4-FFF2-40B4-BE49-F238E27FC236}">
                      <a16:creationId xmlns:a16="http://schemas.microsoft.com/office/drawing/2014/main" id="{5842E9C0-9DA0-4B58-AE9A-4EE6A58E30C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59" name="Group 1459">
                <a:extLst>
                  <a:ext uri="{FF2B5EF4-FFF2-40B4-BE49-F238E27FC236}">
                    <a16:creationId xmlns:a16="http://schemas.microsoft.com/office/drawing/2014/main" id="{F769016B-F6D4-4FD4-8675-00EFA2E0F557}"/>
                  </a:ext>
                </a:extLst>
              </p:cNvPr>
              <p:cNvGrpSpPr/>
              <p:nvPr/>
            </p:nvGrpSpPr>
            <p:grpSpPr>
              <a:xfrm>
                <a:off x="5184068" y="5409220"/>
                <a:ext cx="72008" cy="36004"/>
                <a:chOff x="4355976" y="6453336"/>
                <a:chExt cx="72008" cy="36004"/>
              </a:xfrm>
            </p:grpSpPr>
            <p:cxnSp>
              <p:nvCxnSpPr>
                <p:cNvPr id="177" name="Straight Connector 1477">
                  <a:extLst>
                    <a:ext uri="{FF2B5EF4-FFF2-40B4-BE49-F238E27FC236}">
                      <a16:creationId xmlns:a16="http://schemas.microsoft.com/office/drawing/2014/main" id="{E3F39765-58FB-4D67-8F6D-C9FC48F313A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78" name="Straight Connector 1478">
                  <a:extLst>
                    <a:ext uri="{FF2B5EF4-FFF2-40B4-BE49-F238E27FC236}">
                      <a16:creationId xmlns:a16="http://schemas.microsoft.com/office/drawing/2014/main" id="{9333C466-6B70-4771-AA4C-4B2CF09EB8D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60" name="Group 1460">
                <a:extLst>
                  <a:ext uri="{FF2B5EF4-FFF2-40B4-BE49-F238E27FC236}">
                    <a16:creationId xmlns:a16="http://schemas.microsoft.com/office/drawing/2014/main" id="{59E42F14-9C0C-47DE-B40D-7997B9DA8A12}"/>
                  </a:ext>
                </a:extLst>
              </p:cNvPr>
              <p:cNvGrpSpPr/>
              <p:nvPr/>
            </p:nvGrpSpPr>
            <p:grpSpPr>
              <a:xfrm>
                <a:off x="5256076" y="5409220"/>
                <a:ext cx="72008" cy="36004"/>
                <a:chOff x="4355976" y="6453336"/>
                <a:chExt cx="72008" cy="36004"/>
              </a:xfrm>
            </p:grpSpPr>
            <p:cxnSp>
              <p:nvCxnSpPr>
                <p:cNvPr id="175" name="Straight Connector 1475">
                  <a:extLst>
                    <a:ext uri="{FF2B5EF4-FFF2-40B4-BE49-F238E27FC236}">
                      <a16:creationId xmlns:a16="http://schemas.microsoft.com/office/drawing/2014/main" id="{81DF23CC-5201-4C6B-86B6-862052BE94D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76" name="Straight Connector 1476">
                  <a:extLst>
                    <a:ext uri="{FF2B5EF4-FFF2-40B4-BE49-F238E27FC236}">
                      <a16:creationId xmlns:a16="http://schemas.microsoft.com/office/drawing/2014/main" id="{E2ED7153-55D2-4766-92B5-142FE67C497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61" name="Group 1461">
                <a:extLst>
                  <a:ext uri="{FF2B5EF4-FFF2-40B4-BE49-F238E27FC236}">
                    <a16:creationId xmlns:a16="http://schemas.microsoft.com/office/drawing/2014/main" id="{17801E17-D644-4EC9-8601-C634592D80F8}"/>
                  </a:ext>
                </a:extLst>
              </p:cNvPr>
              <p:cNvGrpSpPr/>
              <p:nvPr/>
            </p:nvGrpSpPr>
            <p:grpSpPr>
              <a:xfrm>
                <a:off x="5328084" y="5409220"/>
                <a:ext cx="72008" cy="36004"/>
                <a:chOff x="4355976" y="6453336"/>
                <a:chExt cx="72008" cy="36004"/>
              </a:xfrm>
            </p:grpSpPr>
            <p:cxnSp>
              <p:nvCxnSpPr>
                <p:cNvPr id="173" name="Straight Connector 1473">
                  <a:extLst>
                    <a:ext uri="{FF2B5EF4-FFF2-40B4-BE49-F238E27FC236}">
                      <a16:creationId xmlns:a16="http://schemas.microsoft.com/office/drawing/2014/main" id="{160AB8FF-29EB-4D71-BA77-9CBD39B22E0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74" name="Straight Connector 1474">
                  <a:extLst>
                    <a:ext uri="{FF2B5EF4-FFF2-40B4-BE49-F238E27FC236}">
                      <a16:creationId xmlns:a16="http://schemas.microsoft.com/office/drawing/2014/main" id="{67CEF6E0-2E37-4803-9775-41EEF9B2C6A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62" name="Group 1462">
                <a:extLst>
                  <a:ext uri="{FF2B5EF4-FFF2-40B4-BE49-F238E27FC236}">
                    <a16:creationId xmlns:a16="http://schemas.microsoft.com/office/drawing/2014/main" id="{89FA07A8-E18F-4808-BDA2-CA98C733AB35}"/>
                  </a:ext>
                </a:extLst>
              </p:cNvPr>
              <p:cNvGrpSpPr/>
              <p:nvPr/>
            </p:nvGrpSpPr>
            <p:grpSpPr>
              <a:xfrm>
                <a:off x="5400092" y="5409220"/>
                <a:ext cx="72008" cy="36004"/>
                <a:chOff x="4355976" y="6453336"/>
                <a:chExt cx="72008" cy="36004"/>
              </a:xfrm>
            </p:grpSpPr>
            <p:cxnSp>
              <p:nvCxnSpPr>
                <p:cNvPr id="171" name="Straight Connector 1471">
                  <a:extLst>
                    <a:ext uri="{FF2B5EF4-FFF2-40B4-BE49-F238E27FC236}">
                      <a16:creationId xmlns:a16="http://schemas.microsoft.com/office/drawing/2014/main" id="{64AC82A3-EDCB-49E9-B51C-2ECB645237A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72" name="Straight Connector 1472">
                  <a:extLst>
                    <a:ext uri="{FF2B5EF4-FFF2-40B4-BE49-F238E27FC236}">
                      <a16:creationId xmlns:a16="http://schemas.microsoft.com/office/drawing/2014/main" id="{05ECF8A9-C71D-4415-82DB-93DED5A908F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163" name="Rectangle 1463">
                <a:extLst>
                  <a:ext uri="{FF2B5EF4-FFF2-40B4-BE49-F238E27FC236}">
                    <a16:creationId xmlns:a16="http://schemas.microsoft.com/office/drawing/2014/main" id="{BD3D5DE7-601C-4DF4-B50C-57F03483B9CD}"/>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64" name="TextBox 1464">
                <a:extLst>
                  <a:ext uri="{FF2B5EF4-FFF2-40B4-BE49-F238E27FC236}">
                    <a16:creationId xmlns:a16="http://schemas.microsoft.com/office/drawing/2014/main" id="{1D1F8205-94C3-4036-9385-DB9522BF8D73}"/>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165" name="Straight Connector 1465">
                <a:extLst>
                  <a:ext uri="{FF2B5EF4-FFF2-40B4-BE49-F238E27FC236}">
                    <a16:creationId xmlns:a16="http://schemas.microsoft.com/office/drawing/2014/main" id="{ACF0E593-9A38-4BBD-A690-8FD870C5BD32}"/>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166" name="Right Arrow 1466">
                <a:extLst>
                  <a:ext uri="{FF2B5EF4-FFF2-40B4-BE49-F238E27FC236}">
                    <a16:creationId xmlns:a16="http://schemas.microsoft.com/office/drawing/2014/main" id="{15A5D329-F17F-491A-A6EA-6CD0EE56CA5A}"/>
                  </a:ext>
                </a:extLst>
              </p:cNvPr>
              <p:cNvSpPr/>
              <p:nvPr/>
            </p:nvSpPr>
            <p:spPr>
              <a:xfrm>
                <a:off x="5508104" y="5589240"/>
                <a:ext cx="360040"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67" name="TextBox 1467">
                <a:extLst>
                  <a:ext uri="{FF2B5EF4-FFF2-40B4-BE49-F238E27FC236}">
                    <a16:creationId xmlns:a16="http://schemas.microsoft.com/office/drawing/2014/main" id="{3D4B4A95-5BB6-4446-B066-874A10E8178D}"/>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168" name="Straight Connector 1468">
                <a:extLst>
                  <a:ext uri="{FF2B5EF4-FFF2-40B4-BE49-F238E27FC236}">
                    <a16:creationId xmlns:a16="http://schemas.microsoft.com/office/drawing/2014/main" id="{012D2CE4-D4A5-4332-B078-3443A5A92627}"/>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169" name="Straight Connector 1469">
                <a:extLst>
                  <a:ext uri="{FF2B5EF4-FFF2-40B4-BE49-F238E27FC236}">
                    <a16:creationId xmlns:a16="http://schemas.microsoft.com/office/drawing/2014/main" id="{41227B17-A383-4F0A-91FF-FF216AB28F9C}"/>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170" name="Isosceles Triangle 1470">
                <a:extLst>
                  <a:ext uri="{FF2B5EF4-FFF2-40B4-BE49-F238E27FC236}">
                    <a16:creationId xmlns:a16="http://schemas.microsoft.com/office/drawing/2014/main" id="{39F4C2CE-EC9C-4EF9-BF76-D83C70D9577E}"/>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grpSp>
        <p:nvGrpSpPr>
          <p:cNvPr id="377" name="Group 1914">
            <a:extLst>
              <a:ext uri="{FF2B5EF4-FFF2-40B4-BE49-F238E27FC236}">
                <a16:creationId xmlns:a16="http://schemas.microsoft.com/office/drawing/2014/main" id="{F4E384FB-F5D5-4F94-8698-61EB9D77B241}"/>
              </a:ext>
            </a:extLst>
          </p:cNvPr>
          <p:cNvGrpSpPr/>
          <p:nvPr/>
        </p:nvGrpSpPr>
        <p:grpSpPr>
          <a:xfrm>
            <a:off x="522618" y="3342128"/>
            <a:ext cx="2196244" cy="575484"/>
            <a:chOff x="3455876" y="5409220"/>
            <a:chExt cx="2196244" cy="575484"/>
          </a:xfrm>
        </p:grpSpPr>
        <p:grpSp>
          <p:nvGrpSpPr>
            <p:cNvPr id="378" name="Group 1915">
              <a:extLst>
                <a:ext uri="{FF2B5EF4-FFF2-40B4-BE49-F238E27FC236}">
                  <a16:creationId xmlns:a16="http://schemas.microsoft.com/office/drawing/2014/main" id="{549D92DC-D3B2-41E0-8C2C-4B5D387CE6FF}"/>
                </a:ext>
              </a:extLst>
            </p:cNvPr>
            <p:cNvGrpSpPr/>
            <p:nvPr/>
          </p:nvGrpSpPr>
          <p:grpSpPr>
            <a:xfrm>
              <a:off x="3671900" y="5409220"/>
              <a:ext cx="1980220" cy="359460"/>
              <a:chOff x="3671900" y="5409220"/>
              <a:chExt cx="1980220" cy="359460"/>
            </a:xfrm>
          </p:grpSpPr>
          <p:sp>
            <p:nvSpPr>
              <p:cNvPr id="564" name="Rectangle 2093">
                <a:extLst>
                  <a:ext uri="{FF2B5EF4-FFF2-40B4-BE49-F238E27FC236}">
                    <a16:creationId xmlns:a16="http://schemas.microsoft.com/office/drawing/2014/main" id="{EBE690E8-1714-478F-A58B-406E0DA87DBE}"/>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565" name="TextBox 2094">
                <a:extLst>
                  <a:ext uri="{FF2B5EF4-FFF2-40B4-BE49-F238E27FC236}">
                    <a16:creationId xmlns:a16="http://schemas.microsoft.com/office/drawing/2014/main" id="{0FC03F7C-C67A-4688-975C-7003667F71D7}"/>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566" name="Group 2095">
                <a:extLst>
                  <a:ext uri="{FF2B5EF4-FFF2-40B4-BE49-F238E27FC236}">
                    <a16:creationId xmlns:a16="http://schemas.microsoft.com/office/drawing/2014/main" id="{6482696F-2D38-4E90-B496-6BF0DB2A0A33}"/>
                  </a:ext>
                </a:extLst>
              </p:cNvPr>
              <p:cNvGrpSpPr/>
              <p:nvPr/>
            </p:nvGrpSpPr>
            <p:grpSpPr>
              <a:xfrm>
                <a:off x="4319972" y="5409220"/>
                <a:ext cx="72008" cy="36004"/>
                <a:chOff x="4355976" y="6453336"/>
                <a:chExt cx="72008" cy="36004"/>
              </a:xfrm>
            </p:grpSpPr>
            <p:cxnSp>
              <p:nvCxnSpPr>
                <p:cNvPr id="620" name="Straight Connector 2149">
                  <a:extLst>
                    <a:ext uri="{FF2B5EF4-FFF2-40B4-BE49-F238E27FC236}">
                      <a16:creationId xmlns:a16="http://schemas.microsoft.com/office/drawing/2014/main" id="{B819430F-9474-4A2A-AAFD-639953D6B54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21" name="Straight Connector 2150">
                  <a:extLst>
                    <a:ext uri="{FF2B5EF4-FFF2-40B4-BE49-F238E27FC236}">
                      <a16:creationId xmlns:a16="http://schemas.microsoft.com/office/drawing/2014/main" id="{F69F0ADD-CDD8-476D-87AC-E6BB16CB24A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67" name="Group 2096">
                <a:extLst>
                  <a:ext uri="{FF2B5EF4-FFF2-40B4-BE49-F238E27FC236}">
                    <a16:creationId xmlns:a16="http://schemas.microsoft.com/office/drawing/2014/main" id="{7A94D31C-3F35-45C5-99DE-A75104134D70}"/>
                  </a:ext>
                </a:extLst>
              </p:cNvPr>
              <p:cNvGrpSpPr/>
              <p:nvPr/>
            </p:nvGrpSpPr>
            <p:grpSpPr>
              <a:xfrm>
                <a:off x="4391980" y="5409220"/>
                <a:ext cx="72008" cy="36004"/>
                <a:chOff x="4355976" y="6453336"/>
                <a:chExt cx="72008" cy="36004"/>
              </a:xfrm>
            </p:grpSpPr>
            <p:cxnSp>
              <p:nvCxnSpPr>
                <p:cNvPr id="618" name="Straight Connector 2147">
                  <a:extLst>
                    <a:ext uri="{FF2B5EF4-FFF2-40B4-BE49-F238E27FC236}">
                      <a16:creationId xmlns:a16="http://schemas.microsoft.com/office/drawing/2014/main" id="{AC86C3C3-FF90-42A0-A32A-ECBD09659A8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19" name="Straight Connector 2148">
                  <a:extLst>
                    <a:ext uri="{FF2B5EF4-FFF2-40B4-BE49-F238E27FC236}">
                      <a16:creationId xmlns:a16="http://schemas.microsoft.com/office/drawing/2014/main" id="{0A0691AA-2E95-40F5-92D9-893D0E4D5AC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68" name="Group 2097">
                <a:extLst>
                  <a:ext uri="{FF2B5EF4-FFF2-40B4-BE49-F238E27FC236}">
                    <a16:creationId xmlns:a16="http://schemas.microsoft.com/office/drawing/2014/main" id="{7747DD00-E9FB-4051-A353-83514F080EDD}"/>
                  </a:ext>
                </a:extLst>
              </p:cNvPr>
              <p:cNvGrpSpPr/>
              <p:nvPr/>
            </p:nvGrpSpPr>
            <p:grpSpPr>
              <a:xfrm>
                <a:off x="4463988" y="5409220"/>
                <a:ext cx="72008" cy="36004"/>
                <a:chOff x="4355976" y="6453336"/>
                <a:chExt cx="72008" cy="36004"/>
              </a:xfrm>
            </p:grpSpPr>
            <p:cxnSp>
              <p:nvCxnSpPr>
                <p:cNvPr id="616" name="Straight Connector 2145">
                  <a:extLst>
                    <a:ext uri="{FF2B5EF4-FFF2-40B4-BE49-F238E27FC236}">
                      <a16:creationId xmlns:a16="http://schemas.microsoft.com/office/drawing/2014/main" id="{C62490DC-D4E6-490A-A13D-A4E998FB829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17" name="Straight Connector 2146">
                  <a:extLst>
                    <a:ext uri="{FF2B5EF4-FFF2-40B4-BE49-F238E27FC236}">
                      <a16:creationId xmlns:a16="http://schemas.microsoft.com/office/drawing/2014/main" id="{093C6AD7-CED3-48CF-A247-4E33257764E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69" name="Group 2098">
                <a:extLst>
                  <a:ext uri="{FF2B5EF4-FFF2-40B4-BE49-F238E27FC236}">
                    <a16:creationId xmlns:a16="http://schemas.microsoft.com/office/drawing/2014/main" id="{B3D1DBE4-64BE-43E7-9338-4CA9FF46CA27}"/>
                  </a:ext>
                </a:extLst>
              </p:cNvPr>
              <p:cNvGrpSpPr/>
              <p:nvPr/>
            </p:nvGrpSpPr>
            <p:grpSpPr>
              <a:xfrm>
                <a:off x="4535996" y="5409220"/>
                <a:ext cx="72008" cy="36004"/>
                <a:chOff x="4355976" y="6453336"/>
                <a:chExt cx="72008" cy="36004"/>
              </a:xfrm>
            </p:grpSpPr>
            <p:cxnSp>
              <p:nvCxnSpPr>
                <p:cNvPr id="614" name="Straight Connector 2143">
                  <a:extLst>
                    <a:ext uri="{FF2B5EF4-FFF2-40B4-BE49-F238E27FC236}">
                      <a16:creationId xmlns:a16="http://schemas.microsoft.com/office/drawing/2014/main" id="{DC206DB2-C01F-4B4F-8B86-9F1CF4C2689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15" name="Straight Connector 2144">
                  <a:extLst>
                    <a:ext uri="{FF2B5EF4-FFF2-40B4-BE49-F238E27FC236}">
                      <a16:creationId xmlns:a16="http://schemas.microsoft.com/office/drawing/2014/main" id="{3147D695-CD52-4B5B-BE14-126FB2019F6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0" name="Group 2099">
                <a:extLst>
                  <a:ext uri="{FF2B5EF4-FFF2-40B4-BE49-F238E27FC236}">
                    <a16:creationId xmlns:a16="http://schemas.microsoft.com/office/drawing/2014/main" id="{363383B8-8200-43D7-9059-987BD900AEDC}"/>
                  </a:ext>
                </a:extLst>
              </p:cNvPr>
              <p:cNvGrpSpPr/>
              <p:nvPr/>
            </p:nvGrpSpPr>
            <p:grpSpPr>
              <a:xfrm>
                <a:off x="4608004" y="5409220"/>
                <a:ext cx="72008" cy="36004"/>
                <a:chOff x="4355976" y="6453336"/>
                <a:chExt cx="72008" cy="36004"/>
              </a:xfrm>
            </p:grpSpPr>
            <p:cxnSp>
              <p:nvCxnSpPr>
                <p:cNvPr id="612" name="Straight Connector 2141">
                  <a:extLst>
                    <a:ext uri="{FF2B5EF4-FFF2-40B4-BE49-F238E27FC236}">
                      <a16:creationId xmlns:a16="http://schemas.microsoft.com/office/drawing/2014/main" id="{6329176D-AA4F-4EEA-87C4-01A71BB9D19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13" name="Straight Connector 2142">
                  <a:extLst>
                    <a:ext uri="{FF2B5EF4-FFF2-40B4-BE49-F238E27FC236}">
                      <a16:creationId xmlns:a16="http://schemas.microsoft.com/office/drawing/2014/main" id="{BE11ACD2-1096-4DCC-8C8A-0DA120D4D33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1" name="Group 2100">
                <a:extLst>
                  <a:ext uri="{FF2B5EF4-FFF2-40B4-BE49-F238E27FC236}">
                    <a16:creationId xmlns:a16="http://schemas.microsoft.com/office/drawing/2014/main" id="{E7C4B150-1AA7-4C6C-BCD2-F06A9019CF01}"/>
                  </a:ext>
                </a:extLst>
              </p:cNvPr>
              <p:cNvGrpSpPr/>
              <p:nvPr/>
            </p:nvGrpSpPr>
            <p:grpSpPr>
              <a:xfrm>
                <a:off x="4680012" y="5409220"/>
                <a:ext cx="72008" cy="36004"/>
                <a:chOff x="4355976" y="6453336"/>
                <a:chExt cx="72008" cy="36004"/>
              </a:xfrm>
            </p:grpSpPr>
            <p:cxnSp>
              <p:nvCxnSpPr>
                <p:cNvPr id="610" name="Straight Connector 2139">
                  <a:extLst>
                    <a:ext uri="{FF2B5EF4-FFF2-40B4-BE49-F238E27FC236}">
                      <a16:creationId xmlns:a16="http://schemas.microsoft.com/office/drawing/2014/main" id="{2BAB70BB-F304-4C3A-961A-849E7ED89A7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11" name="Straight Connector 2140">
                  <a:extLst>
                    <a:ext uri="{FF2B5EF4-FFF2-40B4-BE49-F238E27FC236}">
                      <a16:creationId xmlns:a16="http://schemas.microsoft.com/office/drawing/2014/main" id="{F8D7A867-EF2A-44A3-BAC6-6319D398392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2" name="Group 2101">
                <a:extLst>
                  <a:ext uri="{FF2B5EF4-FFF2-40B4-BE49-F238E27FC236}">
                    <a16:creationId xmlns:a16="http://schemas.microsoft.com/office/drawing/2014/main" id="{92C10823-DFE2-4668-B184-AD7137E6E003}"/>
                  </a:ext>
                </a:extLst>
              </p:cNvPr>
              <p:cNvGrpSpPr/>
              <p:nvPr/>
            </p:nvGrpSpPr>
            <p:grpSpPr>
              <a:xfrm>
                <a:off x="4752020" y="5409220"/>
                <a:ext cx="72008" cy="36004"/>
                <a:chOff x="4355976" y="6453336"/>
                <a:chExt cx="72008" cy="36004"/>
              </a:xfrm>
            </p:grpSpPr>
            <p:cxnSp>
              <p:nvCxnSpPr>
                <p:cNvPr id="608" name="Straight Connector 2137">
                  <a:extLst>
                    <a:ext uri="{FF2B5EF4-FFF2-40B4-BE49-F238E27FC236}">
                      <a16:creationId xmlns:a16="http://schemas.microsoft.com/office/drawing/2014/main" id="{FA081614-7815-4B80-94C8-DB492AAAD49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09" name="Straight Connector 2138">
                  <a:extLst>
                    <a:ext uri="{FF2B5EF4-FFF2-40B4-BE49-F238E27FC236}">
                      <a16:creationId xmlns:a16="http://schemas.microsoft.com/office/drawing/2014/main" id="{FCC600B3-94A4-4207-B6BE-75088657D28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3" name="Group 2102">
                <a:extLst>
                  <a:ext uri="{FF2B5EF4-FFF2-40B4-BE49-F238E27FC236}">
                    <a16:creationId xmlns:a16="http://schemas.microsoft.com/office/drawing/2014/main" id="{9FF08A17-B792-4041-9978-B53D9CB89E1F}"/>
                  </a:ext>
                </a:extLst>
              </p:cNvPr>
              <p:cNvGrpSpPr/>
              <p:nvPr/>
            </p:nvGrpSpPr>
            <p:grpSpPr>
              <a:xfrm>
                <a:off x="4824028" y="5409220"/>
                <a:ext cx="72008" cy="36004"/>
                <a:chOff x="4355976" y="6453336"/>
                <a:chExt cx="72008" cy="36004"/>
              </a:xfrm>
            </p:grpSpPr>
            <p:cxnSp>
              <p:nvCxnSpPr>
                <p:cNvPr id="606" name="Straight Connector 2135">
                  <a:extLst>
                    <a:ext uri="{FF2B5EF4-FFF2-40B4-BE49-F238E27FC236}">
                      <a16:creationId xmlns:a16="http://schemas.microsoft.com/office/drawing/2014/main" id="{B553EEC6-A599-4605-89A8-23A0E8A1146F}"/>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07" name="Straight Connector 2136">
                  <a:extLst>
                    <a:ext uri="{FF2B5EF4-FFF2-40B4-BE49-F238E27FC236}">
                      <a16:creationId xmlns:a16="http://schemas.microsoft.com/office/drawing/2014/main" id="{F02948F2-6402-4E7D-B39F-A0EE5DA6B71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4" name="Group 2103">
                <a:extLst>
                  <a:ext uri="{FF2B5EF4-FFF2-40B4-BE49-F238E27FC236}">
                    <a16:creationId xmlns:a16="http://schemas.microsoft.com/office/drawing/2014/main" id="{D007ED83-D3ED-4B2E-A489-F4793E567039}"/>
                  </a:ext>
                </a:extLst>
              </p:cNvPr>
              <p:cNvGrpSpPr/>
              <p:nvPr/>
            </p:nvGrpSpPr>
            <p:grpSpPr>
              <a:xfrm>
                <a:off x="4896036" y="5409220"/>
                <a:ext cx="72008" cy="36004"/>
                <a:chOff x="4355976" y="6453336"/>
                <a:chExt cx="72008" cy="36004"/>
              </a:xfrm>
            </p:grpSpPr>
            <p:cxnSp>
              <p:nvCxnSpPr>
                <p:cNvPr id="604" name="Straight Connector 2133">
                  <a:extLst>
                    <a:ext uri="{FF2B5EF4-FFF2-40B4-BE49-F238E27FC236}">
                      <a16:creationId xmlns:a16="http://schemas.microsoft.com/office/drawing/2014/main" id="{BF2D5E25-3AD5-487D-B9B4-40361613E78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05" name="Straight Connector 2134">
                  <a:extLst>
                    <a:ext uri="{FF2B5EF4-FFF2-40B4-BE49-F238E27FC236}">
                      <a16:creationId xmlns:a16="http://schemas.microsoft.com/office/drawing/2014/main" id="{687F978F-A158-41AC-A5BF-B256648D277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5" name="Group 2104">
                <a:extLst>
                  <a:ext uri="{FF2B5EF4-FFF2-40B4-BE49-F238E27FC236}">
                    <a16:creationId xmlns:a16="http://schemas.microsoft.com/office/drawing/2014/main" id="{C554BC91-8B2A-46DE-89C8-4A65BD66FED6}"/>
                  </a:ext>
                </a:extLst>
              </p:cNvPr>
              <p:cNvGrpSpPr/>
              <p:nvPr/>
            </p:nvGrpSpPr>
            <p:grpSpPr>
              <a:xfrm>
                <a:off x="4968044" y="5409220"/>
                <a:ext cx="72008" cy="36004"/>
                <a:chOff x="4355976" y="6453336"/>
                <a:chExt cx="72008" cy="36004"/>
              </a:xfrm>
            </p:grpSpPr>
            <p:cxnSp>
              <p:nvCxnSpPr>
                <p:cNvPr id="602" name="Straight Connector 2131">
                  <a:extLst>
                    <a:ext uri="{FF2B5EF4-FFF2-40B4-BE49-F238E27FC236}">
                      <a16:creationId xmlns:a16="http://schemas.microsoft.com/office/drawing/2014/main" id="{097E7A2C-1095-4865-9018-F343CA2CB67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03" name="Straight Connector 2132">
                  <a:extLst>
                    <a:ext uri="{FF2B5EF4-FFF2-40B4-BE49-F238E27FC236}">
                      <a16:creationId xmlns:a16="http://schemas.microsoft.com/office/drawing/2014/main" id="{ECFA6EF7-7510-43F4-8319-89A64B9057E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6" name="Group 2105">
                <a:extLst>
                  <a:ext uri="{FF2B5EF4-FFF2-40B4-BE49-F238E27FC236}">
                    <a16:creationId xmlns:a16="http://schemas.microsoft.com/office/drawing/2014/main" id="{5DCA8607-177E-4C25-9B5E-1471B8B52637}"/>
                  </a:ext>
                </a:extLst>
              </p:cNvPr>
              <p:cNvGrpSpPr/>
              <p:nvPr/>
            </p:nvGrpSpPr>
            <p:grpSpPr>
              <a:xfrm>
                <a:off x="5040052" y="5409220"/>
                <a:ext cx="72008" cy="36004"/>
                <a:chOff x="4355976" y="6453336"/>
                <a:chExt cx="72008" cy="36004"/>
              </a:xfrm>
            </p:grpSpPr>
            <p:cxnSp>
              <p:nvCxnSpPr>
                <p:cNvPr id="600" name="Straight Connector 2129">
                  <a:extLst>
                    <a:ext uri="{FF2B5EF4-FFF2-40B4-BE49-F238E27FC236}">
                      <a16:creationId xmlns:a16="http://schemas.microsoft.com/office/drawing/2014/main" id="{A49ECF65-E487-4FB0-AF5B-C89AC55E54F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01" name="Straight Connector 2130">
                  <a:extLst>
                    <a:ext uri="{FF2B5EF4-FFF2-40B4-BE49-F238E27FC236}">
                      <a16:creationId xmlns:a16="http://schemas.microsoft.com/office/drawing/2014/main" id="{A418DD0D-4722-4454-89CF-E886F9CAAF3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7" name="Group 2106">
                <a:extLst>
                  <a:ext uri="{FF2B5EF4-FFF2-40B4-BE49-F238E27FC236}">
                    <a16:creationId xmlns:a16="http://schemas.microsoft.com/office/drawing/2014/main" id="{B864D018-02A2-4940-8DB4-00B9A91A3F0F}"/>
                  </a:ext>
                </a:extLst>
              </p:cNvPr>
              <p:cNvGrpSpPr/>
              <p:nvPr/>
            </p:nvGrpSpPr>
            <p:grpSpPr>
              <a:xfrm>
                <a:off x="5112060" y="5409220"/>
                <a:ext cx="72008" cy="36004"/>
                <a:chOff x="4355976" y="6453336"/>
                <a:chExt cx="72008" cy="36004"/>
              </a:xfrm>
            </p:grpSpPr>
            <p:cxnSp>
              <p:nvCxnSpPr>
                <p:cNvPr id="598" name="Straight Connector 2127">
                  <a:extLst>
                    <a:ext uri="{FF2B5EF4-FFF2-40B4-BE49-F238E27FC236}">
                      <a16:creationId xmlns:a16="http://schemas.microsoft.com/office/drawing/2014/main" id="{83BE2AFF-E811-4AEC-9BA0-05485C230E5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99" name="Straight Connector 2128">
                  <a:extLst>
                    <a:ext uri="{FF2B5EF4-FFF2-40B4-BE49-F238E27FC236}">
                      <a16:creationId xmlns:a16="http://schemas.microsoft.com/office/drawing/2014/main" id="{F7AA70F9-5B01-4226-96E3-1D28B8083C7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8" name="Group 2107">
                <a:extLst>
                  <a:ext uri="{FF2B5EF4-FFF2-40B4-BE49-F238E27FC236}">
                    <a16:creationId xmlns:a16="http://schemas.microsoft.com/office/drawing/2014/main" id="{206E4ACF-02D0-4B9D-93FC-197E86BBDB3D}"/>
                  </a:ext>
                </a:extLst>
              </p:cNvPr>
              <p:cNvGrpSpPr/>
              <p:nvPr/>
            </p:nvGrpSpPr>
            <p:grpSpPr>
              <a:xfrm>
                <a:off x="5184068" y="5409220"/>
                <a:ext cx="72008" cy="36004"/>
                <a:chOff x="4355976" y="6453336"/>
                <a:chExt cx="72008" cy="36004"/>
              </a:xfrm>
            </p:grpSpPr>
            <p:cxnSp>
              <p:nvCxnSpPr>
                <p:cNvPr id="596" name="Straight Connector 2125">
                  <a:extLst>
                    <a:ext uri="{FF2B5EF4-FFF2-40B4-BE49-F238E27FC236}">
                      <a16:creationId xmlns:a16="http://schemas.microsoft.com/office/drawing/2014/main" id="{4A309CE9-2251-49D3-868D-ED151E95B29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97" name="Straight Connector 2126">
                  <a:extLst>
                    <a:ext uri="{FF2B5EF4-FFF2-40B4-BE49-F238E27FC236}">
                      <a16:creationId xmlns:a16="http://schemas.microsoft.com/office/drawing/2014/main" id="{45F2844F-CAEE-4839-BE7E-1E6186BB5A5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79" name="Group 2108">
                <a:extLst>
                  <a:ext uri="{FF2B5EF4-FFF2-40B4-BE49-F238E27FC236}">
                    <a16:creationId xmlns:a16="http://schemas.microsoft.com/office/drawing/2014/main" id="{83FB3718-31C2-426C-8081-9409A9B36673}"/>
                  </a:ext>
                </a:extLst>
              </p:cNvPr>
              <p:cNvGrpSpPr/>
              <p:nvPr/>
            </p:nvGrpSpPr>
            <p:grpSpPr>
              <a:xfrm>
                <a:off x="5256076" y="5409220"/>
                <a:ext cx="72008" cy="36004"/>
                <a:chOff x="4355976" y="6453336"/>
                <a:chExt cx="72008" cy="36004"/>
              </a:xfrm>
            </p:grpSpPr>
            <p:cxnSp>
              <p:nvCxnSpPr>
                <p:cNvPr id="594" name="Straight Connector 2123">
                  <a:extLst>
                    <a:ext uri="{FF2B5EF4-FFF2-40B4-BE49-F238E27FC236}">
                      <a16:creationId xmlns:a16="http://schemas.microsoft.com/office/drawing/2014/main" id="{56333F3D-9F8C-440D-84CD-3D5DED572E1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95" name="Straight Connector 2124">
                  <a:extLst>
                    <a:ext uri="{FF2B5EF4-FFF2-40B4-BE49-F238E27FC236}">
                      <a16:creationId xmlns:a16="http://schemas.microsoft.com/office/drawing/2014/main" id="{39221062-EABA-4BE4-B63D-DAB3E9D5EA8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80" name="Group 2109">
                <a:extLst>
                  <a:ext uri="{FF2B5EF4-FFF2-40B4-BE49-F238E27FC236}">
                    <a16:creationId xmlns:a16="http://schemas.microsoft.com/office/drawing/2014/main" id="{6E941B2E-1E97-46D4-BB4F-42A5B96136AE}"/>
                  </a:ext>
                </a:extLst>
              </p:cNvPr>
              <p:cNvGrpSpPr/>
              <p:nvPr/>
            </p:nvGrpSpPr>
            <p:grpSpPr>
              <a:xfrm>
                <a:off x="5328084" y="5409220"/>
                <a:ext cx="72008" cy="36004"/>
                <a:chOff x="4355976" y="6453336"/>
                <a:chExt cx="72008" cy="36004"/>
              </a:xfrm>
            </p:grpSpPr>
            <p:cxnSp>
              <p:nvCxnSpPr>
                <p:cNvPr id="592" name="Straight Connector 2121">
                  <a:extLst>
                    <a:ext uri="{FF2B5EF4-FFF2-40B4-BE49-F238E27FC236}">
                      <a16:creationId xmlns:a16="http://schemas.microsoft.com/office/drawing/2014/main" id="{6681001F-B196-46D6-8DBC-8BDC2CC18DE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93" name="Straight Connector 2122">
                  <a:extLst>
                    <a:ext uri="{FF2B5EF4-FFF2-40B4-BE49-F238E27FC236}">
                      <a16:creationId xmlns:a16="http://schemas.microsoft.com/office/drawing/2014/main" id="{23CD1B14-EF6E-424C-9779-B009F376760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81" name="Group 2110">
                <a:extLst>
                  <a:ext uri="{FF2B5EF4-FFF2-40B4-BE49-F238E27FC236}">
                    <a16:creationId xmlns:a16="http://schemas.microsoft.com/office/drawing/2014/main" id="{F63A077B-460C-4C4A-B971-2683A1484494}"/>
                  </a:ext>
                </a:extLst>
              </p:cNvPr>
              <p:cNvGrpSpPr/>
              <p:nvPr/>
            </p:nvGrpSpPr>
            <p:grpSpPr>
              <a:xfrm>
                <a:off x="5400092" y="5409220"/>
                <a:ext cx="72008" cy="36004"/>
                <a:chOff x="4355976" y="6453336"/>
                <a:chExt cx="72008" cy="36004"/>
              </a:xfrm>
            </p:grpSpPr>
            <p:cxnSp>
              <p:nvCxnSpPr>
                <p:cNvPr id="590" name="Straight Connector 2119">
                  <a:extLst>
                    <a:ext uri="{FF2B5EF4-FFF2-40B4-BE49-F238E27FC236}">
                      <a16:creationId xmlns:a16="http://schemas.microsoft.com/office/drawing/2014/main" id="{A6B433DD-E65A-476A-84BA-6D0034EF6E9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91" name="Straight Connector 2120">
                  <a:extLst>
                    <a:ext uri="{FF2B5EF4-FFF2-40B4-BE49-F238E27FC236}">
                      <a16:creationId xmlns:a16="http://schemas.microsoft.com/office/drawing/2014/main" id="{E0396853-545A-435F-AFF5-C506903B71A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582" name="Rectangle 2111">
                <a:extLst>
                  <a:ext uri="{FF2B5EF4-FFF2-40B4-BE49-F238E27FC236}">
                    <a16:creationId xmlns:a16="http://schemas.microsoft.com/office/drawing/2014/main" id="{D90ECA2A-7EA6-427B-9356-4EB519B9CD52}"/>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583" name="TextBox 2112">
                <a:extLst>
                  <a:ext uri="{FF2B5EF4-FFF2-40B4-BE49-F238E27FC236}">
                    <a16:creationId xmlns:a16="http://schemas.microsoft.com/office/drawing/2014/main" id="{39C0778C-92B2-4581-A4FB-C8535274C037}"/>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584" name="Straight Connector 2113">
                <a:extLst>
                  <a:ext uri="{FF2B5EF4-FFF2-40B4-BE49-F238E27FC236}">
                    <a16:creationId xmlns:a16="http://schemas.microsoft.com/office/drawing/2014/main" id="{19C7794C-262E-4E08-994E-954A0BC6864E}"/>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585" name="Right Arrow 2114">
                <a:extLst>
                  <a:ext uri="{FF2B5EF4-FFF2-40B4-BE49-F238E27FC236}">
                    <a16:creationId xmlns:a16="http://schemas.microsoft.com/office/drawing/2014/main" id="{A34EFBCA-D8EE-4628-995D-B17356E3A864}"/>
                  </a:ext>
                </a:extLst>
              </p:cNvPr>
              <p:cNvSpPr/>
              <p:nvPr/>
            </p:nvSpPr>
            <p:spPr>
              <a:xfrm>
                <a:off x="5508104" y="5589240"/>
                <a:ext cx="144016"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586" name="TextBox 2115">
                <a:extLst>
                  <a:ext uri="{FF2B5EF4-FFF2-40B4-BE49-F238E27FC236}">
                    <a16:creationId xmlns:a16="http://schemas.microsoft.com/office/drawing/2014/main" id="{87A0B135-605D-4BBC-8EEA-41DB23AA340C}"/>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587" name="Straight Connector 2116">
                <a:extLst>
                  <a:ext uri="{FF2B5EF4-FFF2-40B4-BE49-F238E27FC236}">
                    <a16:creationId xmlns:a16="http://schemas.microsoft.com/office/drawing/2014/main" id="{E2601562-2552-411D-9476-6C7814A244CB}"/>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588" name="Straight Connector 2117">
                <a:extLst>
                  <a:ext uri="{FF2B5EF4-FFF2-40B4-BE49-F238E27FC236}">
                    <a16:creationId xmlns:a16="http://schemas.microsoft.com/office/drawing/2014/main" id="{57AEBD7F-8B0B-4964-AC8B-595A85194AEA}"/>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589" name="Isosceles Triangle 2118">
                <a:extLst>
                  <a:ext uri="{FF2B5EF4-FFF2-40B4-BE49-F238E27FC236}">
                    <a16:creationId xmlns:a16="http://schemas.microsoft.com/office/drawing/2014/main" id="{854FE62B-1DEC-48E2-8B25-67990278C527}"/>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379" name="Group 1916">
              <a:extLst>
                <a:ext uri="{FF2B5EF4-FFF2-40B4-BE49-F238E27FC236}">
                  <a16:creationId xmlns:a16="http://schemas.microsoft.com/office/drawing/2014/main" id="{CD4D283F-9467-4B9B-8873-FDE2171414B3}"/>
                </a:ext>
              </a:extLst>
            </p:cNvPr>
            <p:cNvGrpSpPr/>
            <p:nvPr/>
          </p:nvGrpSpPr>
          <p:grpSpPr>
            <a:xfrm>
              <a:off x="3599892" y="5481228"/>
              <a:ext cx="2052228" cy="359460"/>
              <a:chOff x="3671900" y="5409220"/>
              <a:chExt cx="2052228" cy="359460"/>
            </a:xfrm>
          </p:grpSpPr>
          <p:sp>
            <p:nvSpPr>
              <p:cNvPr id="506" name="Rectangle 2035">
                <a:extLst>
                  <a:ext uri="{FF2B5EF4-FFF2-40B4-BE49-F238E27FC236}">
                    <a16:creationId xmlns:a16="http://schemas.microsoft.com/office/drawing/2014/main" id="{B658B91E-72F2-431F-B260-9DCFDEE8B3D7}"/>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507" name="TextBox 2036">
                <a:extLst>
                  <a:ext uri="{FF2B5EF4-FFF2-40B4-BE49-F238E27FC236}">
                    <a16:creationId xmlns:a16="http://schemas.microsoft.com/office/drawing/2014/main" id="{96EABFBE-31DF-49AB-8399-4E28E6F26FBA}"/>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508" name="Group 2037">
                <a:extLst>
                  <a:ext uri="{FF2B5EF4-FFF2-40B4-BE49-F238E27FC236}">
                    <a16:creationId xmlns:a16="http://schemas.microsoft.com/office/drawing/2014/main" id="{1ED1E374-4EE6-471E-AC23-2AA58F8CCDB0}"/>
                  </a:ext>
                </a:extLst>
              </p:cNvPr>
              <p:cNvGrpSpPr/>
              <p:nvPr/>
            </p:nvGrpSpPr>
            <p:grpSpPr>
              <a:xfrm>
                <a:off x="4319972" y="5409220"/>
                <a:ext cx="72008" cy="36004"/>
                <a:chOff x="4355976" y="6453336"/>
                <a:chExt cx="72008" cy="36004"/>
              </a:xfrm>
            </p:grpSpPr>
            <p:cxnSp>
              <p:nvCxnSpPr>
                <p:cNvPr id="562" name="Straight Connector 2091">
                  <a:extLst>
                    <a:ext uri="{FF2B5EF4-FFF2-40B4-BE49-F238E27FC236}">
                      <a16:creationId xmlns:a16="http://schemas.microsoft.com/office/drawing/2014/main" id="{334AE806-0EFF-4535-AF6E-04C2BDE1740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63" name="Straight Connector 2092">
                  <a:extLst>
                    <a:ext uri="{FF2B5EF4-FFF2-40B4-BE49-F238E27FC236}">
                      <a16:creationId xmlns:a16="http://schemas.microsoft.com/office/drawing/2014/main" id="{52FC5C10-0A9B-49EF-AFAE-3B17E65667B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09" name="Group 2038">
                <a:extLst>
                  <a:ext uri="{FF2B5EF4-FFF2-40B4-BE49-F238E27FC236}">
                    <a16:creationId xmlns:a16="http://schemas.microsoft.com/office/drawing/2014/main" id="{08C2FE54-BE48-405E-9BDA-0E573905B5DF}"/>
                  </a:ext>
                </a:extLst>
              </p:cNvPr>
              <p:cNvGrpSpPr/>
              <p:nvPr/>
            </p:nvGrpSpPr>
            <p:grpSpPr>
              <a:xfrm>
                <a:off x="4391980" y="5409220"/>
                <a:ext cx="72008" cy="36004"/>
                <a:chOff x="4355976" y="6453336"/>
                <a:chExt cx="72008" cy="36004"/>
              </a:xfrm>
            </p:grpSpPr>
            <p:cxnSp>
              <p:nvCxnSpPr>
                <p:cNvPr id="560" name="Straight Connector 2089">
                  <a:extLst>
                    <a:ext uri="{FF2B5EF4-FFF2-40B4-BE49-F238E27FC236}">
                      <a16:creationId xmlns:a16="http://schemas.microsoft.com/office/drawing/2014/main" id="{FA0C8C4B-C1CA-4835-9754-D9FAD97B0A9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61" name="Straight Connector 2090">
                  <a:extLst>
                    <a:ext uri="{FF2B5EF4-FFF2-40B4-BE49-F238E27FC236}">
                      <a16:creationId xmlns:a16="http://schemas.microsoft.com/office/drawing/2014/main" id="{CBD91574-5515-4528-A3C2-7D02C357874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0" name="Group 2039">
                <a:extLst>
                  <a:ext uri="{FF2B5EF4-FFF2-40B4-BE49-F238E27FC236}">
                    <a16:creationId xmlns:a16="http://schemas.microsoft.com/office/drawing/2014/main" id="{2B3C6FCD-F4BF-4ACD-97C1-1AA276AB312A}"/>
                  </a:ext>
                </a:extLst>
              </p:cNvPr>
              <p:cNvGrpSpPr/>
              <p:nvPr/>
            </p:nvGrpSpPr>
            <p:grpSpPr>
              <a:xfrm>
                <a:off x="4463988" y="5409220"/>
                <a:ext cx="72008" cy="36004"/>
                <a:chOff x="4355976" y="6453336"/>
                <a:chExt cx="72008" cy="36004"/>
              </a:xfrm>
            </p:grpSpPr>
            <p:cxnSp>
              <p:nvCxnSpPr>
                <p:cNvPr id="558" name="Straight Connector 2087">
                  <a:extLst>
                    <a:ext uri="{FF2B5EF4-FFF2-40B4-BE49-F238E27FC236}">
                      <a16:creationId xmlns:a16="http://schemas.microsoft.com/office/drawing/2014/main" id="{A8A2F6CE-A85D-4321-A714-C721FD20A83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59" name="Straight Connector 2088">
                  <a:extLst>
                    <a:ext uri="{FF2B5EF4-FFF2-40B4-BE49-F238E27FC236}">
                      <a16:creationId xmlns:a16="http://schemas.microsoft.com/office/drawing/2014/main" id="{F69C6A73-25D2-4C5B-A96C-6CF431F5855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1" name="Group 2040">
                <a:extLst>
                  <a:ext uri="{FF2B5EF4-FFF2-40B4-BE49-F238E27FC236}">
                    <a16:creationId xmlns:a16="http://schemas.microsoft.com/office/drawing/2014/main" id="{BDA0C1BD-B6CC-4899-8471-53B3B24D60AF}"/>
                  </a:ext>
                </a:extLst>
              </p:cNvPr>
              <p:cNvGrpSpPr/>
              <p:nvPr/>
            </p:nvGrpSpPr>
            <p:grpSpPr>
              <a:xfrm>
                <a:off x="4535996" y="5409220"/>
                <a:ext cx="72008" cy="36004"/>
                <a:chOff x="4355976" y="6453336"/>
                <a:chExt cx="72008" cy="36004"/>
              </a:xfrm>
            </p:grpSpPr>
            <p:cxnSp>
              <p:nvCxnSpPr>
                <p:cNvPr id="556" name="Straight Connector 2085">
                  <a:extLst>
                    <a:ext uri="{FF2B5EF4-FFF2-40B4-BE49-F238E27FC236}">
                      <a16:creationId xmlns:a16="http://schemas.microsoft.com/office/drawing/2014/main" id="{DF04E2F9-5D41-49B9-B513-6FC097F97DD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57" name="Straight Connector 2086">
                  <a:extLst>
                    <a:ext uri="{FF2B5EF4-FFF2-40B4-BE49-F238E27FC236}">
                      <a16:creationId xmlns:a16="http://schemas.microsoft.com/office/drawing/2014/main" id="{AFC9B626-D63C-45C2-AA5E-21C6DA26E46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2" name="Group 2041">
                <a:extLst>
                  <a:ext uri="{FF2B5EF4-FFF2-40B4-BE49-F238E27FC236}">
                    <a16:creationId xmlns:a16="http://schemas.microsoft.com/office/drawing/2014/main" id="{152E1DFE-94ED-46B8-BB7B-5B47CF0787C2}"/>
                  </a:ext>
                </a:extLst>
              </p:cNvPr>
              <p:cNvGrpSpPr/>
              <p:nvPr/>
            </p:nvGrpSpPr>
            <p:grpSpPr>
              <a:xfrm>
                <a:off x="4608004" y="5409220"/>
                <a:ext cx="72008" cy="36004"/>
                <a:chOff x="4355976" y="6453336"/>
                <a:chExt cx="72008" cy="36004"/>
              </a:xfrm>
            </p:grpSpPr>
            <p:cxnSp>
              <p:nvCxnSpPr>
                <p:cNvPr id="554" name="Straight Connector 2083">
                  <a:extLst>
                    <a:ext uri="{FF2B5EF4-FFF2-40B4-BE49-F238E27FC236}">
                      <a16:creationId xmlns:a16="http://schemas.microsoft.com/office/drawing/2014/main" id="{58DA3BBD-91CC-472D-9AD0-ED34CC4B594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55" name="Straight Connector 2084">
                  <a:extLst>
                    <a:ext uri="{FF2B5EF4-FFF2-40B4-BE49-F238E27FC236}">
                      <a16:creationId xmlns:a16="http://schemas.microsoft.com/office/drawing/2014/main" id="{378C6C04-B91F-4C86-8249-D0C4F73929D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3" name="Group 2042">
                <a:extLst>
                  <a:ext uri="{FF2B5EF4-FFF2-40B4-BE49-F238E27FC236}">
                    <a16:creationId xmlns:a16="http://schemas.microsoft.com/office/drawing/2014/main" id="{78A55B3D-0829-4FE6-AADF-8906CF1C1C58}"/>
                  </a:ext>
                </a:extLst>
              </p:cNvPr>
              <p:cNvGrpSpPr/>
              <p:nvPr/>
            </p:nvGrpSpPr>
            <p:grpSpPr>
              <a:xfrm>
                <a:off x="4680012" y="5409220"/>
                <a:ext cx="72008" cy="36004"/>
                <a:chOff x="4355976" y="6453336"/>
                <a:chExt cx="72008" cy="36004"/>
              </a:xfrm>
            </p:grpSpPr>
            <p:cxnSp>
              <p:nvCxnSpPr>
                <p:cNvPr id="552" name="Straight Connector 2081">
                  <a:extLst>
                    <a:ext uri="{FF2B5EF4-FFF2-40B4-BE49-F238E27FC236}">
                      <a16:creationId xmlns:a16="http://schemas.microsoft.com/office/drawing/2014/main" id="{1D2E82C8-402B-41C8-8180-BEC4E27492B3}"/>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53" name="Straight Connector 2082">
                  <a:extLst>
                    <a:ext uri="{FF2B5EF4-FFF2-40B4-BE49-F238E27FC236}">
                      <a16:creationId xmlns:a16="http://schemas.microsoft.com/office/drawing/2014/main" id="{F5FFF8D4-B183-4680-AF6A-0BF3087839C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4" name="Group 2043">
                <a:extLst>
                  <a:ext uri="{FF2B5EF4-FFF2-40B4-BE49-F238E27FC236}">
                    <a16:creationId xmlns:a16="http://schemas.microsoft.com/office/drawing/2014/main" id="{1C5B5F0A-6467-4AE7-861B-E2683C639C0A}"/>
                  </a:ext>
                </a:extLst>
              </p:cNvPr>
              <p:cNvGrpSpPr/>
              <p:nvPr/>
            </p:nvGrpSpPr>
            <p:grpSpPr>
              <a:xfrm>
                <a:off x="4752020" y="5409220"/>
                <a:ext cx="72008" cy="36004"/>
                <a:chOff x="4355976" y="6453336"/>
                <a:chExt cx="72008" cy="36004"/>
              </a:xfrm>
            </p:grpSpPr>
            <p:cxnSp>
              <p:nvCxnSpPr>
                <p:cNvPr id="550" name="Straight Connector 2079">
                  <a:extLst>
                    <a:ext uri="{FF2B5EF4-FFF2-40B4-BE49-F238E27FC236}">
                      <a16:creationId xmlns:a16="http://schemas.microsoft.com/office/drawing/2014/main" id="{7BA66764-100F-4D92-A080-41B6291BCFF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51" name="Straight Connector 2080">
                  <a:extLst>
                    <a:ext uri="{FF2B5EF4-FFF2-40B4-BE49-F238E27FC236}">
                      <a16:creationId xmlns:a16="http://schemas.microsoft.com/office/drawing/2014/main" id="{545851E6-DF3C-4615-B3E0-7D31B14F009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5" name="Group 2044">
                <a:extLst>
                  <a:ext uri="{FF2B5EF4-FFF2-40B4-BE49-F238E27FC236}">
                    <a16:creationId xmlns:a16="http://schemas.microsoft.com/office/drawing/2014/main" id="{7F1C3E61-0C96-45C4-9033-115BC2CC573E}"/>
                  </a:ext>
                </a:extLst>
              </p:cNvPr>
              <p:cNvGrpSpPr/>
              <p:nvPr/>
            </p:nvGrpSpPr>
            <p:grpSpPr>
              <a:xfrm>
                <a:off x="4824028" y="5409220"/>
                <a:ext cx="72008" cy="36004"/>
                <a:chOff x="4355976" y="6453336"/>
                <a:chExt cx="72008" cy="36004"/>
              </a:xfrm>
            </p:grpSpPr>
            <p:cxnSp>
              <p:nvCxnSpPr>
                <p:cNvPr id="548" name="Straight Connector 2077">
                  <a:extLst>
                    <a:ext uri="{FF2B5EF4-FFF2-40B4-BE49-F238E27FC236}">
                      <a16:creationId xmlns:a16="http://schemas.microsoft.com/office/drawing/2014/main" id="{E8516682-5A67-489D-B5C2-09129C7C010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49" name="Straight Connector 2078">
                  <a:extLst>
                    <a:ext uri="{FF2B5EF4-FFF2-40B4-BE49-F238E27FC236}">
                      <a16:creationId xmlns:a16="http://schemas.microsoft.com/office/drawing/2014/main" id="{884603D1-B762-4C12-8300-04A411B0997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6" name="Group 2045">
                <a:extLst>
                  <a:ext uri="{FF2B5EF4-FFF2-40B4-BE49-F238E27FC236}">
                    <a16:creationId xmlns:a16="http://schemas.microsoft.com/office/drawing/2014/main" id="{5282753D-E4C9-48FC-8A62-AF37D79C1026}"/>
                  </a:ext>
                </a:extLst>
              </p:cNvPr>
              <p:cNvGrpSpPr/>
              <p:nvPr/>
            </p:nvGrpSpPr>
            <p:grpSpPr>
              <a:xfrm>
                <a:off x="4896036" y="5409220"/>
                <a:ext cx="72008" cy="36004"/>
                <a:chOff x="4355976" y="6453336"/>
                <a:chExt cx="72008" cy="36004"/>
              </a:xfrm>
            </p:grpSpPr>
            <p:cxnSp>
              <p:nvCxnSpPr>
                <p:cNvPr id="546" name="Straight Connector 2075">
                  <a:extLst>
                    <a:ext uri="{FF2B5EF4-FFF2-40B4-BE49-F238E27FC236}">
                      <a16:creationId xmlns:a16="http://schemas.microsoft.com/office/drawing/2014/main" id="{5E8F39BB-D116-4C68-91E4-FD007EEC42C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47" name="Straight Connector 2076">
                  <a:extLst>
                    <a:ext uri="{FF2B5EF4-FFF2-40B4-BE49-F238E27FC236}">
                      <a16:creationId xmlns:a16="http://schemas.microsoft.com/office/drawing/2014/main" id="{6DA5A3A7-17F7-40BA-89FD-2319E5DC0E9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7" name="Group 2046">
                <a:extLst>
                  <a:ext uri="{FF2B5EF4-FFF2-40B4-BE49-F238E27FC236}">
                    <a16:creationId xmlns:a16="http://schemas.microsoft.com/office/drawing/2014/main" id="{7B5ED864-DBF5-4868-9FBB-75F32B73EB97}"/>
                  </a:ext>
                </a:extLst>
              </p:cNvPr>
              <p:cNvGrpSpPr/>
              <p:nvPr/>
            </p:nvGrpSpPr>
            <p:grpSpPr>
              <a:xfrm>
                <a:off x="4968044" y="5409220"/>
                <a:ext cx="72008" cy="36004"/>
                <a:chOff x="4355976" y="6453336"/>
                <a:chExt cx="72008" cy="36004"/>
              </a:xfrm>
            </p:grpSpPr>
            <p:cxnSp>
              <p:nvCxnSpPr>
                <p:cNvPr id="544" name="Straight Connector 2073">
                  <a:extLst>
                    <a:ext uri="{FF2B5EF4-FFF2-40B4-BE49-F238E27FC236}">
                      <a16:creationId xmlns:a16="http://schemas.microsoft.com/office/drawing/2014/main" id="{50DE0850-AF78-49CC-89CA-D3A4F742098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45" name="Straight Connector 2074">
                  <a:extLst>
                    <a:ext uri="{FF2B5EF4-FFF2-40B4-BE49-F238E27FC236}">
                      <a16:creationId xmlns:a16="http://schemas.microsoft.com/office/drawing/2014/main" id="{3F95DB8A-5002-4692-9F88-5AAA80F57FE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8" name="Group 2047">
                <a:extLst>
                  <a:ext uri="{FF2B5EF4-FFF2-40B4-BE49-F238E27FC236}">
                    <a16:creationId xmlns:a16="http://schemas.microsoft.com/office/drawing/2014/main" id="{D52DE753-6E48-4B4B-B807-A952C04D17FE}"/>
                  </a:ext>
                </a:extLst>
              </p:cNvPr>
              <p:cNvGrpSpPr/>
              <p:nvPr/>
            </p:nvGrpSpPr>
            <p:grpSpPr>
              <a:xfrm>
                <a:off x="5040052" y="5409220"/>
                <a:ext cx="72008" cy="36004"/>
                <a:chOff x="4355976" y="6453336"/>
                <a:chExt cx="72008" cy="36004"/>
              </a:xfrm>
            </p:grpSpPr>
            <p:cxnSp>
              <p:nvCxnSpPr>
                <p:cNvPr id="542" name="Straight Connector 2071">
                  <a:extLst>
                    <a:ext uri="{FF2B5EF4-FFF2-40B4-BE49-F238E27FC236}">
                      <a16:creationId xmlns:a16="http://schemas.microsoft.com/office/drawing/2014/main" id="{4162B1D0-873C-4B03-BA7F-C13F70BA44E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43" name="Straight Connector 2072">
                  <a:extLst>
                    <a:ext uri="{FF2B5EF4-FFF2-40B4-BE49-F238E27FC236}">
                      <a16:creationId xmlns:a16="http://schemas.microsoft.com/office/drawing/2014/main" id="{E36B1434-5EDB-493A-A302-EABBC8A8D59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19" name="Group 2048">
                <a:extLst>
                  <a:ext uri="{FF2B5EF4-FFF2-40B4-BE49-F238E27FC236}">
                    <a16:creationId xmlns:a16="http://schemas.microsoft.com/office/drawing/2014/main" id="{00044961-EEE3-4075-A4EA-BA33A6664167}"/>
                  </a:ext>
                </a:extLst>
              </p:cNvPr>
              <p:cNvGrpSpPr/>
              <p:nvPr/>
            </p:nvGrpSpPr>
            <p:grpSpPr>
              <a:xfrm>
                <a:off x="5112060" y="5409220"/>
                <a:ext cx="72008" cy="36004"/>
                <a:chOff x="4355976" y="6453336"/>
                <a:chExt cx="72008" cy="36004"/>
              </a:xfrm>
            </p:grpSpPr>
            <p:cxnSp>
              <p:nvCxnSpPr>
                <p:cNvPr id="540" name="Straight Connector 2069">
                  <a:extLst>
                    <a:ext uri="{FF2B5EF4-FFF2-40B4-BE49-F238E27FC236}">
                      <a16:creationId xmlns:a16="http://schemas.microsoft.com/office/drawing/2014/main" id="{948448FB-21FA-4B45-95F6-428951C028F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41" name="Straight Connector 2070">
                  <a:extLst>
                    <a:ext uri="{FF2B5EF4-FFF2-40B4-BE49-F238E27FC236}">
                      <a16:creationId xmlns:a16="http://schemas.microsoft.com/office/drawing/2014/main" id="{8EC7C3FF-27F3-4C1A-9D43-A448229D2B2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20" name="Group 2049">
                <a:extLst>
                  <a:ext uri="{FF2B5EF4-FFF2-40B4-BE49-F238E27FC236}">
                    <a16:creationId xmlns:a16="http://schemas.microsoft.com/office/drawing/2014/main" id="{FE0647FC-7038-41DC-A1E0-960BB117AC4F}"/>
                  </a:ext>
                </a:extLst>
              </p:cNvPr>
              <p:cNvGrpSpPr/>
              <p:nvPr/>
            </p:nvGrpSpPr>
            <p:grpSpPr>
              <a:xfrm>
                <a:off x="5184068" y="5409220"/>
                <a:ext cx="72008" cy="36004"/>
                <a:chOff x="4355976" y="6453336"/>
                <a:chExt cx="72008" cy="36004"/>
              </a:xfrm>
            </p:grpSpPr>
            <p:cxnSp>
              <p:nvCxnSpPr>
                <p:cNvPr id="538" name="Straight Connector 2067">
                  <a:extLst>
                    <a:ext uri="{FF2B5EF4-FFF2-40B4-BE49-F238E27FC236}">
                      <a16:creationId xmlns:a16="http://schemas.microsoft.com/office/drawing/2014/main" id="{99D497EA-B971-4742-B29A-F19E2320F95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39" name="Straight Connector 2068">
                  <a:extLst>
                    <a:ext uri="{FF2B5EF4-FFF2-40B4-BE49-F238E27FC236}">
                      <a16:creationId xmlns:a16="http://schemas.microsoft.com/office/drawing/2014/main" id="{A242CFEC-C5BC-4A56-A88C-1B28C99C57B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21" name="Group 2050">
                <a:extLst>
                  <a:ext uri="{FF2B5EF4-FFF2-40B4-BE49-F238E27FC236}">
                    <a16:creationId xmlns:a16="http://schemas.microsoft.com/office/drawing/2014/main" id="{FEF2E1B7-6FB8-439F-A1E0-30F27C70EE24}"/>
                  </a:ext>
                </a:extLst>
              </p:cNvPr>
              <p:cNvGrpSpPr/>
              <p:nvPr/>
            </p:nvGrpSpPr>
            <p:grpSpPr>
              <a:xfrm>
                <a:off x="5256076" y="5409220"/>
                <a:ext cx="72008" cy="36004"/>
                <a:chOff x="4355976" y="6453336"/>
                <a:chExt cx="72008" cy="36004"/>
              </a:xfrm>
            </p:grpSpPr>
            <p:cxnSp>
              <p:nvCxnSpPr>
                <p:cNvPr id="536" name="Straight Connector 2065">
                  <a:extLst>
                    <a:ext uri="{FF2B5EF4-FFF2-40B4-BE49-F238E27FC236}">
                      <a16:creationId xmlns:a16="http://schemas.microsoft.com/office/drawing/2014/main" id="{C3F07004-884C-455F-90BD-6BA406DA466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37" name="Straight Connector 2066">
                  <a:extLst>
                    <a:ext uri="{FF2B5EF4-FFF2-40B4-BE49-F238E27FC236}">
                      <a16:creationId xmlns:a16="http://schemas.microsoft.com/office/drawing/2014/main" id="{258B9410-696E-4AE5-86AC-754135F3341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22" name="Group 2051">
                <a:extLst>
                  <a:ext uri="{FF2B5EF4-FFF2-40B4-BE49-F238E27FC236}">
                    <a16:creationId xmlns:a16="http://schemas.microsoft.com/office/drawing/2014/main" id="{5B10CA46-F0F1-4047-93E4-DF33FE101C73}"/>
                  </a:ext>
                </a:extLst>
              </p:cNvPr>
              <p:cNvGrpSpPr/>
              <p:nvPr/>
            </p:nvGrpSpPr>
            <p:grpSpPr>
              <a:xfrm>
                <a:off x="5328084" y="5409220"/>
                <a:ext cx="72008" cy="36004"/>
                <a:chOff x="4355976" y="6453336"/>
                <a:chExt cx="72008" cy="36004"/>
              </a:xfrm>
            </p:grpSpPr>
            <p:cxnSp>
              <p:nvCxnSpPr>
                <p:cNvPr id="534" name="Straight Connector 2063">
                  <a:extLst>
                    <a:ext uri="{FF2B5EF4-FFF2-40B4-BE49-F238E27FC236}">
                      <a16:creationId xmlns:a16="http://schemas.microsoft.com/office/drawing/2014/main" id="{E14E5045-D18C-4189-9C89-1F5D0D13CE0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35" name="Straight Connector 2064">
                  <a:extLst>
                    <a:ext uri="{FF2B5EF4-FFF2-40B4-BE49-F238E27FC236}">
                      <a16:creationId xmlns:a16="http://schemas.microsoft.com/office/drawing/2014/main" id="{C80E3970-02F4-4D67-89BB-66C9273E183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523" name="Group 2052">
                <a:extLst>
                  <a:ext uri="{FF2B5EF4-FFF2-40B4-BE49-F238E27FC236}">
                    <a16:creationId xmlns:a16="http://schemas.microsoft.com/office/drawing/2014/main" id="{490A7F29-5687-4FA7-99FD-4BE5ED8432AA}"/>
                  </a:ext>
                </a:extLst>
              </p:cNvPr>
              <p:cNvGrpSpPr/>
              <p:nvPr/>
            </p:nvGrpSpPr>
            <p:grpSpPr>
              <a:xfrm>
                <a:off x="5400092" y="5409220"/>
                <a:ext cx="72008" cy="36004"/>
                <a:chOff x="4355976" y="6453336"/>
                <a:chExt cx="72008" cy="36004"/>
              </a:xfrm>
            </p:grpSpPr>
            <p:cxnSp>
              <p:nvCxnSpPr>
                <p:cNvPr id="532" name="Straight Connector 2061">
                  <a:extLst>
                    <a:ext uri="{FF2B5EF4-FFF2-40B4-BE49-F238E27FC236}">
                      <a16:creationId xmlns:a16="http://schemas.microsoft.com/office/drawing/2014/main" id="{826327AC-48B7-4CD1-AC26-5490D43959F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33" name="Straight Connector 2062">
                  <a:extLst>
                    <a:ext uri="{FF2B5EF4-FFF2-40B4-BE49-F238E27FC236}">
                      <a16:creationId xmlns:a16="http://schemas.microsoft.com/office/drawing/2014/main" id="{2D33BCF0-C85D-45E0-8451-C178977C1D3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524" name="Rectangle 2053">
                <a:extLst>
                  <a:ext uri="{FF2B5EF4-FFF2-40B4-BE49-F238E27FC236}">
                    <a16:creationId xmlns:a16="http://schemas.microsoft.com/office/drawing/2014/main" id="{8436AFE7-E680-492A-8E27-094B924A8D98}"/>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525" name="TextBox 2054">
                <a:extLst>
                  <a:ext uri="{FF2B5EF4-FFF2-40B4-BE49-F238E27FC236}">
                    <a16:creationId xmlns:a16="http://schemas.microsoft.com/office/drawing/2014/main" id="{F6AAD647-2F9C-4C18-A3C8-D5AD53BE87AE}"/>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526" name="Straight Connector 2055">
                <a:extLst>
                  <a:ext uri="{FF2B5EF4-FFF2-40B4-BE49-F238E27FC236}">
                    <a16:creationId xmlns:a16="http://schemas.microsoft.com/office/drawing/2014/main" id="{AC09D07B-0242-4670-B547-18416F51E3C3}"/>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527" name="Right Arrow 2056">
                <a:extLst>
                  <a:ext uri="{FF2B5EF4-FFF2-40B4-BE49-F238E27FC236}">
                    <a16:creationId xmlns:a16="http://schemas.microsoft.com/office/drawing/2014/main" id="{26021FD1-9466-4653-A1A6-493D0BF3A5CE}"/>
                  </a:ext>
                </a:extLst>
              </p:cNvPr>
              <p:cNvSpPr/>
              <p:nvPr/>
            </p:nvSpPr>
            <p:spPr>
              <a:xfrm>
                <a:off x="5508104" y="5589240"/>
                <a:ext cx="216024"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528" name="TextBox 2057">
                <a:extLst>
                  <a:ext uri="{FF2B5EF4-FFF2-40B4-BE49-F238E27FC236}">
                    <a16:creationId xmlns:a16="http://schemas.microsoft.com/office/drawing/2014/main" id="{2066036E-C4E5-4946-9719-5F8218B37525}"/>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529" name="Straight Connector 2058">
                <a:extLst>
                  <a:ext uri="{FF2B5EF4-FFF2-40B4-BE49-F238E27FC236}">
                    <a16:creationId xmlns:a16="http://schemas.microsoft.com/office/drawing/2014/main" id="{973AB271-4CEE-4B31-9A91-11C34ADA74FD}"/>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530" name="Straight Connector 2059">
                <a:extLst>
                  <a:ext uri="{FF2B5EF4-FFF2-40B4-BE49-F238E27FC236}">
                    <a16:creationId xmlns:a16="http://schemas.microsoft.com/office/drawing/2014/main" id="{398BDDD0-EA34-4BF2-AE1A-C8ABAE6385E2}"/>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531" name="Isosceles Triangle 2060">
                <a:extLst>
                  <a:ext uri="{FF2B5EF4-FFF2-40B4-BE49-F238E27FC236}">
                    <a16:creationId xmlns:a16="http://schemas.microsoft.com/office/drawing/2014/main" id="{F493BFF9-0B30-41CE-8D94-AF2D94FF1385}"/>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380" name="Group 1917">
              <a:extLst>
                <a:ext uri="{FF2B5EF4-FFF2-40B4-BE49-F238E27FC236}">
                  <a16:creationId xmlns:a16="http://schemas.microsoft.com/office/drawing/2014/main" id="{89D020D6-0DD6-4ED2-9751-1EB599B95F7D}"/>
                </a:ext>
              </a:extLst>
            </p:cNvPr>
            <p:cNvGrpSpPr/>
            <p:nvPr/>
          </p:nvGrpSpPr>
          <p:grpSpPr>
            <a:xfrm>
              <a:off x="3527884" y="5553236"/>
              <a:ext cx="2124236" cy="359460"/>
              <a:chOff x="3671900" y="5409220"/>
              <a:chExt cx="2124236" cy="359460"/>
            </a:xfrm>
          </p:grpSpPr>
          <p:sp>
            <p:nvSpPr>
              <p:cNvPr id="448" name="Rectangle 1977">
                <a:extLst>
                  <a:ext uri="{FF2B5EF4-FFF2-40B4-BE49-F238E27FC236}">
                    <a16:creationId xmlns:a16="http://schemas.microsoft.com/office/drawing/2014/main" id="{92DAA70A-8767-4A6A-A3FF-5AFD5916A177}"/>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449" name="TextBox 1978">
                <a:extLst>
                  <a:ext uri="{FF2B5EF4-FFF2-40B4-BE49-F238E27FC236}">
                    <a16:creationId xmlns:a16="http://schemas.microsoft.com/office/drawing/2014/main" id="{E5B248F9-6127-46D9-91D4-5458564C6A5D}"/>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450" name="Group 1979">
                <a:extLst>
                  <a:ext uri="{FF2B5EF4-FFF2-40B4-BE49-F238E27FC236}">
                    <a16:creationId xmlns:a16="http://schemas.microsoft.com/office/drawing/2014/main" id="{3158B57B-6AAF-4356-8B15-19EC334C7DB6}"/>
                  </a:ext>
                </a:extLst>
              </p:cNvPr>
              <p:cNvGrpSpPr/>
              <p:nvPr/>
            </p:nvGrpSpPr>
            <p:grpSpPr>
              <a:xfrm>
                <a:off x="4319972" y="5409220"/>
                <a:ext cx="72008" cy="36004"/>
                <a:chOff x="4355976" y="6453336"/>
                <a:chExt cx="72008" cy="36004"/>
              </a:xfrm>
            </p:grpSpPr>
            <p:cxnSp>
              <p:nvCxnSpPr>
                <p:cNvPr id="504" name="Straight Connector 2033">
                  <a:extLst>
                    <a:ext uri="{FF2B5EF4-FFF2-40B4-BE49-F238E27FC236}">
                      <a16:creationId xmlns:a16="http://schemas.microsoft.com/office/drawing/2014/main" id="{2A21426E-7570-4B19-AE6F-82DC4EBB40F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05" name="Straight Connector 2034">
                  <a:extLst>
                    <a:ext uri="{FF2B5EF4-FFF2-40B4-BE49-F238E27FC236}">
                      <a16:creationId xmlns:a16="http://schemas.microsoft.com/office/drawing/2014/main" id="{8D3058C1-7CB4-4C6C-9277-06DEE76B19A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51" name="Group 1980">
                <a:extLst>
                  <a:ext uri="{FF2B5EF4-FFF2-40B4-BE49-F238E27FC236}">
                    <a16:creationId xmlns:a16="http://schemas.microsoft.com/office/drawing/2014/main" id="{C3608F10-8B5A-48FD-9360-96A4BC1388E4}"/>
                  </a:ext>
                </a:extLst>
              </p:cNvPr>
              <p:cNvGrpSpPr/>
              <p:nvPr/>
            </p:nvGrpSpPr>
            <p:grpSpPr>
              <a:xfrm>
                <a:off x="4391980" y="5409220"/>
                <a:ext cx="72008" cy="36004"/>
                <a:chOff x="4355976" y="6453336"/>
                <a:chExt cx="72008" cy="36004"/>
              </a:xfrm>
            </p:grpSpPr>
            <p:cxnSp>
              <p:nvCxnSpPr>
                <p:cNvPr id="502" name="Straight Connector 2031">
                  <a:extLst>
                    <a:ext uri="{FF2B5EF4-FFF2-40B4-BE49-F238E27FC236}">
                      <a16:creationId xmlns:a16="http://schemas.microsoft.com/office/drawing/2014/main" id="{28683738-29C3-4658-B5AC-BC8B954739A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03" name="Straight Connector 2032">
                  <a:extLst>
                    <a:ext uri="{FF2B5EF4-FFF2-40B4-BE49-F238E27FC236}">
                      <a16:creationId xmlns:a16="http://schemas.microsoft.com/office/drawing/2014/main" id="{E5B51D49-53F5-489F-9CA2-6FB4F456332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52" name="Group 1981">
                <a:extLst>
                  <a:ext uri="{FF2B5EF4-FFF2-40B4-BE49-F238E27FC236}">
                    <a16:creationId xmlns:a16="http://schemas.microsoft.com/office/drawing/2014/main" id="{D3631B8C-F61C-4587-AD85-D06581C4A928}"/>
                  </a:ext>
                </a:extLst>
              </p:cNvPr>
              <p:cNvGrpSpPr/>
              <p:nvPr/>
            </p:nvGrpSpPr>
            <p:grpSpPr>
              <a:xfrm>
                <a:off x="4463988" y="5409220"/>
                <a:ext cx="72008" cy="36004"/>
                <a:chOff x="4355976" y="6453336"/>
                <a:chExt cx="72008" cy="36004"/>
              </a:xfrm>
            </p:grpSpPr>
            <p:cxnSp>
              <p:nvCxnSpPr>
                <p:cNvPr id="500" name="Straight Connector 2029">
                  <a:extLst>
                    <a:ext uri="{FF2B5EF4-FFF2-40B4-BE49-F238E27FC236}">
                      <a16:creationId xmlns:a16="http://schemas.microsoft.com/office/drawing/2014/main" id="{F33ABEA7-A7F8-4C79-92F7-4DF9ED15B30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501" name="Straight Connector 2030">
                  <a:extLst>
                    <a:ext uri="{FF2B5EF4-FFF2-40B4-BE49-F238E27FC236}">
                      <a16:creationId xmlns:a16="http://schemas.microsoft.com/office/drawing/2014/main" id="{225662A3-24D1-4EFE-B257-2F3B24BB64A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53" name="Group 1982">
                <a:extLst>
                  <a:ext uri="{FF2B5EF4-FFF2-40B4-BE49-F238E27FC236}">
                    <a16:creationId xmlns:a16="http://schemas.microsoft.com/office/drawing/2014/main" id="{B46B42CF-70F5-4E8A-BD2D-24B0F4D6BA06}"/>
                  </a:ext>
                </a:extLst>
              </p:cNvPr>
              <p:cNvGrpSpPr/>
              <p:nvPr/>
            </p:nvGrpSpPr>
            <p:grpSpPr>
              <a:xfrm>
                <a:off x="4535996" y="5409220"/>
                <a:ext cx="72008" cy="36004"/>
                <a:chOff x="4355976" y="6453336"/>
                <a:chExt cx="72008" cy="36004"/>
              </a:xfrm>
            </p:grpSpPr>
            <p:cxnSp>
              <p:nvCxnSpPr>
                <p:cNvPr id="498" name="Straight Connector 2027">
                  <a:extLst>
                    <a:ext uri="{FF2B5EF4-FFF2-40B4-BE49-F238E27FC236}">
                      <a16:creationId xmlns:a16="http://schemas.microsoft.com/office/drawing/2014/main" id="{5B899070-488D-4E73-967A-F4608760C30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99" name="Straight Connector 2028">
                  <a:extLst>
                    <a:ext uri="{FF2B5EF4-FFF2-40B4-BE49-F238E27FC236}">
                      <a16:creationId xmlns:a16="http://schemas.microsoft.com/office/drawing/2014/main" id="{341ABBB8-27CF-4359-94BC-E3C791FB6A5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54" name="Group 1983">
                <a:extLst>
                  <a:ext uri="{FF2B5EF4-FFF2-40B4-BE49-F238E27FC236}">
                    <a16:creationId xmlns:a16="http://schemas.microsoft.com/office/drawing/2014/main" id="{A78C7AB9-7246-46E5-850F-BAECC6485B1B}"/>
                  </a:ext>
                </a:extLst>
              </p:cNvPr>
              <p:cNvGrpSpPr/>
              <p:nvPr/>
            </p:nvGrpSpPr>
            <p:grpSpPr>
              <a:xfrm>
                <a:off x="4608004" y="5409220"/>
                <a:ext cx="72008" cy="36004"/>
                <a:chOff x="4355976" y="6453336"/>
                <a:chExt cx="72008" cy="36004"/>
              </a:xfrm>
            </p:grpSpPr>
            <p:cxnSp>
              <p:nvCxnSpPr>
                <p:cNvPr id="496" name="Straight Connector 2025">
                  <a:extLst>
                    <a:ext uri="{FF2B5EF4-FFF2-40B4-BE49-F238E27FC236}">
                      <a16:creationId xmlns:a16="http://schemas.microsoft.com/office/drawing/2014/main" id="{9748B5D1-A84E-48D6-BE6D-1BB8B9314043}"/>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97" name="Straight Connector 2026">
                  <a:extLst>
                    <a:ext uri="{FF2B5EF4-FFF2-40B4-BE49-F238E27FC236}">
                      <a16:creationId xmlns:a16="http://schemas.microsoft.com/office/drawing/2014/main" id="{B1096FF5-FA35-41B0-867C-D1F3C543B69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55" name="Group 1984">
                <a:extLst>
                  <a:ext uri="{FF2B5EF4-FFF2-40B4-BE49-F238E27FC236}">
                    <a16:creationId xmlns:a16="http://schemas.microsoft.com/office/drawing/2014/main" id="{9CBD052A-9EE8-485A-B099-9C42CE396F69}"/>
                  </a:ext>
                </a:extLst>
              </p:cNvPr>
              <p:cNvGrpSpPr/>
              <p:nvPr/>
            </p:nvGrpSpPr>
            <p:grpSpPr>
              <a:xfrm>
                <a:off x="4680012" y="5409220"/>
                <a:ext cx="72008" cy="36004"/>
                <a:chOff x="4355976" y="6453336"/>
                <a:chExt cx="72008" cy="36004"/>
              </a:xfrm>
            </p:grpSpPr>
            <p:cxnSp>
              <p:nvCxnSpPr>
                <p:cNvPr id="494" name="Straight Connector 2023">
                  <a:extLst>
                    <a:ext uri="{FF2B5EF4-FFF2-40B4-BE49-F238E27FC236}">
                      <a16:creationId xmlns:a16="http://schemas.microsoft.com/office/drawing/2014/main" id="{F0E252DD-C5F8-4C44-B398-A7C3B072DB3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95" name="Straight Connector 2024">
                  <a:extLst>
                    <a:ext uri="{FF2B5EF4-FFF2-40B4-BE49-F238E27FC236}">
                      <a16:creationId xmlns:a16="http://schemas.microsoft.com/office/drawing/2014/main" id="{F2714E4C-75FB-4624-ABE0-C95DAF700BA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56" name="Group 1985">
                <a:extLst>
                  <a:ext uri="{FF2B5EF4-FFF2-40B4-BE49-F238E27FC236}">
                    <a16:creationId xmlns:a16="http://schemas.microsoft.com/office/drawing/2014/main" id="{5E524F0B-D258-48D4-986F-6E3402E555B3}"/>
                  </a:ext>
                </a:extLst>
              </p:cNvPr>
              <p:cNvGrpSpPr/>
              <p:nvPr/>
            </p:nvGrpSpPr>
            <p:grpSpPr>
              <a:xfrm>
                <a:off x="4752020" y="5409220"/>
                <a:ext cx="72008" cy="36004"/>
                <a:chOff x="4355976" y="6453336"/>
                <a:chExt cx="72008" cy="36004"/>
              </a:xfrm>
            </p:grpSpPr>
            <p:cxnSp>
              <p:nvCxnSpPr>
                <p:cNvPr id="492" name="Straight Connector 2021">
                  <a:extLst>
                    <a:ext uri="{FF2B5EF4-FFF2-40B4-BE49-F238E27FC236}">
                      <a16:creationId xmlns:a16="http://schemas.microsoft.com/office/drawing/2014/main" id="{16282F57-CC8D-4414-96E2-F6390ADF062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93" name="Straight Connector 2022">
                  <a:extLst>
                    <a:ext uri="{FF2B5EF4-FFF2-40B4-BE49-F238E27FC236}">
                      <a16:creationId xmlns:a16="http://schemas.microsoft.com/office/drawing/2014/main" id="{35A70A09-F845-4E02-BE24-99EA30B4C3A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57" name="Group 1986">
                <a:extLst>
                  <a:ext uri="{FF2B5EF4-FFF2-40B4-BE49-F238E27FC236}">
                    <a16:creationId xmlns:a16="http://schemas.microsoft.com/office/drawing/2014/main" id="{3CBEF413-A604-4DE5-90F9-B936D317E2CE}"/>
                  </a:ext>
                </a:extLst>
              </p:cNvPr>
              <p:cNvGrpSpPr/>
              <p:nvPr/>
            </p:nvGrpSpPr>
            <p:grpSpPr>
              <a:xfrm>
                <a:off x="4824028" y="5409220"/>
                <a:ext cx="72008" cy="36004"/>
                <a:chOff x="4355976" y="6453336"/>
                <a:chExt cx="72008" cy="36004"/>
              </a:xfrm>
            </p:grpSpPr>
            <p:cxnSp>
              <p:nvCxnSpPr>
                <p:cNvPr id="490" name="Straight Connector 2019">
                  <a:extLst>
                    <a:ext uri="{FF2B5EF4-FFF2-40B4-BE49-F238E27FC236}">
                      <a16:creationId xmlns:a16="http://schemas.microsoft.com/office/drawing/2014/main" id="{B9B254E0-3639-4719-BA45-3DB87E58188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91" name="Straight Connector 2020">
                  <a:extLst>
                    <a:ext uri="{FF2B5EF4-FFF2-40B4-BE49-F238E27FC236}">
                      <a16:creationId xmlns:a16="http://schemas.microsoft.com/office/drawing/2014/main" id="{5300A90F-0B5C-4B69-B1C0-566C961AD0B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58" name="Group 1987">
                <a:extLst>
                  <a:ext uri="{FF2B5EF4-FFF2-40B4-BE49-F238E27FC236}">
                    <a16:creationId xmlns:a16="http://schemas.microsoft.com/office/drawing/2014/main" id="{73B5C2A3-44C6-40A9-B7A2-1219C53E9338}"/>
                  </a:ext>
                </a:extLst>
              </p:cNvPr>
              <p:cNvGrpSpPr/>
              <p:nvPr/>
            </p:nvGrpSpPr>
            <p:grpSpPr>
              <a:xfrm>
                <a:off x="4896036" y="5409220"/>
                <a:ext cx="72008" cy="36004"/>
                <a:chOff x="4355976" y="6453336"/>
                <a:chExt cx="72008" cy="36004"/>
              </a:xfrm>
            </p:grpSpPr>
            <p:cxnSp>
              <p:nvCxnSpPr>
                <p:cNvPr id="488" name="Straight Connector 2017">
                  <a:extLst>
                    <a:ext uri="{FF2B5EF4-FFF2-40B4-BE49-F238E27FC236}">
                      <a16:creationId xmlns:a16="http://schemas.microsoft.com/office/drawing/2014/main" id="{6860B755-BBCD-4CFB-9A9A-E6AB05CA066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89" name="Straight Connector 2018">
                  <a:extLst>
                    <a:ext uri="{FF2B5EF4-FFF2-40B4-BE49-F238E27FC236}">
                      <a16:creationId xmlns:a16="http://schemas.microsoft.com/office/drawing/2014/main" id="{C7C16861-2ADB-4CD3-A091-DDD4735838C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59" name="Group 1988">
                <a:extLst>
                  <a:ext uri="{FF2B5EF4-FFF2-40B4-BE49-F238E27FC236}">
                    <a16:creationId xmlns:a16="http://schemas.microsoft.com/office/drawing/2014/main" id="{0CB9898E-2E48-4E30-A82D-AC489CA1C5A0}"/>
                  </a:ext>
                </a:extLst>
              </p:cNvPr>
              <p:cNvGrpSpPr/>
              <p:nvPr/>
            </p:nvGrpSpPr>
            <p:grpSpPr>
              <a:xfrm>
                <a:off x="4968044" y="5409220"/>
                <a:ext cx="72008" cy="36004"/>
                <a:chOff x="4355976" y="6453336"/>
                <a:chExt cx="72008" cy="36004"/>
              </a:xfrm>
            </p:grpSpPr>
            <p:cxnSp>
              <p:nvCxnSpPr>
                <p:cNvPr id="486" name="Straight Connector 2015">
                  <a:extLst>
                    <a:ext uri="{FF2B5EF4-FFF2-40B4-BE49-F238E27FC236}">
                      <a16:creationId xmlns:a16="http://schemas.microsoft.com/office/drawing/2014/main" id="{DBC249E0-DF3F-4DD0-8BF7-BE2212AFE23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87" name="Straight Connector 2016">
                  <a:extLst>
                    <a:ext uri="{FF2B5EF4-FFF2-40B4-BE49-F238E27FC236}">
                      <a16:creationId xmlns:a16="http://schemas.microsoft.com/office/drawing/2014/main" id="{9CF51454-9E48-4ABA-9E2F-C76A9350C3B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60" name="Group 1989">
                <a:extLst>
                  <a:ext uri="{FF2B5EF4-FFF2-40B4-BE49-F238E27FC236}">
                    <a16:creationId xmlns:a16="http://schemas.microsoft.com/office/drawing/2014/main" id="{29282F1B-77BF-4546-8055-2F1D2E4F2206}"/>
                  </a:ext>
                </a:extLst>
              </p:cNvPr>
              <p:cNvGrpSpPr/>
              <p:nvPr/>
            </p:nvGrpSpPr>
            <p:grpSpPr>
              <a:xfrm>
                <a:off x="5040052" y="5409220"/>
                <a:ext cx="72008" cy="36004"/>
                <a:chOff x="4355976" y="6453336"/>
                <a:chExt cx="72008" cy="36004"/>
              </a:xfrm>
            </p:grpSpPr>
            <p:cxnSp>
              <p:nvCxnSpPr>
                <p:cNvPr id="484" name="Straight Connector 2013">
                  <a:extLst>
                    <a:ext uri="{FF2B5EF4-FFF2-40B4-BE49-F238E27FC236}">
                      <a16:creationId xmlns:a16="http://schemas.microsoft.com/office/drawing/2014/main" id="{2C4548CE-4080-4832-9D61-312932EF541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85" name="Straight Connector 2014">
                  <a:extLst>
                    <a:ext uri="{FF2B5EF4-FFF2-40B4-BE49-F238E27FC236}">
                      <a16:creationId xmlns:a16="http://schemas.microsoft.com/office/drawing/2014/main" id="{68E66A21-7152-4393-83FE-1C71C37C1D7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61" name="Group 1990">
                <a:extLst>
                  <a:ext uri="{FF2B5EF4-FFF2-40B4-BE49-F238E27FC236}">
                    <a16:creationId xmlns:a16="http://schemas.microsoft.com/office/drawing/2014/main" id="{302E5354-5F78-46FA-9C81-61E2195DEAC0}"/>
                  </a:ext>
                </a:extLst>
              </p:cNvPr>
              <p:cNvGrpSpPr/>
              <p:nvPr/>
            </p:nvGrpSpPr>
            <p:grpSpPr>
              <a:xfrm>
                <a:off x="5112060" y="5409220"/>
                <a:ext cx="72008" cy="36004"/>
                <a:chOff x="4355976" y="6453336"/>
                <a:chExt cx="72008" cy="36004"/>
              </a:xfrm>
            </p:grpSpPr>
            <p:cxnSp>
              <p:nvCxnSpPr>
                <p:cNvPr id="482" name="Straight Connector 2011">
                  <a:extLst>
                    <a:ext uri="{FF2B5EF4-FFF2-40B4-BE49-F238E27FC236}">
                      <a16:creationId xmlns:a16="http://schemas.microsoft.com/office/drawing/2014/main" id="{6561AA2D-88E9-497F-B85D-C9519ED0B4E3}"/>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83" name="Straight Connector 2012">
                  <a:extLst>
                    <a:ext uri="{FF2B5EF4-FFF2-40B4-BE49-F238E27FC236}">
                      <a16:creationId xmlns:a16="http://schemas.microsoft.com/office/drawing/2014/main" id="{4A09B6B0-D326-4130-B2BF-53BCCBAF44A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62" name="Group 1991">
                <a:extLst>
                  <a:ext uri="{FF2B5EF4-FFF2-40B4-BE49-F238E27FC236}">
                    <a16:creationId xmlns:a16="http://schemas.microsoft.com/office/drawing/2014/main" id="{2340CD6E-AF9B-44D9-9E98-D5DF62BE3AB3}"/>
                  </a:ext>
                </a:extLst>
              </p:cNvPr>
              <p:cNvGrpSpPr/>
              <p:nvPr/>
            </p:nvGrpSpPr>
            <p:grpSpPr>
              <a:xfrm>
                <a:off x="5184068" y="5409220"/>
                <a:ext cx="72008" cy="36004"/>
                <a:chOff x="4355976" y="6453336"/>
                <a:chExt cx="72008" cy="36004"/>
              </a:xfrm>
            </p:grpSpPr>
            <p:cxnSp>
              <p:nvCxnSpPr>
                <p:cNvPr id="480" name="Straight Connector 2009">
                  <a:extLst>
                    <a:ext uri="{FF2B5EF4-FFF2-40B4-BE49-F238E27FC236}">
                      <a16:creationId xmlns:a16="http://schemas.microsoft.com/office/drawing/2014/main" id="{B6737149-554E-4810-8F1E-830982D321F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81" name="Straight Connector 2010">
                  <a:extLst>
                    <a:ext uri="{FF2B5EF4-FFF2-40B4-BE49-F238E27FC236}">
                      <a16:creationId xmlns:a16="http://schemas.microsoft.com/office/drawing/2014/main" id="{897A59C8-1391-4694-8CC3-8B4719CB09C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63" name="Group 1992">
                <a:extLst>
                  <a:ext uri="{FF2B5EF4-FFF2-40B4-BE49-F238E27FC236}">
                    <a16:creationId xmlns:a16="http://schemas.microsoft.com/office/drawing/2014/main" id="{E8B6B028-E4D0-4C13-8FC8-93FAB2968F3C}"/>
                  </a:ext>
                </a:extLst>
              </p:cNvPr>
              <p:cNvGrpSpPr/>
              <p:nvPr/>
            </p:nvGrpSpPr>
            <p:grpSpPr>
              <a:xfrm>
                <a:off x="5256076" y="5409220"/>
                <a:ext cx="72008" cy="36004"/>
                <a:chOff x="4355976" y="6453336"/>
                <a:chExt cx="72008" cy="36004"/>
              </a:xfrm>
            </p:grpSpPr>
            <p:cxnSp>
              <p:nvCxnSpPr>
                <p:cNvPr id="478" name="Straight Connector 2007">
                  <a:extLst>
                    <a:ext uri="{FF2B5EF4-FFF2-40B4-BE49-F238E27FC236}">
                      <a16:creationId xmlns:a16="http://schemas.microsoft.com/office/drawing/2014/main" id="{3F451EB0-D0F6-436A-948F-3E79B945D95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79" name="Straight Connector 2008">
                  <a:extLst>
                    <a:ext uri="{FF2B5EF4-FFF2-40B4-BE49-F238E27FC236}">
                      <a16:creationId xmlns:a16="http://schemas.microsoft.com/office/drawing/2014/main" id="{FA6AE6DA-1530-4A65-B3DA-EAE0E3FF5FD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64" name="Group 1993">
                <a:extLst>
                  <a:ext uri="{FF2B5EF4-FFF2-40B4-BE49-F238E27FC236}">
                    <a16:creationId xmlns:a16="http://schemas.microsoft.com/office/drawing/2014/main" id="{1ED98409-71CA-4CDF-852D-0E7EFADBD517}"/>
                  </a:ext>
                </a:extLst>
              </p:cNvPr>
              <p:cNvGrpSpPr/>
              <p:nvPr/>
            </p:nvGrpSpPr>
            <p:grpSpPr>
              <a:xfrm>
                <a:off x="5328084" y="5409220"/>
                <a:ext cx="72008" cy="36004"/>
                <a:chOff x="4355976" y="6453336"/>
                <a:chExt cx="72008" cy="36004"/>
              </a:xfrm>
            </p:grpSpPr>
            <p:cxnSp>
              <p:nvCxnSpPr>
                <p:cNvPr id="476" name="Straight Connector 2005">
                  <a:extLst>
                    <a:ext uri="{FF2B5EF4-FFF2-40B4-BE49-F238E27FC236}">
                      <a16:creationId xmlns:a16="http://schemas.microsoft.com/office/drawing/2014/main" id="{D0D7DF41-BC35-4B19-ADC0-CD2CCCDE72E3}"/>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77" name="Straight Connector 2006">
                  <a:extLst>
                    <a:ext uri="{FF2B5EF4-FFF2-40B4-BE49-F238E27FC236}">
                      <a16:creationId xmlns:a16="http://schemas.microsoft.com/office/drawing/2014/main" id="{A7B08F53-449A-4126-BE1A-0C398BA28AB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465" name="Group 1994">
                <a:extLst>
                  <a:ext uri="{FF2B5EF4-FFF2-40B4-BE49-F238E27FC236}">
                    <a16:creationId xmlns:a16="http://schemas.microsoft.com/office/drawing/2014/main" id="{E9F92046-5DB1-43BC-841E-B58545894760}"/>
                  </a:ext>
                </a:extLst>
              </p:cNvPr>
              <p:cNvGrpSpPr/>
              <p:nvPr/>
            </p:nvGrpSpPr>
            <p:grpSpPr>
              <a:xfrm>
                <a:off x="5400092" y="5409220"/>
                <a:ext cx="72008" cy="36004"/>
                <a:chOff x="4355976" y="6453336"/>
                <a:chExt cx="72008" cy="36004"/>
              </a:xfrm>
            </p:grpSpPr>
            <p:cxnSp>
              <p:nvCxnSpPr>
                <p:cNvPr id="474" name="Straight Connector 2003">
                  <a:extLst>
                    <a:ext uri="{FF2B5EF4-FFF2-40B4-BE49-F238E27FC236}">
                      <a16:creationId xmlns:a16="http://schemas.microsoft.com/office/drawing/2014/main" id="{A16BA394-C6E6-4D22-8995-369AE861286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75" name="Straight Connector 2004">
                  <a:extLst>
                    <a:ext uri="{FF2B5EF4-FFF2-40B4-BE49-F238E27FC236}">
                      <a16:creationId xmlns:a16="http://schemas.microsoft.com/office/drawing/2014/main" id="{87973AE3-F1E4-434E-8EF5-20E36C9476F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466" name="Rectangle 1995">
                <a:extLst>
                  <a:ext uri="{FF2B5EF4-FFF2-40B4-BE49-F238E27FC236}">
                    <a16:creationId xmlns:a16="http://schemas.microsoft.com/office/drawing/2014/main" id="{14642A39-FFF1-4A5E-BA82-2BCEF7D201C1}"/>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467" name="TextBox 1996">
                <a:extLst>
                  <a:ext uri="{FF2B5EF4-FFF2-40B4-BE49-F238E27FC236}">
                    <a16:creationId xmlns:a16="http://schemas.microsoft.com/office/drawing/2014/main" id="{236F9AA3-A02A-4E41-A26A-286B8048E15F}"/>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468" name="Straight Connector 1997">
                <a:extLst>
                  <a:ext uri="{FF2B5EF4-FFF2-40B4-BE49-F238E27FC236}">
                    <a16:creationId xmlns:a16="http://schemas.microsoft.com/office/drawing/2014/main" id="{330A4046-B328-48BA-A42C-B6184C83BF5D}"/>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469" name="Right Arrow 1998">
                <a:extLst>
                  <a:ext uri="{FF2B5EF4-FFF2-40B4-BE49-F238E27FC236}">
                    <a16:creationId xmlns:a16="http://schemas.microsoft.com/office/drawing/2014/main" id="{775A4B63-7D99-4D6C-AA62-70C193BFD0CA}"/>
                  </a:ext>
                </a:extLst>
              </p:cNvPr>
              <p:cNvSpPr/>
              <p:nvPr/>
            </p:nvSpPr>
            <p:spPr>
              <a:xfrm>
                <a:off x="5508104" y="5589240"/>
                <a:ext cx="288032"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470" name="TextBox 1999">
                <a:extLst>
                  <a:ext uri="{FF2B5EF4-FFF2-40B4-BE49-F238E27FC236}">
                    <a16:creationId xmlns:a16="http://schemas.microsoft.com/office/drawing/2014/main" id="{3110FBD5-64CE-42D1-A2A1-D69754494082}"/>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471" name="Straight Connector 2000">
                <a:extLst>
                  <a:ext uri="{FF2B5EF4-FFF2-40B4-BE49-F238E27FC236}">
                    <a16:creationId xmlns:a16="http://schemas.microsoft.com/office/drawing/2014/main" id="{4F8423A4-1642-4BD7-9BA8-BCC39AA3F095}"/>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472" name="Straight Connector 2001">
                <a:extLst>
                  <a:ext uri="{FF2B5EF4-FFF2-40B4-BE49-F238E27FC236}">
                    <a16:creationId xmlns:a16="http://schemas.microsoft.com/office/drawing/2014/main" id="{D58D5082-0488-4C0E-BA46-89600A072AC8}"/>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473" name="Isosceles Triangle 2002">
                <a:extLst>
                  <a:ext uri="{FF2B5EF4-FFF2-40B4-BE49-F238E27FC236}">
                    <a16:creationId xmlns:a16="http://schemas.microsoft.com/office/drawing/2014/main" id="{333580B5-7B60-4208-92C2-D8FB781BF3C0}"/>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381" name="Group 1918">
              <a:extLst>
                <a:ext uri="{FF2B5EF4-FFF2-40B4-BE49-F238E27FC236}">
                  <a16:creationId xmlns:a16="http://schemas.microsoft.com/office/drawing/2014/main" id="{BE9BECEC-FF8B-4A47-AA2F-0720F9EA1DBF}"/>
                </a:ext>
              </a:extLst>
            </p:cNvPr>
            <p:cNvGrpSpPr/>
            <p:nvPr/>
          </p:nvGrpSpPr>
          <p:grpSpPr>
            <a:xfrm>
              <a:off x="3455876" y="5625244"/>
              <a:ext cx="2196244" cy="359460"/>
              <a:chOff x="3671900" y="5409220"/>
              <a:chExt cx="2196244" cy="359460"/>
            </a:xfrm>
          </p:grpSpPr>
          <p:sp>
            <p:nvSpPr>
              <p:cNvPr id="382" name="Rectangle 1919">
                <a:extLst>
                  <a:ext uri="{FF2B5EF4-FFF2-40B4-BE49-F238E27FC236}">
                    <a16:creationId xmlns:a16="http://schemas.microsoft.com/office/drawing/2014/main" id="{AA4AFD76-BC1C-48C2-B754-DF4E6930EF8F}"/>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383" name="TextBox 1920">
                <a:extLst>
                  <a:ext uri="{FF2B5EF4-FFF2-40B4-BE49-F238E27FC236}">
                    <a16:creationId xmlns:a16="http://schemas.microsoft.com/office/drawing/2014/main" id="{B43BB503-637A-4DE5-A9C7-7529FCC262C7}"/>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384" name="Group 1921">
                <a:extLst>
                  <a:ext uri="{FF2B5EF4-FFF2-40B4-BE49-F238E27FC236}">
                    <a16:creationId xmlns:a16="http://schemas.microsoft.com/office/drawing/2014/main" id="{714EC8B2-4870-4726-A2E7-44347B1F08FC}"/>
                  </a:ext>
                </a:extLst>
              </p:cNvPr>
              <p:cNvGrpSpPr/>
              <p:nvPr/>
            </p:nvGrpSpPr>
            <p:grpSpPr>
              <a:xfrm>
                <a:off x="4319972" y="5409220"/>
                <a:ext cx="72008" cy="36004"/>
                <a:chOff x="4355976" y="6453336"/>
                <a:chExt cx="72008" cy="36004"/>
              </a:xfrm>
            </p:grpSpPr>
            <p:cxnSp>
              <p:nvCxnSpPr>
                <p:cNvPr id="446" name="Straight Connector 1975">
                  <a:extLst>
                    <a:ext uri="{FF2B5EF4-FFF2-40B4-BE49-F238E27FC236}">
                      <a16:creationId xmlns:a16="http://schemas.microsoft.com/office/drawing/2014/main" id="{2878FC96-DA5A-4144-A08C-252200C0C0A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47" name="Straight Connector 1976">
                  <a:extLst>
                    <a:ext uri="{FF2B5EF4-FFF2-40B4-BE49-F238E27FC236}">
                      <a16:creationId xmlns:a16="http://schemas.microsoft.com/office/drawing/2014/main" id="{89FBA979-694D-48B8-BB2E-7AF4B5A755B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85" name="Group 1922">
                <a:extLst>
                  <a:ext uri="{FF2B5EF4-FFF2-40B4-BE49-F238E27FC236}">
                    <a16:creationId xmlns:a16="http://schemas.microsoft.com/office/drawing/2014/main" id="{B85EB7BE-1D62-4E26-9B6A-6A74099E3A14}"/>
                  </a:ext>
                </a:extLst>
              </p:cNvPr>
              <p:cNvGrpSpPr/>
              <p:nvPr/>
            </p:nvGrpSpPr>
            <p:grpSpPr>
              <a:xfrm>
                <a:off x="4391980" y="5409220"/>
                <a:ext cx="72008" cy="36004"/>
                <a:chOff x="4355976" y="6453336"/>
                <a:chExt cx="72008" cy="36004"/>
              </a:xfrm>
            </p:grpSpPr>
            <p:cxnSp>
              <p:nvCxnSpPr>
                <p:cNvPr id="444" name="Straight Connector 1973">
                  <a:extLst>
                    <a:ext uri="{FF2B5EF4-FFF2-40B4-BE49-F238E27FC236}">
                      <a16:creationId xmlns:a16="http://schemas.microsoft.com/office/drawing/2014/main" id="{BD2105D2-74B5-40E7-9376-933D7482C50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45" name="Straight Connector 1974">
                  <a:extLst>
                    <a:ext uri="{FF2B5EF4-FFF2-40B4-BE49-F238E27FC236}">
                      <a16:creationId xmlns:a16="http://schemas.microsoft.com/office/drawing/2014/main" id="{751B4986-7F91-496B-9902-F6C47EBDD04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86" name="Group 1923">
                <a:extLst>
                  <a:ext uri="{FF2B5EF4-FFF2-40B4-BE49-F238E27FC236}">
                    <a16:creationId xmlns:a16="http://schemas.microsoft.com/office/drawing/2014/main" id="{54D965F8-F414-4BF3-AD94-D65DF4F9F08D}"/>
                  </a:ext>
                </a:extLst>
              </p:cNvPr>
              <p:cNvGrpSpPr/>
              <p:nvPr/>
            </p:nvGrpSpPr>
            <p:grpSpPr>
              <a:xfrm>
                <a:off x="4463988" y="5409220"/>
                <a:ext cx="72008" cy="36004"/>
                <a:chOff x="4355976" y="6453336"/>
                <a:chExt cx="72008" cy="36004"/>
              </a:xfrm>
            </p:grpSpPr>
            <p:cxnSp>
              <p:nvCxnSpPr>
                <p:cNvPr id="442" name="Straight Connector 1971">
                  <a:extLst>
                    <a:ext uri="{FF2B5EF4-FFF2-40B4-BE49-F238E27FC236}">
                      <a16:creationId xmlns:a16="http://schemas.microsoft.com/office/drawing/2014/main" id="{6E559EF7-553E-4A24-8DB8-59EB00D4F3F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43" name="Straight Connector 1972">
                  <a:extLst>
                    <a:ext uri="{FF2B5EF4-FFF2-40B4-BE49-F238E27FC236}">
                      <a16:creationId xmlns:a16="http://schemas.microsoft.com/office/drawing/2014/main" id="{FCA91294-D926-4B11-9851-A3D6DA4EC4D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87" name="Group 1924">
                <a:extLst>
                  <a:ext uri="{FF2B5EF4-FFF2-40B4-BE49-F238E27FC236}">
                    <a16:creationId xmlns:a16="http://schemas.microsoft.com/office/drawing/2014/main" id="{0F0BD55D-3566-4F2D-8DBC-72A64C9221FB}"/>
                  </a:ext>
                </a:extLst>
              </p:cNvPr>
              <p:cNvGrpSpPr/>
              <p:nvPr/>
            </p:nvGrpSpPr>
            <p:grpSpPr>
              <a:xfrm>
                <a:off x="4535996" y="5409220"/>
                <a:ext cx="72008" cy="36004"/>
                <a:chOff x="4355976" y="6453336"/>
                <a:chExt cx="72008" cy="36004"/>
              </a:xfrm>
            </p:grpSpPr>
            <p:cxnSp>
              <p:nvCxnSpPr>
                <p:cNvPr id="440" name="Straight Connector 1969">
                  <a:extLst>
                    <a:ext uri="{FF2B5EF4-FFF2-40B4-BE49-F238E27FC236}">
                      <a16:creationId xmlns:a16="http://schemas.microsoft.com/office/drawing/2014/main" id="{B8A9A78B-3435-4A7F-AF5C-98FDA3504BA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41" name="Straight Connector 1970">
                  <a:extLst>
                    <a:ext uri="{FF2B5EF4-FFF2-40B4-BE49-F238E27FC236}">
                      <a16:creationId xmlns:a16="http://schemas.microsoft.com/office/drawing/2014/main" id="{18F3766B-F2B2-49DC-AA03-44EB8307ECB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88" name="Group 1925">
                <a:extLst>
                  <a:ext uri="{FF2B5EF4-FFF2-40B4-BE49-F238E27FC236}">
                    <a16:creationId xmlns:a16="http://schemas.microsoft.com/office/drawing/2014/main" id="{63760A45-8F03-46E3-BD10-3428F367730F}"/>
                  </a:ext>
                </a:extLst>
              </p:cNvPr>
              <p:cNvGrpSpPr/>
              <p:nvPr/>
            </p:nvGrpSpPr>
            <p:grpSpPr>
              <a:xfrm>
                <a:off x="4608004" y="5409220"/>
                <a:ext cx="72008" cy="36004"/>
                <a:chOff x="4355976" y="6453336"/>
                <a:chExt cx="72008" cy="36004"/>
              </a:xfrm>
            </p:grpSpPr>
            <p:cxnSp>
              <p:nvCxnSpPr>
                <p:cNvPr id="438" name="Straight Connector 1967">
                  <a:extLst>
                    <a:ext uri="{FF2B5EF4-FFF2-40B4-BE49-F238E27FC236}">
                      <a16:creationId xmlns:a16="http://schemas.microsoft.com/office/drawing/2014/main" id="{26EEDFD0-C155-44EE-BA52-A2E5ABCBD743}"/>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39" name="Straight Connector 1968">
                  <a:extLst>
                    <a:ext uri="{FF2B5EF4-FFF2-40B4-BE49-F238E27FC236}">
                      <a16:creationId xmlns:a16="http://schemas.microsoft.com/office/drawing/2014/main" id="{B1DEA596-7E98-40DD-8060-7B2291D347E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89" name="Group 1926">
                <a:extLst>
                  <a:ext uri="{FF2B5EF4-FFF2-40B4-BE49-F238E27FC236}">
                    <a16:creationId xmlns:a16="http://schemas.microsoft.com/office/drawing/2014/main" id="{A7B4BEF0-24DF-4F91-BA55-E7A7481B6671}"/>
                  </a:ext>
                </a:extLst>
              </p:cNvPr>
              <p:cNvGrpSpPr/>
              <p:nvPr/>
            </p:nvGrpSpPr>
            <p:grpSpPr>
              <a:xfrm>
                <a:off x="4680012" y="5409220"/>
                <a:ext cx="72008" cy="36004"/>
                <a:chOff x="4355976" y="6453336"/>
                <a:chExt cx="72008" cy="36004"/>
              </a:xfrm>
            </p:grpSpPr>
            <p:cxnSp>
              <p:nvCxnSpPr>
                <p:cNvPr id="436" name="Straight Connector 1965">
                  <a:extLst>
                    <a:ext uri="{FF2B5EF4-FFF2-40B4-BE49-F238E27FC236}">
                      <a16:creationId xmlns:a16="http://schemas.microsoft.com/office/drawing/2014/main" id="{E37CDEBA-5E35-43A1-A8D3-B3D371CA5D9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37" name="Straight Connector 1966">
                  <a:extLst>
                    <a:ext uri="{FF2B5EF4-FFF2-40B4-BE49-F238E27FC236}">
                      <a16:creationId xmlns:a16="http://schemas.microsoft.com/office/drawing/2014/main" id="{BD743C41-3D81-4098-B6D3-C856EC60C15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0" name="Group 1927">
                <a:extLst>
                  <a:ext uri="{FF2B5EF4-FFF2-40B4-BE49-F238E27FC236}">
                    <a16:creationId xmlns:a16="http://schemas.microsoft.com/office/drawing/2014/main" id="{F4E45909-7E1A-4D83-95A4-A462007E241A}"/>
                  </a:ext>
                </a:extLst>
              </p:cNvPr>
              <p:cNvGrpSpPr/>
              <p:nvPr/>
            </p:nvGrpSpPr>
            <p:grpSpPr>
              <a:xfrm>
                <a:off x="4752020" y="5409220"/>
                <a:ext cx="72008" cy="36004"/>
                <a:chOff x="4355976" y="6453336"/>
                <a:chExt cx="72008" cy="36004"/>
              </a:xfrm>
            </p:grpSpPr>
            <p:cxnSp>
              <p:nvCxnSpPr>
                <p:cNvPr id="434" name="Straight Connector 1963">
                  <a:extLst>
                    <a:ext uri="{FF2B5EF4-FFF2-40B4-BE49-F238E27FC236}">
                      <a16:creationId xmlns:a16="http://schemas.microsoft.com/office/drawing/2014/main" id="{1EF0C27F-C31D-4061-8FEE-FDDF6505296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35" name="Straight Connector 1964">
                  <a:extLst>
                    <a:ext uri="{FF2B5EF4-FFF2-40B4-BE49-F238E27FC236}">
                      <a16:creationId xmlns:a16="http://schemas.microsoft.com/office/drawing/2014/main" id="{1E7B8F90-AC8E-4433-875A-621EF72E2AC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1" name="Group 1928">
                <a:extLst>
                  <a:ext uri="{FF2B5EF4-FFF2-40B4-BE49-F238E27FC236}">
                    <a16:creationId xmlns:a16="http://schemas.microsoft.com/office/drawing/2014/main" id="{FF6C5A5C-4ED9-4826-94B1-5EAF24247166}"/>
                  </a:ext>
                </a:extLst>
              </p:cNvPr>
              <p:cNvGrpSpPr/>
              <p:nvPr/>
            </p:nvGrpSpPr>
            <p:grpSpPr>
              <a:xfrm>
                <a:off x="4824028" y="5409220"/>
                <a:ext cx="72008" cy="36004"/>
                <a:chOff x="4355976" y="6453336"/>
                <a:chExt cx="72008" cy="36004"/>
              </a:xfrm>
            </p:grpSpPr>
            <p:cxnSp>
              <p:nvCxnSpPr>
                <p:cNvPr id="432" name="Straight Connector 1961">
                  <a:extLst>
                    <a:ext uri="{FF2B5EF4-FFF2-40B4-BE49-F238E27FC236}">
                      <a16:creationId xmlns:a16="http://schemas.microsoft.com/office/drawing/2014/main" id="{D615777C-8F00-4432-8700-108BCB70755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33" name="Straight Connector 1962">
                  <a:extLst>
                    <a:ext uri="{FF2B5EF4-FFF2-40B4-BE49-F238E27FC236}">
                      <a16:creationId xmlns:a16="http://schemas.microsoft.com/office/drawing/2014/main" id="{8A0C473B-FAE5-40F6-BE14-47CD7843324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2" name="Group 1929">
                <a:extLst>
                  <a:ext uri="{FF2B5EF4-FFF2-40B4-BE49-F238E27FC236}">
                    <a16:creationId xmlns:a16="http://schemas.microsoft.com/office/drawing/2014/main" id="{A1B74462-83FD-47A6-8E3A-3F91D762B83D}"/>
                  </a:ext>
                </a:extLst>
              </p:cNvPr>
              <p:cNvGrpSpPr/>
              <p:nvPr/>
            </p:nvGrpSpPr>
            <p:grpSpPr>
              <a:xfrm>
                <a:off x="4896036" y="5409220"/>
                <a:ext cx="72008" cy="36004"/>
                <a:chOff x="4355976" y="6453336"/>
                <a:chExt cx="72008" cy="36004"/>
              </a:xfrm>
            </p:grpSpPr>
            <p:cxnSp>
              <p:nvCxnSpPr>
                <p:cNvPr id="430" name="Straight Connector 1959">
                  <a:extLst>
                    <a:ext uri="{FF2B5EF4-FFF2-40B4-BE49-F238E27FC236}">
                      <a16:creationId xmlns:a16="http://schemas.microsoft.com/office/drawing/2014/main" id="{AC72B240-0379-4841-92DD-A036C669950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31" name="Straight Connector 1960">
                  <a:extLst>
                    <a:ext uri="{FF2B5EF4-FFF2-40B4-BE49-F238E27FC236}">
                      <a16:creationId xmlns:a16="http://schemas.microsoft.com/office/drawing/2014/main" id="{CC3CBB1A-D1A2-4C20-B613-D177140B7EA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3" name="Group 1930">
                <a:extLst>
                  <a:ext uri="{FF2B5EF4-FFF2-40B4-BE49-F238E27FC236}">
                    <a16:creationId xmlns:a16="http://schemas.microsoft.com/office/drawing/2014/main" id="{018D1C04-68C6-4CF1-960F-64C0205FB8F9}"/>
                  </a:ext>
                </a:extLst>
              </p:cNvPr>
              <p:cNvGrpSpPr/>
              <p:nvPr/>
            </p:nvGrpSpPr>
            <p:grpSpPr>
              <a:xfrm>
                <a:off x="4968044" y="5409220"/>
                <a:ext cx="72008" cy="36004"/>
                <a:chOff x="4355976" y="6453336"/>
                <a:chExt cx="72008" cy="36004"/>
              </a:xfrm>
            </p:grpSpPr>
            <p:cxnSp>
              <p:nvCxnSpPr>
                <p:cNvPr id="428" name="Straight Connector 1957">
                  <a:extLst>
                    <a:ext uri="{FF2B5EF4-FFF2-40B4-BE49-F238E27FC236}">
                      <a16:creationId xmlns:a16="http://schemas.microsoft.com/office/drawing/2014/main" id="{AEA60CF3-4CDB-47B5-A77D-0C8BE479D82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29" name="Straight Connector 1958">
                  <a:extLst>
                    <a:ext uri="{FF2B5EF4-FFF2-40B4-BE49-F238E27FC236}">
                      <a16:creationId xmlns:a16="http://schemas.microsoft.com/office/drawing/2014/main" id="{87E6ECD0-57D9-4244-8337-FDF34DB5BF0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4" name="Group 1931">
                <a:extLst>
                  <a:ext uri="{FF2B5EF4-FFF2-40B4-BE49-F238E27FC236}">
                    <a16:creationId xmlns:a16="http://schemas.microsoft.com/office/drawing/2014/main" id="{2285C4C2-0BB8-45AB-9D62-7769AE769699}"/>
                  </a:ext>
                </a:extLst>
              </p:cNvPr>
              <p:cNvGrpSpPr/>
              <p:nvPr/>
            </p:nvGrpSpPr>
            <p:grpSpPr>
              <a:xfrm>
                <a:off x="5040052" y="5409220"/>
                <a:ext cx="72008" cy="36004"/>
                <a:chOff x="4355976" y="6453336"/>
                <a:chExt cx="72008" cy="36004"/>
              </a:xfrm>
            </p:grpSpPr>
            <p:cxnSp>
              <p:nvCxnSpPr>
                <p:cNvPr id="426" name="Straight Connector 1955">
                  <a:extLst>
                    <a:ext uri="{FF2B5EF4-FFF2-40B4-BE49-F238E27FC236}">
                      <a16:creationId xmlns:a16="http://schemas.microsoft.com/office/drawing/2014/main" id="{22FA89C7-87D8-45BD-B576-DC938E5F103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27" name="Straight Connector 1956">
                  <a:extLst>
                    <a:ext uri="{FF2B5EF4-FFF2-40B4-BE49-F238E27FC236}">
                      <a16:creationId xmlns:a16="http://schemas.microsoft.com/office/drawing/2014/main" id="{AD02D513-B454-4654-A649-C4BAA512A1B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5" name="Group 1932">
                <a:extLst>
                  <a:ext uri="{FF2B5EF4-FFF2-40B4-BE49-F238E27FC236}">
                    <a16:creationId xmlns:a16="http://schemas.microsoft.com/office/drawing/2014/main" id="{4BCD201E-E898-4274-9C8D-4B9472348ED9}"/>
                  </a:ext>
                </a:extLst>
              </p:cNvPr>
              <p:cNvGrpSpPr/>
              <p:nvPr/>
            </p:nvGrpSpPr>
            <p:grpSpPr>
              <a:xfrm>
                <a:off x="5112060" y="5409220"/>
                <a:ext cx="72008" cy="36004"/>
                <a:chOff x="4355976" y="6453336"/>
                <a:chExt cx="72008" cy="36004"/>
              </a:xfrm>
            </p:grpSpPr>
            <p:cxnSp>
              <p:nvCxnSpPr>
                <p:cNvPr id="424" name="Straight Connector 1953">
                  <a:extLst>
                    <a:ext uri="{FF2B5EF4-FFF2-40B4-BE49-F238E27FC236}">
                      <a16:creationId xmlns:a16="http://schemas.microsoft.com/office/drawing/2014/main" id="{0501A877-A7D1-4A27-B70F-260A6F96EF1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25" name="Straight Connector 1954">
                  <a:extLst>
                    <a:ext uri="{FF2B5EF4-FFF2-40B4-BE49-F238E27FC236}">
                      <a16:creationId xmlns:a16="http://schemas.microsoft.com/office/drawing/2014/main" id="{E9E7A149-2181-4816-B5D1-15E89693253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6" name="Group 1933">
                <a:extLst>
                  <a:ext uri="{FF2B5EF4-FFF2-40B4-BE49-F238E27FC236}">
                    <a16:creationId xmlns:a16="http://schemas.microsoft.com/office/drawing/2014/main" id="{6DCB0438-4F8C-4E70-A014-F1745779AD88}"/>
                  </a:ext>
                </a:extLst>
              </p:cNvPr>
              <p:cNvGrpSpPr/>
              <p:nvPr/>
            </p:nvGrpSpPr>
            <p:grpSpPr>
              <a:xfrm>
                <a:off x="5184068" y="5409220"/>
                <a:ext cx="72008" cy="36004"/>
                <a:chOff x="4355976" y="6453336"/>
                <a:chExt cx="72008" cy="36004"/>
              </a:xfrm>
            </p:grpSpPr>
            <p:cxnSp>
              <p:nvCxnSpPr>
                <p:cNvPr id="422" name="Straight Connector 1951">
                  <a:extLst>
                    <a:ext uri="{FF2B5EF4-FFF2-40B4-BE49-F238E27FC236}">
                      <a16:creationId xmlns:a16="http://schemas.microsoft.com/office/drawing/2014/main" id="{B7E0F52D-2C78-4262-8591-9FA6E9CDD25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23" name="Straight Connector 1952">
                  <a:extLst>
                    <a:ext uri="{FF2B5EF4-FFF2-40B4-BE49-F238E27FC236}">
                      <a16:creationId xmlns:a16="http://schemas.microsoft.com/office/drawing/2014/main" id="{15B22DE9-0904-4B14-A1F1-F4CC425CCFE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7" name="Group 1934">
                <a:extLst>
                  <a:ext uri="{FF2B5EF4-FFF2-40B4-BE49-F238E27FC236}">
                    <a16:creationId xmlns:a16="http://schemas.microsoft.com/office/drawing/2014/main" id="{A4AF3E82-F44A-42B6-8095-4709166A23EB}"/>
                  </a:ext>
                </a:extLst>
              </p:cNvPr>
              <p:cNvGrpSpPr/>
              <p:nvPr/>
            </p:nvGrpSpPr>
            <p:grpSpPr>
              <a:xfrm>
                <a:off x="5256076" y="5409220"/>
                <a:ext cx="72008" cy="36004"/>
                <a:chOff x="4355976" y="6453336"/>
                <a:chExt cx="72008" cy="36004"/>
              </a:xfrm>
            </p:grpSpPr>
            <p:cxnSp>
              <p:nvCxnSpPr>
                <p:cNvPr id="420" name="Straight Connector 1949">
                  <a:extLst>
                    <a:ext uri="{FF2B5EF4-FFF2-40B4-BE49-F238E27FC236}">
                      <a16:creationId xmlns:a16="http://schemas.microsoft.com/office/drawing/2014/main" id="{254E2A79-FE35-4E84-9110-1E11FC32714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21" name="Straight Connector 1950">
                  <a:extLst>
                    <a:ext uri="{FF2B5EF4-FFF2-40B4-BE49-F238E27FC236}">
                      <a16:creationId xmlns:a16="http://schemas.microsoft.com/office/drawing/2014/main" id="{AB1556FA-4F33-4283-9567-393C65F76BA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8" name="Group 1935">
                <a:extLst>
                  <a:ext uri="{FF2B5EF4-FFF2-40B4-BE49-F238E27FC236}">
                    <a16:creationId xmlns:a16="http://schemas.microsoft.com/office/drawing/2014/main" id="{E6E894CD-788B-48FD-BD7E-E0873210311A}"/>
                  </a:ext>
                </a:extLst>
              </p:cNvPr>
              <p:cNvGrpSpPr/>
              <p:nvPr/>
            </p:nvGrpSpPr>
            <p:grpSpPr>
              <a:xfrm>
                <a:off x="5328084" y="5409220"/>
                <a:ext cx="72008" cy="36004"/>
                <a:chOff x="4355976" y="6453336"/>
                <a:chExt cx="72008" cy="36004"/>
              </a:xfrm>
            </p:grpSpPr>
            <p:cxnSp>
              <p:nvCxnSpPr>
                <p:cNvPr id="418" name="Straight Connector 1947">
                  <a:extLst>
                    <a:ext uri="{FF2B5EF4-FFF2-40B4-BE49-F238E27FC236}">
                      <a16:creationId xmlns:a16="http://schemas.microsoft.com/office/drawing/2014/main" id="{97EF3D23-6511-4ABC-98EC-E5FE71FC134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19" name="Straight Connector 1948">
                  <a:extLst>
                    <a:ext uri="{FF2B5EF4-FFF2-40B4-BE49-F238E27FC236}">
                      <a16:creationId xmlns:a16="http://schemas.microsoft.com/office/drawing/2014/main" id="{503D0E82-AAC5-42F2-AD5F-9AF94A4A28B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399" name="Group 1936">
                <a:extLst>
                  <a:ext uri="{FF2B5EF4-FFF2-40B4-BE49-F238E27FC236}">
                    <a16:creationId xmlns:a16="http://schemas.microsoft.com/office/drawing/2014/main" id="{A8E653A6-E521-4DEE-84BC-A30AEA360249}"/>
                  </a:ext>
                </a:extLst>
              </p:cNvPr>
              <p:cNvGrpSpPr/>
              <p:nvPr/>
            </p:nvGrpSpPr>
            <p:grpSpPr>
              <a:xfrm>
                <a:off x="5400092" y="5409220"/>
                <a:ext cx="72008" cy="36004"/>
                <a:chOff x="4355976" y="6453336"/>
                <a:chExt cx="72008" cy="36004"/>
              </a:xfrm>
            </p:grpSpPr>
            <p:cxnSp>
              <p:nvCxnSpPr>
                <p:cNvPr id="416" name="Straight Connector 1945">
                  <a:extLst>
                    <a:ext uri="{FF2B5EF4-FFF2-40B4-BE49-F238E27FC236}">
                      <a16:creationId xmlns:a16="http://schemas.microsoft.com/office/drawing/2014/main" id="{E9210F7F-28A1-4D87-B377-2C642A290BB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417" name="Straight Connector 1946">
                  <a:extLst>
                    <a:ext uri="{FF2B5EF4-FFF2-40B4-BE49-F238E27FC236}">
                      <a16:creationId xmlns:a16="http://schemas.microsoft.com/office/drawing/2014/main" id="{324E4989-9C01-47DD-B9F1-719036F6D92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400" name="Rectangle 1937">
                <a:extLst>
                  <a:ext uri="{FF2B5EF4-FFF2-40B4-BE49-F238E27FC236}">
                    <a16:creationId xmlns:a16="http://schemas.microsoft.com/office/drawing/2014/main" id="{172169E6-5603-46E0-9B97-4E33F1BABEA4}"/>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401" name="TextBox 1938">
                <a:extLst>
                  <a:ext uri="{FF2B5EF4-FFF2-40B4-BE49-F238E27FC236}">
                    <a16:creationId xmlns:a16="http://schemas.microsoft.com/office/drawing/2014/main" id="{6D251E9B-E6EC-416E-B13E-45980AF7356F}"/>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402" name="Straight Connector 1939">
                <a:extLst>
                  <a:ext uri="{FF2B5EF4-FFF2-40B4-BE49-F238E27FC236}">
                    <a16:creationId xmlns:a16="http://schemas.microsoft.com/office/drawing/2014/main" id="{D3F38B36-ABDC-4651-AC97-6AED5CA8860D}"/>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403" name="Right Arrow 1940">
                <a:extLst>
                  <a:ext uri="{FF2B5EF4-FFF2-40B4-BE49-F238E27FC236}">
                    <a16:creationId xmlns:a16="http://schemas.microsoft.com/office/drawing/2014/main" id="{7AD62B45-9909-4419-AF3F-DF3BE7D62E76}"/>
                  </a:ext>
                </a:extLst>
              </p:cNvPr>
              <p:cNvSpPr/>
              <p:nvPr/>
            </p:nvSpPr>
            <p:spPr>
              <a:xfrm>
                <a:off x="5508104" y="5589240"/>
                <a:ext cx="360040"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404" name="TextBox 1941">
                <a:extLst>
                  <a:ext uri="{FF2B5EF4-FFF2-40B4-BE49-F238E27FC236}">
                    <a16:creationId xmlns:a16="http://schemas.microsoft.com/office/drawing/2014/main" id="{781BCC66-EFFF-4887-AB16-D26F39948374}"/>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405" name="Straight Connector 1942">
                <a:extLst>
                  <a:ext uri="{FF2B5EF4-FFF2-40B4-BE49-F238E27FC236}">
                    <a16:creationId xmlns:a16="http://schemas.microsoft.com/office/drawing/2014/main" id="{4E8760A7-F15B-410F-B0BD-6D0C7D67170E}"/>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406" name="Straight Connector 1943">
                <a:extLst>
                  <a:ext uri="{FF2B5EF4-FFF2-40B4-BE49-F238E27FC236}">
                    <a16:creationId xmlns:a16="http://schemas.microsoft.com/office/drawing/2014/main" id="{BF35A4B4-1BB8-47AE-BE4C-5A6E0CE79C25}"/>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410" name="Isosceles Triangle 1944">
                <a:extLst>
                  <a:ext uri="{FF2B5EF4-FFF2-40B4-BE49-F238E27FC236}">
                    <a16:creationId xmlns:a16="http://schemas.microsoft.com/office/drawing/2014/main" id="{800BEAE6-8492-4C85-B091-5C91AC1DD84A}"/>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grpSp>
        <p:nvGrpSpPr>
          <p:cNvPr id="622" name="Group 2151">
            <a:extLst>
              <a:ext uri="{FF2B5EF4-FFF2-40B4-BE49-F238E27FC236}">
                <a16:creationId xmlns:a16="http://schemas.microsoft.com/office/drawing/2014/main" id="{6DA88509-0537-4DEA-BB78-5165A825ACD0}"/>
              </a:ext>
            </a:extLst>
          </p:cNvPr>
          <p:cNvGrpSpPr/>
          <p:nvPr/>
        </p:nvGrpSpPr>
        <p:grpSpPr>
          <a:xfrm>
            <a:off x="522618" y="4026204"/>
            <a:ext cx="2196244" cy="575484"/>
            <a:chOff x="3455876" y="5409220"/>
            <a:chExt cx="2196244" cy="575484"/>
          </a:xfrm>
        </p:grpSpPr>
        <p:grpSp>
          <p:nvGrpSpPr>
            <p:cNvPr id="623" name="Group 2152">
              <a:extLst>
                <a:ext uri="{FF2B5EF4-FFF2-40B4-BE49-F238E27FC236}">
                  <a16:creationId xmlns:a16="http://schemas.microsoft.com/office/drawing/2014/main" id="{ECF576F4-7FC1-4B5A-A781-6504352FD5F6}"/>
                </a:ext>
              </a:extLst>
            </p:cNvPr>
            <p:cNvGrpSpPr/>
            <p:nvPr/>
          </p:nvGrpSpPr>
          <p:grpSpPr>
            <a:xfrm>
              <a:off x="3671900" y="5409220"/>
              <a:ext cx="1980220" cy="359460"/>
              <a:chOff x="3671900" y="5409220"/>
              <a:chExt cx="1980220" cy="359460"/>
            </a:xfrm>
          </p:grpSpPr>
          <p:sp>
            <p:nvSpPr>
              <p:cNvPr id="801" name="Rectangle 2330">
                <a:extLst>
                  <a:ext uri="{FF2B5EF4-FFF2-40B4-BE49-F238E27FC236}">
                    <a16:creationId xmlns:a16="http://schemas.microsoft.com/office/drawing/2014/main" id="{64682DA8-119E-464C-824D-19140450920D}"/>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02" name="TextBox 2331">
                <a:extLst>
                  <a:ext uri="{FF2B5EF4-FFF2-40B4-BE49-F238E27FC236}">
                    <a16:creationId xmlns:a16="http://schemas.microsoft.com/office/drawing/2014/main" id="{3E2EF09C-C630-4663-BE5C-099099249069}"/>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803" name="Group 2332">
                <a:extLst>
                  <a:ext uri="{FF2B5EF4-FFF2-40B4-BE49-F238E27FC236}">
                    <a16:creationId xmlns:a16="http://schemas.microsoft.com/office/drawing/2014/main" id="{72559ABB-2F07-4620-BC6E-F039776E5F9E}"/>
                  </a:ext>
                </a:extLst>
              </p:cNvPr>
              <p:cNvGrpSpPr/>
              <p:nvPr/>
            </p:nvGrpSpPr>
            <p:grpSpPr>
              <a:xfrm>
                <a:off x="4319972" y="5409220"/>
                <a:ext cx="72008" cy="36004"/>
                <a:chOff x="4355976" y="6453336"/>
                <a:chExt cx="72008" cy="36004"/>
              </a:xfrm>
            </p:grpSpPr>
            <p:cxnSp>
              <p:nvCxnSpPr>
                <p:cNvPr id="857" name="Straight Connector 2386">
                  <a:extLst>
                    <a:ext uri="{FF2B5EF4-FFF2-40B4-BE49-F238E27FC236}">
                      <a16:creationId xmlns:a16="http://schemas.microsoft.com/office/drawing/2014/main" id="{D41CDDBF-D993-4164-808A-E519BA1F739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58" name="Straight Connector 2387">
                  <a:extLst>
                    <a:ext uri="{FF2B5EF4-FFF2-40B4-BE49-F238E27FC236}">
                      <a16:creationId xmlns:a16="http://schemas.microsoft.com/office/drawing/2014/main" id="{87B21AE1-C75C-40BA-94B4-BB40309E644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04" name="Group 2333">
                <a:extLst>
                  <a:ext uri="{FF2B5EF4-FFF2-40B4-BE49-F238E27FC236}">
                    <a16:creationId xmlns:a16="http://schemas.microsoft.com/office/drawing/2014/main" id="{054B894E-7779-401E-9A94-50A764B8CE76}"/>
                  </a:ext>
                </a:extLst>
              </p:cNvPr>
              <p:cNvGrpSpPr/>
              <p:nvPr/>
            </p:nvGrpSpPr>
            <p:grpSpPr>
              <a:xfrm>
                <a:off x="4391980" y="5409220"/>
                <a:ext cx="72008" cy="36004"/>
                <a:chOff x="4355976" y="6453336"/>
                <a:chExt cx="72008" cy="36004"/>
              </a:xfrm>
            </p:grpSpPr>
            <p:cxnSp>
              <p:nvCxnSpPr>
                <p:cNvPr id="855" name="Straight Connector 2384">
                  <a:extLst>
                    <a:ext uri="{FF2B5EF4-FFF2-40B4-BE49-F238E27FC236}">
                      <a16:creationId xmlns:a16="http://schemas.microsoft.com/office/drawing/2014/main" id="{52D7FDE0-754D-4AE0-B6B2-8B7E21034A0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56" name="Straight Connector 2385">
                  <a:extLst>
                    <a:ext uri="{FF2B5EF4-FFF2-40B4-BE49-F238E27FC236}">
                      <a16:creationId xmlns:a16="http://schemas.microsoft.com/office/drawing/2014/main" id="{92B1C8F1-5503-43B5-B954-D4B2B31A595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05" name="Group 2334">
                <a:extLst>
                  <a:ext uri="{FF2B5EF4-FFF2-40B4-BE49-F238E27FC236}">
                    <a16:creationId xmlns:a16="http://schemas.microsoft.com/office/drawing/2014/main" id="{23B6720E-6E39-43AD-B187-11B5411AACC3}"/>
                  </a:ext>
                </a:extLst>
              </p:cNvPr>
              <p:cNvGrpSpPr/>
              <p:nvPr/>
            </p:nvGrpSpPr>
            <p:grpSpPr>
              <a:xfrm>
                <a:off x="4463988" y="5409220"/>
                <a:ext cx="72008" cy="36004"/>
                <a:chOff x="4355976" y="6453336"/>
                <a:chExt cx="72008" cy="36004"/>
              </a:xfrm>
            </p:grpSpPr>
            <p:cxnSp>
              <p:nvCxnSpPr>
                <p:cNvPr id="853" name="Straight Connector 2382">
                  <a:extLst>
                    <a:ext uri="{FF2B5EF4-FFF2-40B4-BE49-F238E27FC236}">
                      <a16:creationId xmlns:a16="http://schemas.microsoft.com/office/drawing/2014/main" id="{DD045B58-A89E-452F-A315-72F62AEFE2C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54" name="Straight Connector 2383">
                  <a:extLst>
                    <a:ext uri="{FF2B5EF4-FFF2-40B4-BE49-F238E27FC236}">
                      <a16:creationId xmlns:a16="http://schemas.microsoft.com/office/drawing/2014/main" id="{FB33E803-CF67-4104-A4DB-7C515906CE2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06" name="Group 2335">
                <a:extLst>
                  <a:ext uri="{FF2B5EF4-FFF2-40B4-BE49-F238E27FC236}">
                    <a16:creationId xmlns:a16="http://schemas.microsoft.com/office/drawing/2014/main" id="{700402ED-4212-4615-879E-A66421227E50}"/>
                  </a:ext>
                </a:extLst>
              </p:cNvPr>
              <p:cNvGrpSpPr/>
              <p:nvPr/>
            </p:nvGrpSpPr>
            <p:grpSpPr>
              <a:xfrm>
                <a:off x="4535996" y="5409220"/>
                <a:ext cx="72008" cy="36004"/>
                <a:chOff x="4355976" y="6453336"/>
                <a:chExt cx="72008" cy="36004"/>
              </a:xfrm>
            </p:grpSpPr>
            <p:cxnSp>
              <p:nvCxnSpPr>
                <p:cNvPr id="851" name="Straight Connector 2380">
                  <a:extLst>
                    <a:ext uri="{FF2B5EF4-FFF2-40B4-BE49-F238E27FC236}">
                      <a16:creationId xmlns:a16="http://schemas.microsoft.com/office/drawing/2014/main" id="{B44FE828-D4EB-49FB-8261-917B353F5AC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52" name="Straight Connector 2381">
                  <a:extLst>
                    <a:ext uri="{FF2B5EF4-FFF2-40B4-BE49-F238E27FC236}">
                      <a16:creationId xmlns:a16="http://schemas.microsoft.com/office/drawing/2014/main" id="{3DE06477-068D-447D-8928-14F8CE2F68E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07" name="Group 2336">
                <a:extLst>
                  <a:ext uri="{FF2B5EF4-FFF2-40B4-BE49-F238E27FC236}">
                    <a16:creationId xmlns:a16="http://schemas.microsoft.com/office/drawing/2014/main" id="{F6361D52-F781-46AF-B972-516409CB871D}"/>
                  </a:ext>
                </a:extLst>
              </p:cNvPr>
              <p:cNvGrpSpPr/>
              <p:nvPr/>
            </p:nvGrpSpPr>
            <p:grpSpPr>
              <a:xfrm>
                <a:off x="4608004" y="5409220"/>
                <a:ext cx="72008" cy="36004"/>
                <a:chOff x="4355976" y="6453336"/>
                <a:chExt cx="72008" cy="36004"/>
              </a:xfrm>
            </p:grpSpPr>
            <p:cxnSp>
              <p:nvCxnSpPr>
                <p:cNvPr id="849" name="Straight Connector 2378">
                  <a:extLst>
                    <a:ext uri="{FF2B5EF4-FFF2-40B4-BE49-F238E27FC236}">
                      <a16:creationId xmlns:a16="http://schemas.microsoft.com/office/drawing/2014/main" id="{A4774D05-DC11-431A-8890-B28C532C2DD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50" name="Straight Connector 2379">
                  <a:extLst>
                    <a:ext uri="{FF2B5EF4-FFF2-40B4-BE49-F238E27FC236}">
                      <a16:creationId xmlns:a16="http://schemas.microsoft.com/office/drawing/2014/main" id="{93B716E3-F7E1-40A4-8C6D-1E29CCED5FE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08" name="Group 2337">
                <a:extLst>
                  <a:ext uri="{FF2B5EF4-FFF2-40B4-BE49-F238E27FC236}">
                    <a16:creationId xmlns:a16="http://schemas.microsoft.com/office/drawing/2014/main" id="{7EC17581-7BA5-41C4-A92D-D65146E61F01}"/>
                  </a:ext>
                </a:extLst>
              </p:cNvPr>
              <p:cNvGrpSpPr/>
              <p:nvPr/>
            </p:nvGrpSpPr>
            <p:grpSpPr>
              <a:xfrm>
                <a:off x="4680012" y="5409220"/>
                <a:ext cx="72008" cy="36004"/>
                <a:chOff x="4355976" y="6453336"/>
                <a:chExt cx="72008" cy="36004"/>
              </a:xfrm>
            </p:grpSpPr>
            <p:cxnSp>
              <p:nvCxnSpPr>
                <p:cNvPr id="847" name="Straight Connector 2376">
                  <a:extLst>
                    <a:ext uri="{FF2B5EF4-FFF2-40B4-BE49-F238E27FC236}">
                      <a16:creationId xmlns:a16="http://schemas.microsoft.com/office/drawing/2014/main" id="{99D3868F-3E65-4E23-9FAF-299C678ECD3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48" name="Straight Connector 2377">
                  <a:extLst>
                    <a:ext uri="{FF2B5EF4-FFF2-40B4-BE49-F238E27FC236}">
                      <a16:creationId xmlns:a16="http://schemas.microsoft.com/office/drawing/2014/main" id="{B334A8F1-63F1-4DB8-97A2-FE82CEF7A6F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09" name="Group 2338">
                <a:extLst>
                  <a:ext uri="{FF2B5EF4-FFF2-40B4-BE49-F238E27FC236}">
                    <a16:creationId xmlns:a16="http://schemas.microsoft.com/office/drawing/2014/main" id="{60F96835-0494-46B7-817A-9558E81FFF17}"/>
                  </a:ext>
                </a:extLst>
              </p:cNvPr>
              <p:cNvGrpSpPr/>
              <p:nvPr/>
            </p:nvGrpSpPr>
            <p:grpSpPr>
              <a:xfrm>
                <a:off x="4752020" y="5409220"/>
                <a:ext cx="72008" cy="36004"/>
                <a:chOff x="4355976" y="6453336"/>
                <a:chExt cx="72008" cy="36004"/>
              </a:xfrm>
            </p:grpSpPr>
            <p:cxnSp>
              <p:nvCxnSpPr>
                <p:cNvPr id="845" name="Straight Connector 2374">
                  <a:extLst>
                    <a:ext uri="{FF2B5EF4-FFF2-40B4-BE49-F238E27FC236}">
                      <a16:creationId xmlns:a16="http://schemas.microsoft.com/office/drawing/2014/main" id="{894D0AFF-9C0B-4098-A591-19401217A78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46" name="Straight Connector 2375">
                  <a:extLst>
                    <a:ext uri="{FF2B5EF4-FFF2-40B4-BE49-F238E27FC236}">
                      <a16:creationId xmlns:a16="http://schemas.microsoft.com/office/drawing/2014/main" id="{ED92540E-1E1B-43C0-9B71-DA36FCEE318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10" name="Group 2339">
                <a:extLst>
                  <a:ext uri="{FF2B5EF4-FFF2-40B4-BE49-F238E27FC236}">
                    <a16:creationId xmlns:a16="http://schemas.microsoft.com/office/drawing/2014/main" id="{9C459ED4-ED8D-4F2F-A30A-108F776D98A3}"/>
                  </a:ext>
                </a:extLst>
              </p:cNvPr>
              <p:cNvGrpSpPr/>
              <p:nvPr/>
            </p:nvGrpSpPr>
            <p:grpSpPr>
              <a:xfrm>
                <a:off x="4824028" y="5409220"/>
                <a:ext cx="72008" cy="36004"/>
                <a:chOff x="4355976" y="6453336"/>
                <a:chExt cx="72008" cy="36004"/>
              </a:xfrm>
            </p:grpSpPr>
            <p:cxnSp>
              <p:nvCxnSpPr>
                <p:cNvPr id="843" name="Straight Connector 2372">
                  <a:extLst>
                    <a:ext uri="{FF2B5EF4-FFF2-40B4-BE49-F238E27FC236}">
                      <a16:creationId xmlns:a16="http://schemas.microsoft.com/office/drawing/2014/main" id="{DEAEEE1A-8D41-42D9-9286-E4987B49096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44" name="Straight Connector 2373">
                  <a:extLst>
                    <a:ext uri="{FF2B5EF4-FFF2-40B4-BE49-F238E27FC236}">
                      <a16:creationId xmlns:a16="http://schemas.microsoft.com/office/drawing/2014/main" id="{352A086A-928D-4879-8662-A7C515464F9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11" name="Group 2340">
                <a:extLst>
                  <a:ext uri="{FF2B5EF4-FFF2-40B4-BE49-F238E27FC236}">
                    <a16:creationId xmlns:a16="http://schemas.microsoft.com/office/drawing/2014/main" id="{7D7726B7-A3DA-488F-8980-2D21239DFB0A}"/>
                  </a:ext>
                </a:extLst>
              </p:cNvPr>
              <p:cNvGrpSpPr/>
              <p:nvPr/>
            </p:nvGrpSpPr>
            <p:grpSpPr>
              <a:xfrm>
                <a:off x="4896036" y="5409220"/>
                <a:ext cx="72008" cy="36004"/>
                <a:chOff x="4355976" y="6453336"/>
                <a:chExt cx="72008" cy="36004"/>
              </a:xfrm>
            </p:grpSpPr>
            <p:cxnSp>
              <p:nvCxnSpPr>
                <p:cNvPr id="841" name="Straight Connector 2370">
                  <a:extLst>
                    <a:ext uri="{FF2B5EF4-FFF2-40B4-BE49-F238E27FC236}">
                      <a16:creationId xmlns:a16="http://schemas.microsoft.com/office/drawing/2014/main" id="{7A680DF8-B11F-4F4A-AF69-CCAAB13375A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42" name="Straight Connector 2371">
                  <a:extLst>
                    <a:ext uri="{FF2B5EF4-FFF2-40B4-BE49-F238E27FC236}">
                      <a16:creationId xmlns:a16="http://schemas.microsoft.com/office/drawing/2014/main" id="{7ABF4AE6-AF5A-4CD0-8987-E5E1412BB57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12" name="Group 2341">
                <a:extLst>
                  <a:ext uri="{FF2B5EF4-FFF2-40B4-BE49-F238E27FC236}">
                    <a16:creationId xmlns:a16="http://schemas.microsoft.com/office/drawing/2014/main" id="{BDE65EC7-EDE1-4112-81CD-E612416BE373}"/>
                  </a:ext>
                </a:extLst>
              </p:cNvPr>
              <p:cNvGrpSpPr/>
              <p:nvPr/>
            </p:nvGrpSpPr>
            <p:grpSpPr>
              <a:xfrm>
                <a:off x="4968044" y="5409220"/>
                <a:ext cx="72008" cy="36004"/>
                <a:chOff x="4355976" y="6453336"/>
                <a:chExt cx="72008" cy="36004"/>
              </a:xfrm>
            </p:grpSpPr>
            <p:cxnSp>
              <p:nvCxnSpPr>
                <p:cNvPr id="839" name="Straight Connector 2368">
                  <a:extLst>
                    <a:ext uri="{FF2B5EF4-FFF2-40B4-BE49-F238E27FC236}">
                      <a16:creationId xmlns:a16="http://schemas.microsoft.com/office/drawing/2014/main" id="{45DB6B93-3668-49E5-9C2C-86E4F672C61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40" name="Straight Connector 2369">
                  <a:extLst>
                    <a:ext uri="{FF2B5EF4-FFF2-40B4-BE49-F238E27FC236}">
                      <a16:creationId xmlns:a16="http://schemas.microsoft.com/office/drawing/2014/main" id="{7D2BBF1B-6094-4C43-91A1-5C34941235B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13" name="Group 2342">
                <a:extLst>
                  <a:ext uri="{FF2B5EF4-FFF2-40B4-BE49-F238E27FC236}">
                    <a16:creationId xmlns:a16="http://schemas.microsoft.com/office/drawing/2014/main" id="{2D1B8613-C41D-4318-9B84-A2778467642E}"/>
                  </a:ext>
                </a:extLst>
              </p:cNvPr>
              <p:cNvGrpSpPr/>
              <p:nvPr/>
            </p:nvGrpSpPr>
            <p:grpSpPr>
              <a:xfrm>
                <a:off x="5040052" y="5409220"/>
                <a:ext cx="72008" cy="36004"/>
                <a:chOff x="4355976" y="6453336"/>
                <a:chExt cx="72008" cy="36004"/>
              </a:xfrm>
            </p:grpSpPr>
            <p:cxnSp>
              <p:nvCxnSpPr>
                <p:cNvPr id="837" name="Straight Connector 2366">
                  <a:extLst>
                    <a:ext uri="{FF2B5EF4-FFF2-40B4-BE49-F238E27FC236}">
                      <a16:creationId xmlns:a16="http://schemas.microsoft.com/office/drawing/2014/main" id="{0E0C648A-DE57-44F5-A5B6-2DCFA5C6B00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38" name="Straight Connector 2367">
                  <a:extLst>
                    <a:ext uri="{FF2B5EF4-FFF2-40B4-BE49-F238E27FC236}">
                      <a16:creationId xmlns:a16="http://schemas.microsoft.com/office/drawing/2014/main" id="{94F4AC36-F436-4422-B8F8-7A6BA986D76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14" name="Group 2343">
                <a:extLst>
                  <a:ext uri="{FF2B5EF4-FFF2-40B4-BE49-F238E27FC236}">
                    <a16:creationId xmlns:a16="http://schemas.microsoft.com/office/drawing/2014/main" id="{E6C0DF30-31D4-4F09-AF05-D2DDA97BEB7F}"/>
                  </a:ext>
                </a:extLst>
              </p:cNvPr>
              <p:cNvGrpSpPr/>
              <p:nvPr/>
            </p:nvGrpSpPr>
            <p:grpSpPr>
              <a:xfrm>
                <a:off x="5112060" y="5409220"/>
                <a:ext cx="72008" cy="36004"/>
                <a:chOff x="4355976" y="6453336"/>
                <a:chExt cx="72008" cy="36004"/>
              </a:xfrm>
            </p:grpSpPr>
            <p:cxnSp>
              <p:nvCxnSpPr>
                <p:cNvPr id="835" name="Straight Connector 2364">
                  <a:extLst>
                    <a:ext uri="{FF2B5EF4-FFF2-40B4-BE49-F238E27FC236}">
                      <a16:creationId xmlns:a16="http://schemas.microsoft.com/office/drawing/2014/main" id="{18A3147F-2343-4AA5-B023-1A319E08942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36" name="Straight Connector 2365">
                  <a:extLst>
                    <a:ext uri="{FF2B5EF4-FFF2-40B4-BE49-F238E27FC236}">
                      <a16:creationId xmlns:a16="http://schemas.microsoft.com/office/drawing/2014/main" id="{C9A094D2-A729-4BAA-8B71-E17747A2272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15" name="Group 2344">
                <a:extLst>
                  <a:ext uri="{FF2B5EF4-FFF2-40B4-BE49-F238E27FC236}">
                    <a16:creationId xmlns:a16="http://schemas.microsoft.com/office/drawing/2014/main" id="{1C107978-ED57-4EC2-99D3-C069EA56A8BB}"/>
                  </a:ext>
                </a:extLst>
              </p:cNvPr>
              <p:cNvGrpSpPr/>
              <p:nvPr/>
            </p:nvGrpSpPr>
            <p:grpSpPr>
              <a:xfrm>
                <a:off x="5184068" y="5409220"/>
                <a:ext cx="72008" cy="36004"/>
                <a:chOff x="4355976" y="6453336"/>
                <a:chExt cx="72008" cy="36004"/>
              </a:xfrm>
            </p:grpSpPr>
            <p:cxnSp>
              <p:nvCxnSpPr>
                <p:cNvPr id="833" name="Straight Connector 2362">
                  <a:extLst>
                    <a:ext uri="{FF2B5EF4-FFF2-40B4-BE49-F238E27FC236}">
                      <a16:creationId xmlns:a16="http://schemas.microsoft.com/office/drawing/2014/main" id="{C9822D10-727C-462A-BA2E-966150F3EAE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34" name="Straight Connector 2363">
                  <a:extLst>
                    <a:ext uri="{FF2B5EF4-FFF2-40B4-BE49-F238E27FC236}">
                      <a16:creationId xmlns:a16="http://schemas.microsoft.com/office/drawing/2014/main" id="{818737DE-99DD-42C3-A8D3-CE7EC235CA1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16" name="Group 2345">
                <a:extLst>
                  <a:ext uri="{FF2B5EF4-FFF2-40B4-BE49-F238E27FC236}">
                    <a16:creationId xmlns:a16="http://schemas.microsoft.com/office/drawing/2014/main" id="{522A07A9-D37A-42F2-A137-C62B46D55429}"/>
                  </a:ext>
                </a:extLst>
              </p:cNvPr>
              <p:cNvGrpSpPr/>
              <p:nvPr/>
            </p:nvGrpSpPr>
            <p:grpSpPr>
              <a:xfrm>
                <a:off x="5256076" y="5409220"/>
                <a:ext cx="72008" cy="36004"/>
                <a:chOff x="4355976" y="6453336"/>
                <a:chExt cx="72008" cy="36004"/>
              </a:xfrm>
            </p:grpSpPr>
            <p:cxnSp>
              <p:nvCxnSpPr>
                <p:cNvPr id="831" name="Straight Connector 2360">
                  <a:extLst>
                    <a:ext uri="{FF2B5EF4-FFF2-40B4-BE49-F238E27FC236}">
                      <a16:creationId xmlns:a16="http://schemas.microsoft.com/office/drawing/2014/main" id="{E2B626F1-2E8D-4606-8150-B7AFDE0EA69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32" name="Straight Connector 2361">
                  <a:extLst>
                    <a:ext uri="{FF2B5EF4-FFF2-40B4-BE49-F238E27FC236}">
                      <a16:creationId xmlns:a16="http://schemas.microsoft.com/office/drawing/2014/main" id="{F5C06820-B930-44DE-A3EF-CF94E82968E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17" name="Group 2346">
                <a:extLst>
                  <a:ext uri="{FF2B5EF4-FFF2-40B4-BE49-F238E27FC236}">
                    <a16:creationId xmlns:a16="http://schemas.microsoft.com/office/drawing/2014/main" id="{D025ABDF-EB96-4D47-B9D3-67EBF7F0B98C}"/>
                  </a:ext>
                </a:extLst>
              </p:cNvPr>
              <p:cNvGrpSpPr/>
              <p:nvPr/>
            </p:nvGrpSpPr>
            <p:grpSpPr>
              <a:xfrm>
                <a:off x="5328084" y="5409220"/>
                <a:ext cx="72008" cy="36004"/>
                <a:chOff x="4355976" y="6453336"/>
                <a:chExt cx="72008" cy="36004"/>
              </a:xfrm>
            </p:grpSpPr>
            <p:cxnSp>
              <p:nvCxnSpPr>
                <p:cNvPr id="829" name="Straight Connector 2358">
                  <a:extLst>
                    <a:ext uri="{FF2B5EF4-FFF2-40B4-BE49-F238E27FC236}">
                      <a16:creationId xmlns:a16="http://schemas.microsoft.com/office/drawing/2014/main" id="{57D52BA9-6DC4-4899-B9D0-151FDFFE758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30" name="Straight Connector 2359">
                  <a:extLst>
                    <a:ext uri="{FF2B5EF4-FFF2-40B4-BE49-F238E27FC236}">
                      <a16:creationId xmlns:a16="http://schemas.microsoft.com/office/drawing/2014/main" id="{28E86F94-523B-425E-B85A-9D1AB4F1926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18" name="Group 2347">
                <a:extLst>
                  <a:ext uri="{FF2B5EF4-FFF2-40B4-BE49-F238E27FC236}">
                    <a16:creationId xmlns:a16="http://schemas.microsoft.com/office/drawing/2014/main" id="{DAEB1EEB-E4F5-4EFE-9288-DBA50F4CD407}"/>
                  </a:ext>
                </a:extLst>
              </p:cNvPr>
              <p:cNvGrpSpPr/>
              <p:nvPr/>
            </p:nvGrpSpPr>
            <p:grpSpPr>
              <a:xfrm>
                <a:off x="5400092" y="5409220"/>
                <a:ext cx="72008" cy="36004"/>
                <a:chOff x="4355976" y="6453336"/>
                <a:chExt cx="72008" cy="36004"/>
              </a:xfrm>
            </p:grpSpPr>
            <p:cxnSp>
              <p:nvCxnSpPr>
                <p:cNvPr id="827" name="Straight Connector 2356">
                  <a:extLst>
                    <a:ext uri="{FF2B5EF4-FFF2-40B4-BE49-F238E27FC236}">
                      <a16:creationId xmlns:a16="http://schemas.microsoft.com/office/drawing/2014/main" id="{7F3A4515-73E5-440A-BA61-02882FD1D8C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28" name="Straight Connector 2357">
                  <a:extLst>
                    <a:ext uri="{FF2B5EF4-FFF2-40B4-BE49-F238E27FC236}">
                      <a16:creationId xmlns:a16="http://schemas.microsoft.com/office/drawing/2014/main" id="{F3EEAE15-D006-46B6-806C-5231831D653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819" name="Rectangle 2348">
                <a:extLst>
                  <a:ext uri="{FF2B5EF4-FFF2-40B4-BE49-F238E27FC236}">
                    <a16:creationId xmlns:a16="http://schemas.microsoft.com/office/drawing/2014/main" id="{9D1FA79D-FB0F-4AA1-934A-114683BA7444}"/>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20" name="TextBox 2349">
                <a:extLst>
                  <a:ext uri="{FF2B5EF4-FFF2-40B4-BE49-F238E27FC236}">
                    <a16:creationId xmlns:a16="http://schemas.microsoft.com/office/drawing/2014/main" id="{A99300F4-CD1E-4EE4-A66A-344B373ADF29}"/>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821" name="Straight Connector 2350">
                <a:extLst>
                  <a:ext uri="{FF2B5EF4-FFF2-40B4-BE49-F238E27FC236}">
                    <a16:creationId xmlns:a16="http://schemas.microsoft.com/office/drawing/2014/main" id="{79622C64-5BF6-4E6C-BD63-B78BB4DABE3C}"/>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822" name="Right Arrow 2351">
                <a:extLst>
                  <a:ext uri="{FF2B5EF4-FFF2-40B4-BE49-F238E27FC236}">
                    <a16:creationId xmlns:a16="http://schemas.microsoft.com/office/drawing/2014/main" id="{0C0DC672-9329-48C0-9FB7-E9402DC7468B}"/>
                  </a:ext>
                </a:extLst>
              </p:cNvPr>
              <p:cNvSpPr/>
              <p:nvPr/>
            </p:nvSpPr>
            <p:spPr>
              <a:xfrm>
                <a:off x="5508104" y="5589240"/>
                <a:ext cx="144016"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23" name="TextBox 2352">
                <a:extLst>
                  <a:ext uri="{FF2B5EF4-FFF2-40B4-BE49-F238E27FC236}">
                    <a16:creationId xmlns:a16="http://schemas.microsoft.com/office/drawing/2014/main" id="{09C0F263-C6F5-4529-91ED-71180AC1D163}"/>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824" name="Straight Connector 2353">
                <a:extLst>
                  <a:ext uri="{FF2B5EF4-FFF2-40B4-BE49-F238E27FC236}">
                    <a16:creationId xmlns:a16="http://schemas.microsoft.com/office/drawing/2014/main" id="{67569451-1BBE-4F3E-97B6-E22CD4F514BE}"/>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825" name="Straight Connector 2354">
                <a:extLst>
                  <a:ext uri="{FF2B5EF4-FFF2-40B4-BE49-F238E27FC236}">
                    <a16:creationId xmlns:a16="http://schemas.microsoft.com/office/drawing/2014/main" id="{BA6F050F-85A1-4820-9994-8F95A33CBDD2}"/>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826" name="Isosceles Triangle 2355">
                <a:extLst>
                  <a:ext uri="{FF2B5EF4-FFF2-40B4-BE49-F238E27FC236}">
                    <a16:creationId xmlns:a16="http://schemas.microsoft.com/office/drawing/2014/main" id="{909A00A3-5795-4522-9128-93F82951E73E}"/>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624" name="Group 2153">
              <a:extLst>
                <a:ext uri="{FF2B5EF4-FFF2-40B4-BE49-F238E27FC236}">
                  <a16:creationId xmlns:a16="http://schemas.microsoft.com/office/drawing/2014/main" id="{C562B835-742D-44C3-B957-B655A18564C4}"/>
                </a:ext>
              </a:extLst>
            </p:cNvPr>
            <p:cNvGrpSpPr/>
            <p:nvPr/>
          </p:nvGrpSpPr>
          <p:grpSpPr>
            <a:xfrm>
              <a:off x="3599892" y="5481228"/>
              <a:ext cx="2052228" cy="359460"/>
              <a:chOff x="3671900" y="5409220"/>
              <a:chExt cx="2052228" cy="359460"/>
            </a:xfrm>
          </p:grpSpPr>
          <p:sp>
            <p:nvSpPr>
              <p:cNvPr id="743" name="Rectangle 2272">
                <a:extLst>
                  <a:ext uri="{FF2B5EF4-FFF2-40B4-BE49-F238E27FC236}">
                    <a16:creationId xmlns:a16="http://schemas.microsoft.com/office/drawing/2014/main" id="{B59FDB0E-E847-47B2-ADB8-8D9520B5FD58}"/>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44" name="TextBox 2273">
                <a:extLst>
                  <a:ext uri="{FF2B5EF4-FFF2-40B4-BE49-F238E27FC236}">
                    <a16:creationId xmlns:a16="http://schemas.microsoft.com/office/drawing/2014/main" id="{13EDBEC8-33AB-41E1-AF4E-E8AF0462E8F3}"/>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745" name="Group 2274">
                <a:extLst>
                  <a:ext uri="{FF2B5EF4-FFF2-40B4-BE49-F238E27FC236}">
                    <a16:creationId xmlns:a16="http://schemas.microsoft.com/office/drawing/2014/main" id="{4B60A982-9905-4490-8441-D85901437E72}"/>
                  </a:ext>
                </a:extLst>
              </p:cNvPr>
              <p:cNvGrpSpPr/>
              <p:nvPr/>
            </p:nvGrpSpPr>
            <p:grpSpPr>
              <a:xfrm>
                <a:off x="4319972" y="5409220"/>
                <a:ext cx="72008" cy="36004"/>
                <a:chOff x="4355976" y="6453336"/>
                <a:chExt cx="72008" cy="36004"/>
              </a:xfrm>
            </p:grpSpPr>
            <p:cxnSp>
              <p:nvCxnSpPr>
                <p:cNvPr id="799" name="Straight Connector 2328">
                  <a:extLst>
                    <a:ext uri="{FF2B5EF4-FFF2-40B4-BE49-F238E27FC236}">
                      <a16:creationId xmlns:a16="http://schemas.microsoft.com/office/drawing/2014/main" id="{F66D1DF1-61CE-4B04-A435-943CE44B03A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00" name="Straight Connector 2329">
                  <a:extLst>
                    <a:ext uri="{FF2B5EF4-FFF2-40B4-BE49-F238E27FC236}">
                      <a16:creationId xmlns:a16="http://schemas.microsoft.com/office/drawing/2014/main" id="{8456DECD-E4CC-4CF7-8278-031A34E430E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46" name="Group 2275">
                <a:extLst>
                  <a:ext uri="{FF2B5EF4-FFF2-40B4-BE49-F238E27FC236}">
                    <a16:creationId xmlns:a16="http://schemas.microsoft.com/office/drawing/2014/main" id="{08F0E03E-2B4C-4880-8BD6-2662F72888C5}"/>
                  </a:ext>
                </a:extLst>
              </p:cNvPr>
              <p:cNvGrpSpPr/>
              <p:nvPr/>
            </p:nvGrpSpPr>
            <p:grpSpPr>
              <a:xfrm>
                <a:off x="4391980" y="5409220"/>
                <a:ext cx="72008" cy="36004"/>
                <a:chOff x="4355976" y="6453336"/>
                <a:chExt cx="72008" cy="36004"/>
              </a:xfrm>
            </p:grpSpPr>
            <p:cxnSp>
              <p:nvCxnSpPr>
                <p:cNvPr id="797" name="Straight Connector 2326">
                  <a:extLst>
                    <a:ext uri="{FF2B5EF4-FFF2-40B4-BE49-F238E27FC236}">
                      <a16:creationId xmlns:a16="http://schemas.microsoft.com/office/drawing/2014/main" id="{926732E1-3D3D-4F00-9D07-DFAAF518107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98" name="Straight Connector 2327">
                  <a:extLst>
                    <a:ext uri="{FF2B5EF4-FFF2-40B4-BE49-F238E27FC236}">
                      <a16:creationId xmlns:a16="http://schemas.microsoft.com/office/drawing/2014/main" id="{14586E38-F233-461C-B68B-F2E84F1C4CE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47" name="Group 2276">
                <a:extLst>
                  <a:ext uri="{FF2B5EF4-FFF2-40B4-BE49-F238E27FC236}">
                    <a16:creationId xmlns:a16="http://schemas.microsoft.com/office/drawing/2014/main" id="{C30A48E5-74AD-45E1-8171-53AFF9DBC02C}"/>
                  </a:ext>
                </a:extLst>
              </p:cNvPr>
              <p:cNvGrpSpPr/>
              <p:nvPr/>
            </p:nvGrpSpPr>
            <p:grpSpPr>
              <a:xfrm>
                <a:off x="4463988" y="5409220"/>
                <a:ext cx="72008" cy="36004"/>
                <a:chOff x="4355976" y="6453336"/>
                <a:chExt cx="72008" cy="36004"/>
              </a:xfrm>
            </p:grpSpPr>
            <p:cxnSp>
              <p:nvCxnSpPr>
                <p:cNvPr id="795" name="Straight Connector 2324">
                  <a:extLst>
                    <a:ext uri="{FF2B5EF4-FFF2-40B4-BE49-F238E27FC236}">
                      <a16:creationId xmlns:a16="http://schemas.microsoft.com/office/drawing/2014/main" id="{BE956987-252A-45CB-ABDF-23884E86D23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96" name="Straight Connector 2325">
                  <a:extLst>
                    <a:ext uri="{FF2B5EF4-FFF2-40B4-BE49-F238E27FC236}">
                      <a16:creationId xmlns:a16="http://schemas.microsoft.com/office/drawing/2014/main" id="{97EE1A78-BC1F-415F-ABE8-7050EC88159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48" name="Group 2277">
                <a:extLst>
                  <a:ext uri="{FF2B5EF4-FFF2-40B4-BE49-F238E27FC236}">
                    <a16:creationId xmlns:a16="http://schemas.microsoft.com/office/drawing/2014/main" id="{A104197C-0385-4049-9551-57B4BFC6FEAF}"/>
                  </a:ext>
                </a:extLst>
              </p:cNvPr>
              <p:cNvGrpSpPr/>
              <p:nvPr/>
            </p:nvGrpSpPr>
            <p:grpSpPr>
              <a:xfrm>
                <a:off x="4535996" y="5409220"/>
                <a:ext cx="72008" cy="36004"/>
                <a:chOff x="4355976" y="6453336"/>
                <a:chExt cx="72008" cy="36004"/>
              </a:xfrm>
            </p:grpSpPr>
            <p:cxnSp>
              <p:nvCxnSpPr>
                <p:cNvPr id="793" name="Straight Connector 2322">
                  <a:extLst>
                    <a:ext uri="{FF2B5EF4-FFF2-40B4-BE49-F238E27FC236}">
                      <a16:creationId xmlns:a16="http://schemas.microsoft.com/office/drawing/2014/main" id="{08316E95-765F-4FD9-8236-D0E756602C1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94" name="Straight Connector 2323">
                  <a:extLst>
                    <a:ext uri="{FF2B5EF4-FFF2-40B4-BE49-F238E27FC236}">
                      <a16:creationId xmlns:a16="http://schemas.microsoft.com/office/drawing/2014/main" id="{09B8DF0B-A4B0-429E-BDCC-6B6DD057C6F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49" name="Group 2278">
                <a:extLst>
                  <a:ext uri="{FF2B5EF4-FFF2-40B4-BE49-F238E27FC236}">
                    <a16:creationId xmlns:a16="http://schemas.microsoft.com/office/drawing/2014/main" id="{A227A868-B318-40AF-9274-6F53433E1596}"/>
                  </a:ext>
                </a:extLst>
              </p:cNvPr>
              <p:cNvGrpSpPr/>
              <p:nvPr/>
            </p:nvGrpSpPr>
            <p:grpSpPr>
              <a:xfrm>
                <a:off x="4608004" y="5409220"/>
                <a:ext cx="72008" cy="36004"/>
                <a:chOff x="4355976" y="6453336"/>
                <a:chExt cx="72008" cy="36004"/>
              </a:xfrm>
            </p:grpSpPr>
            <p:cxnSp>
              <p:nvCxnSpPr>
                <p:cNvPr id="791" name="Straight Connector 2320">
                  <a:extLst>
                    <a:ext uri="{FF2B5EF4-FFF2-40B4-BE49-F238E27FC236}">
                      <a16:creationId xmlns:a16="http://schemas.microsoft.com/office/drawing/2014/main" id="{0ECD8300-A831-4558-BA73-6F2267E1BCC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92" name="Straight Connector 2321">
                  <a:extLst>
                    <a:ext uri="{FF2B5EF4-FFF2-40B4-BE49-F238E27FC236}">
                      <a16:creationId xmlns:a16="http://schemas.microsoft.com/office/drawing/2014/main" id="{F75C423F-D02F-4261-9B14-73BB36FAFA7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0" name="Group 2279">
                <a:extLst>
                  <a:ext uri="{FF2B5EF4-FFF2-40B4-BE49-F238E27FC236}">
                    <a16:creationId xmlns:a16="http://schemas.microsoft.com/office/drawing/2014/main" id="{932A4B2F-1AB4-4F45-912F-ECBBB2212D68}"/>
                  </a:ext>
                </a:extLst>
              </p:cNvPr>
              <p:cNvGrpSpPr/>
              <p:nvPr/>
            </p:nvGrpSpPr>
            <p:grpSpPr>
              <a:xfrm>
                <a:off x="4680012" y="5409220"/>
                <a:ext cx="72008" cy="36004"/>
                <a:chOff x="4355976" y="6453336"/>
                <a:chExt cx="72008" cy="36004"/>
              </a:xfrm>
            </p:grpSpPr>
            <p:cxnSp>
              <p:nvCxnSpPr>
                <p:cNvPr id="789" name="Straight Connector 2318">
                  <a:extLst>
                    <a:ext uri="{FF2B5EF4-FFF2-40B4-BE49-F238E27FC236}">
                      <a16:creationId xmlns:a16="http://schemas.microsoft.com/office/drawing/2014/main" id="{1A43AB67-15D4-4A2D-B935-30F3E6859FAF}"/>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90" name="Straight Connector 2319">
                  <a:extLst>
                    <a:ext uri="{FF2B5EF4-FFF2-40B4-BE49-F238E27FC236}">
                      <a16:creationId xmlns:a16="http://schemas.microsoft.com/office/drawing/2014/main" id="{C4DD7D7A-3D78-43F2-8B5E-6E549913C70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1" name="Group 2280">
                <a:extLst>
                  <a:ext uri="{FF2B5EF4-FFF2-40B4-BE49-F238E27FC236}">
                    <a16:creationId xmlns:a16="http://schemas.microsoft.com/office/drawing/2014/main" id="{4F89063A-38FF-4B3B-96E5-6EF507C1A995}"/>
                  </a:ext>
                </a:extLst>
              </p:cNvPr>
              <p:cNvGrpSpPr/>
              <p:nvPr/>
            </p:nvGrpSpPr>
            <p:grpSpPr>
              <a:xfrm>
                <a:off x="4752020" y="5409220"/>
                <a:ext cx="72008" cy="36004"/>
                <a:chOff x="4355976" y="6453336"/>
                <a:chExt cx="72008" cy="36004"/>
              </a:xfrm>
            </p:grpSpPr>
            <p:cxnSp>
              <p:nvCxnSpPr>
                <p:cNvPr id="787" name="Straight Connector 2316">
                  <a:extLst>
                    <a:ext uri="{FF2B5EF4-FFF2-40B4-BE49-F238E27FC236}">
                      <a16:creationId xmlns:a16="http://schemas.microsoft.com/office/drawing/2014/main" id="{7B90A868-522A-4BA9-A482-BBCAA500BCE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88" name="Straight Connector 2317">
                  <a:extLst>
                    <a:ext uri="{FF2B5EF4-FFF2-40B4-BE49-F238E27FC236}">
                      <a16:creationId xmlns:a16="http://schemas.microsoft.com/office/drawing/2014/main" id="{E50E538E-7DB8-4F5C-AA3F-DBB9575F5DF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2" name="Group 2281">
                <a:extLst>
                  <a:ext uri="{FF2B5EF4-FFF2-40B4-BE49-F238E27FC236}">
                    <a16:creationId xmlns:a16="http://schemas.microsoft.com/office/drawing/2014/main" id="{D9F66EC1-29C1-4E1C-90D9-1030BC7C0391}"/>
                  </a:ext>
                </a:extLst>
              </p:cNvPr>
              <p:cNvGrpSpPr/>
              <p:nvPr/>
            </p:nvGrpSpPr>
            <p:grpSpPr>
              <a:xfrm>
                <a:off x="4824028" y="5409220"/>
                <a:ext cx="72008" cy="36004"/>
                <a:chOff x="4355976" y="6453336"/>
                <a:chExt cx="72008" cy="36004"/>
              </a:xfrm>
            </p:grpSpPr>
            <p:cxnSp>
              <p:nvCxnSpPr>
                <p:cNvPr id="785" name="Straight Connector 2314">
                  <a:extLst>
                    <a:ext uri="{FF2B5EF4-FFF2-40B4-BE49-F238E27FC236}">
                      <a16:creationId xmlns:a16="http://schemas.microsoft.com/office/drawing/2014/main" id="{D901C555-1699-4E49-B5C5-14B634C5FE0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86" name="Straight Connector 2315">
                  <a:extLst>
                    <a:ext uri="{FF2B5EF4-FFF2-40B4-BE49-F238E27FC236}">
                      <a16:creationId xmlns:a16="http://schemas.microsoft.com/office/drawing/2014/main" id="{066EBFF4-FADB-4EE7-B403-637AE16266D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3" name="Group 2282">
                <a:extLst>
                  <a:ext uri="{FF2B5EF4-FFF2-40B4-BE49-F238E27FC236}">
                    <a16:creationId xmlns:a16="http://schemas.microsoft.com/office/drawing/2014/main" id="{A2CF5005-4FA3-4149-B7BC-09621CE26A9C}"/>
                  </a:ext>
                </a:extLst>
              </p:cNvPr>
              <p:cNvGrpSpPr/>
              <p:nvPr/>
            </p:nvGrpSpPr>
            <p:grpSpPr>
              <a:xfrm>
                <a:off x="4896036" y="5409220"/>
                <a:ext cx="72008" cy="36004"/>
                <a:chOff x="4355976" y="6453336"/>
                <a:chExt cx="72008" cy="36004"/>
              </a:xfrm>
            </p:grpSpPr>
            <p:cxnSp>
              <p:nvCxnSpPr>
                <p:cNvPr id="783" name="Straight Connector 2312">
                  <a:extLst>
                    <a:ext uri="{FF2B5EF4-FFF2-40B4-BE49-F238E27FC236}">
                      <a16:creationId xmlns:a16="http://schemas.microsoft.com/office/drawing/2014/main" id="{02C3192E-E6CE-460A-992F-2E0D11F9771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84" name="Straight Connector 2313">
                  <a:extLst>
                    <a:ext uri="{FF2B5EF4-FFF2-40B4-BE49-F238E27FC236}">
                      <a16:creationId xmlns:a16="http://schemas.microsoft.com/office/drawing/2014/main" id="{27DC4AD9-307E-4368-B6E7-3FC6489E807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4" name="Group 2283">
                <a:extLst>
                  <a:ext uri="{FF2B5EF4-FFF2-40B4-BE49-F238E27FC236}">
                    <a16:creationId xmlns:a16="http://schemas.microsoft.com/office/drawing/2014/main" id="{9783DF1D-580C-470E-AFB3-944177962B72}"/>
                  </a:ext>
                </a:extLst>
              </p:cNvPr>
              <p:cNvGrpSpPr/>
              <p:nvPr/>
            </p:nvGrpSpPr>
            <p:grpSpPr>
              <a:xfrm>
                <a:off x="4968044" y="5409220"/>
                <a:ext cx="72008" cy="36004"/>
                <a:chOff x="4355976" y="6453336"/>
                <a:chExt cx="72008" cy="36004"/>
              </a:xfrm>
            </p:grpSpPr>
            <p:cxnSp>
              <p:nvCxnSpPr>
                <p:cNvPr id="781" name="Straight Connector 2310">
                  <a:extLst>
                    <a:ext uri="{FF2B5EF4-FFF2-40B4-BE49-F238E27FC236}">
                      <a16:creationId xmlns:a16="http://schemas.microsoft.com/office/drawing/2014/main" id="{DC23FED9-E1CB-48D5-A842-EB0DD97ABE2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82" name="Straight Connector 2311">
                  <a:extLst>
                    <a:ext uri="{FF2B5EF4-FFF2-40B4-BE49-F238E27FC236}">
                      <a16:creationId xmlns:a16="http://schemas.microsoft.com/office/drawing/2014/main" id="{246E4C62-859B-4F97-8E07-02EFD161BDE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5" name="Group 2284">
                <a:extLst>
                  <a:ext uri="{FF2B5EF4-FFF2-40B4-BE49-F238E27FC236}">
                    <a16:creationId xmlns:a16="http://schemas.microsoft.com/office/drawing/2014/main" id="{CAE245D7-43AD-445B-A9FC-F687E9D537CB}"/>
                  </a:ext>
                </a:extLst>
              </p:cNvPr>
              <p:cNvGrpSpPr/>
              <p:nvPr/>
            </p:nvGrpSpPr>
            <p:grpSpPr>
              <a:xfrm>
                <a:off x="5040052" y="5409220"/>
                <a:ext cx="72008" cy="36004"/>
                <a:chOff x="4355976" y="6453336"/>
                <a:chExt cx="72008" cy="36004"/>
              </a:xfrm>
            </p:grpSpPr>
            <p:cxnSp>
              <p:nvCxnSpPr>
                <p:cNvPr id="779" name="Straight Connector 2308">
                  <a:extLst>
                    <a:ext uri="{FF2B5EF4-FFF2-40B4-BE49-F238E27FC236}">
                      <a16:creationId xmlns:a16="http://schemas.microsoft.com/office/drawing/2014/main" id="{A4D92AF8-31B3-4999-90B8-07E77EF36B5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80" name="Straight Connector 2309">
                  <a:extLst>
                    <a:ext uri="{FF2B5EF4-FFF2-40B4-BE49-F238E27FC236}">
                      <a16:creationId xmlns:a16="http://schemas.microsoft.com/office/drawing/2014/main" id="{23C8D44F-391D-4AC2-BCB3-2EA30C4E32C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6" name="Group 2285">
                <a:extLst>
                  <a:ext uri="{FF2B5EF4-FFF2-40B4-BE49-F238E27FC236}">
                    <a16:creationId xmlns:a16="http://schemas.microsoft.com/office/drawing/2014/main" id="{A82ADCA7-0023-42E1-977E-5E9B905821E3}"/>
                  </a:ext>
                </a:extLst>
              </p:cNvPr>
              <p:cNvGrpSpPr/>
              <p:nvPr/>
            </p:nvGrpSpPr>
            <p:grpSpPr>
              <a:xfrm>
                <a:off x="5112060" y="5409220"/>
                <a:ext cx="72008" cy="36004"/>
                <a:chOff x="4355976" y="6453336"/>
                <a:chExt cx="72008" cy="36004"/>
              </a:xfrm>
            </p:grpSpPr>
            <p:cxnSp>
              <p:nvCxnSpPr>
                <p:cNvPr id="777" name="Straight Connector 2306">
                  <a:extLst>
                    <a:ext uri="{FF2B5EF4-FFF2-40B4-BE49-F238E27FC236}">
                      <a16:creationId xmlns:a16="http://schemas.microsoft.com/office/drawing/2014/main" id="{916D69C6-D0BB-40EF-9226-10B36B31409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78" name="Straight Connector 2307">
                  <a:extLst>
                    <a:ext uri="{FF2B5EF4-FFF2-40B4-BE49-F238E27FC236}">
                      <a16:creationId xmlns:a16="http://schemas.microsoft.com/office/drawing/2014/main" id="{5B635FD5-7CD3-4019-9729-FB8F57DC81A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7" name="Group 2286">
                <a:extLst>
                  <a:ext uri="{FF2B5EF4-FFF2-40B4-BE49-F238E27FC236}">
                    <a16:creationId xmlns:a16="http://schemas.microsoft.com/office/drawing/2014/main" id="{87A8D9C1-FBFD-4C0A-8E41-B8EE06DC39DC}"/>
                  </a:ext>
                </a:extLst>
              </p:cNvPr>
              <p:cNvGrpSpPr/>
              <p:nvPr/>
            </p:nvGrpSpPr>
            <p:grpSpPr>
              <a:xfrm>
                <a:off x="5184068" y="5409220"/>
                <a:ext cx="72008" cy="36004"/>
                <a:chOff x="4355976" y="6453336"/>
                <a:chExt cx="72008" cy="36004"/>
              </a:xfrm>
            </p:grpSpPr>
            <p:cxnSp>
              <p:nvCxnSpPr>
                <p:cNvPr id="775" name="Straight Connector 2304">
                  <a:extLst>
                    <a:ext uri="{FF2B5EF4-FFF2-40B4-BE49-F238E27FC236}">
                      <a16:creationId xmlns:a16="http://schemas.microsoft.com/office/drawing/2014/main" id="{8B067D1D-4977-491F-A952-A022AC8EB13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76" name="Straight Connector 2305">
                  <a:extLst>
                    <a:ext uri="{FF2B5EF4-FFF2-40B4-BE49-F238E27FC236}">
                      <a16:creationId xmlns:a16="http://schemas.microsoft.com/office/drawing/2014/main" id="{D50A5872-A7A3-438B-81E5-148DC717E0B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8" name="Group 2287">
                <a:extLst>
                  <a:ext uri="{FF2B5EF4-FFF2-40B4-BE49-F238E27FC236}">
                    <a16:creationId xmlns:a16="http://schemas.microsoft.com/office/drawing/2014/main" id="{519C2C6D-090F-4095-A994-9B1569E6F8B8}"/>
                  </a:ext>
                </a:extLst>
              </p:cNvPr>
              <p:cNvGrpSpPr/>
              <p:nvPr/>
            </p:nvGrpSpPr>
            <p:grpSpPr>
              <a:xfrm>
                <a:off x="5256076" y="5409220"/>
                <a:ext cx="72008" cy="36004"/>
                <a:chOff x="4355976" y="6453336"/>
                <a:chExt cx="72008" cy="36004"/>
              </a:xfrm>
            </p:grpSpPr>
            <p:cxnSp>
              <p:nvCxnSpPr>
                <p:cNvPr id="773" name="Straight Connector 2302">
                  <a:extLst>
                    <a:ext uri="{FF2B5EF4-FFF2-40B4-BE49-F238E27FC236}">
                      <a16:creationId xmlns:a16="http://schemas.microsoft.com/office/drawing/2014/main" id="{806EC04E-4ECF-4AC5-AF1A-8968F80ED41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74" name="Straight Connector 2303">
                  <a:extLst>
                    <a:ext uri="{FF2B5EF4-FFF2-40B4-BE49-F238E27FC236}">
                      <a16:creationId xmlns:a16="http://schemas.microsoft.com/office/drawing/2014/main" id="{EDD944E1-CD13-4288-8672-18C67895DCC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59" name="Group 2288">
                <a:extLst>
                  <a:ext uri="{FF2B5EF4-FFF2-40B4-BE49-F238E27FC236}">
                    <a16:creationId xmlns:a16="http://schemas.microsoft.com/office/drawing/2014/main" id="{E879076E-444A-4ED9-B17B-8CC75F9E6CB4}"/>
                  </a:ext>
                </a:extLst>
              </p:cNvPr>
              <p:cNvGrpSpPr/>
              <p:nvPr/>
            </p:nvGrpSpPr>
            <p:grpSpPr>
              <a:xfrm>
                <a:off x="5328084" y="5409220"/>
                <a:ext cx="72008" cy="36004"/>
                <a:chOff x="4355976" y="6453336"/>
                <a:chExt cx="72008" cy="36004"/>
              </a:xfrm>
            </p:grpSpPr>
            <p:cxnSp>
              <p:nvCxnSpPr>
                <p:cNvPr id="771" name="Straight Connector 2300">
                  <a:extLst>
                    <a:ext uri="{FF2B5EF4-FFF2-40B4-BE49-F238E27FC236}">
                      <a16:creationId xmlns:a16="http://schemas.microsoft.com/office/drawing/2014/main" id="{A7776AC8-0119-487F-986D-AFBA8FFE2ABF}"/>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72" name="Straight Connector 2301">
                  <a:extLst>
                    <a:ext uri="{FF2B5EF4-FFF2-40B4-BE49-F238E27FC236}">
                      <a16:creationId xmlns:a16="http://schemas.microsoft.com/office/drawing/2014/main" id="{0AE0B6D7-4E3C-4CD0-A0C5-3942AB113DF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60" name="Group 2289">
                <a:extLst>
                  <a:ext uri="{FF2B5EF4-FFF2-40B4-BE49-F238E27FC236}">
                    <a16:creationId xmlns:a16="http://schemas.microsoft.com/office/drawing/2014/main" id="{486C8061-8C29-4779-9CD0-F32942F20EEB}"/>
                  </a:ext>
                </a:extLst>
              </p:cNvPr>
              <p:cNvGrpSpPr/>
              <p:nvPr/>
            </p:nvGrpSpPr>
            <p:grpSpPr>
              <a:xfrm>
                <a:off x="5400092" y="5409220"/>
                <a:ext cx="72008" cy="36004"/>
                <a:chOff x="4355976" y="6453336"/>
                <a:chExt cx="72008" cy="36004"/>
              </a:xfrm>
            </p:grpSpPr>
            <p:cxnSp>
              <p:nvCxnSpPr>
                <p:cNvPr id="769" name="Straight Connector 2298">
                  <a:extLst>
                    <a:ext uri="{FF2B5EF4-FFF2-40B4-BE49-F238E27FC236}">
                      <a16:creationId xmlns:a16="http://schemas.microsoft.com/office/drawing/2014/main" id="{633F955C-7C16-4CDA-9CB6-27663C5C091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70" name="Straight Connector 2299">
                  <a:extLst>
                    <a:ext uri="{FF2B5EF4-FFF2-40B4-BE49-F238E27FC236}">
                      <a16:creationId xmlns:a16="http://schemas.microsoft.com/office/drawing/2014/main" id="{8FD234AC-8FB0-4050-9D1F-9E7545A40B2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761" name="Rectangle 2290">
                <a:extLst>
                  <a:ext uri="{FF2B5EF4-FFF2-40B4-BE49-F238E27FC236}">
                    <a16:creationId xmlns:a16="http://schemas.microsoft.com/office/drawing/2014/main" id="{583BE401-72A2-4F08-BD5E-AEC0B217B3F2}"/>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62" name="TextBox 2291">
                <a:extLst>
                  <a:ext uri="{FF2B5EF4-FFF2-40B4-BE49-F238E27FC236}">
                    <a16:creationId xmlns:a16="http://schemas.microsoft.com/office/drawing/2014/main" id="{C066DBBC-B9DA-4141-AA01-3E3FA95E9F56}"/>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763" name="Straight Connector 2292">
                <a:extLst>
                  <a:ext uri="{FF2B5EF4-FFF2-40B4-BE49-F238E27FC236}">
                    <a16:creationId xmlns:a16="http://schemas.microsoft.com/office/drawing/2014/main" id="{B2DE895F-82E7-4A07-9739-9054AD79B4F1}"/>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764" name="Right Arrow 2293">
                <a:extLst>
                  <a:ext uri="{FF2B5EF4-FFF2-40B4-BE49-F238E27FC236}">
                    <a16:creationId xmlns:a16="http://schemas.microsoft.com/office/drawing/2014/main" id="{C500560F-A4E7-40B6-A2CF-4A96651EA9A1}"/>
                  </a:ext>
                </a:extLst>
              </p:cNvPr>
              <p:cNvSpPr/>
              <p:nvPr/>
            </p:nvSpPr>
            <p:spPr>
              <a:xfrm>
                <a:off x="5508104" y="5589240"/>
                <a:ext cx="216024"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65" name="TextBox 2294">
                <a:extLst>
                  <a:ext uri="{FF2B5EF4-FFF2-40B4-BE49-F238E27FC236}">
                    <a16:creationId xmlns:a16="http://schemas.microsoft.com/office/drawing/2014/main" id="{DE122FB8-DB4A-4145-AC2E-67415EF746D4}"/>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766" name="Straight Connector 2295">
                <a:extLst>
                  <a:ext uri="{FF2B5EF4-FFF2-40B4-BE49-F238E27FC236}">
                    <a16:creationId xmlns:a16="http://schemas.microsoft.com/office/drawing/2014/main" id="{310DF850-ED28-4E37-98B0-F2757ADD1DEF}"/>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767" name="Straight Connector 2296">
                <a:extLst>
                  <a:ext uri="{FF2B5EF4-FFF2-40B4-BE49-F238E27FC236}">
                    <a16:creationId xmlns:a16="http://schemas.microsoft.com/office/drawing/2014/main" id="{C7DC1CC5-C7A9-4E31-97C0-5343C92ECA1E}"/>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768" name="Isosceles Triangle 2297">
                <a:extLst>
                  <a:ext uri="{FF2B5EF4-FFF2-40B4-BE49-F238E27FC236}">
                    <a16:creationId xmlns:a16="http://schemas.microsoft.com/office/drawing/2014/main" id="{4461C34E-9C97-4C51-922A-E297493A9D13}"/>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625" name="Group 2154">
              <a:extLst>
                <a:ext uri="{FF2B5EF4-FFF2-40B4-BE49-F238E27FC236}">
                  <a16:creationId xmlns:a16="http://schemas.microsoft.com/office/drawing/2014/main" id="{0362AFB9-F5F3-4FD8-A82C-A9BD5C10068D}"/>
                </a:ext>
              </a:extLst>
            </p:cNvPr>
            <p:cNvGrpSpPr/>
            <p:nvPr/>
          </p:nvGrpSpPr>
          <p:grpSpPr>
            <a:xfrm>
              <a:off x="3527884" y="5553236"/>
              <a:ext cx="2124236" cy="359460"/>
              <a:chOff x="3671900" y="5409220"/>
              <a:chExt cx="2124236" cy="359460"/>
            </a:xfrm>
          </p:grpSpPr>
          <p:sp>
            <p:nvSpPr>
              <p:cNvPr id="685" name="Rectangle 2214">
                <a:extLst>
                  <a:ext uri="{FF2B5EF4-FFF2-40B4-BE49-F238E27FC236}">
                    <a16:creationId xmlns:a16="http://schemas.microsoft.com/office/drawing/2014/main" id="{505044D7-2917-4C75-A921-C90002E71E65}"/>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686" name="TextBox 2215">
                <a:extLst>
                  <a:ext uri="{FF2B5EF4-FFF2-40B4-BE49-F238E27FC236}">
                    <a16:creationId xmlns:a16="http://schemas.microsoft.com/office/drawing/2014/main" id="{DE707BAA-C8F5-40D9-B184-897D82AAA973}"/>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687" name="Group 2216">
                <a:extLst>
                  <a:ext uri="{FF2B5EF4-FFF2-40B4-BE49-F238E27FC236}">
                    <a16:creationId xmlns:a16="http://schemas.microsoft.com/office/drawing/2014/main" id="{E332B0B4-831C-4540-AA67-ADCFBD463B1D}"/>
                  </a:ext>
                </a:extLst>
              </p:cNvPr>
              <p:cNvGrpSpPr/>
              <p:nvPr/>
            </p:nvGrpSpPr>
            <p:grpSpPr>
              <a:xfrm>
                <a:off x="4319972" y="5409220"/>
                <a:ext cx="72008" cy="36004"/>
                <a:chOff x="4355976" y="6453336"/>
                <a:chExt cx="72008" cy="36004"/>
              </a:xfrm>
            </p:grpSpPr>
            <p:cxnSp>
              <p:nvCxnSpPr>
                <p:cNvPr id="741" name="Straight Connector 2270">
                  <a:extLst>
                    <a:ext uri="{FF2B5EF4-FFF2-40B4-BE49-F238E27FC236}">
                      <a16:creationId xmlns:a16="http://schemas.microsoft.com/office/drawing/2014/main" id="{1839BB34-7896-433E-8E02-63A73004CDE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42" name="Straight Connector 2271">
                  <a:extLst>
                    <a:ext uri="{FF2B5EF4-FFF2-40B4-BE49-F238E27FC236}">
                      <a16:creationId xmlns:a16="http://schemas.microsoft.com/office/drawing/2014/main" id="{59F4E078-DB06-45F8-80B6-A45C4553655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88" name="Group 2217">
                <a:extLst>
                  <a:ext uri="{FF2B5EF4-FFF2-40B4-BE49-F238E27FC236}">
                    <a16:creationId xmlns:a16="http://schemas.microsoft.com/office/drawing/2014/main" id="{787365C2-458D-4519-8728-5FF1F293BF62}"/>
                  </a:ext>
                </a:extLst>
              </p:cNvPr>
              <p:cNvGrpSpPr/>
              <p:nvPr/>
            </p:nvGrpSpPr>
            <p:grpSpPr>
              <a:xfrm>
                <a:off x="4391980" y="5409220"/>
                <a:ext cx="72008" cy="36004"/>
                <a:chOff x="4355976" y="6453336"/>
                <a:chExt cx="72008" cy="36004"/>
              </a:xfrm>
            </p:grpSpPr>
            <p:cxnSp>
              <p:nvCxnSpPr>
                <p:cNvPr id="739" name="Straight Connector 2268">
                  <a:extLst>
                    <a:ext uri="{FF2B5EF4-FFF2-40B4-BE49-F238E27FC236}">
                      <a16:creationId xmlns:a16="http://schemas.microsoft.com/office/drawing/2014/main" id="{1782B437-9BDA-41F2-8B4A-4CE6503F279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40" name="Straight Connector 2269">
                  <a:extLst>
                    <a:ext uri="{FF2B5EF4-FFF2-40B4-BE49-F238E27FC236}">
                      <a16:creationId xmlns:a16="http://schemas.microsoft.com/office/drawing/2014/main" id="{6BEACEC3-900D-4A29-A611-F0C0E1ABE63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89" name="Group 2218">
                <a:extLst>
                  <a:ext uri="{FF2B5EF4-FFF2-40B4-BE49-F238E27FC236}">
                    <a16:creationId xmlns:a16="http://schemas.microsoft.com/office/drawing/2014/main" id="{78E570FE-8679-42A7-BFA4-E3334426BC1D}"/>
                  </a:ext>
                </a:extLst>
              </p:cNvPr>
              <p:cNvGrpSpPr/>
              <p:nvPr/>
            </p:nvGrpSpPr>
            <p:grpSpPr>
              <a:xfrm>
                <a:off x="4463988" y="5409220"/>
                <a:ext cx="72008" cy="36004"/>
                <a:chOff x="4355976" y="6453336"/>
                <a:chExt cx="72008" cy="36004"/>
              </a:xfrm>
            </p:grpSpPr>
            <p:cxnSp>
              <p:nvCxnSpPr>
                <p:cNvPr id="737" name="Straight Connector 2266">
                  <a:extLst>
                    <a:ext uri="{FF2B5EF4-FFF2-40B4-BE49-F238E27FC236}">
                      <a16:creationId xmlns:a16="http://schemas.microsoft.com/office/drawing/2014/main" id="{1CB90344-C00C-4DFA-997E-7A172FFD273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38" name="Straight Connector 2267">
                  <a:extLst>
                    <a:ext uri="{FF2B5EF4-FFF2-40B4-BE49-F238E27FC236}">
                      <a16:creationId xmlns:a16="http://schemas.microsoft.com/office/drawing/2014/main" id="{CA06C0AF-C2AC-46AB-B297-DF63D146D0E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0" name="Group 2219">
                <a:extLst>
                  <a:ext uri="{FF2B5EF4-FFF2-40B4-BE49-F238E27FC236}">
                    <a16:creationId xmlns:a16="http://schemas.microsoft.com/office/drawing/2014/main" id="{29253C6D-A916-4706-9BCB-9567DF8CC047}"/>
                  </a:ext>
                </a:extLst>
              </p:cNvPr>
              <p:cNvGrpSpPr/>
              <p:nvPr/>
            </p:nvGrpSpPr>
            <p:grpSpPr>
              <a:xfrm>
                <a:off x="4535996" y="5409220"/>
                <a:ext cx="72008" cy="36004"/>
                <a:chOff x="4355976" y="6453336"/>
                <a:chExt cx="72008" cy="36004"/>
              </a:xfrm>
            </p:grpSpPr>
            <p:cxnSp>
              <p:nvCxnSpPr>
                <p:cNvPr id="735" name="Straight Connector 2264">
                  <a:extLst>
                    <a:ext uri="{FF2B5EF4-FFF2-40B4-BE49-F238E27FC236}">
                      <a16:creationId xmlns:a16="http://schemas.microsoft.com/office/drawing/2014/main" id="{8C0405B6-7E4C-4650-A137-4B6E5696665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36" name="Straight Connector 2265">
                  <a:extLst>
                    <a:ext uri="{FF2B5EF4-FFF2-40B4-BE49-F238E27FC236}">
                      <a16:creationId xmlns:a16="http://schemas.microsoft.com/office/drawing/2014/main" id="{7AFEE878-8F91-4ADE-9938-F2ABE83ED95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1" name="Group 2220">
                <a:extLst>
                  <a:ext uri="{FF2B5EF4-FFF2-40B4-BE49-F238E27FC236}">
                    <a16:creationId xmlns:a16="http://schemas.microsoft.com/office/drawing/2014/main" id="{373C902E-804B-4577-8C74-87D928B04FF0}"/>
                  </a:ext>
                </a:extLst>
              </p:cNvPr>
              <p:cNvGrpSpPr/>
              <p:nvPr/>
            </p:nvGrpSpPr>
            <p:grpSpPr>
              <a:xfrm>
                <a:off x="4608004" y="5409220"/>
                <a:ext cx="72008" cy="36004"/>
                <a:chOff x="4355976" y="6453336"/>
                <a:chExt cx="72008" cy="36004"/>
              </a:xfrm>
            </p:grpSpPr>
            <p:cxnSp>
              <p:nvCxnSpPr>
                <p:cNvPr id="733" name="Straight Connector 2262">
                  <a:extLst>
                    <a:ext uri="{FF2B5EF4-FFF2-40B4-BE49-F238E27FC236}">
                      <a16:creationId xmlns:a16="http://schemas.microsoft.com/office/drawing/2014/main" id="{E77F1CE7-6F78-48B6-A4A9-24ABE38A15D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34" name="Straight Connector 2263">
                  <a:extLst>
                    <a:ext uri="{FF2B5EF4-FFF2-40B4-BE49-F238E27FC236}">
                      <a16:creationId xmlns:a16="http://schemas.microsoft.com/office/drawing/2014/main" id="{528B16DA-9590-402C-ADDA-C738247D745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2" name="Group 2221">
                <a:extLst>
                  <a:ext uri="{FF2B5EF4-FFF2-40B4-BE49-F238E27FC236}">
                    <a16:creationId xmlns:a16="http://schemas.microsoft.com/office/drawing/2014/main" id="{18333283-FF49-4B3C-B0CA-C332F7FB34F2}"/>
                  </a:ext>
                </a:extLst>
              </p:cNvPr>
              <p:cNvGrpSpPr/>
              <p:nvPr/>
            </p:nvGrpSpPr>
            <p:grpSpPr>
              <a:xfrm>
                <a:off x="4680012" y="5409220"/>
                <a:ext cx="72008" cy="36004"/>
                <a:chOff x="4355976" y="6453336"/>
                <a:chExt cx="72008" cy="36004"/>
              </a:xfrm>
            </p:grpSpPr>
            <p:cxnSp>
              <p:nvCxnSpPr>
                <p:cNvPr id="731" name="Straight Connector 2260">
                  <a:extLst>
                    <a:ext uri="{FF2B5EF4-FFF2-40B4-BE49-F238E27FC236}">
                      <a16:creationId xmlns:a16="http://schemas.microsoft.com/office/drawing/2014/main" id="{1A584FC6-C8E2-4D71-9753-6F70541F24A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32" name="Straight Connector 2261">
                  <a:extLst>
                    <a:ext uri="{FF2B5EF4-FFF2-40B4-BE49-F238E27FC236}">
                      <a16:creationId xmlns:a16="http://schemas.microsoft.com/office/drawing/2014/main" id="{2B86CF7B-20F7-4C30-9AD9-F3E5BF84A3C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3" name="Group 2222">
                <a:extLst>
                  <a:ext uri="{FF2B5EF4-FFF2-40B4-BE49-F238E27FC236}">
                    <a16:creationId xmlns:a16="http://schemas.microsoft.com/office/drawing/2014/main" id="{B2E3004F-4F0C-4D54-A309-C8091D8DB447}"/>
                  </a:ext>
                </a:extLst>
              </p:cNvPr>
              <p:cNvGrpSpPr/>
              <p:nvPr/>
            </p:nvGrpSpPr>
            <p:grpSpPr>
              <a:xfrm>
                <a:off x="4752020" y="5409220"/>
                <a:ext cx="72008" cy="36004"/>
                <a:chOff x="4355976" y="6453336"/>
                <a:chExt cx="72008" cy="36004"/>
              </a:xfrm>
            </p:grpSpPr>
            <p:cxnSp>
              <p:nvCxnSpPr>
                <p:cNvPr id="729" name="Straight Connector 2258">
                  <a:extLst>
                    <a:ext uri="{FF2B5EF4-FFF2-40B4-BE49-F238E27FC236}">
                      <a16:creationId xmlns:a16="http://schemas.microsoft.com/office/drawing/2014/main" id="{AFF19EB1-9107-4BC7-AC63-AE9A7D7DA3E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30" name="Straight Connector 2259">
                  <a:extLst>
                    <a:ext uri="{FF2B5EF4-FFF2-40B4-BE49-F238E27FC236}">
                      <a16:creationId xmlns:a16="http://schemas.microsoft.com/office/drawing/2014/main" id="{EF56CC13-A3DE-4C54-ABE6-A2E786DD1FE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4" name="Group 2223">
                <a:extLst>
                  <a:ext uri="{FF2B5EF4-FFF2-40B4-BE49-F238E27FC236}">
                    <a16:creationId xmlns:a16="http://schemas.microsoft.com/office/drawing/2014/main" id="{C2C403C8-BBB4-4730-B736-0D8986195997}"/>
                  </a:ext>
                </a:extLst>
              </p:cNvPr>
              <p:cNvGrpSpPr/>
              <p:nvPr/>
            </p:nvGrpSpPr>
            <p:grpSpPr>
              <a:xfrm>
                <a:off x="4824028" y="5409220"/>
                <a:ext cx="72008" cy="36004"/>
                <a:chOff x="4355976" y="6453336"/>
                <a:chExt cx="72008" cy="36004"/>
              </a:xfrm>
            </p:grpSpPr>
            <p:cxnSp>
              <p:nvCxnSpPr>
                <p:cNvPr id="727" name="Straight Connector 2256">
                  <a:extLst>
                    <a:ext uri="{FF2B5EF4-FFF2-40B4-BE49-F238E27FC236}">
                      <a16:creationId xmlns:a16="http://schemas.microsoft.com/office/drawing/2014/main" id="{4560B4E8-E62B-4C85-8F1D-DA41AFCC68E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28" name="Straight Connector 2257">
                  <a:extLst>
                    <a:ext uri="{FF2B5EF4-FFF2-40B4-BE49-F238E27FC236}">
                      <a16:creationId xmlns:a16="http://schemas.microsoft.com/office/drawing/2014/main" id="{ED3288EA-3919-4D86-8D0B-32EE42879A6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5" name="Group 2224">
                <a:extLst>
                  <a:ext uri="{FF2B5EF4-FFF2-40B4-BE49-F238E27FC236}">
                    <a16:creationId xmlns:a16="http://schemas.microsoft.com/office/drawing/2014/main" id="{215251D7-1B66-47DD-BFE4-C272E382EE1E}"/>
                  </a:ext>
                </a:extLst>
              </p:cNvPr>
              <p:cNvGrpSpPr/>
              <p:nvPr/>
            </p:nvGrpSpPr>
            <p:grpSpPr>
              <a:xfrm>
                <a:off x="4896036" y="5409220"/>
                <a:ext cx="72008" cy="36004"/>
                <a:chOff x="4355976" y="6453336"/>
                <a:chExt cx="72008" cy="36004"/>
              </a:xfrm>
            </p:grpSpPr>
            <p:cxnSp>
              <p:nvCxnSpPr>
                <p:cNvPr id="725" name="Straight Connector 2254">
                  <a:extLst>
                    <a:ext uri="{FF2B5EF4-FFF2-40B4-BE49-F238E27FC236}">
                      <a16:creationId xmlns:a16="http://schemas.microsoft.com/office/drawing/2014/main" id="{2AFF3647-FE0C-4D32-953B-8934DF3C908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26" name="Straight Connector 2255">
                  <a:extLst>
                    <a:ext uri="{FF2B5EF4-FFF2-40B4-BE49-F238E27FC236}">
                      <a16:creationId xmlns:a16="http://schemas.microsoft.com/office/drawing/2014/main" id="{14B16C35-5204-42DD-ADF4-AC7833629F2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6" name="Group 2225">
                <a:extLst>
                  <a:ext uri="{FF2B5EF4-FFF2-40B4-BE49-F238E27FC236}">
                    <a16:creationId xmlns:a16="http://schemas.microsoft.com/office/drawing/2014/main" id="{21D2D3A6-01F7-4127-8151-922D2229C3A5}"/>
                  </a:ext>
                </a:extLst>
              </p:cNvPr>
              <p:cNvGrpSpPr/>
              <p:nvPr/>
            </p:nvGrpSpPr>
            <p:grpSpPr>
              <a:xfrm>
                <a:off x="4968044" y="5409220"/>
                <a:ext cx="72008" cy="36004"/>
                <a:chOff x="4355976" y="6453336"/>
                <a:chExt cx="72008" cy="36004"/>
              </a:xfrm>
            </p:grpSpPr>
            <p:cxnSp>
              <p:nvCxnSpPr>
                <p:cNvPr id="723" name="Straight Connector 2252">
                  <a:extLst>
                    <a:ext uri="{FF2B5EF4-FFF2-40B4-BE49-F238E27FC236}">
                      <a16:creationId xmlns:a16="http://schemas.microsoft.com/office/drawing/2014/main" id="{A7D41BE3-0380-42FF-A508-05FC6D7962A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24" name="Straight Connector 2253">
                  <a:extLst>
                    <a:ext uri="{FF2B5EF4-FFF2-40B4-BE49-F238E27FC236}">
                      <a16:creationId xmlns:a16="http://schemas.microsoft.com/office/drawing/2014/main" id="{BB1219B6-069A-4930-B99D-CBD3A4DBBC6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7" name="Group 2226">
                <a:extLst>
                  <a:ext uri="{FF2B5EF4-FFF2-40B4-BE49-F238E27FC236}">
                    <a16:creationId xmlns:a16="http://schemas.microsoft.com/office/drawing/2014/main" id="{40999368-BF69-4079-98F3-0B0B7F31A83D}"/>
                  </a:ext>
                </a:extLst>
              </p:cNvPr>
              <p:cNvGrpSpPr/>
              <p:nvPr/>
            </p:nvGrpSpPr>
            <p:grpSpPr>
              <a:xfrm>
                <a:off x="5040052" y="5409220"/>
                <a:ext cx="72008" cy="36004"/>
                <a:chOff x="4355976" y="6453336"/>
                <a:chExt cx="72008" cy="36004"/>
              </a:xfrm>
            </p:grpSpPr>
            <p:cxnSp>
              <p:nvCxnSpPr>
                <p:cNvPr id="721" name="Straight Connector 2250">
                  <a:extLst>
                    <a:ext uri="{FF2B5EF4-FFF2-40B4-BE49-F238E27FC236}">
                      <a16:creationId xmlns:a16="http://schemas.microsoft.com/office/drawing/2014/main" id="{BF4AB5B9-1C54-45AF-A986-AD0F5D4E09A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22" name="Straight Connector 2251">
                  <a:extLst>
                    <a:ext uri="{FF2B5EF4-FFF2-40B4-BE49-F238E27FC236}">
                      <a16:creationId xmlns:a16="http://schemas.microsoft.com/office/drawing/2014/main" id="{3ECBE4D2-021F-4AC8-82BF-7CEC10ACAF1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8" name="Group 2227">
                <a:extLst>
                  <a:ext uri="{FF2B5EF4-FFF2-40B4-BE49-F238E27FC236}">
                    <a16:creationId xmlns:a16="http://schemas.microsoft.com/office/drawing/2014/main" id="{5B09029E-E46F-49D5-B290-D97D0CE4CB86}"/>
                  </a:ext>
                </a:extLst>
              </p:cNvPr>
              <p:cNvGrpSpPr/>
              <p:nvPr/>
            </p:nvGrpSpPr>
            <p:grpSpPr>
              <a:xfrm>
                <a:off x="5112060" y="5409220"/>
                <a:ext cx="72008" cy="36004"/>
                <a:chOff x="4355976" y="6453336"/>
                <a:chExt cx="72008" cy="36004"/>
              </a:xfrm>
            </p:grpSpPr>
            <p:cxnSp>
              <p:nvCxnSpPr>
                <p:cNvPr id="719" name="Straight Connector 2248">
                  <a:extLst>
                    <a:ext uri="{FF2B5EF4-FFF2-40B4-BE49-F238E27FC236}">
                      <a16:creationId xmlns:a16="http://schemas.microsoft.com/office/drawing/2014/main" id="{A690D3D9-4498-4DA4-AA23-B3601DFDEE6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20" name="Straight Connector 2249">
                  <a:extLst>
                    <a:ext uri="{FF2B5EF4-FFF2-40B4-BE49-F238E27FC236}">
                      <a16:creationId xmlns:a16="http://schemas.microsoft.com/office/drawing/2014/main" id="{EAD2BAC8-5292-4788-9BC0-5DD5E724490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99" name="Group 2228">
                <a:extLst>
                  <a:ext uri="{FF2B5EF4-FFF2-40B4-BE49-F238E27FC236}">
                    <a16:creationId xmlns:a16="http://schemas.microsoft.com/office/drawing/2014/main" id="{FC77DB02-D0FC-49C2-87AC-DCAF6CBDD8CF}"/>
                  </a:ext>
                </a:extLst>
              </p:cNvPr>
              <p:cNvGrpSpPr/>
              <p:nvPr/>
            </p:nvGrpSpPr>
            <p:grpSpPr>
              <a:xfrm>
                <a:off x="5184068" y="5409220"/>
                <a:ext cx="72008" cy="36004"/>
                <a:chOff x="4355976" y="6453336"/>
                <a:chExt cx="72008" cy="36004"/>
              </a:xfrm>
            </p:grpSpPr>
            <p:cxnSp>
              <p:nvCxnSpPr>
                <p:cNvPr id="717" name="Straight Connector 2246">
                  <a:extLst>
                    <a:ext uri="{FF2B5EF4-FFF2-40B4-BE49-F238E27FC236}">
                      <a16:creationId xmlns:a16="http://schemas.microsoft.com/office/drawing/2014/main" id="{027C7603-1EFE-4742-98DD-8DE7D49DDAF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18" name="Straight Connector 2247">
                  <a:extLst>
                    <a:ext uri="{FF2B5EF4-FFF2-40B4-BE49-F238E27FC236}">
                      <a16:creationId xmlns:a16="http://schemas.microsoft.com/office/drawing/2014/main" id="{A30FA496-9AE8-4EB4-A794-28DD486C5AD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00" name="Group 2229">
                <a:extLst>
                  <a:ext uri="{FF2B5EF4-FFF2-40B4-BE49-F238E27FC236}">
                    <a16:creationId xmlns:a16="http://schemas.microsoft.com/office/drawing/2014/main" id="{E67C5091-2669-44B6-B4F2-9EAF3E468A03}"/>
                  </a:ext>
                </a:extLst>
              </p:cNvPr>
              <p:cNvGrpSpPr/>
              <p:nvPr/>
            </p:nvGrpSpPr>
            <p:grpSpPr>
              <a:xfrm>
                <a:off x="5256076" y="5409220"/>
                <a:ext cx="72008" cy="36004"/>
                <a:chOff x="4355976" y="6453336"/>
                <a:chExt cx="72008" cy="36004"/>
              </a:xfrm>
            </p:grpSpPr>
            <p:cxnSp>
              <p:nvCxnSpPr>
                <p:cNvPr id="715" name="Straight Connector 2244">
                  <a:extLst>
                    <a:ext uri="{FF2B5EF4-FFF2-40B4-BE49-F238E27FC236}">
                      <a16:creationId xmlns:a16="http://schemas.microsoft.com/office/drawing/2014/main" id="{36756865-6274-4215-97AA-F0CB2CA8214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16" name="Straight Connector 2245">
                  <a:extLst>
                    <a:ext uri="{FF2B5EF4-FFF2-40B4-BE49-F238E27FC236}">
                      <a16:creationId xmlns:a16="http://schemas.microsoft.com/office/drawing/2014/main" id="{6BB9B4A5-3525-4D75-B4D3-BC7C086FBF2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01" name="Group 2230">
                <a:extLst>
                  <a:ext uri="{FF2B5EF4-FFF2-40B4-BE49-F238E27FC236}">
                    <a16:creationId xmlns:a16="http://schemas.microsoft.com/office/drawing/2014/main" id="{8BA77E17-6619-4041-AD18-78D88EE58839}"/>
                  </a:ext>
                </a:extLst>
              </p:cNvPr>
              <p:cNvGrpSpPr/>
              <p:nvPr/>
            </p:nvGrpSpPr>
            <p:grpSpPr>
              <a:xfrm>
                <a:off x="5328084" y="5409220"/>
                <a:ext cx="72008" cy="36004"/>
                <a:chOff x="4355976" y="6453336"/>
                <a:chExt cx="72008" cy="36004"/>
              </a:xfrm>
            </p:grpSpPr>
            <p:cxnSp>
              <p:nvCxnSpPr>
                <p:cNvPr id="713" name="Straight Connector 2242">
                  <a:extLst>
                    <a:ext uri="{FF2B5EF4-FFF2-40B4-BE49-F238E27FC236}">
                      <a16:creationId xmlns:a16="http://schemas.microsoft.com/office/drawing/2014/main" id="{B4E440AD-5FD7-4640-A435-640CEB5059F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14" name="Straight Connector 2243">
                  <a:extLst>
                    <a:ext uri="{FF2B5EF4-FFF2-40B4-BE49-F238E27FC236}">
                      <a16:creationId xmlns:a16="http://schemas.microsoft.com/office/drawing/2014/main" id="{39CFCF2E-5C55-4C5A-B373-E8448A908B6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702" name="Group 2231">
                <a:extLst>
                  <a:ext uri="{FF2B5EF4-FFF2-40B4-BE49-F238E27FC236}">
                    <a16:creationId xmlns:a16="http://schemas.microsoft.com/office/drawing/2014/main" id="{96BFF700-FF57-4BEC-AF94-68ACC4CD075F}"/>
                  </a:ext>
                </a:extLst>
              </p:cNvPr>
              <p:cNvGrpSpPr/>
              <p:nvPr/>
            </p:nvGrpSpPr>
            <p:grpSpPr>
              <a:xfrm>
                <a:off x="5400092" y="5409220"/>
                <a:ext cx="72008" cy="36004"/>
                <a:chOff x="4355976" y="6453336"/>
                <a:chExt cx="72008" cy="36004"/>
              </a:xfrm>
            </p:grpSpPr>
            <p:cxnSp>
              <p:nvCxnSpPr>
                <p:cNvPr id="711" name="Straight Connector 2240">
                  <a:extLst>
                    <a:ext uri="{FF2B5EF4-FFF2-40B4-BE49-F238E27FC236}">
                      <a16:creationId xmlns:a16="http://schemas.microsoft.com/office/drawing/2014/main" id="{F4527458-AF68-4603-94FB-5F01C59D4D9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712" name="Straight Connector 2241">
                  <a:extLst>
                    <a:ext uri="{FF2B5EF4-FFF2-40B4-BE49-F238E27FC236}">
                      <a16:creationId xmlns:a16="http://schemas.microsoft.com/office/drawing/2014/main" id="{986A9F0B-FAA8-4FEC-8439-AEE2573A8AA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703" name="Rectangle 2232">
                <a:extLst>
                  <a:ext uri="{FF2B5EF4-FFF2-40B4-BE49-F238E27FC236}">
                    <a16:creationId xmlns:a16="http://schemas.microsoft.com/office/drawing/2014/main" id="{651E680A-D920-4A9F-A92D-6E997828BD5F}"/>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04" name="TextBox 2233">
                <a:extLst>
                  <a:ext uri="{FF2B5EF4-FFF2-40B4-BE49-F238E27FC236}">
                    <a16:creationId xmlns:a16="http://schemas.microsoft.com/office/drawing/2014/main" id="{CB8C1D40-AD4F-41BB-92F2-134263158C61}"/>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705" name="Straight Connector 2234">
                <a:extLst>
                  <a:ext uri="{FF2B5EF4-FFF2-40B4-BE49-F238E27FC236}">
                    <a16:creationId xmlns:a16="http://schemas.microsoft.com/office/drawing/2014/main" id="{ADC0DD33-BE46-4F64-9D2C-D7DA5B368FFE}"/>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706" name="Right Arrow 2235">
                <a:extLst>
                  <a:ext uri="{FF2B5EF4-FFF2-40B4-BE49-F238E27FC236}">
                    <a16:creationId xmlns:a16="http://schemas.microsoft.com/office/drawing/2014/main" id="{D07EC928-1A11-4466-B345-05BA90864E1B}"/>
                  </a:ext>
                </a:extLst>
              </p:cNvPr>
              <p:cNvSpPr/>
              <p:nvPr/>
            </p:nvSpPr>
            <p:spPr>
              <a:xfrm>
                <a:off x="5508104" y="5589240"/>
                <a:ext cx="288032"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707" name="TextBox 2236">
                <a:extLst>
                  <a:ext uri="{FF2B5EF4-FFF2-40B4-BE49-F238E27FC236}">
                    <a16:creationId xmlns:a16="http://schemas.microsoft.com/office/drawing/2014/main" id="{54F852B2-7E3A-4B09-85B2-1766B1CDE4DE}"/>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708" name="Straight Connector 2237">
                <a:extLst>
                  <a:ext uri="{FF2B5EF4-FFF2-40B4-BE49-F238E27FC236}">
                    <a16:creationId xmlns:a16="http://schemas.microsoft.com/office/drawing/2014/main" id="{5B175352-DE5C-4220-9D65-E48FB06CD486}"/>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709" name="Straight Connector 2238">
                <a:extLst>
                  <a:ext uri="{FF2B5EF4-FFF2-40B4-BE49-F238E27FC236}">
                    <a16:creationId xmlns:a16="http://schemas.microsoft.com/office/drawing/2014/main" id="{DDC74EFB-2889-489E-8F62-4F4BB0647948}"/>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710" name="Isosceles Triangle 2239">
                <a:extLst>
                  <a:ext uri="{FF2B5EF4-FFF2-40B4-BE49-F238E27FC236}">
                    <a16:creationId xmlns:a16="http://schemas.microsoft.com/office/drawing/2014/main" id="{EB7E9D72-C8A5-4DA6-856D-8A627B4A1039}"/>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626" name="Group 2155">
              <a:extLst>
                <a:ext uri="{FF2B5EF4-FFF2-40B4-BE49-F238E27FC236}">
                  <a16:creationId xmlns:a16="http://schemas.microsoft.com/office/drawing/2014/main" id="{48D8749D-3F36-4249-A227-2193C173FAA2}"/>
                </a:ext>
              </a:extLst>
            </p:cNvPr>
            <p:cNvGrpSpPr/>
            <p:nvPr/>
          </p:nvGrpSpPr>
          <p:grpSpPr>
            <a:xfrm>
              <a:off x="3455876" y="5625244"/>
              <a:ext cx="2196244" cy="359460"/>
              <a:chOff x="3671900" y="5409220"/>
              <a:chExt cx="2196244" cy="359460"/>
            </a:xfrm>
          </p:grpSpPr>
          <p:sp>
            <p:nvSpPr>
              <p:cNvPr id="627" name="Rectangle 2156">
                <a:extLst>
                  <a:ext uri="{FF2B5EF4-FFF2-40B4-BE49-F238E27FC236}">
                    <a16:creationId xmlns:a16="http://schemas.microsoft.com/office/drawing/2014/main" id="{2245CD22-FFF4-4A22-ABAE-40E5DDFDB3C2}"/>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628" name="TextBox 2157">
                <a:extLst>
                  <a:ext uri="{FF2B5EF4-FFF2-40B4-BE49-F238E27FC236}">
                    <a16:creationId xmlns:a16="http://schemas.microsoft.com/office/drawing/2014/main" id="{6F3496BC-57A1-4D5F-919E-14CD814975C7}"/>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629" name="Group 2158">
                <a:extLst>
                  <a:ext uri="{FF2B5EF4-FFF2-40B4-BE49-F238E27FC236}">
                    <a16:creationId xmlns:a16="http://schemas.microsoft.com/office/drawing/2014/main" id="{C2F44511-1202-43B0-9803-551A518DAF27}"/>
                  </a:ext>
                </a:extLst>
              </p:cNvPr>
              <p:cNvGrpSpPr/>
              <p:nvPr/>
            </p:nvGrpSpPr>
            <p:grpSpPr>
              <a:xfrm>
                <a:off x="4319972" y="5409220"/>
                <a:ext cx="72008" cy="36004"/>
                <a:chOff x="4355976" y="6453336"/>
                <a:chExt cx="72008" cy="36004"/>
              </a:xfrm>
            </p:grpSpPr>
            <p:cxnSp>
              <p:nvCxnSpPr>
                <p:cNvPr id="683" name="Straight Connector 2212">
                  <a:extLst>
                    <a:ext uri="{FF2B5EF4-FFF2-40B4-BE49-F238E27FC236}">
                      <a16:creationId xmlns:a16="http://schemas.microsoft.com/office/drawing/2014/main" id="{827220FE-F3C4-4B7F-94A8-2547633CCE9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84" name="Straight Connector 2213">
                  <a:extLst>
                    <a:ext uri="{FF2B5EF4-FFF2-40B4-BE49-F238E27FC236}">
                      <a16:creationId xmlns:a16="http://schemas.microsoft.com/office/drawing/2014/main" id="{1B514695-9A4C-492E-A743-CA73D298136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0" name="Group 2159">
                <a:extLst>
                  <a:ext uri="{FF2B5EF4-FFF2-40B4-BE49-F238E27FC236}">
                    <a16:creationId xmlns:a16="http://schemas.microsoft.com/office/drawing/2014/main" id="{736F47D5-3A06-4CC3-9298-1A9425EB4417}"/>
                  </a:ext>
                </a:extLst>
              </p:cNvPr>
              <p:cNvGrpSpPr/>
              <p:nvPr/>
            </p:nvGrpSpPr>
            <p:grpSpPr>
              <a:xfrm>
                <a:off x="4391980" y="5409220"/>
                <a:ext cx="72008" cy="36004"/>
                <a:chOff x="4355976" y="6453336"/>
                <a:chExt cx="72008" cy="36004"/>
              </a:xfrm>
            </p:grpSpPr>
            <p:cxnSp>
              <p:nvCxnSpPr>
                <p:cNvPr id="681" name="Straight Connector 2210">
                  <a:extLst>
                    <a:ext uri="{FF2B5EF4-FFF2-40B4-BE49-F238E27FC236}">
                      <a16:creationId xmlns:a16="http://schemas.microsoft.com/office/drawing/2014/main" id="{F93BBD0B-ADED-4D23-BD0B-E4C4BFD9E95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82" name="Straight Connector 2211">
                  <a:extLst>
                    <a:ext uri="{FF2B5EF4-FFF2-40B4-BE49-F238E27FC236}">
                      <a16:creationId xmlns:a16="http://schemas.microsoft.com/office/drawing/2014/main" id="{5E2F68E5-D07F-4745-8A2F-9A924D2BBC7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1" name="Group 2160">
                <a:extLst>
                  <a:ext uri="{FF2B5EF4-FFF2-40B4-BE49-F238E27FC236}">
                    <a16:creationId xmlns:a16="http://schemas.microsoft.com/office/drawing/2014/main" id="{B2878536-6A17-44EF-87D4-52493EFC3DE6}"/>
                  </a:ext>
                </a:extLst>
              </p:cNvPr>
              <p:cNvGrpSpPr/>
              <p:nvPr/>
            </p:nvGrpSpPr>
            <p:grpSpPr>
              <a:xfrm>
                <a:off x="4463988" y="5409220"/>
                <a:ext cx="72008" cy="36004"/>
                <a:chOff x="4355976" y="6453336"/>
                <a:chExt cx="72008" cy="36004"/>
              </a:xfrm>
            </p:grpSpPr>
            <p:cxnSp>
              <p:nvCxnSpPr>
                <p:cNvPr id="679" name="Straight Connector 2208">
                  <a:extLst>
                    <a:ext uri="{FF2B5EF4-FFF2-40B4-BE49-F238E27FC236}">
                      <a16:creationId xmlns:a16="http://schemas.microsoft.com/office/drawing/2014/main" id="{DFCA3FC4-25F9-4B23-8C34-0F22E79AE30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80" name="Straight Connector 2209">
                  <a:extLst>
                    <a:ext uri="{FF2B5EF4-FFF2-40B4-BE49-F238E27FC236}">
                      <a16:creationId xmlns:a16="http://schemas.microsoft.com/office/drawing/2014/main" id="{CC8D61E8-96C4-4AB4-903A-D55360314EA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2" name="Group 2161">
                <a:extLst>
                  <a:ext uri="{FF2B5EF4-FFF2-40B4-BE49-F238E27FC236}">
                    <a16:creationId xmlns:a16="http://schemas.microsoft.com/office/drawing/2014/main" id="{C3BE87DB-D214-4491-B466-259707DC3711}"/>
                  </a:ext>
                </a:extLst>
              </p:cNvPr>
              <p:cNvGrpSpPr/>
              <p:nvPr/>
            </p:nvGrpSpPr>
            <p:grpSpPr>
              <a:xfrm>
                <a:off x="4535996" y="5409220"/>
                <a:ext cx="72008" cy="36004"/>
                <a:chOff x="4355976" y="6453336"/>
                <a:chExt cx="72008" cy="36004"/>
              </a:xfrm>
            </p:grpSpPr>
            <p:cxnSp>
              <p:nvCxnSpPr>
                <p:cNvPr id="677" name="Straight Connector 2206">
                  <a:extLst>
                    <a:ext uri="{FF2B5EF4-FFF2-40B4-BE49-F238E27FC236}">
                      <a16:creationId xmlns:a16="http://schemas.microsoft.com/office/drawing/2014/main" id="{405DEED2-48C1-49AC-875E-A9DD2574685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78" name="Straight Connector 2207">
                  <a:extLst>
                    <a:ext uri="{FF2B5EF4-FFF2-40B4-BE49-F238E27FC236}">
                      <a16:creationId xmlns:a16="http://schemas.microsoft.com/office/drawing/2014/main" id="{B3CE2FCE-5D3F-4BBC-AEEF-CAEB924D3B2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3" name="Group 2162">
                <a:extLst>
                  <a:ext uri="{FF2B5EF4-FFF2-40B4-BE49-F238E27FC236}">
                    <a16:creationId xmlns:a16="http://schemas.microsoft.com/office/drawing/2014/main" id="{651ED741-D29D-43DA-BED5-4DD83E2E3CF3}"/>
                  </a:ext>
                </a:extLst>
              </p:cNvPr>
              <p:cNvGrpSpPr/>
              <p:nvPr/>
            </p:nvGrpSpPr>
            <p:grpSpPr>
              <a:xfrm>
                <a:off x="4608004" y="5409220"/>
                <a:ext cx="72008" cy="36004"/>
                <a:chOff x="4355976" y="6453336"/>
                <a:chExt cx="72008" cy="36004"/>
              </a:xfrm>
            </p:grpSpPr>
            <p:cxnSp>
              <p:nvCxnSpPr>
                <p:cNvPr id="675" name="Straight Connector 2204">
                  <a:extLst>
                    <a:ext uri="{FF2B5EF4-FFF2-40B4-BE49-F238E27FC236}">
                      <a16:creationId xmlns:a16="http://schemas.microsoft.com/office/drawing/2014/main" id="{3AB5A928-7251-4833-8479-1290F9659F4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76" name="Straight Connector 2205">
                  <a:extLst>
                    <a:ext uri="{FF2B5EF4-FFF2-40B4-BE49-F238E27FC236}">
                      <a16:creationId xmlns:a16="http://schemas.microsoft.com/office/drawing/2014/main" id="{FEBFE330-355B-47AC-91D1-15FF5387574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4" name="Group 2163">
                <a:extLst>
                  <a:ext uri="{FF2B5EF4-FFF2-40B4-BE49-F238E27FC236}">
                    <a16:creationId xmlns:a16="http://schemas.microsoft.com/office/drawing/2014/main" id="{BD404791-922C-44E6-87CB-48DDBE8BE1CB}"/>
                  </a:ext>
                </a:extLst>
              </p:cNvPr>
              <p:cNvGrpSpPr/>
              <p:nvPr/>
            </p:nvGrpSpPr>
            <p:grpSpPr>
              <a:xfrm>
                <a:off x="4680012" y="5409220"/>
                <a:ext cx="72008" cy="36004"/>
                <a:chOff x="4355976" y="6453336"/>
                <a:chExt cx="72008" cy="36004"/>
              </a:xfrm>
            </p:grpSpPr>
            <p:cxnSp>
              <p:nvCxnSpPr>
                <p:cNvPr id="673" name="Straight Connector 2202">
                  <a:extLst>
                    <a:ext uri="{FF2B5EF4-FFF2-40B4-BE49-F238E27FC236}">
                      <a16:creationId xmlns:a16="http://schemas.microsoft.com/office/drawing/2014/main" id="{D00C1D46-0F8C-4893-8109-E401CBEE328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74" name="Straight Connector 2203">
                  <a:extLst>
                    <a:ext uri="{FF2B5EF4-FFF2-40B4-BE49-F238E27FC236}">
                      <a16:creationId xmlns:a16="http://schemas.microsoft.com/office/drawing/2014/main" id="{235AC981-22AD-41FC-9457-9C36DC20C4F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5" name="Group 2164">
                <a:extLst>
                  <a:ext uri="{FF2B5EF4-FFF2-40B4-BE49-F238E27FC236}">
                    <a16:creationId xmlns:a16="http://schemas.microsoft.com/office/drawing/2014/main" id="{E0CFD710-90D7-4F94-850A-BD32D7E85744}"/>
                  </a:ext>
                </a:extLst>
              </p:cNvPr>
              <p:cNvGrpSpPr/>
              <p:nvPr/>
            </p:nvGrpSpPr>
            <p:grpSpPr>
              <a:xfrm>
                <a:off x="4752020" y="5409220"/>
                <a:ext cx="72008" cy="36004"/>
                <a:chOff x="4355976" y="6453336"/>
                <a:chExt cx="72008" cy="36004"/>
              </a:xfrm>
            </p:grpSpPr>
            <p:cxnSp>
              <p:nvCxnSpPr>
                <p:cNvPr id="671" name="Straight Connector 2200">
                  <a:extLst>
                    <a:ext uri="{FF2B5EF4-FFF2-40B4-BE49-F238E27FC236}">
                      <a16:creationId xmlns:a16="http://schemas.microsoft.com/office/drawing/2014/main" id="{7B7173F9-F6F4-4F1D-807E-E2D1761284A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72" name="Straight Connector 2201">
                  <a:extLst>
                    <a:ext uri="{FF2B5EF4-FFF2-40B4-BE49-F238E27FC236}">
                      <a16:creationId xmlns:a16="http://schemas.microsoft.com/office/drawing/2014/main" id="{E7A2CE44-88F2-4F24-B342-869BDE5058C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6" name="Group 2165">
                <a:extLst>
                  <a:ext uri="{FF2B5EF4-FFF2-40B4-BE49-F238E27FC236}">
                    <a16:creationId xmlns:a16="http://schemas.microsoft.com/office/drawing/2014/main" id="{E23AA997-F3DD-4362-810E-D4780D2F7B65}"/>
                  </a:ext>
                </a:extLst>
              </p:cNvPr>
              <p:cNvGrpSpPr/>
              <p:nvPr/>
            </p:nvGrpSpPr>
            <p:grpSpPr>
              <a:xfrm>
                <a:off x="4824028" y="5409220"/>
                <a:ext cx="72008" cy="36004"/>
                <a:chOff x="4355976" y="6453336"/>
                <a:chExt cx="72008" cy="36004"/>
              </a:xfrm>
            </p:grpSpPr>
            <p:cxnSp>
              <p:nvCxnSpPr>
                <p:cNvPr id="669" name="Straight Connector 2198">
                  <a:extLst>
                    <a:ext uri="{FF2B5EF4-FFF2-40B4-BE49-F238E27FC236}">
                      <a16:creationId xmlns:a16="http://schemas.microsoft.com/office/drawing/2014/main" id="{B957CCE8-6BCA-4C00-A39A-C821BC73CDD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70" name="Straight Connector 2199">
                  <a:extLst>
                    <a:ext uri="{FF2B5EF4-FFF2-40B4-BE49-F238E27FC236}">
                      <a16:creationId xmlns:a16="http://schemas.microsoft.com/office/drawing/2014/main" id="{0B6565E0-C6FC-4978-82B7-2FA7A9D5DFB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7" name="Group 2166">
                <a:extLst>
                  <a:ext uri="{FF2B5EF4-FFF2-40B4-BE49-F238E27FC236}">
                    <a16:creationId xmlns:a16="http://schemas.microsoft.com/office/drawing/2014/main" id="{6E0D1332-D4E3-4873-8293-53E3239D5A6F}"/>
                  </a:ext>
                </a:extLst>
              </p:cNvPr>
              <p:cNvGrpSpPr/>
              <p:nvPr/>
            </p:nvGrpSpPr>
            <p:grpSpPr>
              <a:xfrm>
                <a:off x="4896036" y="5409220"/>
                <a:ext cx="72008" cy="36004"/>
                <a:chOff x="4355976" y="6453336"/>
                <a:chExt cx="72008" cy="36004"/>
              </a:xfrm>
            </p:grpSpPr>
            <p:cxnSp>
              <p:nvCxnSpPr>
                <p:cNvPr id="667" name="Straight Connector 2196">
                  <a:extLst>
                    <a:ext uri="{FF2B5EF4-FFF2-40B4-BE49-F238E27FC236}">
                      <a16:creationId xmlns:a16="http://schemas.microsoft.com/office/drawing/2014/main" id="{BB778007-2E3A-4370-B778-5CECBB13C57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68" name="Straight Connector 2197">
                  <a:extLst>
                    <a:ext uri="{FF2B5EF4-FFF2-40B4-BE49-F238E27FC236}">
                      <a16:creationId xmlns:a16="http://schemas.microsoft.com/office/drawing/2014/main" id="{7A03F405-9BED-4950-9A09-1A533D8874D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8" name="Group 2167">
                <a:extLst>
                  <a:ext uri="{FF2B5EF4-FFF2-40B4-BE49-F238E27FC236}">
                    <a16:creationId xmlns:a16="http://schemas.microsoft.com/office/drawing/2014/main" id="{D1578644-87DE-472C-B4E4-6578171BD461}"/>
                  </a:ext>
                </a:extLst>
              </p:cNvPr>
              <p:cNvGrpSpPr/>
              <p:nvPr/>
            </p:nvGrpSpPr>
            <p:grpSpPr>
              <a:xfrm>
                <a:off x="4968044" y="5409220"/>
                <a:ext cx="72008" cy="36004"/>
                <a:chOff x="4355976" y="6453336"/>
                <a:chExt cx="72008" cy="36004"/>
              </a:xfrm>
            </p:grpSpPr>
            <p:cxnSp>
              <p:nvCxnSpPr>
                <p:cNvPr id="665" name="Straight Connector 2194">
                  <a:extLst>
                    <a:ext uri="{FF2B5EF4-FFF2-40B4-BE49-F238E27FC236}">
                      <a16:creationId xmlns:a16="http://schemas.microsoft.com/office/drawing/2014/main" id="{22D0C8D3-7AA7-4821-A312-AB1CBEA24824}"/>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66" name="Straight Connector 2195">
                  <a:extLst>
                    <a:ext uri="{FF2B5EF4-FFF2-40B4-BE49-F238E27FC236}">
                      <a16:creationId xmlns:a16="http://schemas.microsoft.com/office/drawing/2014/main" id="{E9300A02-DE8B-41FE-AF81-79CFC834A26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39" name="Group 2168">
                <a:extLst>
                  <a:ext uri="{FF2B5EF4-FFF2-40B4-BE49-F238E27FC236}">
                    <a16:creationId xmlns:a16="http://schemas.microsoft.com/office/drawing/2014/main" id="{7E734CEE-979E-4CFF-9E33-E0B766FD3A7F}"/>
                  </a:ext>
                </a:extLst>
              </p:cNvPr>
              <p:cNvGrpSpPr/>
              <p:nvPr/>
            </p:nvGrpSpPr>
            <p:grpSpPr>
              <a:xfrm>
                <a:off x="5040052" y="5409220"/>
                <a:ext cx="72008" cy="36004"/>
                <a:chOff x="4355976" y="6453336"/>
                <a:chExt cx="72008" cy="36004"/>
              </a:xfrm>
            </p:grpSpPr>
            <p:cxnSp>
              <p:nvCxnSpPr>
                <p:cNvPr id="663" name="Straight Connector 2192">
                  <a:extLst>
                    <a:ext uri="{FF2B5EF4-FFF2-40B4-BE49-F238E27FC236}">
                      <a16:creationId xmlns:a16="http://schemas.microsoft.com/office/drawing/2014/main" id="{E2930F4D-71BE-465F-B706-F54A00E30FF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64" name="Straight Connector 2193">
                  <a:extLst>
                    <a:ext uri="{FF2B5EF4-FFF2-40B4-BE49-F238E27FC236}">
                      <a16:creationId xmlns:a16="http://schemas.microsoft.com/office/drawing/2014/main" id="{D4CE3A11-139A-4299-863D-88A1789B489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40" name="Group 2169">
                <a:extLst>
                  <a:ext uri="{FF2B5EF4-FFF2-40B4-BE49-F238E27FC236}">
                    <a16:creationId xmlns:a16="http://schemas.microsoft.com/office/drawing/2014/main" id="{BFF337B8-74CD-47E4-841F-36E1C4EE6067}"/>
                  </a:ext>
                </a:extLst>
              </p:cNvPr>
              <p:cNvGrpSpPr/>
              <p:nvPr/>
            </p:nvGrpSpPr>
            <p:grpSpPr>
              <a:xfrm>
                <a:off x="5112060" y="5409220"/>
                <a:ext cx="72008" cy="36004"/>
                <a:chOff x="4355976" y="6453336"/>
                <a:chExt cx="72008" cy="36004"/>
              </a:xfrm>
            </p:grpSpPr>
            <p:cxnSp>
              <p:nvCxnSpPr>
                <p:cNvPr id="661" name="Straight Connector 2190">
                  <a:extLst>
                    <a:ext uri="{FF2B5EF4-FFF2-40B4-BE49-F238E27FC236}">
                      <a16:creationId xmlns:a16="http://schemas.microsoft.com/office/drawing/2014/main" id="{B59D80A2-C313-4AD0-B57B-9F6D61AD373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62" name="Straight Connector 2191">
                  <a:extLst>
                    <a:ext uri="{FF2B5EF4-FFF2-40B4-BE49-F238E27FC236}">
                      <a16:creationId xmlns:a16="http://schemas.microsoft.com/office/drawing/2014/main" id="{BEFCDFE1-5437-48C0-866F-95F211BFBB2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41" name="Group 2170">
                <a:extLst>
                  <a:ext uri="{FF2B5EF4-FFF2-40B4-BE49-F238E27FC236}">
                    <a16:creationId xmlns:a16="http://schemas.microsoft.com/office/drawing/2014/main" id="{26D7C58A-C6B4-42F7-ABA8-BA228AE98425}"/>
                  </a:ext>
                </a:extLst>
              </p:cNvPr>
              <p:cNvGrpSpPr/>
              <p:nvPr/>
            </p:nvGrpSpPr>
            <p:grpSpPr>
              <a:xfrm>
                <a:off x="5184068" y="5409220"/>
                <a:ext cx="72008" cy="36004"/>
                <a:chOff x="4355976" y="6453336"/>
                <a:chExt cx="72008" cy="36004"/>
              </a:xfrm>
            </p:grpSpPr>
            <p:cxnSp>
              <p:nvCxnSpPr>
                <p:cNvPr id="659" name="Straight Connector 2188">
                  <a:extLst>
                    <a:ext uri="{FF2B5EF4-FFF2-40B4-BE49-F238E27FC236}">
                      <a16:creationId xmlns:a16="http://schemas.microsoft.com/office/drawing/2014/main" id="{4B0B60EC-9067-490D-A92E-A49942ACA55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60" name="Straight Connector 2189">
                  <a:extLst>
                    <a:ext uri="{FF2B5EF4-FFF2-40B4-BE49-F238E27FC236}">
                      <a16:creationId xmlns:a16="http://schemas.microsoft.com/office/drawing/2014/main" id="{CD8DDD81-C71B-4DF9-819B-9CAFEB7B164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42" name="Group 2171">
                <a:extLst>
                  <a:ext uri="{FF2B5EF4-FFF2-40B4-BE49-F238E27FC236}">
                    <a16:creationId xmlns:a16="http://schemas.microsoft.com/office/drawing/2014/main" id="{649FD7F1-0F1B-419E-B6D9-6245A85BD52C}"/>
                  </a:ext>
                </a:extLst>
              </p:cNvPr>
              <p:cNvGrpSpPr/>
              <p:nvPr/>
            </p:nvGrpSpPr>
            <p:grpSpPr>
              <a:xfrm>
                <a:off x="5256076" y="5409220"/>
                <a:ext cx="72008" cy="36004"/>
                <a:chOff x="4355976" y="6453336"/>
                <a:chExt cx="72008" cy="36004"/>
              </a:xfrm>
            </p:grpSpPr>
            <p:cxnSp>
              <p:nvCxnSpPr>
                <p:cNvPr id="657" name="Straight Connector 2186">
                  <a:extLst>
                    <a:ext uri="{FF2B5EF4-FFF2-40B4-BE49-F238E27FC236}">
                      <a16:creationId xmlns:a16="http://schemas.microsoft.com/office/drawing/2014/main" id="{9C6763FE-56DE-4594-AEBD-C3996566E9DF}"/>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58" name="Straight Connector 2187">
                  <a:extLst>
                    <a:ext uri="{FF2B5EF4-FFF2-40B4-BE49-F238E27FC236}">
                      <a16:creationId xmlns:a16="http://schemas.microsoft.com/office/drawing/2014/main" id="{C9063926-59E9-425B-A932-7BF077DE63B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43" name="Group 2172">
                <a:extLst>
                  <a:ext uri="{FF2B5EF4-FFF2-40B4-BE49-F238E27FC236}">
                    <a16:creationId xmlns:a16="http://schemas.microsoft.com/office/drawing/2014/main" id="{3AB456B1-17DA-47CE-B89E-B3B62B5210E2}"/>
                  </a:ext>
                </a:extLst>
              </p:cNvPr>
              <p:cNvGrpSpPr/>
              <p:nvPr/>
            </p:nvGrpSpPr>
            <p:grpSpPr>
              <a:xfrm>
                <a:off x="5328084" y="5409220"/>
                <a:ext cx="72008" cy="36004"/>
                <a:chOff x="4355976" y="6453336"/>
                <a:chExt cx="72008" cy="36004"/>
              </a:xfrm>
            </p:grpSpPr>
            <p:cxnSp>
              <p:nvCxnSpPr>
                <p:cNvPr id="655" name="Straight Connector 2184">
                  <a:extLst>
                    <a:ext uri="{FF2B5EF4-FFF2-40B4-BE49-F238E27FC236}">
                      <a16:creationId xmlns:a16="http://schemas.microsoft.com/office/drawing/2014/main" id="{F297BEEA-EDE9-448F-A9C4-59F839374AB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56" name="Straight Connector 2185">
                  <a:extLst>
                    <a:ext uri="{FF2B5EF4-FFF2-40B4-BE49-F238E27FC236}">
                      <a16:creationId xmlns:a16="http://schemas.microsoft.com/office/drawing/2014/main" id="{1C018A10-26FD-4532-8F37-80245E5EF2A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644" name="Group 2173">
                <a:extLst>
                  <a:ext uri="{FF2B5EF4-FFF2-40B4-BE49-F238E27FC236}">
                    <a16:creationId xmlns:a16="http://schemas.microsoft.com/office/drawing/2014/main" id="{9881A2D4-C436-4F43-9017-9E99358388C2}"/>
                  </a:ext>
                </a:extLst>
              </p:cNvPr>
              <p:cNvGrpSpPr/>
              <p:nvPr/>
            </p:nvGrpSpPr>
            <p:grpSpPr>
              <a:xfrm>
                <a:off x="5400092" y="5409220"/>
                <a:ext cx="72008" cy="36004"/>
                <a:chOff x="4355976" y="6453336"/>
                <a:chExt cx="72008" cy="36004"/>
              </a:xfrm>
            </p:grpSpPr>
            <p:cxnSp>
              <p:nvCxnSpPr>
                <p:cNvPr id="653" name="Straight Connector 2182">
                  <a:extLst>
                    <a:ext uri="{FF2B5EF4-FFF2-40B4-BE49-F238E27FC236}">
                      <a16:creationId xmlns:a16="http://schemas.microsoft.com/office/drawing/2014/main" id="{59093BEE-5CFE-40D8-8410-3C281EE550E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654" name="Straight Connector 2183">
                  <a:extLst>
                    <a:ext uri="{FF2B5EF4-FFF2-40B4-BE49-F238E27FC236}">
                      <a16:creationId xmlns:a16="http://schemas.microsoft.com/office/drawing/2014/main" id="{66ACBA5A-6DB9-4AE2-BB7D-2CB5AC15D08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645" name="Rectangle 2174">
                <a:extLst>
                  <a:ext uri="{FF2B5EF4-FFF2-40B4-BE49-F238E27FC236}">
                    <a16:creationId xmlns:a16="http://schemas.microsoft.com/office/drawing/2014/main" id="{FDCCB98C-E4C4-4AC4-A35A-9DF39F6C9B7E}"/>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646" name="TextBox 2175">
                <a:extLst>
                  <a:ext uri="{FF2B5EF4-FFF2-40B4-BE49-F238E27FC236}">
                    <a16:creationId xmlns:a16="http://schemas.microsoft.com/office/drawing/2014/main" id="{F922536B-6871-4C42-BD60-B5B5D92FED6F}"/>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647" name="Straight Connector 2176">
                <a:extLst>
                  <a:ext uri="{FF2B5EF4-FFF2-40B4-BE49-F238E27FC236}">
                    <a16:creationId xmlns:a16="http://schemas.microsoft.com/office/drawing/2014/main" id="{01D54CDA-AC94-4C7E-8937-585163B0B68E}"/>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648" name="Right Arrow 2177">
                <a:extLst>
                  <a:ext uri="{FF2B5EF4-FFF2-40B4-BE49-F238E27FC236}">
                    <a16:creationId xmlns:a16="http://schemas.microsoft.com/office/drawing/2014/main" id="{3F7EA67A-A144-4F95-A574-8876E063DC61}"/>
                  </a:ext>
                </a:extLst>
              </p:cNvPr>
              <p:cNvSpPr/>
              <p:nvPr/>
            </p:nvSpPr>
            <p:spPr>
              <a:xfrm>
                <a:off x="5508104" y="5589240"/>
                <a:ext cx="360040"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649" name="TextBox 2178">
                <a:extLst>
                  <a:ext uri="{FF2B5EF4-FFF2-40B4-BE49-F238E27FC236}">
                    <a16:creationId xmlns:a16="http://schemas.microsoft.com/office/drawing/2014/main" id="{8BB28F97-5441-4B31-A7C7-2BA167258A31}"/>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650" name="Straight Connector 2179">
                <a:extLst>
                  <a:ext uri="{FF2B5EF4-FFF2-40B4-BE49-F238E27FC236}">
                    <a16:creationId xmlns:a16="http://schemas.microsoft.com/office/drawing/2014/main" id="{78C556BA-AA84-4843-A9F7-1B95459AAC79}"/>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651" name="Straight Connector 2180">
                <a:extLst>
                  <a:ext uri="{FF2B5EF4-FFF2-40B4-BE49-F238E27FC236}">
                    <a16:creationId xmlns:a16="http://schemas.microsoft.com/office/drawing/2014/main" id="{601B6E68-E77F-4AF7-B64A-B598FAE8E824}"/>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652" name="Isosceles Triangle 2181">
                <a:extLst>
                  <a:ext uri="{FF2B5EF4-FFF2-40B4-BE49-F238E27FC236}">
                    <a16:creationId xmlns:a16="http://schemas.microsoft.com/office/drawing/2014/main" id="{6FEC8D91-92CF-432C-BA62-C95DF26108A1}"/>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grpSp>
        <p:nvGrpSpPr>
          <p:cNvPr id="859" name="Group 2388">
            <a:extLst>
              <a:ext uri="{FF2B5EF4-FFF2-40B4-BE49-F238E27FC236}">
                <a16:creationId xmlns:a16="http://schemas.microsoft.com/office/drawing/2014/main" id="{FF4654DE-2B71-47A4-A7F3-3C41875D0647}"/>
              </a:ext>
            </a:extLst>
          </p:cNvPr>
          <p:cNvGrpSpPr/>
          <p:nvPr/>
        </p:nvGrpSpPr>
        <p:grpSpPr>
          <a:xfrm>
            <a:off x="522618" y="4890300"/>
            <a:ext cx="2196244" cy="575484"/>
            <a:chOff x="3455876" y="5409220"/>
            <a:chExt cx="2196244" cy="575484"/>
          </a:xfrm>
        </p:grpSpPr>
        <p:grpSp>
          <p:nvGrpSpPr>
            <p:cNvPr id="860" name="Group 2389">
              <a:extLst>
                <a:ext uri="{FF2B5EF4-FFF2-40B4-BE49-F238E27FC236}">
                  <a16:creationId xmlns:a16="http://schemas.microsoft.com/office/drawing/2014/main" id="{2C8D2621-A31B-44CA-9DC2-3DB46CCD23AC}"/>
                </a:ext>
              </a:extLst>
            </p:cNvPr>
            <p:cNvGrpSpPr/>
            <p:nvPr/>
          </p:nvGrpSpPr>
          <p:grpSpPr>
            <a:xfrm>
              <a:off x="3671900" y="5409220"/>
              <a:ext cx="1980220" cy="359460"/>
              <a:chOff x="3671900" y="5409220"/>
              <a:chExt cx="1980220" cy="359460"/>
            </a:xfrm>
          </p:grpSpPr>
          <p:sp>
            <p:nvSpPr>
              <p:cNvPr id="1038" name="Rectangle 2567">
                <a:extLst>
                  <a:ext uri="{FF2B5EF4-FFF2-40B4-BE49-F238E27FC236}">
                    <a16:creationId xmlns:a16="http://schemas.microsoft.com/office/drawing/2014/main" id="{ED9A3FC9-91B0-4F8F-ADCB-9B9A05A31082}"/>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039" name="TextBox 2568">
                <a:extLst>
                  <a:ext uri="{FF2B5EF4-FFF2-40B4-BE49-F238E27FC236}">
                    <a16:creationId xmlns:a16="http://schemas.microsoft.com/office/drawing/2014/main" id="{206806DF-DBF4-4EDF-9776-63118F3BC492}"/>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1040" name="Group 2569">
                <a:extLst>
                  <a:ext uri="{FF2B5EF4-FFF2-40B4-BE49-F238E27FC236}">
                    <a16:creationId xmlns:a16="http://schemas.microsoft.com/office/drawing/2014/main" id="{C1A5C3DC-4D43-4DD0-A54F-145845A11C2B}"/>
                  </a:ext>
                </a:extLst>
              </p:cNvPr>
              <p:cNvGrpSpPr/>
              <p:nvPr/>
            </p:nvGrpSpPr>
            <p:grpSpPr>
              <a:xfrm>
                <a:off x="4319972" y="5409220"/>
                <a:ext cx="72008" cy="36004"/>
                <a:chOff x="4355976" y="6453336"/>
                <a:chExt cx="72008" cy="36004"/>
              </a:xfrm>
            </p:grpSpPr>
            <p:cxnSp>
              <p:nvCxnSpPr>
                <p:cNvPr id="1094" name="Straight Connector 2623">
                  <a:extLst>
                    <a:ext uri="{FF2B5EF4-FFF2-40B4-BE49-F238E27FC236}">
                      <a16:creationId xmlns:a16="http://schemas.microsoft.com/office/drawing/2014/main" id="{417EBAF8-C3D7-4675-9FC7-11C232C2CC2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95" name="Straight Connector 2624">
                  <a:extLst>
                    <a:ext uri="{FF2B5EF4-FFF2-40B4-BE49-F238E27FC236}">
                      <a16:creationId xmlns:a16="http://schemas.microsoft.com/office/drawing/2014/main" id="{0BCF5B2A-6391-4F0E-8B40-9C071392E20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41" name="Group 2570">
                <a:extLst>
                  <a:ext uri="{FF2B5EF4-FFF2-40B4-BE49-F238E27FC236}">
                    <a16:creationId xmlns:a16="http://schemas.microsoft.com/office/drawing/2014/main" id="{9CD3FCD4-9D4A-46D5-BA37-C23A5E476E16}"/>
                  </a:ext>
                </a:extLst>
              </p:cNvPr>
              <p:cNvGrpSpPr/>
              <p:nvPr/>
            </p:nvGrpSpPr>
            <p:grpSpPr>
              <a:xfrm>
                <a:off x="4391980" y="5409220"/>
                <a:ext cx="72008" cy="36004"/>
                <a:chOff x="4355976" y="6453336"/>
                <a:chExt cx="72008" cy="36004"/>
              </a:xfrm>
            </p:grpSpPr>
            <p:cxnSp>
              <p:nvCxnSpPr>
                <p:cNvPr id="1092" name="Straight Connector 2621">
                  <a:extLst>
                    <a:ext uri="{FF2B5EF4-FFF2-40B4-BE49-F238E27FC236}">
                      <a16:creationId xmlns:a16="http://schemas.microsoft.com/office/drawing/2014/main" id="{61538CD1-731D-45CE-AD24-3BFAE0E0710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93" name="Straight Connector 2622">
                  <a:extLst>
                    <a:ext uri="{FF2B5EF4-FFF2-40B4-BE49-F238E27FC236}">
                      <a16:creationId xmlns:a16="http://schemas.microsoft.com/office/drawing/2014/main" id="{9B4BD12E-C68D-444B-84E8-740522B83F6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42" name="Group 2571">
                <a:extLst>
                  <a:ext uri="{FF2B5EF4-FFF2-40B4-BE49-F238E27FC236}">
                    <a16:creationId xmlns:a16="http://schemas.microsoft.com/office/drawing/2014/main" id="{2D2140D5-319D-40A7-AD19-B55869BCE2A2}"/>
                  </a:ext>
                </a:extLst>
              </p:cNvPr>
              <p:cNvGrpSpPr/>
              <p:nvPr/>
            </p:nvGrpSpPr>
            <p:grpSpPr>
              <a:xfrm>
                <a:off x="4463988" y="5409220"/>
                <a:ext cx="72008" cy="36004"/>
                <a:chOff x="4355976" y="6453336"/>
                <a:chExt cx="72008" cy="36004"/>
              </a:xfrm>
            </p:grpSpPr>
            <p:cxnSp>
              <p:nvCxnSpPr>
                <p:cNvPr id="1090" name="Straight Connector 2619">
                  <a:extLst>
                    <a:ext uri="{FF2B5EF4-FFF2-40B4-BE49-F238E27FC236}">
                      <a16:creationId xmlns:a16="http://schemas.microsoft.com/office/drawing/2014/main" id="{EB50D5F0-D755-4C42-A2C3-F2A00861B4C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91" name="Straight Connector 2620">
                  <a:extLst>
                    <a:ext uri="{FF2B5EF4-FFF2-40B4-BE49-F238E27FC236}">
                      <a16:creationId xmlns:a16="http://schemas.microsoft.com/office/drawing/2014/main" id="{261D361B-4830-47CA-A275-7B96082F1C8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43" name="Group 2572">
                <a:extLst>
                  <a:ext uri="{FF2B5EF4-FFF2-40B4-BE49-F238E27FC236}">
                    <a16:creationId xmlns:a16="http://schemas.microsoft.com/office/drawing/2014/main" id="{25CF3671-4C09-4C4B-88A3-E09DCFEC77B3}"/>
                  </a:ext>
                </a:extLst>
              </p:cNvPr>
              <p:cNvGrpSpPr/>
              <p:nvPr/>
            </p:nvGrpSpPr>
            <p:grpSpPr>
              <a:xfrm>
                <a:off x="4535996" y="5409220"/>
                <a:ext cx="72008" cy="36004"/>
                <a:chOff x="4355976" y="6453336"/>
                <a:chExt cx="72008" cy="36004"/>
              </a:xfrm>
            </p:grpSpPr>
            <p:cxnSp>
              <p:nvCxnSpPr>
                <p:cNvPr id="1088" name="Straight Connector 2617">
                  <a:extLst>
                    <a:ext uri="{FF2B5EF4-FFF2-40B4-BE49-F238E27FC236}">
                      <a16:creationId xmlns:a16="http://schemas.microsoft.com/office/drawing/2014/main" id="{C1742BF8-621E-4ECE-AEFD-AAB6CF4245F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89" name="Straight Connector 2618">
                  <a:extLst>
                    <a:ext uri="{FF2B5EF4-FFF2-40B4-BE49-F238E27FC236}">
                      <a16:creationId xmlns:a16="http://schemas.microsoft.com/office/drawing/2014/main" id="{B7FBC6F7-2BEF-403D-9FEB-603037AC69C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44" name="Group 2573">
                <a:extLst>
                  <a:ext uri="{FF2B5EF4-FFF2-40B4-BE49-F238E27FC236}">
                    <a16:creationId xmlns:a16="http://schemas.microsoft.com/office/drawing/2014/main" id="{D06AE901-1BEE-45A4-B59B-768CFA262572}"/>
                  </a:ext>
                </a:extLst>
              </p:cNvPr>
              <p:cNvGrpSpPr/>
              <p:nvPr/>
            </p:nvGrpSpPr>
            <p:grpSpPr>
              <a:xfrm>
                <a:off x="4608004" y="5409220"/>
                <a:ext cx="72008" cy="36004"/>
                <a:chOff x="4355976" y="6453336"/>
                <a:chExt cx="72008" cy="36004"/>
              </a:xfrm>
            </p:grpSpPr>
            <p:cxnSp>
              <p:nvCxnSpPr>
                <p:cNvPr id="1086" name="Straight Connector 2615">
                  <a:extLst>
                    <a:ext uri="{FF2B5EF4-FFF2-40B4-BE49-F238E27FC236}">
                      <a16:creationId xmlns:a16="http://schemas.microsoft.com/office/drawing/2014/main" id="{6CF86208-4485-4057-8DFB-91B428C2A6C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87" name="Straight Connector 2616">
                  <a:extLst>
                    <a:ext uri="{FF2B5EF4-FFF2-40B4-BE49-F238E27FC236}">
                      <a16:creationId xmlns:a16="http://schemas.microsoft.com/office/drawing/2014/main" id="{F655000C-2F3D-41AF-98C2-69894D2C618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45" name="Group 2574">
                <a:extLst>
                  <a:ext uri="{FF2B5EF4-FFF2-40B4-BE49-F238E27FC236}">
                    <a16:creationId xmlns:a16="http://schemas.microsoft.com/office/drawing/2014/main" id="{EDEC5D26-C7EA-4B86-A6AB-48C0EFA6C614}"/>
                  </a:ext>
                </a:extLst>
              </p:cNvPr>
              <p:cNvGrpSpPr/>
              <p:nvPr/>
            </p:nvGrpSpPr>
            <p:grpSpPr>
              <a:xfrm>
                <a:off x="4680012" y="5409220"/>
                <a:ext cx="72008" cy="36004"/>
                <a:chOff x="4355976" y="6453336"/>
                <a:chExt cx="72008" cy="36004"/>
              </a:xfrm>
            </p:grpSpPr>
            <p:cxnSp>
              <p:nvCxnSpPr>
                <p:cNvPr id="1084" name="Straight Connector 2613">
                  <a:extLst>
                    <a:ext uri="{FF2B5EF4-FFF2-40B4-BE49-F238E27FC236}">
                      <a16:creationId xmlns:a16="http://schemas.microsoft.com/office/drawing/2014/main" id="{704F5D2D-29BA-45FD-AFDC-7095412E0FE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85" name="Straight Connector 2614">
                  <a:extLst>
                    <a:ext uri="{FF2B5EF4-FFF2-40B4-BE49-F238E27FC236}">
                      <a16:creationId xmlns:a16="http://schemas.microsoft.com/office/drawing/2014/main" id="{3329D1EF-8AB3-411E-ADFA-B05C17E81C9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46" name="Group 2575">
                <a:extLst>
                  <a:ext uri="{FF2B5EF4-FFF2-40B4-BE49-F238E27FC236}">
                    <a16:creationId xmlns:a16="http://schemas.microsoft.com/office/drawing/2014/main" id="{074E40B2-6A61-4292-81C2-579D4EBD3EE4}"/>
                  </a:ext>
                </a:extLst>
              </p:cNvPr>
              <p:cNvGrpSpPr/>
              <p:nvPr/>
            </p:nvGrpSpPr>
            <p:grpSpPr>
              <a:xfrm>
                <a:off x="4752020" y="5409220"/>
                <a:ext cx="72008" cy="36004"/>
                <a:chOff x="4355976" y="6453336"/>
                <a:chExt cx="72008" cy="36004"/>
              </a:xfrm>
            </p:grpSpPr>
            <p:cxnSp>
              <p:nvCxnSpPr>
                <p:cNvPr id="1082" name="Straight Connector 2611">
                  <a:extLst>
                    <a:ext uri="{FF2B5EF4-FFF2-40B4-BE49-F238E27FC236}">
                      <a16:creationId xmlns:a16="http://schemas.microsoft.com/office/drawing/2014/main" id="{E6A64824-2DE7-4938-AE47-4406D4078F9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83" name="Straight Connector 2612">
                  <a:extLst>
                    <a:ext uri="{FF2B5EF4-FFF2-40B4-BE49-F238E27FC236}">
                      <a16:creationId xmlns:a16="http://schemas.microsoft.com/office/drawing/2014/main" id="{5E513E7A-6F4C-4D8A-9F38-0C8CDC41669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47" name="Group 2576">
                <a:extLst>
                  <a:ext uri="{FF2B5EF4-FFF2-40B4-BE49-F238E27FC236}">
                    <a16:creationId xmlns:a16="http://schemas.microsoft.com/office/drawing/2014/main" id="{05BF9C78-C681-4457-A452-CCF9D073A823}"/>
                  </a:ext>
                </a:extLst>
              </p:cNvPr>
              <p:cNvGrpSpPr/>
              <p:nvPr/>
            </p:nvGrpSpPr>
            <p:grpSpPr>
              <a:xfrm>
                <a:off x="4824028" y="5409220"/>
                <a:ext cx="72008" cy="36004"/>
                <a:chOff x="4355976" y="6453336"/>
                <a:chExt cx="72008" cy="36004"/>
              </a:xfrm>
            </p:grpSpPr>
            <p:cxnSp>
              <p:nvCxnSpPr>
                <p:cNvPr id="1080" name="Straight Connector 2609">
                  <a:extLst>
                    <a:ext uri="{FF2B5EF4-FFF2-40B4-BE49-F238E27FC236}">
                      <a16:creationId xmlns:a16="http://schemas.microsoft.com/office/drawing/2014/main" id="{6DCF5298-096B-43C5-A723-6FA237BCDA5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81" name="Straight Connector 2610">
                  <a:extLst>
                    <a:ext uri="{FF2B5EF4-FFF2-40B4-BE49-F238E27FC236}">
                      <a16:creationId xmlns:a16="http://schemas.microsoft.com/office/drawing/2014/main" id="{DDB07577-FA1A-4C7B-A075-0AE6CBAB92D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48" name="Group 2577">
                <a:extLst>
                  <a:ext uri="{FF2B5EF4-FFF2-40B4-BE49-F238E27FC236}">
                    <a16:creationId xmlns:a16="http://schemas.microsoft.com/office/drawing/2014/main" id="{EEC9252F-904B-48EB-A154-FBB28651AAEC}"/>
                  </a:ext>
                </a:extLst>
              </p:cNvPr>
              <p:cNvGrpSpPr/>
              <p:nvPr/>
            </p:nvGrpSpPr>
            <p:grpSpPr>
              <a:xfrm>
                <a:off x="4896036" y="5409220"/>
                <a:ext cx="72008" cy="36004"/>
                <a:chOff x="4355976" y="6453336"/>
                <a:chExt cx="72008" cy="36004"/>
              </a:xfrm>
            </p:grpSpPr>
            <p:cxnSp>
              <p:nvCxnSpPr>
                <p:cNvPr id="1078" name="Straight Connector 2607">
                  <a:extLst>
                    <a:ext uri="{FF2B5EF4-FFF2-40B4-BE49-F238E27FC236}">
                      <a16:creationId xmlns:a16="http://schemas.microsoft.com/office/drawing/2014/main" id="{742E2400-B44C-49F0-8ECB-6F10E504C9C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79" name="Straight Connector 2608">
                  <a:extLst>
                    <a:ext uri="{FF2B5EF4-FFF2-40B4-BE49-F238E27FC236}">
                      <a16:creationId xmlns:a16="http://schemas.microsoft.com/office/drawing/2014/main" id="{57B9E6B8-6F0C-4244-944B-C6C3FCDD98A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49" name="Group 2578">
                <a:extLst>
                  <a:ext uri="{FF2B5EF4-FFF2-40B4-BE49-F238E27FC236}">
                    <a16:creationId xmlns:a16="http://schemas.microsoft.com/office/drawing/2014/main" id="{18EAB1E7-A479-4264-8CBA-76A943014145}"/>
                  </a:ext>
                </a:extLst>
              </p:cNvPr>
              <p:cNvGrpSpPr/>
              <p:nvPr/>
            </p:nvGrpSpPr>
            <p:grpSpPr>
              <a:xfrm>
                <a:off x="4968044" y="5409220"/>
                <a:ext cx="72008" cy="36004"/>
                <a:chOff x="4355976" y="6453336"/>
                <a:chExt cx="72008" cy="36004"/>
              </a:xfrm>
            </p:grpSpPr>
            <p:cxnSp>
              <p:nvCxnSpPr>
                <p:cNvPr id="1076" name="Straight Connector 2605">
                  <a:extLst>
                    <a:ext uri="{FF2B5EF4-FFF2-40B4-BE49-F238E27FC236}">
                      <a16:creationId xmlns:a16="http://schemas.microsoft.com/office/drawing/2014/main" id="{10C0ADE4-FB8C-4B53-B7AF-2F6B23A0546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77" name="Straight Connector 2606">
                  <a:extLst>
                    <a:ext uri="{FF2B5EF4-FFF2-40B4-BE49-F238E27FC236}">
                      <a16:creationId xmlns:a16="http://schemas.microsoft.com/office/drawing/2014/main" id="{A41E82A8-C1B6-483A-8D2C-C8EC9B3112F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50" name="Group 2579">
                <a:extLst>
                  <a:ext uri="{FF2B5EF4-FFF2-40B4-BE49-F238E27FC236}">
                    <a16:creationId xmlns:a16="http://schemas.microsoft.com/office/drawing/2014/main" id="{318AABD5-E71F-41B2-9BA4-04139ACA96D6}"/>
                  </a:ext>
                </a:extLst>
              </p:cNvPr>
              <p:cNvGrpSpPr/>
              <p:nvPr/>
            </p:nvGrpSpPr>
            <p:grpSpPr>
              <a:xfrm>
                <a:off x="5040052" y="5409220"/>
                <a:ext cx="72008" cy="36004"/>
                <a:chOff x="4355976" y="6453336"/>
                <a:chExt cx="72008" cy="36004"/>
              </a:xfrm>
            </p:grpSpPr>
            <p:cxnSp>
              <p:nvCxnSpPr>
                <p:cNvPr id="1074" name="Straight Connector 2603">
                  <a:extLst>
                    <a:ext uri="{FF2B5EF4-FFF2-40B4-BE49-F238E27FC236}">
                      <a16:creationId xmlns:a16="http://schemas.microsoft.com/office/drawing/2014/main" id="{2DFFB14B-E06F-4290-A2A0-A9AA9EE8FDE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75" name="Straight Connector 2604">
                  <a:extLst>
                    <a:ext uri="{FF2B5EF4-FFF2-40B4-BE49-F238E27FC236}">
                      <a16:creationId xmlns:a16="http://schemas.microsoft.com/office/drawing/2014/main" id="{000A46D1-557B-4911-8B97-F975AAC9F2A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51" name="Group 2580">
                <a:extLst>
                  <a:ext uri="{FF2B5EF4-FFF2-40B4-BE49-F238E27FC236}">
                    <a16:creationId xmlns:a16="http://schemas.microsoft.com/office/drawing/2014/main" id="{263FB9DE-E311-491E-B8B4-A2027AB21C8A}"/>
                  </a:ext>
                </a:extLst>
              </p:cNvPr>
              <p:cNvGrpSpPr/>
              <p:nvPr/>
            </p:nvGrpSpPr>
            <p:grpSpPr>
              <a:xfrm>
                <a:off x="5112060" y="5409220"/>
                <a:ext cx="72008" cy="36004"/>
                <a:chOff x="4355976" y="6453336"/>
                <a:chExt cx="72008" cy="36004"/>
              </a:xfrm>
            </p:grpSpPr>
            <p:cxnSp>
              <p:nvCxnSpPr>
                <p:cNvPr id="1072" name="Straight Connector 2601">
                  <a:extLst>
                    <a:ext uri="{FF2B5EF4-FFF2-40B4-BE49-F238E27FC236}">
                      <a16:creationId xmlns:a16="http://schemas.microsoft.com/office/drawing/2014/main" id="{9003560E-F5A1-440F-85DD-4CB00DA19DF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73" name="Straight Connector 2602">
                  <a:extLst>
                    <a:ext uri="{FF2B5EF4-FFF2-40B4-BE49-F238E27FC236}">
                      <a16:creationId xmlns:a16="http://schemas.microsoft.com/office/drawing/2014/main" id="{B9CCA878-1E1A-4E0F-955C-F6AA6C8774A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52" name="Group 2581">
                <a:extLst>
                  <a:ext uri="{FF2B5EF4-FFF2-40B4-BE49-F238E27FC236}">
                    <a16:creationId xmlns:a16="http://schemas.microsoft.com/office/drawing/2014/main" id="{F741BE5A-5BBF-4A9B-A668-D9BFC9ADF458}"/>
                  </a:ext>
                </a:extLst>
              </p:cNvPr>
              <p:cNvGrpSpPr/>
              <p:nvPr/>
            </p:nvGrpSpPr>
            <p:grpSpPr>
              <a:xfrm>
                <a:off x="5184068" y="5409220"/>
                <a:ext cx="72008" cy="36004"/>
                <a:chOff x="4355976" y="6453336"/>
                <a:chExt cx="72008" cy="36004"/>
              </a:xfrm>
            </p:grpSpPr>
            <p:cxnSp>
              <p:nvCxnSpPr>
                <p:cNvPr id="1070" name="Straight Connector 2599">
                  <a:extLst>
                    <a:ext uri="{FF2B5EF4-FFF2-40B4-BE49-F238E27FC236}">
                      <a16:creationId xmlns:a16="http://schemas.microsoft.com/office/drawing/2014/main" id="{43869ED4-41AA-4322-AC86-7515C4553F8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71" name="Straight Connector 2600">
                  <a:extLst>
                    <a:ext uri="{FF2B5EF4-FFF2-40B4-BE49-F238E27FC236}">
                      <a16:creationId xmlns:a16="http://schemas.microsoft.com/office/drawing/2014/main" id="{925CEC46-8E29-4B72-BDBC-84488D962D9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53" name="Group 2582">
                <a:extLst>
                  <a:ext uri="{FF2B5EF4-FFF2-40B4-BE49-F238E27FC236}">
                    <a16:creationId xmlns:a16="http://schemas.microsoft.com/office/drawing/2014/main" id="{B605E95D-E266-4970-9B3F-585F5A565ACA}"/>
                  </a:ext>
                </a:extLst>
              </p:cNvPr>
              <p:cNvGrpSpPr/>
              <p:nvPr/>
            </p:nvGrpSpPr>
            <p:grpSpPr>
              <a:xfrm>
                <a:off x="5256076" y="5409220"/>
                <a:ext cx="72008" cy="36004"/>
                <a:chOff x="4355976" y="6453336"/>
                <a:chExt cx="72008" cy="36004"/>
              </a:xfrm>
            </p:grpSpPr>
            <p:cxnSp>
              <p:nvCxnSpPr>
                <p:cNvPr id="1068" name="Straight Connector 2597">
                  <a:extLst>
                    <a:ext uri="{FF2B5EF4-FFF2-40B4-BE49-F238E27FC236}">
                      <a16:creationId xmlns:a16="http://schemas.microsoft.com/office/drawing/2014/main" id="{E3814F5C-57AD-43DD-A14E-0EBD7BF6B5BF}"/>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69" name="Straight Connector 2598">
                  <a:extLst>
                    <a:ext uri="{FF2B5EF4-FFF2-40B4-BE49-F238E27FC236}">
                      <a16:creationId xmlns:a16="http://schemas.microsoft.com/office/drawing/2014/main" id="{AB0FD65B-B6B1-43D3-A475-70D785D1156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54" name="Group 2583">
                <a:extLst>
                  <a:ext uri="{FF2B5EF4-FFF2-40B4-BE49-F238E27FC236}">
                    <a16:creationId xmlns:a16="http://schemas.microsoft.com/office/drawing/2014/main" id="{710BA39F-B263-416D-91C8-FB27178337FD}"/>
                  </a:ext>
                </a:extLst>
              </p:cNvPr>
              <p:cNvGrpSpPr/>
              <p:nvPr/>
            </p:nvGrpSpPr>
            <p:grpSpPr>
              <a:xfrm>
                <a:off x="5328084" y="5409220"/>
                <a:ext cx="72008" cy="36004"/>
                <a:chOff x="4355976" y="6453336"/>
                <a:chExt cx="72008" cy="36004"/>
              </a:xfrm>
            </p:grpSpPr>
            <p:cxnSp>
              <p:nvCxnSpPr>
                <p:cNvPr id="1066" name="Straight Connector 2595">
                  <a:extLst>
                    <a:ext uri="{FF2B5EF4-FFF2-40B4-BE49-F238E27FC236}">
                      <a16:creationId xmlns:a16="http://schemas.microsoft.com/office/drawing/2014/main" id="{198B11FC-FE86-4A81-9608-DCDB120556E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67" name="Straight Connector 2596">
                  <a:extLst>
                    <a:ext uri="{FF2B5EF4-FFF2-40B4-BE49-F238E27FC236}">
                      <a16:creationId xmlns:a16="http://schemas.microsoft.com/office/drawing/2014/main" id="{E674DEAC-EFD1-4B2D-A302-7287169B743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1055" name="Group 2584">
                <a:extLst>
                  <a:ext uri="{FF2B5EF4-FFF2-40B4-BE49-F238E27FC236}">
                    <a16:creationId xmlns:a16="http://schemas.microsoft.com/office/drawing/2014/main" id="{022B253F-2D41-4866-93C5-BB4B25A502C3}"/>
                  </a:ext>
                </a:extLst>
              </p:cNvPr>
              <p:cNvGrpSpPr/>
              <p:nvPr/>
            </p:nvGrpSpPr>
            <p:grpSpPr>
              <a:xfrm>
                <a:off x="5400092" y="5409220"/>
                <a:ext cx="72008" cy="36004"/>
                <a:chOff x="4355976" y="6453336"/>
                <a:chExt cx="72008" cy="36004"/>
              </a:xfrm>
            </p:grpSpPr>
            <p:cxnSp>
              <p:nvCxnSpPr>
                <p:cNvPr id="1064" name="Straight Connector 2593">
                  <a:extLst>
                    <a:ext uri="{FF2B5EF4-FFF2-40B4-BE49-F238E27FC236}">
                      <a16:creationId xmlns:a16="http://schemas.microsoft.com/office/drawing/2014/main" id="{8CFE018B-95FF-4E39-A9A2-DBFB8F398273}"/>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65" name="Straight Connector 2594">
                  <a:extLst>
                    <a:ext uri="{FF2B5EF4-FFF2-40B4-BE49-F238E27FC236}">
                      <a16:creationId xmlns:a16="http://schemas.microsoft.com/office/drawing/2014/main" id="{981DB65F-B6D0-45E5-BBF6-AD8491715B7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1056" name="Rectangle 2585">
                <a:extLst>
                  <a:ext uri="{FF2B5EF4-FFF2-40B4-BE49-F238E27FC236}">
                    <a16:creationId xmlns:a16="http://schemas.microsoft.com/office/drawing/2014/main" id="{2D749A4F-1B96-4EB3-8D81-B3F717426DA2}"/>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057" name="TextBox 2586">
                <a:extLst>
                  <a:ext uri="{FF2B5EF4-FFF2-40B4-BE49-F238E27FC236}">
                    <a16:creationId xmlns:a16="http://schemas.microsoft.com/office/drawing/2014/main" id="{5A9CB7DB-6007-434E-8976-624AAFE0E411}"/>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1058" name="Straight Connector 2587">
                <a:extLst>
                  <a:ext uri="{FF2B5EF4-FFF2-40B4-BE49-F238E27FC236}">
                    <a16:creationId xmlns:a16="http://schemas.microsoft.com/office/drawing/2014/main" id="{E818BC84-B870-441E-8A09-A7651076B53D}"/>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1059" name="Right Arrow 2588">
                <a:extLst>
                  <a:ext uri="{FF2B5EF4-FFF2-40B4-BE49-F238E27FC236}">
                    <a16:creationId xmlns:a16="http://schemas.microsoft.com/office/drawing/2014/main" id="{2CB73435-48B1-406B-A2C5-B5A832112DC2}"/>
                  </a:ext>
                </a:extLst>
              </p:cNvPr>
              <p:cNvSpPr/>
              <p:nvPr/>
            </p:nvSpPr>
            <p:spPr>
              <a:xfrm>
                <a:off x="5508104" y="5589240"/>
                <a:ext cx="144016"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060" name="TextBox 2589">
                <a:extLst>
                  <a:ext uri="{FF2B5EF4-FFF2-40B4-BE49-F238E27FC236}">
                    <a16:creationId xmlns:a16="http://schemas.microsoft.com/office/drawing/2014/main" id="{BF9CE5C1-CDC3-43B2-A9BF-D9DBDFBAA294}"/>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1061" name="Straight Connector 2590">
                <a:extLst>
                  <a:ext uri="{FF2B5EF4-FFF2-40B4-BE49-F238E27FC236}">
                    <a16:creationId xmlns:a16="http://schemas.microsoft.com/office/drawing/2014/main" id="{8DCFEF4A-CC01-41F7-9104-9504996F66AB}"/>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1062" name="Straight Connector 2591">
                <a:extLst>
                  <a:ext uri="{FF2B5EF4-FFF2-40B4-BE49-F238E27FC236}">
                    <a16:creationId xmlns:a16="http://schemas.microsoft.com/office/drawing/2014/main" id="{AA5E10A0-EA81-4C53-BA0E-E4E313076641}"/>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1063" name="Isosceles Triangle 2592">
                <a:extLst>
                  <a:ext uri="{FF2B5EF4-FFF2-40B4-BE49-F238E27FC236}">
                    <a16:creationId xmlns:a16="http://schemas.microsoft.com/office/drawing/2014/main" id="{6A6C09BC-D282-4319-8928-5DF89B4EC9B9}"/>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861" name="Group 2390">
              <a:extLst>
                <a:ext uri="{FF2B5EF4-FFF2-40B4-BE49-F238E27FC236}">
                  <a16:creationId xmlns:a16="http://schemas.microsoft.com/office/drawing/2014/main" id="{7099386F-72E3-44F5-ACFD-E8AB0A14A88A}"/>
                </a:ext>
              </a:extLst>
            </p:cNvPr>
            <p:cNvGrpSpPr/>
            <p:nvPr/>
          </p:nvGrpSpPr>
          <p:grpSpPr>
            <a:xfrm>
              <a:off x="3599892" y="5481228"/>
              <a:ext cx="2052228" cy="359460"/>
              <a:chOff x="3671900" y="5409220"/>
              <a:chExt cx="2052228" cy="359460"/>
            </a:xfrm>
          </p:grpSpPr>
          <p:sp>
            <p:nvSpPr>
              <p:cNvPr id="980" name="Rectangle 2509">
                <a:extLst>
                  <a:ext uri="{FF2B5EF4-FFF2-40B4-BE49-F238E27FC236}">
                    <a16:creationId xmlns:a16="http://schemas.microsoft.com/office/drawing/2014/main" id="{39EAD2D5-479D-4F7C-9C7C-DF4E86A13A55}"/>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981" name="TextBox 2510">
                <a:extLst>
                  <a:ext uri="{FF2B5EF4-FFF2-40B4-BE49-F238E27FC236}">
                    <a16:creationId xmlns:a16="http://schemas.microsoft.com/office/drawing/2014/main" id="{6248F2EA-B7EE-4ED5-8F55-B2822B960E9E}"/>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982" name="Group 2511">
                <a:extLst>
                  <a:ext uri="{FF2B5EF4-FFF2-40B4-BE49-F238E27FC236}">
                    <a16:creationId xmlns:a16="http://schemas.microsoft.com/office/drawing/2014/main" id="{6CEAD362-3F45-43DC-962D-9A1185A5C711}"/>
                  </a:ext>
                </a:extLst>
              </p:cNvPr>
              <p:cNvGrpSpPr/>
              <p:nvPr/>
            </p:nvGrpSpPr>
            <p:grpSpPr>
              <a:xfrm>
                <a:off x="4319972" y="5409220"/>
                <a:ext cx="72008" cy="36004"/>
                <a:chOff x="4355976" y="6453336"/>
                <a:chExt cx="72008" cy="36004"/>
              </a:xfrm>
            </p:grpSpPr>
            <p:cxnSp>
              <p:nvCxnSpPr>
                <p:cNvPr id="1036" name="Straight Connector 2565">
                  <a:extLst>
                    <a:ext uri="{FF2B5EF4-FFF2-40B4-BE49-F238E27FC236}">
                      <a16:creationId xmlns:a16="http://schemas.microsoft.com/office/drawing/2014/main" id="{54FF42C7-7FD9-4FFD-975C-77F9926F51E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37" name="Straight Connector 2566">
                  <a:extLst>
                    <a:ext uri="{FF2B5EF4-FFF2-40B4-BE49-F238E27FC236}">
                      <a16:creationId xmlns:a16="http://schemas.microsoft.com/office/drawing/2014/main" id="{77760D8A-EBC2-47C7-BAB0-BCB2C492963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83" name="Group 2512">
                <a:extLst>
                  <a:ext uri="{FF2B5EF4-FFF2-40B4-BE49-F238E27FC236}">
                    <a16:creationId xmlns:a16="http://schemas.microsoft.com/office/drawing/2014/main" id="{0A3ED141-7D30-4E83-AB9C-C8FCE423F53D}"/>
                  </a:ext>
                </a:extLst>
              </p:cNvPr>
              <p:cNvGrpSpPr/>
              <p:nvPr/>
            </p:nvGrpSpPr>
            <p:grpSpPr>
              <a:xfrm>
                <a:off x="4391980" y="5409220"/>
                <a:ext cx="72008" cy="36004"/>
                <a:chOff x="4355976" y="6453336"/>
                <a:chExt cx="72008" cy="36004"/>
              </a:xfrm>
            </p:grpSpPr>
            <p:cxnSp>
              <p:nvCxnSpPr>
                <p:cNvPr id="1034" name="Straight Connector 2563">
                  <a:extLst>
                    <a:ext uri="{FF2B5EF4-FFF2-40B4-BE49-F238E27FC236}">
                      <a16:creationId xmlns:a16="http://schemas.microsoft.com/office/drawing/2014/main" id="{D37E1F07-D5B8-4821-A74F-56735AFE7F8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35" name="Straight Connector 2564">
                  <a:extLst>
                    <a:ext uri="{FF2B5EF4-FFF2-40B4-BE49-F238E27FC236}">
                      <a16:creationId xmlns:a16="http://schemas.microsoft.com/office/drawing/2014/main" id="{6F9E84D2-E333-40CE-A142-F087FAF762A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84" name="Group 2513">
                <a:extLst>
                  <a:ext uri="{FF2B5EF4-FFF2-40B4-BE49-F238E27FC236}">
                    <a16:creationId xmlns:a16="http://schemas.microsoft.com/office/drawing/2014/main" id="{4305E291-4983-4CCD-BA5C-9C520F6BCC0C}"/>
                  </a:ext>
                </a:extLst>
              </p:cNvPr>
              <p:cNvGrpSpPr/>
              <p:nvPr/>
            </p:nvGrpSpPr>
            <p:grpSpPr>
              <a:xfrm>
                <a:off x="4463988" y="5409220"/>
                <a:ext cx="72008" cy="36004"/>
                <a:chOff x="4355976" y="6453336"/>
                <a:chExt cx="72008" cy="36004"/>
              </a:xfrm>
            </p:grpSpPr>
            <p:cxnSp>
              <p:nvCxnSpPr>
                <p:cNvPr id="1032" name="Straight Connector 2561">
                  <a:extLst>
                    <a:ext uri="{FF2B5EF4-FFF2-40B4-BE49-F238E27FC236}">
                      <a16:creationId xmlns:a16="http://schemas.microsoft.com/office/drawing/2014/main" id="{39364A50-2009-41D2-822C-536388A701F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33" name="Straight Connector 2562">
                  <a:extLst>
                    <a:ext uri="{FF2B5EF4-FFF2-40B4-BE49-F238E27FC236}">
                      <a16:creationId xmlns:a16="http://schemas.microsoft.com/office/drawing/2014/main" id="{863C89B7-3EFE-4F4A-AF71-0F700686675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85" name="Group 2514">
                <a:extLst>
                  <a:ext uri="{FF2B5EF4-FFF2-40B4-BE49-F238E27FC236}">
                    <a16:creationId xmlns:a16="http://schemas.microsoft.com/office/drawing/2014/main" id="{57CB2474-17B8-41DD-BD84-8CDAB6B1E87A}"/>
                  </a:ext>
                </a:extLst>
              </p:cNvPr>
              <p:cNvGrpSpPr/>
              <p:nvPr/>
            </p:nvGrpSpPr>
            <p:grpSpPr>
              <a:xfrm>
                <a:off x="4535996" y="5409220"/>
                <a:ext cx="72008" cy="36004"/>
                <a:chOff x="4355976" y="6453336"/>
                <a:chExt cx="72008" cy="36004"/>
              </a:xfrm>
            </p:grpSpPr>
            <p:cxnSp>
              <p:nvCxnSpPr>
                <p:cNvPr id="1030" name="Straight Connector 2559">
                  <a:extLst>
                    <a:ext uri="{FF2B5EF4-FFF2-40B4-BE49-F238E27FC236}">
                      <a16:creationId xmlns:a16="http://schemas.microsoft.com/office/drawing/2014/main" id="{59B04597-7FBD-4A50-AD1D-E7EE94AD0A6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31" name="Straight Connector 2560">
                  <a:extLst>
                    <a:ext uri="{FF2B5EF4-FFF2-40B4-BE49-F238E27FC236}">
                      <a16:creationId xmlns:a16="http://schemas.microsoft.com/office/drawing/2014/main" id="{767D4790-FFD4-4063-B4A8-0EA55A581E5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86" name="Group 2515">
                <a:extLst>
                  <a:ext uri="{FF2B5EF4-FFF2-40B4-BE49-F238E27FC236}">
                    <a16:creationId xmlns:a16="http://schemas.microsoft.com/office/drawing/2014/main" id="{7CB6E34A-DF05-4A9B-8F4E-745001214828}"/>
                  </a:ext>
                </a:extLst>
              </p:cNvPr>
              <p:cNvGrpSpPr/>
              <p:nvPr/>
            </p:nvGrpSpPr>
            <p:grpSpPr>
              <a:xfrm>
                <a:off x="4608004" y="5409220"/>
                <a:ext cx="72008" cy="36004"/>
                <a:chOff x="4355976" y="6453336"/>
                <a:chExt cx="72008" cy="36004"/>
              </a:xfrm>
            </p:grpSpPr>
            <p:cxnSp>
              <p:nvCxnSpPr>
                <p:cNvPr id="1028" name="Straight Connector 2557">
                  <a:extLst>
                    <a:ext uri="{FF2B5EF4-FFF2-40B4-BE49-F238E27FC236}">
                      <a16:creationId xmlns:a16="http://schemas.microsoft.com/office/drawing/2014/main" id="{23F9DF13-72CE-49F2-81F3-3109F328B70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29" name="Straight Connector 2558">
                  <a:extLst>
                    <a:ext uri="{FF2B5EF4-FFF2-40B4-BE49-F238E27FC236}">
                      <a16:creationId xmlns:a16="http://schemas.microsoft.com/office/drawing/2014/main" id="{92727872-917D-4F26-AC94-787428B8A15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87" name="Group 2516">
                <a:extLst>
                  <a:ext uri="{FF2B5EF4-FFF2-40B4-BE49-F238E27FC236}">
                    <a16:creationId xmlns:a16="http://schemas.microsoft.com/office/drawing/2014/main" id="{451969D8-77EC-43D1-8BA5-61943CA1F568}"/>
                  </a:ext>
                </a:extLst>
              </p:cNvPr>
              <p:cNvGrpSpPr/>
              <p:nvPr/>
            </p:nvGrpSpPr>
            <p:grpSpPr>
              <a:xfrm>
                <a:off x="4680012" y="5409220"/>
                <a:ext cx="72008" cy="36004"/>
                <a:chOff x="4355976" y="6453336"/>
                <a:chExt cx="72008" cy="36004"/>
              </a:xfrm>
            </p:grpSpPr>
            <p:cxnSp>
              <p:nvCxnSpPr>
                <p:cNvPr id="1026" name="Straight Connector 2555">
                  <a:extLst>
                    <a:ext uri="{FF2B5EF4-FFF2-40B4-BE49-F238E27FC236}">
                      <a16:creationId xmlns:a16="http://schemas.microsoft.com/office/drawing/2014/main" id="{AA73AA87-25FC-4F41-9335-44CBF930664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27" name="Straight Connector 2556">
                  <a:extLst>
                    <a:ext uri="{FF2B5EF4-FFF2-40B4-BE49-F238E27FC236}">
                      <a16:creationId xmlns:a16="http://schemas.microsoft.com/office/drawing/2014/main" id="{1A57B962-A889-4420-8106-31BA7842056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88" name="Group 2517">
                <a:extLst>
                  <a:ext uri="{FF2B5EF4-FFF2-40B4-BE49-F238E27FC236}">
                    <a16:creationId xmlns:a16="http://schemas.microsoft.com/office/drawing/2014/main" id="{F63C385B-8487-44FC-B722-21ABC8F660A7}"/>
                  </a:ext>
                </a:extLst>
              </p:cNvPr>
              <p:cNvGrpSpPr/>
              <p:nvPr/>
            </p:nvGrpSpPr>
            <p:grpSpPr>
              <a:xfrm>
                <a:off x="4752020" y="5409220"/>
                <a:ext cx="72008" cy="36004"/>
                <a:chOff x="4355976" y="6453336"/>
                <a:chExt cx="72008" cy="36004"/>
              </a:xfrm>
            </p:grpSpPr>
            <p:cxnSp>
              <p:nvCxnSpPr>
                <p:cNvPr id="1024" name="Straight Connector 2553">
                  <a:extLst>
                    <a:ext uri="{FF2B5EF4-FFF2-40B4-BE49-F238E27FC236}">
                      <a16:creationId xmlns:a16="http://schemas.microsoft.com/office/drawing/2014/main" id="{44268C42-613F-4173-B18A-1A09DBFD85D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25" name="Straight Connector 2554">
                  <a:extLst>
                    <a:ext uri="{FF2B5EF4-FFF2-40B4-BE49-F238E27FC236}">
                      <a16:creationId xmlns:a16="http://schemas.microsoft.com/office/drawing/2014/main" id="{00F3865E-D6B2-4855-B288-DFDC162C62C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89" name="Group 2518">
                <a:extLst>
                  <a:ext uri="{FF2B5EF4-FFF2-40B4-BE49-F238E27FC236}">
                    <a16:creationId xmlns:a16="http://schemas.microsoft.com/office/drawing/2014/main" id="{283E1160-94E8-4352-B25F-E6314DAC285C}"/>
                  </a:ext>
                </a:extLst>
              </p:cNvPr>
              <p:cNvGrpSpPr/>
              <p:nvPr/>
            </p:nvGrpSpPr>
            <p:grpSpPr>
              <a:xfrm>
                <a:off x="4824028" y="5409220"/>
                <a:ext cx="72008" cy="36004"/>
                <a:chOff x="4355976" y="6453336"/>
                <a:chExt cx="72008" cy="36004"/>
              </a:xfrm>
            </p:grpSpPr>
            <p:cxnSp>
              <p:nvCxnSpPr>
                <p:cNvPr id="1022" name="Straight Connector 2551">
                  <a:extLst>
                    <a:ext uri="{FF2B5EF4-FFF2-40B4-BE49-F238E27FC236}">
                      <a16:creationId xmlns:a16="http://schemas.microsoft.com/office/drawing/2014/main" id="{97252EB8-CF62-483B-B06C-B371AF2FB51A}"/>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23" name="Straight Connector 2552">
                  <a:extLst>
                    <a:ext uri="{FF2B5EF4-FFF2-40B4-BE49-F238E27FC236}">
                      <a16:creationId xmlns:a16="http://schemas.microsoft.com/office/drawing/2014/main" id="{5E6604CF-DD4C-464B-B522-3FD4E04B1FC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90" name="Group 2519">
                <a:extLst>
                  <a:ext uri="{FF2B5EF4-FFF2-40B4-BE49-F238E27FC236}">
                    <a16:creationId xmlns:a16="http://schemas.microsoft.com/office/drawing/2014/main" id="{5BF0A8A1-4989-45D8-A741-DDF0A5BDD578}"/>
                  </a:ext>
                </a:extLst>
              </p:cNvPr>
              <p:cNvGrpSpPr/>
              <p:nvPr/>
            </p:nvGrpSpPr>
            <p:grpSpPr>
              <a:xfrm>
                <a:off x="4896036" y="5409220"/>
                <a:ext cx="72008" cy="36004"/>
                <a:chOff x="4355976" y="6453336"/>
                <a:chExt cx="72008" cy="36004"/>
              </a:xfrm>
            </p:grpSpPr>
            <p:cxnSp>
              <p:nvCxnSpPr>
                <p:cNvPr id="1020" name="Straight Connector 2549">
                  <a:extLst>
                    <a:ext uri="{FF2B5EF4-FFF2-40B4-BE49-F238E27FC236}">
                      <a16:creationId xmlns:a16="http://schemas.microsoft.com/office/drawing/2014/main" id="{F0205865-31A3-4FE9-8753-BEF67C5282D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21" name="Straight Connector 2550">
                  <a:extLst>
                    <a:ext uri="{FF2B5EF4-FFF2-40B4-BE49-F238E27FC236}">
                      <a16:creationId xmlns:a16="http://schemas.microsoft.com/office/drawing/2014/main" id="{B67FACB8-93D9-4045-B5CD-921C613AA39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91" name="Group 2520">
                <a:extLst>
                  <a:ext uri="{FF2B5EF4-FFF2-40B4-BE49-F238E27FC236}">
                    <a16:creationId xmlns:a16="http://schemas.microsoft.com/office/drawing/2014/main" id="{83DB7DDB-262C-4E57-8C50-1E1AEEDF9003}"/>
                  </a:ext>
                </a:extLst>
              </p:cNvPr>
              <p:cNvGrpSpPr/>
              <p:nvPr/>
            </p:nvGrpSpPr>
            <p:grpSpPr>
              <a:xfrm>
                <a:off x="4968044" y="5409220"/>
                <a:ext cx="72008" cy="36004"/>
                <a:chOff x="4355976" y="6453336"/>
                <a:chExt cx="72008" cy="36004"/>
              </a:xfrm>
            </p:grpSpPr>
            <p:cxnSp>
              <p:nvCxnSpPr>
                <p:cNvPr id="1018" name="Straight Connector 2547">
                  <a:extLst>
                    <a:ext uri="{FF2B5EF4-FFF2-40B4-BE49-F238E27FC236}">
                      <a16:creationId xmlns:a16="http://schemas.microsoft.com/office/drawing/2014/main" id="{72DF422B-9F05-419E-8A74-B76FC279711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19" name="Straight Connector 2548">
                  <a:extLst>
                    <a:ext uri="{FF2B5EF4-FFF2-40B4-BE49-F238E27FC236}">
                      <a16:creationId xmlns:a16="http://schemas.microsoft.com/office/drawing/2014/main" id="{017F5839-FC9B-4A92-9073-72D0C43F6C6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92" name="Group 2521">
                <a:extLst>
                  <a:ext uri="{FF2B5EF4-FFF2-40B4-BE49-F238E27FC236}">
                    <a16:creationId xmlns:a16="http://schemas.microsoft.com/office/drawing/2014/main" id="{F25FA078-84E2-4B69-A293-79EA554BFBC8}"/>
                  </a:ext>
                </a:extLst>
              </p:cNvPr>
              <p:cNvGrpSpPr/>
              <p:nvPr/>
            </p:nvGrpSpPr>
            <p:grpSpPr>
              <a:xfrm>
                <a:off x="5040052" y="5409220"/>
                <a:ext cx="72008" cy="36004"/>
                <a:chOff x="4355976" y="6453336"/>
                <a:chExt cx="72008" cy="36004"/>
              </a:xfrm>
            </p:grpSpPr>
            <p:cxnSp>
              <p:nvCxnSpPr>
                <p:cNvPr id="1016" name="Straight Connector 2545">
                  <a:extLst>
                    <a:ext uri="{FF2B5EF4-FFF2-40B4-BE49-F238E27FC236}">
                      <a16:creationId xmlns:a16="http://schemas.microsoft.com/office/drawing/2014/main" id="{83216E31-12C3-4E48-964F-6B622E9B12D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17" name="Straight Connector 2546">
                  <a:extLst>
                    <a:ext uri="{FF2B5EF4-FFF2-40B4-BE49-F238E27FC236}">
                      <a16:creationId xmlns:a16="http://schemas.microsoft.com/office/drawing/2014/main" id="{7963B0E6-A939-4A69-8F5F-05DA5A2730F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93" name="Group 2522">
                <a:extLst>
                  <a:ext uri="{FF2B5EF4-FFF2-40B4-BE49-F238E27FC236}">
                    <a16:creationId xmlns:a16="http://schemas.microsoft.com/office/drawing/2014/main" id="{B90DE449-EE1E-4101-BF73-A2D04B7E28EC}"/>
                  </a:ext>
                </a:extLst>
              </p:cNvPr>
              <p:cNvGrpSpPr/>
              <p:nvPr/>
            </p:nvGrpSpPr>
            <p:grpSpPr>
              <a:xfrm>
                <a:off x="5112060" y="5409220"/>
                <a:ext cx="72008" cy="36004"/>
                <a:chOff x="4355976" y="6453336"/>
                <a:chExt cx="72008" cy="36004"/>
              </a:xfrm>
            </p:grpSpPr>
            <p:cxnSp>
              <p:nvCxnSpPr>
                <p:cNvPr id="1014" name="Straight Connector 2543">
                  <a:extLst>
                    <a:ext uri="{FF2B5EF4-FFF2-40B4-BE49-F238E27FC236}">
                      <a16:creationId xmlns:a16="http://schemas.microsoft.com/office/drawing/2014/main" id="{4488F341-8554-4BC6-9F4E-9BFFEBAC2EB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15" name="Straight Connector 2544">
                  <a:extLst>
                    <a:ext uri="{FF2B5EF4-FFF2-40B4-BE49-F238E27FC236}">
                      <a16:creationId xmlns:a16="http://schemas.microsoft.com/office/drawing/2014/main" id="{0A997677-3A08-4470-AF98-B04032EBDEB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94" name="Group 2523">
                <a:extLst>
                  <a:ext uri="{FF2B5EF4-FFF2-40B4-BE49-F238E27FC236}">
                    <a16:creationId xmlns:a16="http://schemas.microsoft.com/office/drawing/2014/main" id="{5DAD175E-07E7-404C-BEE4-2E5D8E15A53D}"/>
                  </a:ext>
                </a:extLst>
              </p:cNvPr>
              <p:cNvGrpSpPr/>
              <p:nvPr/>
            </p:nvGrpSpPr>
            <p:grpSpPr>
              <a:xfrm>
                <a:off x="5184068" y="5409220"/>
                <a:ext cx="72008" cy="36004"/>
                <a:chOff x="4355976" y="6453336"/>
                <a:chExt cx="72008" cy="36004"/>
              </a:xfrm>
            </p:grpSpPr>
            <p:cxnSp>
              <p:nvCxnSpPr>
                <p:cNvPr id="1012" name="Straight Connector 2541">
                  <a:extLst>
                    <a:ext uri="{FF2B5EF4-FFF2-40B4-BE49-F238E27FC236}">
                      <a16:creationId xmlns:a16="http://schemas.microsoft.com/office/drawing/2014/main" id="{A764A5FA-42A2-4043-BABC-77487FF68D8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13" name="Straight Connector 2542">
                  <a:extLst>
                    <a:ext uri="{FF2B5EF4-FFF2-40B4-BE49-F238E27FC236}">
                      <a16:creationId xmlns:a16="http://schemas.microsoft.com/office/drawing/2014/main" id="{05F06237-0F41-41AB-91C9-15A292D66AB5}"/>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95" name="Group 2524">
                <a:extLst>
                  <a:ext uri="{FF2B5EF4-FFF2-40B4-BE49-F238E27FC236}">
                    <a16:creationId xmlns:a16="http://schemas.microsoft.com/office/drawing/2014/main" id="{90723166-2384-4EA0-80D5-3FECCADFE076}"/>
                  </a:ext>
                </a:extLst>
              </p:cNvPr>
              <p:cNvGrpSpPr/>
              <p:nvPr/>
            </p:nvGrpSpPr>
            <p:grpSpPr>
              <a:xfrm>
                <a:off x="5256076" y="5409220"/>
                <a:ext cx="72008" cy="36004"/>
                <a:chOff x="4355976" y="6453336"/>
                <a:chExt cx="72008" cy="36004"/>
              </a:xfrm>
            </p:grpSpPr>
            <p:cxnSp>
              <p:nvCxnSpPr>
                <p:cNvPr id="1010" name="Straight Connector 2539">
                  <a:extLst>
                    <a:ext uri="{FF2B5EF4-FFF2-40B4-BE49-F238E27FC236}">
                      <a16:creationId xmlns:a16="http://schemas.microsoft.com/office/drawing/2014/main" id="{8D058BEE-1FEE-409C-8B67-6D113E9FC4B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11" name="Straight Connector 2540">
                  <a:extLst>
                    <a:ext uri="{FF2B5EF4-FFF2-40B4-BE49-F238E27FC236}">
                      <a16:creationId xmlns:a16="http://schemas.microsoft.com/office/drawing/2014/main" id="{2EC5A126-9107-4FB9-97E9-92EB644A4C5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96" name="Group 2525">
                <a:extLst>
                  <a:ext uri="{FF2B5EF4-FFF2-40B4-BE49-F238E27FC236}">
                    <a16:creationId xmlns:a16="http://schemas.microsoft.com/office/drawing/2014/main" id="{8A93DF42-13D5-438A-8D73-2575AD445579}"/>
                  </a:ext>
                </a:extLst>
              </p:cNvPr>
              <p:cNvGrpSpPr/>
              <p:nvPr/>
            </p:nvGrpSpPr>
            <p:grpSpPr>
              <a:xfrm>
                <a:off x="5328084" y="5409220"/>
                <a:ext cx="72008" cy="36004"/>
                <a:chOff x="4355976" y="6453336"/>
                <a:chExt cx="72008" cy="36004"/>
              </a:xfrm>
            </p:grpSpPr>
            <p:cxnSp>
              <p:nvCxnSpPr>
                <p:cNvPr id="1008" name="Straight Connector 2537">
                  <a:extLst>
                    <a:ext uri="{FF2B5EF4-FFF2-40B4-BE49-F238E27FC236}">
                      <a16:creationId xmlns:a16="http://schemas.microsoft.com/office/drawing/2014/main" id="{CA21B664-F6EF-436D-B55A-1F386E23E3E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09" name="Straight Connector 2538">
                  <a:extLst>
                    <a:ext uri="{FF2B5EF4-FFF2-40B4-BE49-F238E27FC236}">
                      <a16:creationId xmlns:a16="http://schemas.microsoft.com/office/drawing/2014/main" id="{717194D1-278A-451B-9D6D-3DFB947158C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97" name="Group 2526">
                <a:extLst>
                  <a:ext uri="{FF2B5EF4-FFF2-40B4-BE49-F238E27FC236}">
                    <a16:creationId xmlns:a16="http://schemas.microsoft.com/office/drawing/2014/main" id="{391230A6-D45B-410F-BE31-945121A039EA}"/>
                  </a:ext>
                </a:extLst>
              </p:cNvPr>
              <p:cNvGrpSpPr/>
              <p:nvPr/>
            </p:nvGrpSpPr>
            <p:grpSpPr>
              <a:xfrm>
                <a:off x="5400092" y="5409220"/>
                <a:ext cx="72008" cy="36004"/>
                <a:chOff x="4355976" y="6453336"/>
                <a:chExt cx="72008" cy="36004"/>
              </a:xfrm>
            </p:grpSpPr>
            <p:cxnSp>
              <p:nvCxnSpPr>
                <p:cNvPr id="1006" name="Straight Connector 2535">
                  <a:extLst>
                    <a:ext uri="{FF2B5EF4-FFF2-40B4-BE49-F238E27FC236}">
                      <a16:creationId xmlns:a16="http://schemas.microsoft.com/office/drawing/2014/main" id="{B70A782C-DB3D-4486-A46D-BE3FCA17175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1007" name="Straight Connector 2536">
                  <a:extLst>
                    <a:ext uri="{FF2B5EF4-FFF2-40B4-BE49-F238E27FC236}">
                      <a16:creationId xmlns:a16="http://schemas.microsoft.com/office/drawing/2014/main" id="{799102DA-D4E2-4E41-8FC5-F362B1EAF75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998" name="Rectangle 2527">
                <a:extLst>
                  <a:ext uri="{FF2B5EF4-FFF2-40B4-BE49-F238E27FC236}">
                    <a16:creationId xmlns:a16="http://schemas.microsoft.com/office/drawing/2014/main" id="{9142A12E-E2EE-482C-9A48-411FBD38DEBF}"/>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999" name="TextBox 2528">
                <a:extLst>
                  <a:ext uri="{FF2B5EF4-FFF2-40B4-BE49-F238E27FC236}">
                    <a16:creationId xmlns:a16="http://schemas.microsoft.com/office/drawing/2014/main" id="{46DF6C2D-BED0-4A94-8DA0-34CA4E703521}"/>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1000" name="Straight Connector 2529">
                <a:extLst>
                  <a:ext uri="{FF2B5EF4-FFF2-40B4-BE49-F238E27FC236}">
                    <a16:creationId xmlns:a16="http://schemas.microsoft.com/office/drawing/2014/main" id="{64B4D7B2-6957-402A-AA8B-7D77D9901FE8}"/>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1001" name="Right Arrow 2530">
                <a:extLst>
                  <a:ext uri="{FF2B5EF4-FFF2-40B4-BE49-F238E27FC236}">
                    <a16:creationId xmlns:a16="http://schemas.microsoft.com/office/drawing/2014/main" id="{A790945A-C89D-4294-957B-05980D2F840F}"/>
                  </a:ext>
                </a:extLst>
              </p:cNvPr>
              <p:cNvSpPr/>
              <p:nvPr/>
            </p:nvSpPr>
            <p:spPr>
              <a:xfrm>
                <a:off x="5508104" y="5589240"/>
                <a:ext cx="216024"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002" name="TextBox 2531">
                <a:extLst>
                  <a:ext uri="{FF2B5EF4-FFF2-40B4-BE49-F238E27FC236}">
                    <a16:creationId xmlns:a16="http://schemas.microsoft.com/office/drawing/2014/main" id="{82B68BF4-13D8-406D-8E8C-6E2072862E1F}"/>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1003" name="Straight Connector 2532">
                <a:extLst>
                  <a:ext uri="{FF2B5EF4-FFF2-40B4-BE49-F238E27FC236}">
                    <a16:creationId xmlns:a16="http://schemas.microsoft.com/office/drawing/2014/main" id="{FB165E69-61AE-4B4B-8D44-C9075DBB101F}"/>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1004" name="Straight Connector 2533">
                <a:extLst>
                  <a:ext uri="{FF2B5EF4-FFF2-40B4-BE49-F238E27FC236}">
                    <a16:creationId xmlns:a16="http://schemas.microsoft.com/office/drawing/2014/main" id="{BC5F4416-08D0-4CA6-9459-2CFC248C6A24}"/>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1005" name="Isosceles Triangle 2534">
                <a:extLst>
                  <a:ext uri="{FF2B5EF4-FFF2-40B4-BE49-F238E27FC236}">
                    <a16:creationId xmlns:a16="http://schemas.microsoft.com/office/drawing/2014/main" id="{12B02CF5-7C18-4D06-95AA-E7A7D0705632}"/>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862" name="Group 2391">
              <a:extLst>
                <a:ext uri="{FF2B5EF4-FFF2-40B4-BE49-F238E27FC236}">
                  <a16:creationId xmlns:a16="http://schemas.microsoft.com/office/drawing/2014/main" id="{ACA3D30D-D248-447E-8A5E-9EEAAA382A17}"/>
                </a:ext>
              </a:extLst>
            </p:cNvPr>
            <p:cNvGrpSpPr/>
            <p:nvPr/>
          </p:nvGrpSpPr>
          <p:grpSpPr>
            <a:xfrm>
              <a:off x="3527884" y="5553236"/>
              <a:ext cx="2124236" cy="359460"/>
              <a:chOff x="3671900" y="5409220"/>
              <a:chExt cx="2124236" cy="359460"/>
            </a:xfrm>
          </p:grpSpPr>
          <p:sp>
            <p:nvSpPr>
              <p:cNvPr id="922" name="Rectangle 2451">
                <a:extLst>
                  <a:ext uri="{FF2B5EF4-FFF2-40B4-BE49-F238E27FC236}">
                    <a16:creationId xmlns:a16="http://schemas.microsoft.com/office/drawing/2014/main" id="{E144BD7D-3506-4408-98EE-B8F49F6F6614}"/>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923" name="TextBox 2452">
                <a:extLst>
                  <a:ext uri="{FF2B5EF4-FFF2-40B4-BE49-F238E27FC236}">
                    <a16:creationId xmlns:a16="http://schemas.microsoft.com/office/drawing/2014/main" id="{985C4F27-6E77-4DEB-BC22-54F34530282B}"/>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924" name="Group 2453">
                <a:extLst>
                  <a:ext uri="{FF2B5EF4-FFF2-40B4-BE49-F238E27FC236}">
                    <a16:creationId xmlns:a16="http://schemas.microsoft.com/office/drawing/2014/main" id="{1A341607-109F-4A84-A8D5-B76521080148}"/>
                  </a:ext>
                </a:extLst>
              </p:cNvPr>
              <p:cNvGrpSpPr/>
              <p:nvPr/>
            </p:nvGrpSpPr>
            <p:grpSpPr>
              <a:xfrm>
                <a:off x="4319972" y="5409220"/>
                <a:ext cx="72008" cy="36004"/>
                <a:chOff x="4355976" y="6453336"/>
                <a:chExt cx="72008" cy="36004"/>
              </a:xfrm>
            </p:grpSpPr>
            <p:cxnSp>
              <p:nvCxnSpPr>
                <p:cNvPr id="978" name="Straight Connector 2507">
                  <a:extLst>
                    <a:ext uri="{FF2B5EF4-FFF2-40B4-BE49-F238E27FC236}">
                      <a16:creationId xmlns:a16="http://schemas.microsoft.com/office/drawing/2014/main" id="{CEEC16DF-3F07-4F07-B7AF-F0A914DB6ED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79" name="Straight Connector 2508">
                  <a:extLst>
                    <a:ext uri="{FF2B5EF4-FFF2-40B4-BE49-F238E27FC236}">
                      <a16:creationId xmlns:a16="http://schemas.microsoft.com/office/drawing/2014/main" id="{56C0C314-62DE-45F9-9DD7-ACE36480A2A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25" name="Group 2454">
                <a:extLst>
                  <a:ext uri="{FF2B5EF4-FFF2-40B4-BE49-F238E27FC236}">
                    <a16:creationId xmlns:a16="http://schemas.microsoft.com/office/drawing/2014/main" id="{AEC89024-F502-4A35-BA3E-0B6413C9A2DB}"/>
                  </a:ext>
                </a:extLst>
              </p:cNvPr>
              <p:cNvGrpSpPr/>
              <p:nvPr/>
            </p:nvGrpSpPr>
            <p:grpSpPr>
              <a:xfrm>
                <a:off x="4391980" y="5409220"/>
                <a:ext cx="72008" cy="36004"/>
                <a:chOff x="4355976" y="6453336"/>
                <a:chExt cx="72008" cy="36004"/>
              </a:xfrm>
            </p:grpSpPr>
            <p:cxnSp>
              <p:nvCxnSpPr>
                <p:cNvPr id="976" name="Straight Connector 2505">
                  <a:extLst>
                    <a:ext uri="{FF2B5EF4-FFF2-40B4-BE49-F238E27FC236}">
                      <a16:creationId xmlns:a16="http://schemas.microsoft.com/office/drawing/2014/main" id="{DC29DF26-2059-4EFE-BA01-F35B3B3FCD8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77" name="Straight Connector 2506">
                  <a:extLst>
                    <a:ext uri="{FF2B5EF4-FFF2-40B4-BE49-F238E27FC236}">
                      <a16:creationId xmlns:a16="http://schemas.microsoft.com/office/drawing/2014/main" id="{BF1906EE-1B8B-4918-B8B9-5E7BD2ED2E0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26" name="Group 2455">
                <a:extLst>
                  <a:ext uri="{FF2B5EF4-FFF2-40B4-BE49-F238E27FC236}">
                    <a16:creationId xmlns:a16="http://schemas.microsoft.com/office/drawing/2014/main" id="{845F19AF-B780-44B4-94AD-612BF943FEFA}"/>
                  </a:ext>
                </a:extLst>
              </p:cNvPr>
              <p:cNvGrpSpPr/>
              <p:nvPr/>
            </p:nvGrpSpPr>
            <p:grpSpPr>
              <a:xfrm>
                <a:off x="4463988" y="5409220"/>
                <a:ext cx="72008" cy="36004"/>
                <a:chOff x="4355976" y="6453336"/>
                <a:chExt cx="72008" cy="36004"/>
              </a:xfrm>
            </p:grpSpPr>
            <p:cxnSp>
              <p:nvCxnSpPr>
                <p:cNvPr id="974" name="Straight Connector 2503">
                  <a:extLst>
                    <a:ext uri="{FF2B5EF4-FFF2-40B4-BE49-F238E27FC236}">
                      <a16:creationId xmlns:a16="http://schemas.microsoft.com/office/drawing/2014/main" id="{1A51954E-960B-4598-812A-2ED58A1E468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75" name="Straight Connector 2504">
                  <a:extLst>
                    <a:ext uri="{FF2B5EF4-FFF2-40B4-BE49-F238E27FC236}">
                      <a16:creationId xmlns:a16="http://schemas.microsoft.com/office/drawing/2014/main" id="{5B61B1E9-7AD0-4B3F-918E-B414AAC010F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27" name="Group 2456">
                <a:extLst>
                  <a:ext uri="{FF2B5EF4-FFF2-40B4-BE49-F238E27FC236}">
                    <a16:creationId xmlns:a16="http://schemas.microsoft.com/office/drawing/2014/main" id="{7745C849-135C-4A9C-8A18-505030B8A66D}"/>
                  </a:ext>
                </a:extLst>
              </p:cNvPr>
              <p:cNvGrpSpPr/>
              <p:nvPr/>
            </p:nvGrpSpPr>
            <p:grpSpPr>
              <a:xfrm>
                <a:off x="4535996" y="5409220"/>
                <a:ext cx="72008" cy="36004"/>
                <a:chOff x="4355976" y="6453336"/>
                <a:chExt cx="72008" cy="36004"/>
              </a:xfrm>
            </p:grpSpPr>
            <p:cxnSp>
              <p:nvCxnSpPr>
                <p:cNvPr id="972" name="Straight Connector 2501">
                  <a:extLst>
                    <a:ext uri="{FF2B5EF4-FFF2-40B4-BE49-F238E27FC236}">
                      <a16:creationId xmlns:a16="http://schemas.microsoft.com/office/drawing/2014/main" id="{3E79DB33-E327-47D4-8058-9556C1C9C5F7}"/>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73" name="Straight Connector 2502">
                  <a:extLst>
                    <a:ext uri="{FF2B5EF4-FFF2-40B4-BE49-F238E27FC236}">
                      <a16:creationId xmlns:a16="http://schemas.microsoft.com/office/drawing/2014/main" id="{AD3C9477-6B14-46E8-8F6D-2AD890FDC75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28" name="Group 2457">
                <a:extLst>
                  <a:ext uri="{FF2B5EF4-FFF2-40B4-BE49-F238E27FC236}">
                    <a16:creationId xmlns:a16="http://schemas.microsoft.com/office/drawing/2014/main" id="{AE3796CA-56F1-4953-83E8-36FFD19B27C2}"/>
                  </a:ext>
                </a:extLst>
              </p:cNvPr>
              <p:cNvGrpSpPr/>
              <p:nvPr/>
            </p:nvGrpSpPr>
            <p:grpSpPr>
              <a:xfrm>
                <a:off x="4608004" y="5409220"/>
                <a:ext cx="72008" cy="36004"/>
                <a:chOff x="4355976" y="6453336"/>
                <a:chExt cx="72008" cy="36004"/>
              </a:xfrm>
            </p:grpSpPr>
            <p:cxnSp>
              <p:nvCxnSpPr>
                <p:cNvPr id="970" name="Straight Connector 2499">
                  <a:extLst>
                    <a:ext uri="{FF2B5EF4-FFF2-40B4-BE49-F238E27FC236}">
                      <a16:creationId xmlns:a16="http://schemas.microsoft.com/office/drawing/2014/main" id="{ECE639DA-BA6B-46E2-857A-4E63790D03A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71" name="Straight Connector 2500">
                  <a:extLst>
                    <a:ext uri="{FF2B5EF4-FFF2-40B4-BE49-F238E27FC236}">
                      <a16:creationId xmlns:a16="http://schemas.microsoft.com/office/drawing/2014/main" id="{0102F5D7-63E1-4557-A942-56EC3909FC4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29" name="Group 2458">
                <a:extLst>
                  <a:ext uri="{FF2B5EF4-FFF2-40B4-BE49-F238E27FC236}">
                    <a16:creationId xmlns:a16="http://schemas.microsoft.com/office/drawing/2014/main" id="{98E1F4F7-9BCE-44BB-B6BE-98B66DCE122C}"/>
                  </a:ext>
                </a:extLst>
              </p:cNvPr>
              <p:cNvGrpSpPr/>
              <p:nvPr/>
            </p:nvGrpSpPr>
            <p:grpSpPr>
              <a:xfrm>
                <a:off x="4680012" y="5409220"/>
                <a:ext cx="72008" cy="36004"/>
                <a:chOff x="4355976" y="6453336"/>
                <a:chExt cx="72008" cy="36004"/>
              </a:xfrm>
            </p:grpSpPr>
            <p:cxnSp>
              <p:nvCxnSpPr>
                <p:cNvPr id="968" name="Straight Connector 2497">
                  <a:extLst>
                    <a:ext uri="{FF2B5EF4-FFF2-40B4-BE49-F238E27FC236}">
                      <a16:creationId xmlns:a16="http://schemas.microsoft.com/office/drawing/2014/main" id="{6D54F4C8-D018-4B33-9C49-31DFA32A563E}"/>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69" name="Straight Connector 2498">
                  <a:extLst>
                    <a:ext uri="{FF2B5EF4-FFF2-40B4-BE49-F238E27FC236}">
                      <a16:creationId xmlns:a16="http://schemas.microsoft.com/office/drawing/2014/main" id="{24E32129-3A5C-434A-915B-5BC3DADD51C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0" name="Group 2459">
                <a:extLst>
                  <a:ext uri="{FF2B5EF4-FFF2-40B4-BE49-F238E27FC236}">
                    <a16:creationId xmlns:a16="http://schemas.microsoft.com/office/drawing/2014/main" id="{39A7C022-0E26-4C98-A867-5C17F78E3F58}"/>
                  </a:ext>
                </a:extLst>
              </p:cNvPr>
              <p:cNvGrpSpPr/>
              <p:nvPr/>
            </p:nvGrpSpPr>
            <p:grpSpPr>
              <a:xfrm>
                <a:off x="4752020" y="5409220"/>
                <a:ext cx="72008" cy="36004"/>
                <a:chOff x="4355976" y="6453336"/>
                <a:chExt cx="72008" cy="36004"/>
              </a:xfrm>
            </p:grpSpPr>
            <p:cxnSp>
              <p:nvCxnSpPr>
                <p:cNvPr id="966" name="Straight Connector 2495">
                  <a:extLst>
                    <a:ext uri="{FF2B5EF4-FFF2-40B4-BE49-F238E27FC236}">
                      <a16:creationId xmlns:a16="http://schemas.microsoft.com/office/drawing/2014/main" id="{CBBE15CF-BE3C-4851-9FDC-E56AC9B80048}"/>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67" name="Straight Connector 2496">
                  <a:extLst>
                    <a:ext uri="{FF2B5EF4-FFF2-40B4-BE49-F238E27FC236}">
                      <a16:creationId xmlns:a16="http://schemas.microsoft.com/office/drawing/2014/main" id="{0A10C227-3B22-404C-87B7-98EA5FAFD0C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1" name="Group 2460">
                <a:extLst>
                  <a:ext uri="{FF2B5EF4-FFF2-40B4-BE49-F238E27FC236}">
                    <a16:creationId xmlns:a16="http://schemas.microsoft.com/office/drawing/2014/main" id="{5204FA2B-2EEF-4F5B-8C5C-D1CAADF3F090}"/>
                  </a:ext>
                </a:extLst>
              </p:cNvPr>
              <p:cNvGrpSpPr/>
              <p:nvPr/>
            </p:nvGrpSpPr>
            <p:grpSpPr>
              <a:xfrm>
                <a:off x="4824028" y="5409220"/>
                <a:ext cx="72008" cy="36004"/>
                <a:chOff x="4355976" y="6453336"/>
                <a:chExt cx="72008" cy="36004"/>
              </a:xfrm>
            </p:grpSpPr>
            <p:cxnSp>
              <p:nvCxnSpPr>
                <p:cNvPr id="964" name="Straight Connector 2493">
                  <a:extLst>
                    <a:ext uri="{FF2B5EF4-FFF2-40B4-BE49-F238E27FC236}">
                      <a16:creationId xmlns:a16="http://schemas.microsoft.com/office/drawing/2014/main" id="{E9E3A155-56FF-4052-915B-5DCA94EB825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65" name="Straight Connector 2494">
                  <a:extLst>
                    <a:ext uri="{FF2B5EF4-FFF2-40B4-BE49-F238E27FC236}">
                      <a16:creationId xmlns:a16="http://schemas.microsoft.com/office/drawing/2014/main" id="{07BE9DF9-B29E-4276-86A1-0A5705EA7D9B}"/>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2" name="Group 2461">
                <a:extLst>
                  <a:ext uri="{FF2B5EF4-FFF2-40B4-BE49-F238E27FC236}">
                    <a16:creationId xmlns:a16="http://schemas.microsoft.com/office/drawing/2014/main" id="{71D7AA92-E932-440B-94A3-751B2807D0AB}"/>
                  </a:ext>
                </a:extLst>
              </p:cNvPr>
              <p:cNvGrpSpPr/>
              <p:nvPr/>
            </p:nvGrpSpPr>
            <p:grpSpPr>
              <a:xfrm>
                <a:off x="4896036" y="5409220"/>
                <a:ext cx="72008" cy="36004"/>
                <a:chOff x="4355976" y="6453336"/>
                <a:chExt cx="72008" cy="36004"/>
              </a:xfrm>
            </p:grpSpPr>
            <p:cxnSp>
              <p:nvCxnSpPr>
                <p:cNvPr id="962" name="Straight Connector 2491">
                  <a:extLst>
                    <a:ext uri="{FF2B5EF4-FFF2-40B4-BE49-F238E27FC236}">
                      <a16:creationId xmlns:a16="http://schemas.microsoft.com/office/drawing/2014/main" id="{C8A43F79-4A64-409A-8C85-C4025B38E75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63" name="Straight Connector 2492">
                  <a:extLst>
                    <a:ext uri="{FF2B5EF4-FFF2-40B4-BE49-F238E27FC236}">
                      <a16:creationId xmlns:a16="http://schemas.microsoft.com/office/drawing/2014/main" id="{4B718FA8-5A55-4F33-BEDC-2F58A7EAAA4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3" name="Group 2462">
                <a:extLst>
                  <a:ext uri="{FF2B5EF4-FFF2-40B4-BE49-F238E27FC236}">
                    <a16:creationId xmlns:a16="http://schemas.microsoft.com/office/drawing/2014/main" id="{F4F60EBB-D053-4512-95DC-6C9B940A8ADB}"/>
                  </a:ext>
                </a:extLst>
              </p:cNvPr>
              <p:cNvGrpSpPr/>
              <p:nvPr/>
            </p:nvGrpSpPr>
            <p:grpSpPr>
              <a:xfrm>
                <a:off x="4968044" y="5409220"/>
                <a:ext cx="72008" cy="36004"/>
                <a:chOff x="4355976" y="6453336"/>
                <a:chExt cx="72008" cy="36004"/>
              </a:xfrm>
            </p:grpSpPr>
            <p:cxnSp>
              <p:nvCxnSpPr>
                <p:cNvPr id="960" name="Straight Connector 2489">
                  <a:extLst>
                    <a:ext uri="{FF2B5EF4-FFF2-40B4-BE49-F238E27FC236}">
                      <a16:creationId xmlns:a16="http://schemas.microsoft.com/office/drawing/2014/main" id="{FD9AFC21-ECB5-435C-A126-EA5BC9FBA2C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61" name="Straight Connector 2490">
                  <a:extLst>
                    <a:ext uri="{FF2B5EF4-FFF2-40B4-BE49-F238E27FC236}">
                      <a16:creationId xmlns:a16="http://schemas.microsoft.com/office/drawing/2014/main" id="{93D065F8-8395-49A2-8487-4033B11FFE8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4" name="Group 2463">
                <a:extLst>
                  <a:ext uri="{FF2B5EF4-FFF2-40B4-BE49-F238E27FC236}">
                    <a16:creationId xmlns:a16="http://schemas.microsoft.com/office/drawing/2014/main" id="{9777A5DC-C28A-47D9-9B3B-2020A6EFF417}"/>
                  </a:ext>
                </a:extLst>
              </p:cNvPr>
              <p:cNvGrpSpPr/>
              <p:nvPr/>
            </p:nvGrpSpPr>
            <p:grpSpPr>
              <a:xfrm>
                <a:off x="5040052" y="5409220"/>
                <a:ext cx="72008" cy="36004"/>
                <a:chOff x="4355976" y="6453336"/>
                <a:chExt cx="72008" cy="36004"/>
              </a:xfrm>
            </p:grpSpPr>
            <p:cxnSp>
              <p:nvCxnSpPr>
                <p:cNvPr id="958" name="Straight Connector 2487">
                  <a:extLst>
                    <a:ext uri="{FF2B5EF4-FFF2-40B4-BE49-F238E27FC236}">
                      <a16:creationId xmlns:a16="http://schemas.microsoft.com/office/drawing/2014/main" id="{6558B50F-AA71-4E66-9DF5-FFC9398F517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59" name="Straight Connector 2488">
                  <a:extLst>
                    <a:ext uri="{FF2B5EF4-FFF2-40B4-BE49-F238E27FC236}">
                      <a16:creationId xmlns:a16="http://schemas.microsoft.com/office/drawing/2014/main" id="{F3AACD58-3A24-4C0D-A30A-EAC661E0654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5" name="Group 2464">
                <a:extLst>
                  <a:ext uri="{FF2B5EF4-FFF2-40B4-BE49-F238E27FC236}">
                    <a16:creationId xmlns:a16="http://schemas.microsoft.com/office/drawing/2014/main" id="{2AEE1393-7FA1-4FF8-996A-74773AC9865D}"/>
                  </a:ext>
                </a:extLst>
              </p:cNvPr>
              <p:cNvGrpSpPr/>
              <p:nvPr/>
            </p:nvGrpSpPr>
            <p:grpSpPr>
              <a:xfrm>
                <a:off x="5112060" y="5409220"/>
                <a:ext cx="72008" cy="36004"/>
                <a:chOff x="4355976" y="6453336"/>
                <a:chExt cx="72008" cy="36004"/>
              </a:xfrm>
            </p:grpSpPr>
            <p:cxnSp>
              <p:nvCxnSpPr>
                <p:cNvPr id="956" name="Straight Connector 2485">
                  <a:extLst>
                    <a:ext uri="{FF2B5EF4-FFF2-40B4-BE49-F238E27FC236}">
                      <a16:creationId xmlns:a16="http://schemas.microsoft.com/office/drawing/2014/main" id="{E9F331B1-CF85-4502-8418-F0D7C1DBE7F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57" name="Straight Connector 2486">
                  <a:extLst>
                    <a:ext uri="{FF2B5EF4-FFF2-40B4-BE49-F238E27FC236}">
                      <a16:creationId xmlns:a16="http://schemas.microsoft.com/office/drawing/2014/main" id="{0A86E910-C7C4-45FE-AC0F-C5FDE04774D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6" name="Group 2465">
                <a:extLst>
                  <a:ext uri="{FF2B5EF4-FFF2-40B4-BE49-F238E27FC236}">
                    <a16:creationId xmlns:a16="http://schemas.microsoft.com/office/drawing/2014/main" id="{F4E48342-CF96-41E9-97E2-7144C129BC09}"/>
                  </a:ext>
                </a:extLst>
              </p:cNvPr>
              <p:cNvGrpSpPr/>
              <p:nvPr/>
            </p:nvGrpSpPr>
            <p:grpSpPr>
              <a:xfrm>
                <a:off x="5184068" y="5409220"/>
                <a:ext cx="72008" cy="36004"/>
                <a:chOff x="4355976" y="6453336"/>
                <a:chExt cx="72008" cy="36004"/>
              </a:xfrm>
            </p:grpSpPr>
            <p:cxnSp>
              <p:nvCxnSpPr>
                <p:cNvPr id="954" name="Straight Connector 2483">
                  <a:extLst>
                    <a:ext uri="{FF2B5EF4-FFF2-40B4-BE49-F238E27FC236}">
                      <a16:creationId xmlns:a16="http://schemas.microsoft.com/office/drawing/2014/main" id="{549EE3E5-7557-4FFF-8946-D48BDDEDD50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55" name="Straight Connector 2484">
                  <a:extLst>
                    <a:ext uri="{FF2B5EF4-FFF2-40B4-BE49-F238E27FC236}">
                      <a16:creationId xmlns:a16="http://schemas.microsoft.com/office/drawing/2014/main" id="{DE283C1D-26A9-48FA-85E3-224C2F8B044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7" name="Group 2466">
                <a:extLst>
                  <a:ext uri="{FF2B5EF4-FFF2-40B4-BE49-F238E27FC236}">
                    <a16:creationId xmlns:a16="http://schemas.microsoft.com/office/drawing/2014/main" id="{D494F8F2-DE6C-4E5A-80B4-734278E59F91}"/>
                  </a:ext>
                </a:extLst>
              </p:cNvPr>
              <p:cNvGrpSpPr/>
              <p:nvPr/>
            </p:nvGrpSpPr>
            <p:grpSpPr>
              <a:xfrm>
                <a:off x="5256076" y="5409220"/>
                <a:ext cx="72008" cy="36004"/>
                <a:chOff x="4355976" y="6453336"/>
                <a:chExt cx="72008" cy="36004"/>
              </a:xfrm>
            </p:grpSpPr>
            <p:cxnSp>
              <p:nvCxnSpPr>
                <p:cNvPr id="952" name="Straight Connector 2481">
                  <a:extLst>
                    <a:ext uri="{FF2B5EF4-FFF2-40B4-BE49-F238E27FC236}">
                      <a16:creationId xmlns:a16="http://schemas.microsoft.com/office/drawing/2014/main" id="{213E301E-E4C2-44E7-A7BD-F7F205BA7C6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53" name="Straight Connector 2482">
                  <a:extLst>
                    <a:ext uri="{FF2B5EF4-FFF2-40B4-BE49-F238E27FC236}">
                      <a16:creationId xmlns:a16="http://schemas.microsoft.com/office/drawing/2014/main" id="{F1AA4517-9BE3-4929-A092-747F8FC5B9F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8" name="Group 2467">
                <a:extLst>
                  <a:ext uri="{FF2B5EF4-FFF2-40B4-BE49-F238E27FC236}">
                    <a16:creationId xmlns:a16="http://schemas.microsoft.com/office/drawing/2014/main" id="{115960DE-FA6D-48C3-B205-41538C390F6B}"/>
                  </a:ext>
                </a:extLst>
              </p:cNvPr>
              <p:cNvGrpSpPr/>
              <p:nvPr/>
            </p:nvGrpSpPr>
            <p:grpSpPr>
              <a:xfrm>
                <a:off x="5328084" y="5409220"/>
                <a:ext cx="72008" cy="36004"/>
                <a:chOff x="4355976" y="6453336"/>
                <a:chExt cx="72008" cy="36004"/>
              </a:xfrm>
            </p:grpSpPr>
            <p:cxnSp>
              <p:nvCxnSpPr>
                <p:cNvPr id="950" name="Straight Connector 2479">
                  <a:extLst>
                    <a:ext uri="{FF2B5EF4-FFF2-40B4-BE49-F238E27FC236}">
                      <a16:creationId xmlns:a16="http://schemas.microsoft.com/office/drawing/2014/main" id="{4FEC4441-6B9E-43FE-9FD2-E45957EFB79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51" name="Straight Connector 2480">
                  <a:extLst>
                    <a:ext uri="{FF2B5EF4-FFF2-40B4-BE49-F238E27FC236}">
                      <a16:creationId xmlns:a16="http://schemas.microsoft.com/office/drawing/2014/main" id="{F9D49394-34CD-47B5-B9C3-E2ED11904AE3}"/>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939" name="Group 2468">
                <a:extLst>
                  <a:ext uri="{FF2B5EF4-FFF2-40B4-BE49-F238E27FC236}">
                    <a16:creationId xmlns:a16="http://schemas.microsoft.com/office/drawing/2014/main" id="{BA582EE7-5615-4113-A6A7-4B968C71B60A}"/>
                  </a:ext>
                </a:extLst>
              </p:cNvPr>
              <p:cNvGrpSpPr/>
              <p:nvPr/>
            </p:nvGrpSpPr>
            <p:grpSpPr>
              <a:xfrm>
                <a:off x="5400092" y="5409220"/>
                <a:ext cx="72008" cy="36004"/>
                <a:chOff x="4355976" y="6453336"/>
                <a:chExt cx="72008" cy="36004"/>
              </a:xfrm>
            </p:grpSpPr>
            <p:cxnSp>
              <p:nvCxnSpPr>
                <p:cNvPr id="948" name="Straight Connector 2477">
                  <a:extLst>
                    <a:ext uri="{FF2B5EF4-FFF2-40B4-BE49-F238E27FC236}">
                      <a16:creationId xmlns:a16="http://schemas.microsoft.com/office/drawing/2014/main" id="{6804FFA1-F467-4522-968B-06EB59C5992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49" name="Straight Connector 2478">
                  <a:extLst>
                    <a:ext uri="{FF2B5EF4-FFF2-40B4-BE49-F238E27FC236}">
                      <a16:creationId xmlns:a16="http://schemas.microsoft.com/office/drawing/2014/main" id="{1EBF7F27-C01C-4DA5-BFD5-1B96969054B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940" name="Rectangle 2469">
                <a:extLst>
                  <a:ext uri="{FF2B5EF4-FFF2-40B4-BE49-F238E27FC236}">
                    <a16:creationId xmlns:a16="http://schemas.microsoft.com/office/drawing/2014/main" id="{DED8CA73-C99A-498E-9A35-95E8840BC6E5}"/>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941" name="TextBox 2470">
                <a:extLst>
                  <a:ext uri="{FF2B5EF4-FFF2-40B4-BE49-F238E27FC236}">
                    <a16:creationId xmlns:a16="http://schemas.microsoft.com/office/drawing/2014/main" id="{089F58F8-C9D0-4AC1-93DE-517121153496}"/>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942" name="Straight Connector 2471">
                <a:extLst>
                  <a:ext uri="{FF2B5EF4-FFF2-40B4-BE49-F238E27FC236}">
                    <a16:creationId xmlns:a16="http://schemas.microsoft.com/office/drawing/2014/main" id="{A7FAF94C-CBD9-4EED-8AD6-EA34568743CA}"/>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943" name="Right Arrow 2472">
                <a:extLst>
                  <a:ext uri="{FF2B5EF4-FFF2-40B4-BE49-F238E27FC236}">
                    <a16:creationId xmlns:a16="http://schemas.microsoft.com/office/drawing/2014/main" id="{9F94E382-D364-4D76-8A9A-11908AE2E138}"/>
                  </a:ext>
                </a:extLst>
              </p:cNvPr>
              <p:cNvSpPr/>
              <p:nvPr/>
            </p:nvSpPr>
            <p:spPr>
              <a:xfrm>
                <a:off x="5508104" y="5589240"/>
                <a:ext cx="288032"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944" name="TextBox 2473">
                <a:extLst>
                  <a:ext uri="{FF2B5EF4-FFF2-40B4-BE49-F238E27FC236}">
                    <a16:creationId xmlns:a16="http://schemas.microsoft.com/office/drawing/2014/main" id="{57C376EB-92C1-45CE-A79F-0BE323924E47}"/>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945" name="Straight Connector 2474">
                <a:extLst>
                  <a:ext uri="{FF2B5EF4-FFF2-40B4-BE49-F238E27FC236}">
                    <a16:creationId xmlns:a16="http://schemas.microsoft.com/office/drawing/2014/main" id="{8E4DDBA7-6A89-43C3-882A-BFF62C01D302}"/>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946" name="Straight Connector 2475">
                <a:extLst>
                  <a:ext uri="{FF2B5EF4-FFF2-40B4-BE49-F238E27FC236}">
                    <a16:creationId xmlns:a16="http://schemas.microsoft.com/office/drawing/2014/main" id="{3BADE794-D7A9-43ED-B729-2C3920F48032}"/>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947" name="Isosceles Triangle 2476">
                <a:extLst>
                  <a:ext uri="{FF2B5EF4-FFF2-40B4-BE49-F238E27FC236}">
                    <a16:creationId xmlns:a16="http://schemas.microsoft.com/office/drawing/2014/main" id="{DFB8BB54-59DF-4952-B31F-BB4EF59038BC}"/>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863" name="Group 2392">
              <a:extLst>
                <a:ext uri="{FF2B5EF4-FFF2-40B4-BE49-F238E27FC236}">
                  <a16:creationId xmlns:a16="http://schemas.microsoft.com/office/drawing/2014/main" id="{BC44C4E4-991A-4F3B-9554-79610C84F4A3}"/>
                </a:ext>
              </a:extLst>
            </p:cNvPr>
            <p:cNvGrpSpPr/>
            <p:nvPr/>
          </p:nvGrpSpPr>
          <p:grpSpPr>
            <a:xfrm>
              <a:off x="3455876" y="5625244"/>
              <a:ext cx="2196244" cy="359460"/>
              <a:chOff x="3671900" y="5409220"/>
              <a:chExt cx="2196244" cy="359460"/>
            </a:xfrm>
          </p:grpSpPr>
          <p:sp>
            <p:nvSpPr>
              <p:cNvPr id="864" name="Rectangle 2393">
                <a:extLst>
                  <a:ext uri="{FF2B5EF4-FFF2-40B4-BE49-F238E27FC236}">
                    <a16:creationId xmlns:a16="http://schemas.microsoft.com/office/drawing/2014/main" id="{FCC81CFD-B563-4E52-840D-ED7417B47BDA}"/>
                  </a:ext>
                </a:extLst>
              </p:cNvPr>
              <p:cNvSpPr/>
              <p:nvPr/>
            </p:nvSpPr>
            <p:spPr>
              <a:xfrm>
                <a:off x="4247964" y="5409220"/>
                <a:ext cx="1260140" cy="180020"/>
              </a:xfrm>
              <a:prstGeom prst="rect">
                <a:avLst/>
              </a:prstGeom>
              <a:solidFill>
                <a:srgbClr val="9BBB59">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65" name="TextBox 2394">
                <a:extLst>
                  <a:ext uri="{FF2B5EF4-FFF2-40B4-BE49-F238E27FC236}">
                    <a16:creationId xmlns:a16="http://schemas.microsoft.com/office/drawing/2014/main" id="{471B948B-63F6-4C3D-BCF8-B8E3043C45C9}"/>
                  </a:ext>
                </a:extLst>
              </p:cNvPr>
              <p:cNvSpPr txBox="1"/>
              <p:nvPr/>
            </p:nvSpPr>
            <p:spPr>
              <a:xfrm>
                <a:off x="4175956" y="5409220"/>
                <a:ext cx="2471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D</a:t>
                </a:r>
              </a:p>
            </p:txBody>
          </p:sp>
          <p:grpSp>
            <p:nvGrpSpPr>
              <p:cNvPr id="866" name="Group 2395">
                <a:extLst>
                  <a:ext uri="{FF2B5EF4-FFF2-40B4-BE49-F238E27FC236}">
                    <a16:creationId xmlns:a16="http://schemas.microsoft.com/office/drawing/2014/main" id="{ABBCEC50-1871-43C9-AA45-D14F1E74D239}"/>
                  </a:ext>
                </a:extLst>
              </p:cNvPr>
              <p:cNvGrpSpPr/>
              <p:nvPr/>
            </p:nvGrpSpPr>
            <p:grpSpPr>
              <a:xfrm>
                <a:off x="4319972" y="5409220"/>
                <a:ext cx="72008" cy="36004"/>
                <a:chOff x="4355976" y="6453336"/>
                <a:chExt cx="72008" cy="36004"/>
              </a:xfrm>
            </p:grpSpPr>
            <p:cxnSp>
              <p:nvCxnSpPr>
                <p:cNvPr id="920" name="Straight Connector 2449">
                  <a:extLst>
                    <a:ext uri="{FF2B5EF4-FFF2-40B4-BE49-F238E27FC236}">
                      <a16:creationId xmlns:a16="http://schemas.microsoft.com/office/drawing/2014/main" id="{72E13565-89F0-411B-8BAD-DCEB58BCB035}"/>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21" name="Straight Connector 2450">
                  <a:extLst>
                    <a:ext uri="{FF2B5EF4-FFF2-40B4-BE49-F238E27FC236}">
                      <a16:creationId xmlns:a16="http://schemas.microsoft.com/office/drawing/2014/main" id="{B1F7BF10-E4E3-4367-AEE9-AC0BD16114FC}"/>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67" name="Group 2396">
                <a:extLst>
                  <a:ext uri="{FF2B5EF4-FFF2-40B4-BE49-F238E27FC236}">
                    <a16:creationId xmlns:a16="http://schemas.microsoft.com/office/drawing/2014/main" id="{72957E58-3F35-4326-9ACE-0F2C06DD2531}"/>
                  </a:ext>
                </a:extLst>
              </p:cNvPr>
              <p:cNvGrpSpPr/>
              <p:nvPr/>
            </p:nvGrpSpPr>
            <p:grpSpPr>
              <a:xfrm>
                <a:off x="4391980" y="5409220"/>
                <a:ext cx="72008" cy="36004"/>
                <a:chOff x="4355976" y="6453336"/>
                <a:chExt cx="72008" cy="36004"/>
              </a:xfrm>
            </p:grpSpPr>
            <p:cxnSp>
              <p:nvCxnSpPr>
                <p:cNvPr id="918" name="Straight Connector 2447">
                  <a:extLst>
                    <a:ext uri="{FF2B5EF4-FFF2-40B4-BE49-F238E27FC236}">
                      <a16:creationId xmlns:a16="http://schemas.microsoft.com/office/drawing/2014/main" id="{15B59D38-B1C8-473A-B93C-6F4895837B7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19" name="Straight Connector 2448">
                  <a:extLst>
                    <a:ext uri="{FF2B5EF4-FFF2-40B4-BE49-F238E27FC236}">
                      <a16:creationId xmlns:a16="http://schemas.microsoft.com/office/drawing/2014/main" id="{D3073283-8756-4C96-8645-EFE983AB0C0A}"/>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68" name="Group 2397">
                <a:extLst>
                  <a:ext uri="{FF2B5EF4-FFF2-40B4-BE49-F238E27FC236}">
                    <a16:creationId xmlns:a16="http://schemas.microsoft.com/office/drawing/2014/main" id="{2CC23A01-9AAA-421B-9269-CD13CCE5429F}"/>
                  </a:ext>
                </a:extLst>
              </p:cNvPr>
              <p:cNvGrpSpPr/>
              <p:nvPr/>
            </p:nvGrpSpPr>
            <p:grpSpPr>
              <a:xfrm>
                <a:off x="4463988" y="5409220"/>
                <a:ext cx="72008" cy="36004"/>
                <a:chOff x="4355976" y="6453336"/>
                <a:chExt cx="72008" cy="36004"/>
              </a:xfrm>
            </p:grpSpPr>
            <p:cxnSp>
              <p:nvCxnSpPr>
                <p:cNvPr id="916" name="Straight Connector 2445">
                  <a:extLst>
                    <a:ext uri="{FF2B5EF4-FFF2-40B4-BE49-F238E27FC236}">
                      <a16:creationId xmlns:a16="http://schemas.microsoft.com/office/drawing/2014/main" id="{0DE27A26-254D-4B33-9589-E4908AEA97B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17" name="Straight Connector 2446">
                  <a:extLst>
                    <a:ext uri="{FF2B5EF4-FFF2-40B4-BE49-F238E27FC236}">
                      <a16:creationId xmlns:a16="http://schemas.microsoft.com/office/drawing/2014/main" id="{53FBA3D5-4346-41F7-B670-B844A6678589}"/>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69" name="Group 2398">
                <a:extLst>
                  <a:ext uri="{FF2B5EF4-FFF2-40B4-BE49-F238E27FC236}">
                    <a16:creationId xmlns:a16="http://schemas.microsoft.com/office/drawing/2014/main" id="{9AE5B329-4C7B-4DE1-8477-57FF6761AC12}"/>
                  </a:ext>
                </a:extLst>
              </p:cNvPr>
              <p:cNvGrpSpPr/>
              <p:nvPr/>
            </p:nvGrpSpPr>
            <p:grpSpPr>
              <a:xfrm>
                <a:off x="4535996" y="5409220"/>
                <a:ext cx="72008" cy="36004"/>
                <a:chOff x="4355976" y="6453336"/>
                <a:chExt cx="72008" cy="36004"/>
              </a:xfrm>
            </p:grpSpPr>
            <p:cxnSp>
              <p:nvCxnSpPr>
                <p:cNvPr id="914" name="Straight Connector 2443">
                  <a:extLst>
                    <a:ext uri="{FF2B5EF4-FFF2-40B4-BE49-F238E27FC236}">
                      <a16:creationId xmlns:a16="http://schemas.microsoft.com/office/drawing/2014/main" id="{08F21AB6-7FD2-4C95-8D91-6E253F52A8CB}"/>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15" name="Straight Connector 2444">
                  <a:extLst>
                    <a:ext uri="{FF2B5EF4-FFF2-40B4-BE49-F238E27FC236}">
                      <a16:creationId xmlns:a16="http://schemas.microsoft.com/office/drawing/2014/main" id="{7AC2FF67-F603-4AB2-95ED-A63FC23C212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0" name="Group 2399">
                <a:extLst>
                  <a:ext uri="{FF2B5EF4-FFF2-40B4-BE49-F238E27FC236}">
                    <a16:creationId xmlns:a16="http://schemas.microsoft.com/office/drawing/2014/main" id="{D6134259-D1B4-47EF-B954-18FC7C784F45}"/>
                  </a:ext>
                </a:extLst>
              </p:cNvPr>
              <p:cNvGrpSpPr/>
              <p:nvPr/>
            </p:nvGrpSpPr>
            <p:grpSpPr>
              <a:xfrm>
                <a:off x="4608004" y="5409220"/>
                <a:ext cx="72008" cy="36004"/>
                <a:chOff x="4355976" y="6453336"/>
                <a:chExt cx="72008" cy="36004"/>
              </a:xfrm>
            </p:grpSpPr>
            <p:cxnSp>
              <p:nvCxnSpPr>
                <p:cNvPr id="912" name="Straight Connector 2441">
                  <a:extLst>
                    <a:ext uri="{FF2B5EF4-FFF2-40B4-BE49-F238E27FC236}">
                      <a16:creationId xmlns:a16="http://schemas.microsoft.com/office/drawing/2014/main" id="{BF92FF8A-7EB9-41B4-AB8C-63EA0C5A867D}"/>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13" name="Straight Connector 2442">
                  <a:extLst>
                    <a:ext uri="{FF2B5EF4-FFF2-40B4-BE49-F238E27FC236}">
                      <a16:creationId xmlns:a16="http://schemas.microsoft.com/office/drawing/2014/main" id="{AD83F34E-CFDF-4ED4-BF61-5C145DDCF087}"/>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1" name="Group 2400">
                <a:extLst>
                  <a:ext uri="{FF2B5EF4-FFF2-40B4-BE49-F238E27FC236}">
                    <a16:creationId xmlns:a16="http://schemas.microsoft.com/office/drawing/2014/main" id="{2A2909CA-AA23-4A82-92CE-EC5276710B16}"/>
                  </a:ext>
                </a:extLst>
              </p:cNvPr>
              <p:cNvGrpSpPr/>
              <p:nvPr/>
            </p:nvGrpSpPr>
            <p:grpSpPr>
              <a:xfrm>
                <a:off x="4680012" y="5409220"/>
                <a:ext cx="72008" cy="36004"/>
                <a:chOff x="4355976" y="6453336"/>
                <a:chExt cx="72008" cy="36004"/>
              </a:xfrm>
            </p:grpSpPr>
            <p:cxnSp>
              <p:nvCxnSpPr>
                <p:cNvPr id="910" name="Straight Connector 2439">
                  <a:extLst>
                    <a:ext uri="{FF2B5EF4-FFF2-40B4-BE49-F238E27FC236}">
                      <a16:creationId xmlns:a16="http://schemas.microsoft.com/office/drawing/2014/main" id="{1B6B8C91-B08E-4F09-97AB-3B65630076B1}"/>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11" name="Straight Connector 2440">
                  <a:extLst>
                    <a:ext uri="{FF2B5EF4-FFF2-40B4-BE49-F238E27FC236}">
                      <a16:creationId xmlns:a16="http://schemas.microsoft.com/office/drawing/2014/main" id="{60CE8F3C-5308-44B0-A977-94A883A22BD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2" name="Group 2401">
                <a:extLst>
                  <a:ext uri="{FF2B5EF4-FFF2-40B4-BE49-F238E27FC236}">
                    <a16:creationId xmlns:a16="http://schemas.microsoft.com/office/drawing/2014/main" id="{54CD8C5A-7413-40B5-91C8-703EB5E188D1}"/>
                  </a:ext>
                </a:extLst>
              </p:cNvPr>
              <p:cNvGrpSpPr/>
              <p:nvPr/>
            </p:nvGrpSpPr>
            <p:grpSpPr>
              <a:xfrm>
                <a:off x="4752020" y="5409220"/>
                <a:ext cx="72008" cy="36004"/>
                <a:chOff x="4355976" y="6453336"/>
                <a:chExt cx="72008" cy="36004"/>
              </a:xfrm>
            </p:grpSpPr>
            <p:cxnSp>
              <p:nvCxnSpPr>
                <p:cNvPr id="908" name="Straight Connector 2437">
                  <a:extLst>
                    <a:ext uri="{FF2B5EF4-FFF2-40B4-BE49-F238E27FC236}">
                      <a16:creationId xmlns:a16="http://schemas.microsoft.com/office/drawing/2014/main" id="{38B34D13-4799-4887-9A8F-450334C3583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09" name="Straight Connector 2438">
                  <a:extLst>
                    <a:ext uri="{FF2B5EF4-FFF2-40B4-BE49-F238E27FC236}">
                      <a16:creationId xmlns:a16="http://schemas.microsoft.com/office/drawing/2014/main" id="{3B365FA7-3091-4B40-9E30-6742BFACD5F6}"/>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3" name="Group 2402">
                <a:extLst>
                  <a:ext uri="{FF2B5EF4-FFF2-40B4-BE49-F238E27FC236}">
                    <a16:creationId xmlns:a16="http://schemas.microsoft.com/office/drawing/2014/main" id="{301DC987-0252-4C74-8B93-99064332777B}"/>
                  </a:ext>
                </a:extLst>
              </p:cNvPr>
              <p:cNvGrpSpPr/>
              <p:nvPr/>
            </p:nvGrpSpPr>
            <p:grpSpPr>
              <a:xfrm>
                <a:off x="4824028" y="5409220"/>
                <a:ext cx="72008" cy="36004"/>
                <a:chOff x="4355976" y="6453336"/>
                <a:chExt cx="72008" cy="36004"/>
              </a:xfrm>
            </p:grpSpPr>
            <p:cxnSp>
              <p:nvCxnSpPr>
                <p:cNvPr id="906" name="Straight Connector 2435">
                  <a:extLst>
                    <a:ext uri="{FF2B5EF4-FFF2-40B4-BE49-F238E27FC236}">
                      <a16:creationId xmlns:a16="http://schemas.microsoft.com/office/drawing/2014/main" id="{E64B4CE8-10A0-4738-B458-9E94C644F28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07" name="Straight Connector 2436">
                  <a:extLst>
                    <a:ext uri="{FF2B5EF4-FFF2-40B4-BE49-F238E27FC236}">
                      <a16:creationId xmlns:a16="http://schemas.microsoft.com/office/drawing/2014/main" id="{95E3A228-F34D-4E09-9C57-619BA08F037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4" name="Group 2403">
                <a:extLst>
                  <a:ext uri="{FF2B5EF4-FFF2-40B4-BE49-F238E27FC236}">
                    <a16:creationId xmlns:a16="http://schemas.microsoft.com/office/drawing/2014/main" id="{18D140DE-AE31-4CAD-8CFD-B40DF43C4982}"/>
                  </a:ext>
                </a:extLst>
              </p:cNvPr>
              <p:cNvGrpSpPr/>
              <p:nvPr/>
            </p:nvGrpSpPr>
            <p:grpSpPr>
              <a:xfrm>
                <a:off x="4896036" y="5409220"/>
                <a:ext cx="72008" cy="36004"/>
                <a:chOff x="4355976" y="6453336"/>
                <a:chExt cx="72008" cy="36004"/>
              </a:xfrm>
            </p:grpSpPr>
            <p:cxnSp>
              <p:nvCxnSpPr>
                <p:cNvPr id="904" name="Straight Connector 2433">
                  <a:extLst>
                    <a:ext uri="{FF2B5EF4-FFF2-40B4-BE49-F238E27FC236}">
                      <a16:creationId xmlns:a16="http://schemas.microsoft.com/office/drawing/2014/main" id="{4660A89E-2589-4EE1-B1BE-79C6016D8FA6}"/>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05" name="Straight Connector 2434">
                  <a:extLst>
                    <a:ext uri="{FF2B5EF4-FFF2-40B4-BE49-F238E27FC236}">
                      <a16:creationId xmlns:a16="http://schemas.microsoft.com/office/drawing/2014/main" id="{32AE41AC-6D4B-47A5-AEA9-6EC5C0255530}"/>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5" name="Group 2404">
                <a:extLst>
                  <a:ext uri="{FF2B5EF4-FFF2-40B4-BE49-F238E27FC236}">
                    <a16:creationId xmlns:a16="http://schemas.microsoft.com/office/drawing/2014/main" id="{54CA8B27-C12E-4492-8129-5625DD026374}"/>
                  </a:ext>
                </a:extLst>
              </p:cNvPr>
              <p:cNvGrpSpPr/>
              <p:nvPr/>
            </p:nvGrpSpPr>
            <p:grpSpPr>
              <a:xfrm>
                <a:off x="4968044" y="5409220"/>
                <a:ext cx="72008" cy="36004"/>
                <a:chOff x="4355976" y="6453336"/>
                <a:chExt cx="72008" cy="36004"/>
              </a:xfrm>
            </p:grpSpPr>
            <p:cxnSp>
              <p:nvCxnSpPr>
                <p:cNvPr id="902" name="Straight Connector 2431">
                  <a:extLst>
                    <a:ext uri="{FF2B5EF4-FFF2-40B4-BE49-F238E27FC236}">
                      <a16:creationId xmlns:a16="http://schemas.microsoft.com/office/drawing/2014/main" id="{E5FBC328-0635-4ADB-9BE9-CB07B36A4710}"/>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03" name="Straight Connector 2432">
                  <a:extLst>
                    <a:ext uri="{FF2B5EF4-FFF2-40B4-BE49-F238E27FC236}">
                      <a16:creationId xmlns:a16="http://schemas.microsoft.com/office/drawing/2014/main" id="{E4140BBB-BA9B-448F-BFF2-49DBF2A89738}"/>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6" name="Group 2405">
                <a:extLst>
                  <a:ext uri="{FF2B5EF4-FFF2-40B4-BE49-F238E27FC236}">
                    <a16:creationId xmlns:a16="http://schemas.microsoft.com/office/drawing/2014/main" id="{940903F9-77D9-4C02-A051-4E6B0428A992}"/>
                  </a:ext>
                </a:extLst>
              </p:cNvPr>
              <p:cNvGrpSpPr/>
              <p:nvPr/>
            </p:nvGrpSpPr>
            <p:grpSpPr>
              <a:xfrm>
                <a:off x="5040052" y="5409220"/>
                <a:ext cx="72008" cy="36004"/>
                <a:chOff x="4355976" y="6453336"/>
                <a:chExt cx="72008" cy="36004"/>
              </a:xfrm>
            </p:grpSpPr>
            <p:cxnSp>
              <p:nvCxnSpPr>
                <p:cNvPr id="900" name="Straight Connector 2429">
                  <a:extLst>
                    <a:ext uri="{FF2B5EF4-FFF2-40B4-BE49-F238E27FC236}">
                      <a16:creationId xmlns:a16="http://schemas.microsoft.com/office/drawing/2014/main" id="{4BC874A2-08F8-40AF-99B0-AF1B5CFE146C}"/>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901" name="Straight Connector 2430">
                  <a:extLst>
                    <a:ext uri="{FF2B5EF4-FFF2-40B4-BE49-F238E27FC236}">
                      <a16:creationId xmlns:a16="http://schemas.microsoft.com/office/drawing/2014/main" id="{B1695C1E-50AF-4E22-A3E9-74D4FCA13E5E}"/>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7" name="Group 2406">
                <a:extLst>
                  <a:ext uri="{FF2B5EF4-FFF2-40B4-BE49-F238E27FC236}">
                    <a16:creationId xmlns:a16="http://schemas.microsoft.com/office/drawing/2014/main" id="{EA5F1149-4CF8-41B7-AFEF-E83AF834A5D4}"/>
                  </a:ext>
                </a:extLst>
              </p:cNvPr>
              <p:cNvGrpSpPr/>
              <p:nvPr/>
            </p:nvGrpSpPr>
            <p:grpSpPr>
              <a:xfrm>
                <a:off x="5112060" y="5409220"/>
                <a:ext cx="72008" cy="36004"/>
                <a:chOff x="4355976" y="6453336"/>
                <a:chExt cx="72008" cy="36004"/>
              </a:xfrm>
            </p:grpSpPr>
            <p:cxnSp>
              <p:nvCxnSpPr>
                <p:cNvPr id="898" name="Straight Connector 2427">
                  <a:extLst>
                    <a:ext uri="{FF2B5EF4-FFF2-40B4-BE49-F238E27FC236}">
                      <a16:creationId xmlns:a16="http://schemas.microsoft.com/office/drawing/2014/main" id="{4F8A3CFC-9F10-49A5-A4FC-D5384F7609B9}"/>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99" name="Straight Connector 2428">
                  <a:extLst>
                    <a:ext uri="{FF2B5EF4-FFF2-40B4-BE49-F238E27FC236}">
                      <a16:creationId xmlns:a16="http://schemas.microsoft.com/office/drawing/2014/main" id="{144634EC-16D7-4502-871E-F7CF0670AF01}"/>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8" name="Group 2407">
                <a:extLst>
                  <a:ext uri="{FF2B5EF4-FFF2-40B4-BE49-F238E27FC236}">
                    <a16:creationId xmlns:a16="http://schemas.microsoft.com/office/drawing/2014/main" id="{92BDEE5F-7C02-45CE-9034-07C25A5864C6}"/>
                  </a:ext>
                </a:extLst>
              </p:cNvPr>
              <p:cNvGrpSpPr/>
              <p:nvPr/>
            </p:nvGrpSpPr>
            <p:grpSpPr>
              <a:xfrm>
                <a:off x="5184068" y="5409220"/>
                <a:ext cx="72008" cy="36004"/>
                <a:chOff x="4355976" y="6453336"/>
                <a:chExt cx="72008" cy="36004"/>
              </a:xfrm>
            </p:grpSpPr>
            <p:cxnSp>
              <p:nvCxnSpPr>
                <p:cNvPr id="896" name="Straight Connector 2425">
                  <a:extLst>
                    <a:ext uri="{FF2B5EF4-FFF2-40B4-BE49-F238E27FC236}">
                      <a16:creationId xmlns:a16="http://schemas.microsoft.com/office/drawing/2014/main" id="{FE36626D-6671-4A1C-8118-4652F83187CF}"/>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97" name="Straight Connector 2426">
                  <a:extLst>
                    <a:ext uri="{FF2B5EF4-FFF2-40B4-BE49-F238E27FC236}">
                      <a16:creationId xmlns:a16="http://schemas.microsoft.com/office/drawing/2014/main" id="{92E443CB-E38E-4712-880A-413B78B3DAC2}"/>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79" name="Group 2408">
                <a:extLst>
                  <a:ext uri="{FF2B5EF4-FFF2-40B4-BE49-F238E27FC236}">
                    <a16:creationId xmlns:a16="http://schemas.microsoft.com/office/drawing/2014/main" id="{B4A3FB36-1DAF-4712-AAF0-D839DC03C9C6}"/>
                  </a:ext>
                </a:extLst>
              </p:cNvPr>
              <p:cNvGrpSpPr/>
              <p:nvPr/>
            </p:nvGrpSpPr>
            <p:grpSpPr>
              <a:xfrm>
                <a:off x="5256076" y="5409220"/>
                <a:ext cx="72008" cy="36004"/>
                <a:chOff x="4355976" y="6453336"/>
                <a:chExt cx="72008" cy="36004"/>
              </a:xfrm>
            </p:grpSpPr>
            <p:cxnSp>
              <p:nvCxnSpPr>
                <p:cNvPr id="894" name="Straight Connector 2423">
                  <a:extLst>
                    <a:ext uri="{FF2B5EF4-FFF2-40B4-BE49-F238E27FC236}">
                      <a16:creationId xmlns:a16="http://schemas.microsoft.com/office/drawing/2014/main" id="{BF9FD062-74D9-4B60-B986-27B0480539A2}"/>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95" name="Straight Connector 2424">
                  <a:extLst>
                    <a:ext uri="{FF2B5EF4-FFF2-40B4-BE49-F238E27FC236}">
                      <a16:creationId xmlns:a16="http://schemas.microsoft.com/office/drawing/2014/main" id="{6344D15B-82EF-4A9A-9437-2E244719002D}"/>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80" name="Group 2409">
                <a:extLst>
                  <a:ext uri="{FF2B5EF4-FFF2-40B4-BE49-F238E27FC236}">
                    <a16:creationId xmlns:a16="http://schemas.microsoft.com/office/drawing/2014/main" id="{3C5E2850-F3E2-4AC4-A769-74128EB5296E}"/>
                  </a:ext>
                </a:extLst>
              </p:cNvPr>
              <p:cNvGrpSpPr/>
              <p:nvPr/>
            </p:nvGrpSpPr>
            <p:grpSpPr>
              <a:xfrm>
                <a:off x="5328084" y="5409220"/>
                <a:ext cx="72008" cy="36004"/>
                <a:chOff x="4355976" y="6453336"/>
                <a:chExt cx="72008" cy="36004"/>
              </a:xfrm>
            </p:grpSpPr>
            <p:cxnSp>
              <p:nvCxnSpPr>
                <p:cNvPr id="892" name="Straight Connector 2421">
                  <a:extLst>
                    <a:ext uri="{FF2B5EF4-FFF2-40B4-BE49-F238E27FC236}">
                      <a16:creationId xmlns:a16="http://schemas.microsoft.com/office/drawing/2014/main" id="{5CA3E5C6-3489-476E-940D-425697605AFF}"/>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93" name="Straight Connector 2422">
                  <a:extLst>
                    <a:ext uri="{FF2B5EF4-FFF2-40B4-BE49-F238E27FC236}">
                      <a16:creationId xmlns:a16="http://schemas.microsoft.com/office/drawing/2014/main" id="{D79F2787-E9A8-48FF-9F6C-5B093A80CB24}"/>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grpSp>
            <p:nvGrpSpPr>
              <p:cNvPr id="881" name="Group 2410">
                <a:extLst>
                  <a:ext uri="{FF2B5EF4-FFF2-40B4-BE49-F238E27FC236}">
                    <a16:creationId xmlns:a16="http://schemas.microsoft.com/office/drawing/2014/main" id="{41351B2E-1D12-49FB-BF7D-D4E5CD190CBA}"/>
                  </a:ext>
                </a:extLst>
              </p:cNvPr>
              <p:cNvGrpSpPr/>
              <p:nvPr/>
            </p:nvGrpSpPr>
            <p:grpSpPr>
              <a:xfrm>
                <a:off x="5400092" y="5409220"/>
                <a:ext cx="72008" cy="36004"/>
                <a:chOff x="4355976" y="6453336"/>
                <a:chExt cx="72008" cy="36004"/>
              </a:xfrm>
            </p:grpSpPr>
            <p:cxnSp>
              <p:nvCxnSpPr>
                <p:cNvPr id="890" name="Straight Connector 2419">
                  <a:extLst>
                    <a:ext uri="{FF2B5EF4-FFF2-40B4-BE49-F238E27FC236}">
                      <a16:creationId xmlns:a16="http://schemas.microsoft.com/office/drawing/2014/main" id="{E956D2E3-D9A9-43DA-AFAA-7C298A943263}"/>
                    </a:ext>
                  </a:extLst>
                </p:cNvPr>
                <p:cNvCxnSpPr/>
                <p:nvPr/>
              </p:nvCxnSpPr>
              <p:spPr>
                <a:xfrm flipH="1">
                  <a:off x="4391980" y="6453336"/>
                  <a:ext cx="36004" cy="36004"/>
                </a:xfrm>
                <a:prstGeom prst="line">
                  <a:avLst/>
                </a:prstGeom>
                <a:noFill/>
                <a:ln w="6350" cap="flat" cmpd="sng" algn="ctr">
                  <a:solidFill>
                    <a:sysClr val="windowText" lastClr="000000"/>
                  </a:solidFill>
                  <a:prstDash val="solid"/>
                </a:ln>
                <a:effectLst/>
              </p:spPr>
            </p:cxnSp>
            <p:cxnSp>
              <p:nvCxnSpPr>
                <p:cNvPr id="891" name="Straight Connector 2420">
                  <a:extLst>
                    <a:ext uri="{FF2B5EF4-FFF2-40B4-BE49-F238E27FC236}">
                      <a16:creationId xmlns:a16="http://schemas.microsoft.com/office/drawing/2014/main" id="{C8F999BD-6FA3-4991-B691-A378FBF4D90F}"/>
                    </a:ext>
                  </a:extLst>
                </p:cNvPr>
                <p:cNvCxnSpPr/>
                <p:nvPr/>
              </p:nvCxnSpPr>
              <p:spPr>
                <a:xfrm>
                  <a:off x="4355976" y="6453336"/>
                  <a:ext cx="36004" cy="36004"/>
                </a:xfrm>
                <a:prstGeom prst="line">
                  <a:avLst/>
                </a:prstGeom>
                <a:noFill/>
                <a:ln w="6350" cap="flat" cmpd="sng" algn="ctr">
                  <a:solidFill>
                    <a:sysClr val="windowText" lastClr="000000"/>
                  </a:solidFill>
                  <a:prstDash val="solid"/>
                </a:ln>
                <a:effectLst/>
              </p:spPr>
            </p:cxnSp>
          </p:grpSp>
          <p:sp>
            <p:nvSpPr>
              <p:cNvPr id="882" name="Rectangle 2411">
                <a:extLst>
                  <a:ext uri="{FF2B5EF4-FFF2-40B4-BE49-F238E27FC236}">
                    <a16:creationId xmlns:a16="http://schemas.microsoft.com/office/drawing/2014/main" id="{D40BB2AB-ADDB-4EAD-8C67-B575E227686E}"/>
                  </a:ext>
                </a:extLst>
              </p:cNvPr>
              <p:cNvSpPr/>
              <p:nvPr/>
            </p:nvSpPr>
            <p:spPr>
              <a:xfrm>
                <a:off x="4247964" y="5589240"/>
                <a:ext cx="1260140" cy="144016"/>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83" name="TextBox 2412">
                <a:extLst>
                  <a:ext uri="{FF2B5EF4-FFF2-40B4-BE49-F238E27FC236}">
                    <a16:creationId xmlns:a16="http://schemas.microsoft.com/office/drawing/2014/main" id="{B5B88CC5-61D4-4038-9235-31720A1818E0}"/>
                  </a:ext>
                </a:extLst>
              </p:cNvPr>
              <p:cNvSpPr txBox="1"/>
              <p:nvPr/>
            </p:nvSpPr>
            <p:spPr>
              <a:xfrm>
                <a:off x="4283968" y="5553236"/>
                <a:ext cx="1101584"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Interpolation decoder</a:t>
                </a:r>
              </a:p>
            </p:txBody>
          </p:sp>
          <p:cxnSp>
            <p:nvCxnSpPr>
              <p:cNvPr id="884" name="Straight Connector 2413">
                <a:extLst>
                  <a:ext uri="{FF2B5EF4-FFF2-40B4-BE49-F238E27FC236}">
                    <a16:creationId xmlns:a16="http://schemas.microsoft.com/office/drawing/2014/main" id="{7BAC1D8D-E847-466B-B9DF-87057AAA4882}"/>
                  </a:ext>
                </a:extLst>
              </p:cNvPr>
              <p:cNvCxnSpPr/>
              <p:nvPr/>
            </p:nvCxnSpPr>
            <p:spPr>
              <a:xfrm>
                <a:off x="3923928" y="5517232"/>
                <a:ext cx="324036" cy="0"/>
              </a:xfrm>
              <a:prstGeom prst="line">
                <a:avLst/>
              </a:prstGeom>
              <a:noFill/>
              <a:ln w="9525" cap="flat" cmpd="sng" algn="ctr">
                <a:solidFill>
                  <a:sysClr val="windowText" lastClr="000000"/>
                </a:solidFill>
                <a:prstDash val="solid"/>
              </a:ln>
              <a:effectLst/>
            </p:spPr>
          </p:cxnSp>
          <p:sp>
            <p:nvSpPr>
              <p:cNvPr id="885" name="Right Arrow 2414">
                <a:extLst>
                  <a:ext uri="{FF2B5EF4-FFF2-40B4-BE49-F238E27FC236}">
                    <a16:creationId xmlns:a16="http://schemas.microsoft.com/office/drawing/2014/main" id="{BA75F8D4-53C9-495F-A7CF-76489B1B036F}"/>
                  </a:ext>
                </a:extLst>
              </p:cNvPr>
              <p:cNvSpPr/>
              <p:nvPr/>
            </p:nvSpPr>
            <p:spPr>
              <a:xfrm>
                <a:off x="5508104" y="5589240"/>
                <a:ext cx="360040" cy="108012"/>
              </a:xfrm>
              <a:prstGeom prst="rightArrow">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886" name="TextBox 2415">
                <a:extLst>
                  <a:ext uri="{FF2B5EF4-FFF2-40B4-BE49-F238E27FC236}">
                    <a16:creationId xmlns:a16="http://schemas.microsoft.com/office/drawing/2014/main" id="{75BFF5F4-2B50-4312-9B26-7FDD538BC9D1}"/>
                  </a:ext>
                </a:extLst>
              </p:cNvPr>
              <p:cNvSpPr txBox="1"/>
              <p:nvPr/>
            </p:nvSpPr>
            <p:spPr>
              <a:xfrm>
                <a:off x="4535996" y="5409220"/>
                <a:ext cx="670376" cy="21544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0" i="0" u="none" strike="noStrike" kern="0" cap="none" spc="0" normalizeH="0" baseline="0" noProof="0" dirty="0">
                    <a:ln>
                      <a:noFill/>
                    </a:ln>
                    <a:solidFill>
                      <a:prstClr val="black"/>
                    </a:solidFill>
                    <a:effectLst/>
                    <a:uLnTx/>
                    <a:uFillTx/>
                    <a:latin typeface="Calibri"/>
                  </a:rPr>
                  <a:t>Hit register</a:t>
                </a:r>
              </a:p>
            </p:txBody>
          </p:sp>
          <p:cxnSp>
            <p:nvCxnSpPr>
              <p:cNvPr id="887" name="Straight Connector 2416">
                <a:extLst>
                  <a:ext uri="{FF2B5EF4-FFF2-40B4-BE49-F238E27FC236}">
                    <a16:creationId xmlns:a16="http://schemas.microsoft.com/office/drawing/2014/main" id="{CCCE38CA-A4EE-4935-808F-00EC3A4BEF3F}"/>
                  </a:ext>
                </a:extLst>
              </p:cNvPr>
              <p:cNvCxnSpPr/>
              <p:nvPr/>
            </p:nvCxnSpPr>
            <p:spPr>
              <a:xfrm flipH="1">
                <a:off x="3671900" y="5481228"/>
                <a:ext cx="108012" cy="0"/>
              </a:xfrm>
              <a:prstGeom prst="line">
                <a:avLst/>
              </a:prstGeom>
              <a:noFill/>
              <a:ln w="9525" cap="flat" cmpd="sng" algn="ctr">
                <a:solidFill>
                  <a:sysClr val="windowText" lastClr="000000"/>
                </a:solidFill>
                <a:prstDash val="solid"/>
              </a:ln>
              <a:effectLst/>
            </p:spPr>
          </p:cxnSp>
          <p:cxnSp>
            <p:nvCxnSpPr>
              <p:cNvPr id="888" name="Straight Connector 2417">
                <a:extLst>
                  <a:ext uri="{FF2B5EF4-FFF2-40B4-BE49-F238E27FC236}">
                    <a16:creationId xmlns:a16="http://schemas.microsoft.com/office/drawing/2014/main" id="{10D1014C-71C1-4F69-8606-28D913269030}"/>
                  </a:ext>
                </a:extLst>
              </p:cNvPr>
              <p:cNvCxnSpPr/>
              <p:nvPr/>
            </p:nvCxnSpPr>
            <p:spPr>
              <a:xfrm flipH="1">
                <a:off x="3671900" y="5553236"/>
                <a:ext cx="108012" cy="0"/>
              </a:xfrm>
              <a:prstGeom prst="line">
                <a:avLst/>
              </a:prstGeom>
              <a:noFill/>
              <a:ln w="9525" cap="flat" cmpd="sng" algn="ctr">
                <a:solidFill>
                  <a:sysClr val="windowText" lastClr="000000"/>
                </a:solidFill>
                <a:prstDash val="solid"/>
              </a:ln>
              <a:effectLst/>
            </p:spPr>
          </p:cxnSp>
          <p:sp>
            <p:nvSpPr>
              <p:cNvPr id="889" name="Isosceles Triangle 2418">
                <a:extLst>
                  <a:ext uri="{FF2B5EF4-FFF2-40B4-BE49-F238E27FC236}">
                    <a16:creationId xmlns:a16="http://schemas.microsoft.com/office/drawing/2014/main" id="{4AD50F74-67A4-4F8E-BFBE-09392325E49C}"/>
                  </a:ext>
                </a:extLst>
              </p:cNvPr>
              <p:cNvSpPr/>
              <p:nvPr/>
            </p:nvSpPr>
            <p:spPr>
              <a:xfrm rot="5400000">
                <a:off x="3725906" y="5427222"/>
                <a:ext cx="216024" cy="180020"/>
              </a:xfrm>
              <a:prstGeom prst="triangle">
                <a:avLst/>
              </a:prstGeom>
              <a:solidFill>
                <a:srgbClr val="9BBB59">
                  <a:lumMod val="20000"/>
                  <a:lumOff val="80000"/>
                </a:srgbClr>
              </a:solidFill>
              <a:ln w="12700" cap="flat" cmpd="sng" algn="ctr">
                <a:solidFill>
                  <a:srgbClr val="9BBB59">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sp>
        <p:nvSpPr>
          <p:cNvPr id="1097" name="TextBox 2626">
            <a:extLst>
              <a:ext uri="{FF2B5EF4-FFF2-40B4-BE49-F238E27FC236}">
                <a16:creationId xmlns:a16="http://schemas.microsoft.com/office/drawing/2014/main" id="{95C87F4E-2E0B-4CA0-8B2C-ECCAFFC3B20B}"/>
              </a:ext>
            </a:extLst>
          </p:cNvPr>
          <p:cNvSpPr txBox="1"/>
          <p:nvPr/>
        </p:nvSpPr>
        <p:spPr>
          <a:xfrm>
            <a:off x="486614" y="3198112"/>
            <a:ext cx="409086" cy="276999"/>
          </a:xfrm>
          <a:prstGeom prst="rect">
            <a:avLst/>
          </a:prstGeom>
          <a:noFill/>
        </p:spPr>
        <p:txBody>
          <a:bodyPr wrap="none" rtlCol="0">
            <a:spAutoFit/>
          </a:bodyPr>
          <a:lstStyle/>
          <a:p>
            <a:r>
              <a:rPr lang="en-GB" sz="1200" dirty="0">
                <a:solidFill>
                  <a:prstClr val="black"/>
                </a:solidFill>
                <a:latin typeface="Calibri"/>
              </a:rPr>
              <a:t>x16</a:t>
            </a:r>
          </a:p>
        </p:txBody>
      </p:sp>
      <p:sp>
        <p:nvSpPr>
          <p:cNvPr id="1098" name="TextBox 2627">
            <a:extLst>
              <a:ext uri="{FF2B5EF4-FFF2-40B4-BE49-F238E27FC236}">
                <a16:creationId xmlns:a16="http://schemas.microsoft.com/office/drawing/2014/main" id="{59A48E20-816D-4EF4-99F0-CEFA2A1F6018}"/>
              </a:ext>
            </a:extLst>
          </p:cNvPr>
          <p:cNvSpPr txBox="1"/>
          <p:nvPr/>
        </p:nvSpPr>
        <p:spPr>
          <a:xfrm>
            <a:off x="486614" y="3846184"/>
            <a:ext cx="409086" cy="276999"/>
          </a:xfrm>
          <a:prstGeom prst="rect">
            <a:avLst/>
          </a:prstGeom>
          <a:noFill/>
        </p:spPr>
        <p:txBody>
          <a:bodyPr wrap="none" rtlCol="0">
            <a:spAutoFit/>
          </a:bodyPr>
          <a:lstStyle/>
          <a:p>
            <a:r>
              <a:rPr lang="en-GB" sz="1200" dirty="0">
                <a:solidFill>
                  <a:prstClr val="black"/>
                </a:solidFill>
                <a:latin typeface="Calibri"/>
              </a:rPr>
              <a:t>x16</a:t>
            </a:r>
          </a:p>
        </p:txBody>
      </p:sp>
      <p:sp>
        <p:nvSpPr>
          <p:cNvPr id="1099" name="TextBox 2628">
            <a:extLst>
              <a:ext uri="{FF2B5EF4-FFF2-40B4-BE49-F238E27FC236}">
                <a16:creationId xmlns:a16="http://schemas.microsoft.com/office/drawing/2014/main" id="{C1584C3E-ED87-44D4-8CFB-5F9D759D49E9}"/>
              </a:ext>
            </a:extLst>
          </p:cNvPr>
          <p:cNvSpPr txBox="1"/>
          <p:nvPr/>
        </p:nvSpPr>
        <p:spPr>
          <a:xfrm>
            <a:off x="450610" y="4746284"/>
            <a:ext cx="409086" cy="276999"/>
          </a:xfrm>
          <a:prstGeom prst="rect">
            <a:avLst/>
          </a:prstGeom>
          <a:noFill/>
        </p:spPr>
        <p:txBody>
          <a:bodyPr wrap="none" rtlCol="0">
            <a:spAutoFit/>
          </a:bodyPr>
          <a:lstStyle/>
          <a:p>
            <a:r>
              <a:rPr lang="en-GB" sz="1200" dirty="0">
                <a:solidFill>
                  <a:prstClr val="black"/>
                </a:solidFill>
                <a:latin typeface="Calibri"/>
              </a:rPr>
              <a:t>x16</a:t>
            </a:r>
          </a:p>
        </p:txBody>
      </p:sp>
      <p:sp>
        <p:nvSpPr>
          <p:cNvPr id="1100" name="Rectangle 412">
            <a:extLst>
              <a:ext uri="{FF2B5EF4-FFF2-40B4-BE49-F238E27FC236}">
                <a16:creationId xmlns:a16="http://schemas.microsoft.com/office/drawing/2014/main" id="{661C8CAC-010A-4FC0-B7D6-3E5986219E11}"/>
              </a:ext>
            </a:extLst>
          </p:cNvPr>
          <p:cNvSpPr/>
          <p:nvPr/>
        </p:nvSpPr>
        <p:spPr>
          <a:xfrm>
            <a:off x="7003338" y="1541928"/>
            <a:ext cx="1008112" cy="612068"/>
          </a:xfrm>
          <a:prstGeom prst="rect">
            <a:avLst/>
          </a:prstGeom>
          <a:solidFill>
            <a:srgbClr val="FFFFCC"/>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101" name="TextBox 2629">
            <a:extLst>
              <a:ext uri="{FF2B5EF4-FFF2-40B4-BE49-F238E27FC236}">
                <a16:creationId xmlns:a16="http://schemas.microsoft.com/office/drawing/2014/main" id="{487E9AC3-E1FE-4992-9DE0-856226B09DE4}"/>
              </a:ext>
            </a:extLst>
          </p:cNvPr>
          <p:cNvSpPr txBox="1"/>
          <p:nvPr/>
        </p:nvSpPr>
        <p:spPr>
          <a:xfrm>
            <a:off x="7075346" y="1577932"/>
            <a:ext cx="952505" cy="553998"/>
          </a:xfrm>
          <a:prstGeom prst="rect">
            <a:avLst/>
          </a:prstGeom>
          <a:noFill/>
        </p:spPr>
        <p:txBody>
          <a:bodyPr wrap="none" rtlCol="0">
            <a:spAutoFit/>
          </a:bodyPr>
          <a:lstStyle/>
          <a:p>
            <a:r>
              <a:rPr lang="en-GB" sz="1000" dirty="0">
                <a:solidFill>
                  <a:prstClr val="black"/>
                </a:solidFill>
                <a:latin typeface="Calibri"/>
              </a:rPr>
              <a:t>Control, </a:t>
            </a:r>
          </a:p>
          <a:p>
            <a:r>
              <a:rPr lang="en-GB" sz="1000" dirty="0">
                <a:solidFill>
                  <a:prstClr val="black"/>
                </a:solidFill>
                <a:latin typeface="Calibri"/>
              </a:rPr>
              <a:t>Programming, </a:t>
            </a:r>
          </a:p>
          <a:p>
            <a:r>
              <a:rPr lang="en-GB" sz="1000" dirty="0">
                <a:solidFill>
                  <a:prstClr val="black"/>
                </a:solidFill>
                <a:latin typeface="Calibri"/>
              </a:rPr>
              <a:t>Monitoring</a:t>
            </a:r>
          </a:p>
        </p:txBody>
      </p:sp>
      <p:grpSp>
        <p:nvGrpSpPr>
          <p:cNvPr id="1102" name="Group 2630">
            <a:extLst>
              <a:ext uri="{FF2B5EF4-FFF2-40B4-BE49-F238E27FC236}">
                <a16:creationId xmlns:a16="http://schemas.microsoft.com/office/drawing/2014/main" id="{C43540D6-78F9-462B-A874-A6008BAF7A43}"/>
              </a:ext>
            </a:extLst>
          </p:cNvPr>
          <p:cNvGrpSpPr/>
          <p:nvPr/>
        </p:nvGrpSpPr>
        <p:grpSpPr>
          <a:xfrm rot="10800000">
            <a:off x="8011450" y="1937972"/>
            <a:ext cx="325117" cy="216024"/>
            <a:chOff x="7343227" y="800708"/>
            <a:chExt cx="325117" cy="216024"/>
          </a:xfrm>
        </p:grpSpPr>
        <p:cxnSp>
          <p:nvCxnSpPr>
            <p:cNvPr id="1103" name="Straight Connector 2632">
              <a:extLst>
                <a:ext uri="{FF2B5EF4-FFF2-40B4-BE49-F238E27FC236}">
                  <a16:creationId xmlns:a16="http://schemas.microsoft.com/office/drawing/2014/main" id="{EFCDEEDB-392D-4575-8D53-4B431F27EA64}"/>
                </a:ext>
              </a:extLst>
            </p:cNvPr>
            <p:cNvCxnSpPr/>
            <p:nvPr/>
          </p:nvCxnSpPr>
          <p:spPr>
            <a:xfrm flipH="1">
              <a:off x="7343227" y="910045"/>
              <a:ext cx="108012" cy="0"/>
            </a:xfrm>
            <a:prstGeom prst="line">
              <a:avLst/>
            </a:prstGeom>
            <a:noFill/>
            <a:ln w="9525" cap="flat" cmpd="sng" algn="ctr">
              <a:solidFill>
                <a:sysClr val="windowText" lastClr="000000"/>
              </a:solidFill>
              <a:prstDash val="solid"/>
            </a:ln>
            <a:effectLst/>
          </p:spPr>
        </p:cxnSp>
        <p:cxnSp>
          <p:nvCxnSpPr>
            <p:cNvPr id="1104" name="Straight Connector 2633">
              <a:extLst>
                <a:ext uri="{FF2B5EF4-FFF2-40B4-BE49-F238E27FC236}">
                  <a16:creationId xmlns:a16="http://schemas.microsoft.com/office/drawing/2014/main" id="{E5EF75A7-362B-4186-9CCC-79DD696A1BE1}"/>
                </a:ext>
              </a:extLst>
            </p:cNvPr>
            <p:cNvCxnSpPr/>
            <p:nvPr/>
          </p:nvCxnSpPr>
          <p:spPr>
            <a:xfrm flipH="1">
              <a:off x="7524328" y="908720"/>
              <a:ext cx="144016" cy="0"/>
            </a:xfrm>
            <a:prstGeom prst="line">
              <a:avLst/>
            </a:prstGeom>
            <a:noFill/>
            <a:ln w="9525" cap="flat" cmpd="sng" algn="ctr">
              <a:solidFill>
                <a:sysClr val="windowText" lastClr="000000"/>
              </a:solidFill>
              <a:prstDash val="solid"/>
            </a:ln>
            <a:effectLst/>
          </p:spPr>
        </p:cxnSp>
        <p:sp>
          <p:nvSpPr>
            <p:cNvPr id="1105" name="Isosceles Triangle 2634">
              <a:extLst>
                <a:ext uri="{FF2B5EF4-FFF2-40B4-BE49-F238E27FC236}">
                  <a16:creationId xmlns:a16="http://schemas.microsoft.com/office/drawing/2014/main" id="{CD20149D-7BA9-4D0F-AE89-50CD0DA43578}"/>
                </a:ext>
              </a:extLst>
            </p:cNvPr>
            <p:cNvSpPr/>
            <p:nvPr/>
          </p:nvSpPr>
          <p:spPr>
            <a:xfrm rot="5400000">
              <a:off x="7398314" y="818710"/>
              <a:ext cx="216024" cy="180020"/>
            </a:xfrm>
            <a:prstGeom prst="triangle">
              <a:avLst/>
            </a:prstGeom>
            <a:solidFill>
              <a:srgbClr val="FFFFCC"/>
            </a:solidFill>
            <a:ln w="127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nvGrpSpPr>
          <p:cNvPr id="1106" name="Group 2635">
            <a:extLst>
              <a:ext uri="{FF2B5EF4-FFF2-40B4-BE49-F238E27FC236}">
                <a16:creationId xmlns:a16="http://schemas.microsoft.com/office/drawing/2014/main" id="{5DDD81E7-8CC1-4385-A42A-35B118A3A6A5}"/>
              </a:ext>
            </a:extLst>
          </p:cNvPr>
          <p:cNvGrpSpPr/>
          <p:nvPr/>
        </p:nvGrpSpPr>
        <p:grpSpPr>
          <a:xfrm>
            <a:off x="8011450" y="1613936"/>
            <a:ext cx="324036" cy="216024"/>
            <a:chOff x="7308304" y="476672"/>
            <a:chExt cx="324036" cy="216024"/>
          </a:xfrm>
        </p:grpSpPr>
        <p:cxnSp>
          <p:nvCxnSpPr>
            <p:cNvPr id="1107" name="Straight Connector 2636">
              <a:extLst>
                <a:ext uri="{FF2B5EF4-FFF2-40B4-BE49-F238E27FC236}">
                  <a16:creationId xmlns:a16="http://schemas.microsoft.com/office/drawing/2014/main" id="{DC75CB1B-1B5D-43B8-9EF3-394BEFCFDFFE}"/>
                </a:ext>
              </a:extLst>
            </p:cNvPr>
            <p:cNvCxnSpPr/>
            <p:nvPr/>
          </p:nvCxnSpPr>
          <p:spPr>
            <a:xfrm flipH="1">
              <a:off x="7488324" y="586777"/>
              <a:ext cx="144016" cy="0"/>
            </a:xfrm>
            <a:prstGeom prst="line">
              <a:avLst/>
            </a:prstGeom>
            <a:noFill/>
            <a:ln w="9525" cap="flat" cmpd="sng" algn="ctr">
              <a:solidFill>
                <a:sysClr val="windowText" lastClr="000000"/>
              </a:solidFill>
              <a:prstDash val="solid"/>
            </a:ln>
            <a:effectLst/>
          </p:spPr>
        </p:cxnSp>
        <p:cxnSp>
          <p:nvCxnSpPr>
            <p:cNvPr id="1108" name="Straight Connector 2637">
              <a:extLst>
                <a:ext uri="{FF2B5EF4-FFF2-40B4-BE49-F238E27FC236}">
                  <a16:creationId xmlns:a16="http://schemas.microsoft.com/office/drawing/2014/main" id="{42AB0C24-994F-481B-B6B2-81FFE39CAE34}"/>
                </a:ext>
              </a:extLst>
            </p:cNvPr>
            <p:cNvCxnSpPr/>
            <p:nvPr/>
          </p:nvCxnSpPr>
          <p:spPr>
            <a:xfrm flipH="1">
              <a:off x="7308304" y="584684"/>
              <a:ext cx="180020" cy="0"/>
            </a:xfrm>
            <a:prstGeom prst="line">
              <a:avLst/>
            </a:prstGeom>
            <a:noFill/>
            <a:ln w="9525" cap="flat" cmpd="sng" algn="ctr">
              <a:solidFill>
                <a:sysClr val="windowText" lastClr="000000"/>
              </a:solidFill>
              <a:prstDash val="solid"/>
            </a:ln>
            <a:effectLst/>
          </p:spPr>
        </p:cxnSp>
        <p:sp>
          <p:nvSpPr>
            <p:cNvPr id="1109" name="Isosceles Triangle 2639">
              <a:extLst>
                <a:ext uri="{FF2B5EF4-FFF2-40B4-BE49-F238E27FC236}">
                  <a16:creationId xmlns:a16="http://schemas.microsoft.com/office/drawing/2014/main" id="{FB958A2A-FF5D-4BD4-AC05-A9423A2369D2}"/>
                </a:ext>
              </a:extLst>
            </p:cNvPr>
            <p:cNvSpPr/>
            <p:nvPr/>
          </p:nvSpPr>
          <p:spPr>
            <a:xfrm rot="5400000">
              <a:off x="7398314" y="494674"/>
              <a:ext cx="216024" cy="180020"/>
            </a:xfrm>
            <a:prstGeom prst="triangle">
              <a:avLst/>
            </a:prstGeom>
            <a:solidFill>
              <a:srgbClr val="FFFFCC"/>
            </a:solidFill>
            <a:ln w="127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sp>
        <p:nvSpPr>
          <p:cNvPr id="1110" name="TextBox 2640">
            <a:extLst>
              <a:ext uri="{FF2B5EF4-FFF2-40B4-BE49-F238E27FC236}">
                <a16:creationId xmlns:a16="http://schemas.microsoft.com/office/drawing/2014/main" id="{404D8D2D-FBEA-41C3-8184-15830642858E}"/>
              </a:ext>
            </a:extLst>
          </p:cNvPr>
          <p:cNvSpPr txBox="1"/>
          <p:nvPr/>
        </p:nvSpPr>
        <p:spPr>
          <a:xfrm>
            <a:off x="-82594" y="3386112"/>
            <a:ext cx="667170" cy="1200329"/>
          </a:xfrm>
          <a:prstGeom prst="rect">
            <a:avLst/>
          </a:prstGeom>
          <a:noFill/>
        </p:spPr>
        <p:txBody>
          <a:bodyPr wrap="none" rtlCol="0">
            <a:spAutoFit/>
          </a:bodyPr>
          <a:lstStyle/>
          <a:p>
            <a:pPr algn="r"/>
            <a:r>
              <a:rPr lang="en-GB" sz="1200" dirty="0">
                <a:solidFill>
                  <a:prstClr val="black"/>
                </a:solidFill>
                <a:latin typeface="Calibri"/>
              </a:rPr>
              <a:t>Hits</a:t>
            </a:r>
          </a:p>
          <a:p>
            <a:pPr algn="r"/>
            <a:r>
              <a:rPr lang="en-GB" sz="1200" dirty="0">
                <a:solidFill>
                  <a:prstClr val="black"/>
                </a:solidFill>
                <a:latin typeface="Calibri"/>
              </a:rPr>
              <a:t>x64</a:t>
            </a:r>
          </a:p>
          <a:p>
            <a:pPr algn="r"/>
            <a:endParaRPr lang="en-GB" sz="1200" dirty="0">
              <a:solidFill>
                <a:prstClr val="black"/>
              </a:solidFill>
              <a:latin typeface="Calibri"/>
            </a:endParaRPr>
          </a:p>
          <a:p>
            <a:pPr algn="r"/>
            <a:r>
              <a:rPr lang="en-GB" sz="1200" dirty="0">
                <a:solidFill>
                  <a:prstClr val="black"/>
                </a:solidFill>
                <a:latin typeface="Calibri"/>
              </a:rPr>
              <a:t>Leading</a:t>
            </a:r>
          </a:p>
          <a:p>
            <a:pPr algn="r"/>
            <a:r>
              <a:rPr lang="en-GB" sz="1200" dirty="0">
                <a:solidFill>
                  <a:prstClr val="black"/>
                </a:solidFill>
                <a:latin typeface="Calibri"/>
              </a:rPr>
              <a:t>Trailing</a:t>
            </a:r>
          </a:p>
          <a:p>
            <a:pPr algn="r"/>
            <a:r>
              <a:rPr lang="en-GB" sz="1200" dirty="0">
                <a:solidFill>
                  <a:prstClr val="black"/>
                </a:solidFill>
                <a:latin typeface="Calibri"/>
              </a:rPr>
              <a:t>TOT</a:t>
            </a:r>
          </a:p>
        </p:txBody>
      </p:sp>
      <p:sp>
        <p:nvSpPr>
          <p:cNvPr id="1111" name="Rectangle 413">
            <a:extLst>
              <a:ext uri="{FF2B5EF4-FFF2-40B4-BE49-F238E27FC236}">
                <a16:creationId xmlns:a16="http://schemas.microsoft.com/office/drawing/2014/main" id="{FEB29FE7-1589-4BBB-8AD6-AA8CE662FE83}"/>
              </a:ext>
            </a:extLst>
          </p:cNvPr>
          <p:cNvSpPr/>
          <p:nvPr/>
        </p:nvSpPr>
        <p:spPr>
          <a:xfrm>
            <a:off x="522618" y="889000"/>
            <a:ext cx="7812868" cy="4937404"/>
          </a:xfrm>
          <a:prstGeom prst="rect">
            <a:avLst/>
          </a:prstGeom>
          <a:noFill/>
          <a:ln w="635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cxnSp>
        <p:nvCxnSpPr>
          <p:cNvPr id="1112" name="Straight Connector 2641">
            <a:extLst>
              <a:ext uri="{FF2B5EF4-FFF2-40B4-BE49-F238E27FC236}">
                <a16:creationId xmlns:a16="http://schemas.microsoft.com/office/drawing/2014/main" id="{D17EC639-5295-4E37-A8C2-1EAB28422DDF}"/>
              </a:ext>
            </a:extLst>
          </p:cNvPr>
          <p:cNvCxnSpPr>
            <a:stCxn id="138" idx="0"/>
            <a:endCxn id="105" idx="1"/>
          </p:cNvCxnSpPr>
          <p:nvPr/>
        </p:nvCxnSpPr>
        <p:spPr>
          <a:xfrm>
            <a:off x="774646" y="1491132"/>
            <a:ext cx="252028" cy="0"/>
          </a:xfrm>
          <a:prstGeom prst="line">
            <a:avLst/>
          </a:prstGeom>
          <a:noFill/>
          <a:ln w="9525" cap="flat" cmpd="sng" algn="ctr">
            <a:solidFill>
              <a:sysClr val="windowText" lastClr="000000"/>
            </a:solidFill>
            <a:prstDash val="solid"/>
          </a:ln>
          <a:effectLst/>
        </p:spPr>
      </p:cxnSp>
      <p:sp>
        <p:nvSpPr>
          <p:cNvPr id="1113" name="TextBox 2643">
            <a:extLst>
              <a:ext uri="{FF2B5EF4-FFF2-40B4-BE49-F238E27FC236}">
                <a16:creationId xmlns:a16="http://schemas.microsoft.com/office/drawing/2014/main" id="{5735B680-CB3D-4F2C-833F-B3F50C986E59}"/>
              </a:ext>
            </a:extLst>
          </p:cNvPr>
          <p:cNvSpPr txBox="1"/>
          <p:nvPr/>
        </p:nvSpPr>
        <p:spPr>
          <a:xfrm>
            <a:off x="8299482" y="1181888"/>
            <a:ext cx="638123" cy="461665"/>
          </a:xfrm>
          <a:prstGeom prst="rect">
            <a:avLst/>
          </a:prstGeom>
          <a:noFill/>
        </p:spPr>
        <p:txBody>
          <a:bodyPr wrap="none" rtlCol="0">
            <a:spAutoFit/>
          </a:bodyPr>
          <a:lstStyle/>
          <a:p>
            <a:r>
              <a:rPr lang="en-GB" sz="1200" dirty="0">
                <a:solidFill>
                  <a:prstClr val="black"/>
                </a:solidFill>
                <a:latin typeface="Calibri"/>
              </a:rPr>
              <a:t>Trigger,</a:t>
            </a:r>
          </a:p>
          <a:p>
            <a:r>
              <a:rPr lang="en-GB" sz="1200" dirty="0">
                <a:solidFill>
                  <a:prstClr val="black"/>
                </a:solidFill>
                <a:latin typeface="Calibri"/>
              </a:rPr>
              <a:t>Resets</a:t>
            </a:r>
          </a:p>
        </p:txBody>
      </p:sp>
      <p:sp>
        <p:nvSpPr>
          <p:cNvPr id="1114" name="TextBox 2644">
            <a:extLst>
              <a:ext uri="{FF2B5EF4-FFF2-40B4-BE49-F238E27FC236}">
                <a16:creationId xmlns:a16="http://schemas.microsoft.com/office/drawing/2014/main" id="{E39514D6-776C-4AFC-A474-0C443C1DA429}"/>
              </a:ext>
            </a:extLst>
          </p:cNvPr>
          <p:cNvSpPr txBox="1"/>
          <p:nvPr/>
        </p:nvSpPr>
        <p:spPr>
          <a:xfrm>
            <a:off x="8319085" y="1762488"/>
            <a:ext cx="356188" cy="276999"/>
          </a:xfrm>
          <a:prstGeom prst="rect">
            <a:avLst/>
          </a:prstGeom>
          <a:noFill/>
        </p:spPr>
        <p:txBody>
          <a:bodyPr wrap="none" rtlCol="0">
            <a:spAutoFit/>
          </a:bodyPr>
          <a:lstStyle/>
          <a:p>
            <a:r>
              <a:rPr lang="en-GB" sz="1200" dirty="0">
                <a:solidFill>
                  <a:prstClr val="black"/>
                </a:solidFill>
                <a:latin typeface="Calibri"/>
              </a:rPr>
              <a:t>I</a:t>
            </a:r>
            <a:r>
              <a:rPr lang="en-GB" sz="1200" baseline="30000" dirty="0">
                <a:solidFill>
                  <a:prstClr val="black"/>
                </a:solidFill>
                <a:latin typeface="Calibri"/>
              </a:rPr>
              <a:t>2</a:t>
            </a:r>
            <a:r>
              <a:rPr lang="en-GB" sz="1200" dirty="0">
                <a:solidFill>
                  <a:prstClr val="black"/>
                </a:solidFill>
                <a:latin typeface="Calibri"/>
              </a:rPr>
              <a:t>C</a:t>
            </a:r>
          </a:p>
        </p:txBody>
      </p:sp>
      <p:sp>
        <p:nvSpPr>
          <p:cNvPr id="1115" name="TextBox 2645">
            <a:extLst>
              <a:ext uri="{FF2B5EF4-FFF2-40B4-BE49-F238E27FC236}">
                <a16:creationId xmlns:a16="http://schemas.microsoft.com/office/drawing/2014/main" id="{663FC349-5D3B-4A1F-9468-210270F6B80C}"/>
              </a:ext>
            </a:extLst>
          </p:cNvPr>
          <p:cNvSpPr txBox="1"/>
          <p:nvPr/>
        </p:nvSpPr>
        <p:spPr>
          <a:xfrm>
            <a:off x="8270128" y="3302340"/>
            <a:ext cx="968535" cy="1569660"/>
          </a:xfrm>
          <a:prstGeom prst="rect">
            <a:avLst/>
          </a:prstGeom>
          <a:noFill/>
        </p:spPr>
        <p:txBody>
          <a:bodyPr wrap="none" rtlCol="0">
            <a:spAutoFit/>
          </a:bodyPr>
          <a:lstStyle/>
          <a:p>
            <a:r>
              <a:rPr lang="en-GB" sz="1200" dirty="0">
                <a:solidFill>
                  <a:prstClr val="black"/>
                </a:solidFill>
                <a:latin typeface="Calibri"/>
              </a:rPr>
              <a:t>Readout</a:t>
            </a:r>
          </a:p>
          <a:p>
            <a:r>
              <a:rPr lang="en-US" sz="1200" dirty="0">
                <a:solidFill>
                  <a:prstClr val="black"/>
                </a:solidFill>
                <a:latin typeface="Calibri"/>
              </a:rPr>
              <a:t>1/4 Ports</a:t>
            </a:r>
            <a:endParaRPr lang="en-GB" sz="1200" dirty="0">
              <a:solidFill>
                <a:prstClr val="black"/>
              </a:solidFill>
              <a:latin typeface="Calibri"/>
            </a:endParaRPr>
          </a:p>
          <a:p>
            <a:endParaRPr lang="en-GB" sz="1200" dirty="0">
              <a:solidFill>
                <a:prstClr val="black"/>
              </a:solidFill>
              <a:latin typeface="Calibri"/>
            </a:endParaRPr>
          </a:p>
          <a:p>
            <a:r>
              <a:rPr lang="en-GB" sz="1200" dirty="0">
                <a:solidFill>
                  <a:prstClr val="black"/>
                </a:solidFill>
                <a:latin typeface="Calibri"/>
              </a:rPr>
              <a:t>Data rate</a:t>
            </a:r>
          </a:p>
          <a:p>
            <a:r>
              <a:rPr lang="en-GB" sz="1200" dirty="0">
                <a:solidFill>
                  <a:prstClr val="black"/>
                </a:solidFill>
                <a:latin typeface="Calibri"/>
              </a:rPr>
              <a:t>320Mbps</a:t>
            </a:r>
          </a:p>
          <a:p>
            <a:r>
              <a:rPr lang="en-GB" sz="1200" dirty="0">
                <a:solidFill>
                  <a:prstClr val="black"/>
                </a:solidFill>
                <a:latin typeface="Calibri"/>
              </a:rPr>
              <a:t>-10Gbps</a:t>
            </a:r>
          </a:p>
          <a:p>
            <a:r>
              <a:rPr lang="en-GB" sz="1200" dirty="0">
                <a:solidFill>
                  <a:prstClr val="black"/>
                </a:solidFill>
                <a:latin typeface="Calibri"/>
              </a:rPr>
              <a:t>(5MHit/s</a:t>
            </a:r>
          </a:p>
          <a:p>
            <a:r>
              <a:rPr lang="en-GB" sz="1200" dirty="0">
                <a:solidFill>
                  <a:prstClr val="black"/>
                </a:solidFill>
                <a:latin typeface="Calibri"/>
              </a:rPr>
              <a:t>per channel)</a:t>
            </a:r>
          </a:p>
        </p:txBody>
      </p:sp>
      <p:cxnSp>
        <p:nvCxnSpPr>
          <p:cNvPr id="1116" name="Straight Connector 2648">
            <a:extLst>
              <a:ext uri="{FF2B5EF4-FFF2-40B4-BE49-F238E27FC236}">
                <a16:creationId xmlns:a16="http://schemas.microsoft.com/office/drawing/2014/main" id="{2BA94486-216B-49EC-9F15-50B75876D91E}"/>
              </a:ext>
            </a:extLst>
          </p:cNvPr>
          <p:cNvCxnSpPr/>
          <p:nvPr/>
        </p:nvCxnSpPr>
        <p:spPr>
          <a:xfrm>
            <a:off x="6319262" y="3702168"/>
            <a:ext cx="360040" cy="0"/>
          </a:xfrm>
          <a:prstGeom prst="line">
            <a:avLst/>
          </a:prstGeom>
          <a:noFill/>
          <a:ln w="19050" cap="flat" cmpd="sng" algn="ctr">
            <a:solidFill>
              <a:sysClr val="windowText" lastClr="000000"/>
            </a:solidFill>
            <a:prstDash val="solid"/>
          </a:ln>
          <a:effectLst/>
        </p:spPr>
      </p:cxnSp>
      <p:cxnSp>
        <p:nvCxnSpPr>
          <p:cNvPr id="1117" name="Straight Connector 2649">
            <a:extLst>
              <a:ext uri="{FF2B5EF4-FFF2-40B4-BE49-F238E27FC236}">
                <a16:creationId xmlns:a16="http://schemas.microsoft.com/office/drawing/2014/main" id="{AE4D8E0A-D71D-48CC-9B3A-B4629EE1C31E}"/>
              </a:ext>
            </a:extLst>
          </p:cNvPr>
          <p:cNvCxnSpPr/>
          <p:nvPr/>
        </p:nvCxnSpPr>
        <p:spPr>
          <a:xfrm>
            <a:off x="6319262" y="4242228"/>
            <a:ext cx="360040" cy="0"/>
          </a:xfrm>
          <a:prstGeom prst="line">
            <a:avLst/>
          </a:prstGeom>
          <a:noFill/>
          <a:ln w="19050" cap="flat" cmpd="sng" algn="ctr">
            <a:solidFill>
              <a:sysClr val="windowText" lastClr="000000"/>
            </a:solidFill>
            <a:prstDash val="solid"/>
          </a:ln>
          <a:effectLst/>
        </p:spPr>
      </p:cxnSp>
      <p:sp>
        <p:nvSpPr>
          <p:cNvPr id="1118" name="Rectangle 238">
            <a:extLst>
              <a:ext uri="{FF2B5EF4-FFF2-40B4-BE49-F238E27FC236}">
                <a16:creationId xmlns:a16="http://schemas.microsoft.com/office/drawing/2014/main" id="{B74FAAE7-BDDC-48C1-8837-E45E8C4B7F3D}"/>
              </a:ext>
            </a:extLst>
          </p:cNvPr>
          <p:cNvSpPr/>
          <p:nvPr/>
        </p:nvSpPr>
        <p:spPr>
          <a:xfrm>
            <a:off x="4303038" y="1289900"/>
            <a:ext cx="756084" cy="396044"/>
          </a:xfrm>
          <a:prstGeom prst="rect">
            <a:avLst/>
          </a:prstGeom>
          <a:solidFill>
            <a:srgbClr val="8064A2">
              <a:lumMod val="20000"/>
              <a:lumOff val="80000"/>
            </a:srgbClr>
          </a:solidFill>
          <a:ln w="25400" cap="flat" cmpd="sng" algn="ctr">
            <a:solidFill>
              <a:srgbClr val="8064A2">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sp>
        <p:nvSpPr>
          <p:cNvPr id="1119" name="TextBox 242">
            <a:extLst>
              <a:ext uri="{FF2B5EF4-FFF2-40B4-BE49-F238E27FC236}">
                <a16:creationId xmlns:a16="http://schemas.microsoft.com/office/drawing/2014/main" id="{D460FA08-F98F-49A7-93C3-F5677736623C}"/>
              </a:ext>
            </a:extLst>
          </p:cNvPr>
          <p:cNvSpPr txBox="1"/>
          <p:nvPr/>
        </p:nvSpPr>
        <p:spPr>
          <a:xfrm>
            <a:off x="4267034" y="1260283"/>
            <a:ext cx="736481" cy="461665"/>
          </a:xfrm>
          <a:prstGeom prst="rect">
            <a:avLst/>
          </a:prstGeom>
          <a:noFill/>
        </p:spPr>
        <p:txBody>
          <a:bodyPr wrap="square" rtlCol="0">
            <a:spAutoFit/>
          </a:bodyPr>
          <a:lstStyle/>
          <a:p>
            <a:r>
              <a:rPr lang="en-GB" sz="1200" dirty="0">
                <a:solidFill>
                  <a:prstClr val="black"/>
                </a:solidFill>
                <a:latin typeface="Calibri"/>
              </a:rPr>
              <a:t>Trigger</a:t>
            </a:r>
            <a:br>
              <a:rPr lang="en-GB" sz="1200" dirty="0">
                <a:solidFill>
                  <a:prstClr val="black"/>
                </a:solidFill>
                <a:latin typeface="Calibri"/>
              </a:rPr>
            </a:br>
            <a:r>
              <a:rPr lang="en-GB" sz="1200" dirty="0">
                <a:solidFill>
                  <a:prstClr val="black"/>
                </a:solidFill>
                <a:latin typeface="Calibri"/>
              </a:rPr>
              <a:t>interface</a:t>
            </a:r>
          </a:p>
        </p:txBody>
      </p:sp>
      <p:cxnSp>
        <p:nvCxnSpPr>
          <p:cNvPr id="1120" name="Elbow Connector 15">
            <a:extLst>
              <a:ext uri="{FF2B5EF4-FFF2-40B4-BE49-F238E27FC236}">
                <a16:creationId xmlns:a16="http://schemas.microsoft.com/office/drawing/2014/main" id="{BE29FB67-B770-4262-8E60-FC4CBF609DCE}"/>
              </a:ext>
            </a:extLst>
          </p:cNvPr>
          <p:cNvCxnSpPr>
            <a:cxnSpLocks/>
            <a:stCxn id="32" idx="3"/>
            <a:endCxn id="1119" idx="1"/>
          </p:cNvCxnSpPr>
          <p:nvPr/>
        </p:nvCxnSpPr>
        <p:spPr>
          <a:xfrm flipV="1">
            <a:off x="3618962" y="1491116"/>
            <a:ext cx="648072" cy="428854"/>
          </a:xfrm>
          <a:prstGeom prst="bentConnector3">
            <a:avLst/>
          </a:prstGeom>
          <a:noFill/>
          <a:ln w="12700" cap="flat" cmpd="sng" algn="ctr">
            <a:solidFill>
              <a:srgbClr val="9BBB59"/>
            </a:solidFill>
            <a:prstDash val="solid"/>
            <a:tailEnd type="arrow"/>
          </a:ln>
          <a:effectLst/>
        </p:spPr>
      </p:cxnSp>
      <p:grpSp>
        <p:nvGrpSpPr>
          <p:cNvPr id="1121" name="Group 1685">
            <a:extLst>
              <a:ext uri="{FF2B5EF4-FFF2-40B4-BE49-F238E27FC236}">
                <a16:creationId xmlns:a16="http://schemas.microsoft.com/office/drawing/2014/main" id="{3673D806-11F3-4DAA-9632-F3975CA0A9BF}"/>
              </a:ext>
            </a:extLst>
          </p:cNvPr>
          <p:cNvGrpSpPr/>
          <p:nvPr/>
        </p:nvGrpSpPr>
        <p:grpSpPr>
          <a:xfrm>
            <a:off x="8039382" y="5322348"/>
            <a:ext cx="288032" cy="216024"/>
            <a:chOff x="7344308" y="476672"/>
            <a:chExt cx="288032" cy="216024"/>
          </a:xfrm>
        </p:grpSpPr>
        <p:cxnSp>
          <p:nvCxnSpPr>
            <p:cNvPr id="1122" name="Straight Connector 1686">
              <a:extLst>
                <a:ext uri="{FF2B5EF4-FFF2-40B4-BE49-F238E27FC236}">
                  <a16:creationId xmlns:a16="http://schemas.microsoft.com/office/drawing/2014/main" id="{0E4411E3-89D6-4CA3-A19A-199CA7F3B408}"/>
                </a:ext>
              </a:extLst>
            </p:cNvPr>
            <p:cNvCxnSpPr/>
            <p:nvPr/>
          </p:nvCxnSpPr>
          <p:spPr>
            <a:xfrm flipH="1">
              <a:off x="7488324" y="548680"/>
              <a:ext cx="144016" cy="0"/>
            </a:xfrm>
            <a:prstGeom prst="line">
              <a:avLst/>
            </a:prstGeom>
            <a:noFill/>
            <a:ln w="9525" cap="flat" cmpd="sng" algn="ctr">
              <a:solidFill>
                <a:sysClr val="windowText" lastClr="000000"/>
              </a:solidFill>
              <a:prstDash val="solid"/>
            </a:ln>
            <a:effectLst/>
          </p:spPr>
        </p:cxnSp>
        <p:cxnSp>
          <p:nvCxnSpPr>
            <p:cNvPr id="1123" name="Straight Connector 1687">
              <a:extLst>
                <a:ext uri="{FF2B5EF4-FFF2-40B4-BE49-F238E27FC236}">
                  <a16:creationId xmlns:a16="http://schemas.microsoft.com/office/drawing/2014/main" id="{561F82D9-141A-419D-8B5C-8D4542B84051}"/>
                </a:ext>
              </a:extLst>
            </p:cNvPr>
            <p:cNvCxnSpPr/>
            <p:nvPr/>
          </p:nvCxnSpPr>
          <p:spPr>
            <a:xfrm flipH="1">
              <a:off x="7344308" y="584684"/>
              <a:ext cx="144016" cy="0"/>
            </a:xfrm>
            <a:prstGeom prst="line">
              <a:avLst/>
            </a:prstGeom>
            <a:noFill/>
            <a:ln w="9525" cap="flat" cmpd="sng" algn="ctr">
              <a:solidFill>
                <a:sysClr val="windowText" lastClr="000000"/>
              </a:solidFill>
              <a:prstDash val="solid"/>
            </a:ln>
            <a:effectLst/>
          </p:spPr>
        </p:cxnSp>
        <p:cxnSp>
          <p:nvCxnSpPr>
            <p:cNvPr id="1124" name="Straight Connector 1688">
              <a:extLst>
                <a:ext uri="{FF2B5EF4-FFF2-40B4-BE49-F238E27FC236}">
                  <a16:creationId xmlns:a16="http://schemas.microsoft.com/office/drawing/2014/main" id="{4DE89674-FEDD-4324-8FEA-51A0F0583AAD}"/>
                </a:ext>
              </a:extLst>
            </p:cNvPr>
            <p:cNvCxnSpPr/>
            <p:nvPr/>
          </p:nvCxnSpPr>
          <p:spPr>
            <a:xfrm flipH="1">
              <a:off x="7488324" y="620688"/>
              <a:ext cx="144016" cy="0"/>
            </a:xfrm>
            <a:prstGeom prst="line">
              <a:avLst/>
            </a:prstGeom>
            <a:noFill/>
            <a:ln w="9525" cap="flat" cmpd="sng" algn="ctr">
              <a:solidFill>
                <a:sysClr val="windowText" lastClr="000000"/>
              </a:solidFill>
              <a:prstDash val="solid"/>
            </a:ln>
            <a:effectLst/>
          </p:spPr>
        </p:cxnSp>
        <p:sp>
          <p:nvSpPr>
            <p:cNvPr id="1125" name="Isosceles Triangle 1689">
              <a:extLst>
                <a:ext uri="{FF2B5EF4-FFF2-40B4-BE49-F238E27FC236}">
                  <a16:creationId xmlns:a16="http://schemas.microsoft.com/office/drawing/2014/main" id="{3F1B8287-6C28-40DF-B955-5B254B074F39}"/>
                </a:ext>
              </a:extLst>
            </p:cNvPr>
            <p:cNvSpPr/>
            <p:nvPr/>
          </p:nvSpPr>
          <p:spPr>
            <a:xfrm rot="5400000">
              <a:off x="7398314" y="494674"/>
              <a:ext cx="216024" cy="180020"/>
            </a:xfrm>
            <a:prstGeom prst="triangle">
              <a:avLst/>
            </a:prstGeom>
            <a:solidFill>
              <a:srgbClr val="F79646">
                <a:lumMod val="60000"/>
                <a:lumOff val="40000"/>
              </a:srgbClr>
            </a:solidFill>
            <a:ln w="127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sp>
        <p:nvSpPr>
          <p:cNvPr id="1126" name="TextBox 1690">
            <a:extLst>
              <a:ext uri="{FF2B5EF4-FFF2-40B4-BE49-F238E27FC236}">
                <a16:creationId xmlns:a16="http://schemas.microsoft.com/office/drawing/2014/main" id="{A822CC09-8508-49C8-B569-C0343F2EE335}"/>
              </a:ext>
            </a:extLst>
          </p:cNvPr>
          <p:cNvSpPr txBox="1"/>
          <p:nvPr/>
        </p:nvSpPr>
        <p:spPr>
          <a:xfrm>
            <a:off x="8380011" y="5286054"/>
            <a:ext cx="468141" cy="276999"/>
          </a:xfrm>
          <a:prstGeom prst="rect">
            <a:avLst/>
          </a:prstGeom>
          <a:noFill/>
        </p:spPr>
        <p:txBody>
          <a:bodyPr wrap="none" rtlCol="0">
            <a:spAutoFit/>
          </a:bodyPr>
          <a:lstStyle/>
          <a:p>
            <a:r>
              <a:rPr lang="en-GB" sz="1200" dirty="0">
                <a:solidFill>
                  <a:prstClr val="black"/>
                </a:solidFill>
                <a:latin typeface="Calibri"/>
              </a:rPr>
              <a:t>Sync</a:t>
            </a:r>
          </a:p>
        </p:txBody>
      </p:sp>
      <p:sp>
        <p:nvSpPr>
          <p:cNvPr id="1127" name="TextBox 2640">
            <a:extLst>
              <a:ext uri="{FF2B5EF4-FFF2-40B4-BE49-F238E27FC236}">
                <a16:creationId xmlns:a16="http://schemas.microsoft.com/office/drawing/2014/main" id="{E89E97D7-9EBB-4B33-A27C-D572AE967286}"/>
              </a:ext>
            </a:extLst>
          </p:cNvPr>
          <p:cNvSpPr txBox="1"/>
          <p:nvPr/>
        </p:nvSpPr>
        <p:spPr>
          <a:xfrm>
            <a:off x="81943" y="2581412"/>
            <a:ext cx="495649" cy="276999"/>
          </a:xfrm>
          <a:prstGeom prst="rect">
            <a:avLst/>
          </a:prstGeom>
          <a:noFill/>
        </p:spPr>
        <p:txBody>
          <a:bodyPr wrap="none" rtlCol="0">
            <a:spAutoFit/>
          </a:bodyPr>
          <a:lstStyle/>
          <a:p>
            <a:pPr algn="r"/>
            <a:r>
              <a:rPr lang="en-GB" sz="1200" dirty="0">
                <a:solidFill>
                  <a:prstClr val="black"/>
                </a:solidFill>
                <a:latin typeface="Calibri"/>
              </a:rPr>
              <a:t>Ch 0 </a:t>
            </a:r>
          </a:p>
        </p:txBody>
      </p:sp>
      <p:grpSp>
        <p:nvGrpSpPr>
          <p:cNvPr id="1128" name="Group 379">
            <a:extLst>
              <a:ext uri="{FF2B5EF4-FFF2-40B4-BE49-F238E27FC236}">
                <a16:creationId xmlns:a16="http://schemas.microsoft.com/office/drawing/2014/main" id="{7D7189F0-087B-409B-B27A-8EEE3464AF85}"/>
              </a:ext>
            </a:extLst>
          </p:cNvPr>
          <p:cNvGrpSpPr/>
          <p:nvPr/>
        </p:nvGrpSpPr>
        <p:grpSpPr>
          <a:xfrm>
            <a:off x="8057384" y="959524"/>
            <a:ext cx="288032" cy="216024"/>
            <a:chOff x="7344308" y="476672"/>
            <a:chExt cx="288032" cy="216024"/>
          </a:xfrm>
        </p:grpSpPr>
        <p:cxnSp>
          <p:nvCxnSpPr>
            <p:cNvPr id="1129" name="Straight Connector 380">
              <a:extLst>
                <a:ext uri="{FF2B5EF4-FFF2-40B4-BE49-F238E27FC236}">
                  <a16:creationId xmlns:a16="http://schemas.microsoft.com/office/drawing/2014/main" id="{0D38FB13-2339-4D66-9380-CF533FB8B26F}"/>
                </a:ext>
              </a:extLst>
            </p:cNvPr>
            <p:cNvCxnSpPr/>
            <p:nvPr/>
          </p:nvCxnSpPr>
          <p:spPr>
            <a:xfrm flipH="1">
              <a:off x="7488324" y="548680"/>
              <a:ext cx="144016" cy="0"/>
            </a:xfrm>
            <a:prstGeom prst="line">
              <a:avLst/>
            </a:prstGeom>
            <a:noFill/>
            <a:ln w="9525" cap="flat" cmpd="sng" algn="ctr">
              <a:solidFill>
                <a:sysClr val="windowText" lastClr="000000"/>
              </a:solidFill>
              <a:prstDash val="solid"/>
            </a:ln>
            <a:effectLst/>
          </p:spPr>
        </p:cxnSp>
        <p:cxnSp>
          <p:nvCxnSpPr>
            <p:cNvPr id="1130" name="Straight Connector 381">
              <a:extLst>
                <a:ext uri="{FF2B5EF4-FFF2-40B4-BE49-F238E27FC236}">
                  <a16:creationId xmlns:a16="http://schemas.microsoft.com/office/drawing/2014/main" id="{9D3CAA10-B1B0-40A5-9805-74AD94511F57}"/>
                </a:ext>
              </a:extLst>
            </p:cNvPr>
            <p:cNvCxnSpPr/>
            <p:nvPr/>
          </p:nvCxnSpPr>
          <p:spPr>
            <a:xfrm flipH="1">
              <a:off x="7344308" y="584684"/>
              <a:ext cx="144016" cy="0"/>
            </a:xfrm>
            <a:prstGeom prst="line">
              <a:avLst/>
            </a:prstGeom>
            <a:noFill/>
            <a:ln w="9525" cap="flat" cmpd="sng" algn="ctr">
              <a:solidFill>
                <a:sysClr val="windowText" lastClr="000000"/>
              </a:solidFill>
              <a:prstDash val="solid"/>
            </a:ln>
            <a:effectLst/>
          </p:spPr>
        </p:cxnSp>
        <p:cxnSp>
          <p:nvCxnSpPr>
            <p:cNvPr id="1131" name="Straight Connector 382">
              <a:extLst>
                <a:ext uri="{FF2B5EF4-FFF2-40B4-BE49-F238E27FC236}">
                  <a16:creationId xmlns:a16="http://schemas.microsoft.com/office/drawing/2014/main" id="{6127B81B-A058-4766-9871-791B6D145BA6}"/>
                </a:ext>
              </a:extLst>
            </p:cNvPr>
            <p:cNvCxnSpPr/>
            <p:nvPr/>
          </p:nvCxnSpPr>
          <p:spPr>
            <a:xfrm flipH="1">
              <a:off x="7488324" y="620688"/>
              <a:ext cx="144016" cy="0"/>
            </a:xfrm>
            <a:prstGeom prst="line">
              <a:avLst/>
            </a:prstGeom>
            <a:noFill/>
            <a:ln w="9525" cap="flat" cmpd="sng" algn="ctr">
              <a:solidFill>
                <a:sysClr val="windowText" lastClr="000000"/>
              </a:solidFill>
              <a:prstDash val="solid"/>
            </a:ln>
            <a:effectLst/>
          </p:spPr>
        </p:cxnSp>
        <p:sp>
          <p:nvSpPr>
            <p:cNvPr id="1132" name="Isosceles Triangle 383">
              <a:extLst>
                <a:ext uri="{FF2B5EF4-FFF2-40B4-BE49-F238E27FC236}">
                  <a16:creationId xmlns:a16="http://schemas.microsoft.com/office/drawing/2014/main" id="{5AAB2E8A-274B-4D47-B173-8E1B68F3CE0A}"/>
                </a:ext>
              </a:extLst>
            </p:cNvPr>
            <p:cNvSpPr/>
            <p:nvPr/>
          </p:nvSpPr>
          <p:spPr>
            <a:xfrm rot="5400000">
              <a:off x="7398314" y="494674"/>
              <a:ext cx="216024" cy="180020"/>
            </a:xfrm>
            <a:prstGeom prst="triangle">
              <a:avLst/>
            </a:prstGeom>
            <a:solidFill>
              <a:srgbClr val="F79646">
                <a:lumMod val="60000"/>
                <a:lumOff val="40000"/>
              </a:srgbClr>
            </a:solidFill>
            <a:ln w="12700" cap="flat" cmpd="sng" algn="ctr">
              <a:solidFill>
                <a:srgbClr val="F79646">
                  <a:lumMod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sp>
        <p:nvSpPr>
          <p:cNvPr id="1133" name="TextBox 2643">
            <a:extLst>
              <a:ext uri="{FF2B5EF4-FFF2-40B4-BE49-F238E27FC236}">
                <a16:creationId xmlns:a16="http://schemas.microsoft.com/office/drawing/2014/main" id="{90FB6208-7779-4A53-9B61-3F7C89C550BD}"/>
              </a:ext>
            </a:extLst>
          </p:cNvPr>
          <p:cNvSpPr txBox="1"/>
          <p:nvPr/>
        </p:nvSpPr>
        <p:spPr>
          <a:xfrm>
            <a:off x="8306560" y="927409"/>
            <a:ext cx="766557" cy="276999"/>
          </a:xfrm>
          <a:prstGeom prst="rect">
            <a:avLst/>
          </a:prstGeom>
          <a:noFill/>
        </p:spPr>
        <p:txBody>
          <a:bodyPr wrap="none" rtlCol="0">
            <a:spAutoFit/>
          </a:bodyPr>
          <a:lstStyle/>
          <a:p>
            <a:r>
              <a:rPr lang="en-GB" sz="1200" dirty="0">
                <a:solidFill>
                  <a:prstClr val="black"/>
                </a:solidFill>
                <a:latin typeface="Calibri"/>
              </a:rPr>
              <a:t>Pulse out</a:t>
            </a:r>
          </a:p>
        </p:txBody>
      </p:sp>
      <p:cxnSp>
        <p:nvCxnSpPr>
          <p:cNvPr id="1134" name="Elbow Connector 15">
            <a:extLst>
              <a:ext uri="{FF2B5EF4-FFF2-40B4-BE49-F238E27FC236}">
                <a16:creationId xmlns:a16="http://schemas.microsoft.com/office/drawing/2014/main" id="{F3AAEACC-56F4-43C0-8CAF-DCB2CED39054}"/>
              </a:ext>
            </a:extLst>
          </p:cNvPr>
          <p:cNvCxnSpPr>
            <a:cxnSpLocks/>
            <a:stCxn id="48" idx="2"/>
            <a:endCxn id="1137" idx="1"/>
          </p:cNvCxnSpPr>
          <p:nvPr/>
        </p:nvCxnSpPr>
        <p:spPr>
          <a:xfrm rot="5400000" flipH="1" flipV="1">
            <a:off x="1695346" y="1428159"/>
            <a:ext cx="1350480" cy="959632"/>
          </a:xfrm>
          <a:prstGeom prst="bentConnector4">
            <a:avLst>
              <a:gd name="adj1" fmla="val -313"/>
              <a:gd name="adj2" fmla="val 79799"/>
            </a:avLst>
          </a:prstGeom>
          <a:noFill/>
          <a:ln w="12700" cap="flat" cmpd="sng" algn="ctr">
            <a:solidFill>
              <a:schemeClr val="tx2"/>
            </a:solidFill>
            <a:prstDash val="solid"/>
            <a:tailEnd type="arrow"/>
          </a:ln>
          <a:effectLst/>
        </p:spPr>
      </p:cxnSp>
      <p:sp>
        <p:nvSpPr>
          <p:cNvPr id="1137" name="Rectangle 238">
            <a:extLst>
              <a:ext uri="{FF2B5EF4-FFF2-40B4-BE49-F238E27FC236}">
                <a16:creationId xmlns:a16="http://schemas.microsoft.com/office/drawing/2014/main" id="{62DAE063-62EE-46FD-A7F7-8673D534552D}"/>
              </a:ext>
            </a:extLst>
          </p:cNvPr>
          <p:cNvSpPr/>
          <p:nvPr/>
        </p:nvSpPr>
        <p:spPr>
          <a:xfrm>
            <a:off x="2850402" y="1045343"/>
            <a:ext cx="896383" cy="374784"/>
          </a:xfrm>
          <a:prstGeom prst="rect">
            <a:avLst/>
          </a:prstGeom>
          <a:solidFill>
            <a:srgbClr val="8064A2">
              <a:lumMod val="20000"/>
              <a:lumOff val="80000"/>
            </a:srgbClr>
          </a:solidFill>
          <a:ln w="25400" cap="flat" cmpd="sng" algn="ctr">
            <a:solidFill>
              <a:schemeClr val="tx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a:ln>
                  <a:noFill/>
                </a:ln>
                <a:effectLst/>
                <a:uLnTx/>
                <a:uFillTx/>
                <a:latin typeface="Calibri"/>
                <a:ea typeface="+mn-ea"/>
                <a:cs typeface="+mn-cs"/>
              </a:rPr>
              <a:t>Pulse generator</a:t>
            </a:r>
          </a:p>
        </p:txBody>
      </p:sp>
      <p:cxnSp>
        <p:nvCxnSpPr>
          <p:cNvPr id="1138" name="Elbow Connector 15">
            <a:extLst>
              <a:ext uri="{FF2B5EF4-FFF2-40B4-BE49-F238E27FC236}">
                <a16:creationId xmlns:a16="http://schemas.microsoft.com/office/drawing/2014/main" id="{B310A551-AF27-4F0A-87B1-A1AEBF72EC9B}"/>
              </a:ext>
            </a:extLst>
          </p:cNvPr>
          <p:cNvCxnSpPr>
            <a:cxnSpLocks/>
            <a:stCxn id="1137" idx="3"/>
            <a:endCxn id="1132" idx="3"/>
          </p:cNvCxnSpPr>
          <p:nvPr/>
        </p:nvCxnSpPr>
        <p:spPr>
          <a:xfrm flipV="1">
            <a:off x="3746785" y="1067536"/>
            <a:ext cx="4382607" cy="165199"/>
          </a:xfrm>
          <a:prstGeom prst="bentConnector3">
            <a:avLst>
              <a:gd name="adj1" fmla="val 50000"/>
            </a:avLst>
          </a:prstGeom>
          <a:noFill/>
          <a:ln w="12700" cap="flat" cmpd="sng" algn="ctr">
            <a:solidFill>
              <a:schemeClr val="tx2"/>
            </a:solidFill>
            <a:prstDash val="solid"/>
            <a:tailEnd type="arrow"/>
          </a:ln>
          <a:effectLst/>
        </p:spPr>
      </p:cxnSp>
      <p:cxnSp>
        <p:nvCxnSpPr>
          <p:cNvPr id="1144" name="Elbow Connector 15">
            <a:extLst>
              <a:ext uri="{FF2B5EF4-FFF2-40B4-BE49-F238E27FC236}">
                <a16:creationId xmlns:a16="http://schemas.microsoft.com/office/drawing/2014/main" id="{19454916-3C66-4B60-B776-D89CFFB31404}"/>
              </a:ext>
            </a:extLst>
          </p:cNvPr>
          <p:cNvCxnSpPr>
            <a:cxnSpLocks/>
            <a:stCxn id="1096" idx="2"/>
            <a:endCxn id="1119" idx="1"/>
          </p:cNvCxnSpPr>
          <p:nvPr/>
        </p:nvCxnSpPr>
        <p:spPr>
          <a:xfrm rot="5400000" flipH="1" flipV="1">
            <a:off x="1829135" y="317133"/>
            <a:ext cx="1263915" cy="3611881"/>
          </a:xfrm>
          <a:prstGeom prst="bentConnector4">
            <a:avLst>
              <a:gd name="adj1" fmla="val 70002"/>
              <a:gd name="adj2" fmla="val 52832"/>
            </a:avLst>
          </a:prstGeom>
          <a:noFill/>
          <a:ln w="12700" cap="flat" cmpd="sng" algn="ctr">
            <a:solidFill>
              <a:srgbClr val="9BBB59"/>
            </a:solidFill>
            <a:prstDash val="solid"/>
            <a:tailEnd type="arrow"/>
          </a:ln>
          <a:effectLst/>
        </p:spPr>
      </p:cxnSp>
      <p:sp>
        <p:nvSpPr>
          <p:cNvPr id="1096" name="TextBox 2625">
            <a:extLst>
              <a:ext uri="{FF2B5EF4-FFF2-40B4-BE49-F238E27FC236}">
                <a16:creationId xmlns:a16="http://schemas.microsoft.com/office/drawing/2014/main" id="{854376A0-4656-4F6C-8A8D-66A1C0973289}"/>
              </a:ext>
            </a:extLst>
          </p:cNvPr>
          <p:cNvSpPr txBox="1"/>
          <p:nvPr/>
        </p:nvSpPr>
        <p:spPr>
          <a:xfrm>
            <a:off x="450610" y="2478032"/>
            <a:ext cx="409086" cy="276999"/>
          </a:xfrm>
          <a:prstGeom prst="rect">
            <a:avLst/>
          </a:prstGeom>
          <a:noFill/>
        </p:spPr>
        <p:txBody>
          <a:bodyPr wrap="none" rtlCol="0">
            <a:spAutoFit/>
          </a:bodyPr>
          <a:lstStyle/>
          <a:p>
            <a:r>
              <a:rPr lang="en-GB" sz="1200" dirty="0">
                <a:solidFill>
                  <a:prstClr val="black"/>
                </a:solidFill>
                <a:latin typeface="Calibri"/>
              </a:rPr>
              <a:t>x16</a:t>
            </a:r>
          </a:p>
        </p:txBody>
      </p:sp>
      <p:sp>
        <p:nvSpPr>
          <p:cNvPr id="1135" name="CustomShape 4">
            <a:extLst>
              <a:ext uri="{FF2B5EF4-FFF2-40B4-BE49-F238E27FC236}">
                <a16:creationId xmlns:a16="http://schemas.microsoft.com/office/drawing/2014/main" id="{DB7E907B-C06E-4763-9628-46828076E391}"/>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2" name="Immagine 1081"/>
          <p:cNvPicPr/>
          <p:nvPr/>
        </p:nvPicPr>
        <p:blipFill>
          <a:blip r:embed="rId3"/>
          <a:stretch/>
        </p:blipFill>
        <p:spPr>
          <a:xfrm>
            <a:off x="416880" y="1200350"/>
            <a:ext cx="3518306" cy="2635683"/>
          </a:xfrm>
          <a:prstGeom prst="rect">
            <a:avLst/>
          </a:prstGeom>
          <a:ln>
            <a:noFill/>
          </a:ln>
        </p:spPr>
      </p:pic>
      <p:sp>
        <p:nvSpPr>
          <p:cNvPr id="1078" name="CustomShape 1"/>
          <p:cNvSpPr/>
          <p:nvPr/>
        </p:nvSpPr>
        <p:spPr>
          <a:xfrm>
            <a:off x="-1579970" y="1049008"/>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dirty="0">
                <a:solidFill>
                  <a:srgbClr val="0055A0"/>
                </a:solidFill>
                <a:latin typeface="Arial"/>
                <a:ea typeface="DejaVu Sans"/>
              </a:rPr>
              <a:t>Ch 1, </a:t>
            </a:r>
            <a:r>
              <a:rPr lang="en-US" sz="1600" b="1" u="sng" strike="noStrike" spc="-1" dirty="0">
                <a:solidFill>
                  <a:srgbClr val="0055A0"/>
                </a:solidFill>
                <a:uFillTx/>
                <a:latin typeface="Arial"/>
                <a:ea typeface="DejaVu Sans"/>
              </a:rPr>
              <a:t>coarse mode</a:t>
            </a:r>
            <a:r>
              <a:rPr lang="en-US" sz="1600" b="0" strike="noStrike" spc="-1" dirty="0">
                <a:solidFill>
                  <a:srgbClr val="0055A0"/>
                </a:solidFill>
                <a:latin typeface="Arial"/>
                <a:ea typeface="DejaVu Sans"/>
              </a:rPr>
              <a:t>, bin 12ps, </a:t>
            </a:r>
            <a:r>
              <a:rPr lang="en-US" sz="1600" b="0" u="sng" strike="noStrike" spc="-1" dirty="0">
                <a:solidFill>
                  <a:srgbClr val="0055A0"/>
                </a:solidFill>
                <a:latin typeface="Arial"/>
                <a:ea typeface="DejaVu Sans"/>
              </a:rPr>
              <a:t>1 channel vs all</a:t>
            </a:r>
            <a:endParaRPr lang="en-US" sz="1600" b="0" u="sng" strike="noStrike" spc="-1" dirty="0">
              <a:latin typeface="Arial"/>
            </a:endParaRPr>
          </a:p>
        </p:txBody>
      </p:sp>
      <p:sp>
        <p:nvSpPr>
          <p:cNvPr id="1079" name="CustomShape 2"/>
          <p:cNvSpPr/>
          <p:nvPr/>
        </p:nvSpPr>
        <p:spPr>
          <a:xfrm>
            <a:off x="416880" y="327960"/>
            <a:ext cx="8222040" cy="7005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92500" lnSpcReduction="10000"/>
          </a:bodyPr>
          <a:lstStyle/>
          <a:p>
            <a:pPr>
              <a:lnSpc>
                <a:spcPct val="100000"/>
              </a:lnSpc>
            </a:pPr>
            <a:r>
              <a:rPr lang="en-US" sz="4600" b="0" strike="noStrike" spc="-1">
                <a:solidFill>
                  <a:srgbClr val="0055A0"/>
                </a:solidFill>
                <a:latin typeface="Arial"/>
                <a:ea typeface="DejaVu Sans"/>
              </a:rPr>
              <a:t>PicoTDC: Crosstalk test</a:t>
            </a:r>
            <a:endParaRPr lang="en-US" sz="4600" b="0" strike="noStrike" spc="-1">
              <a:latin typeface="Arial"/>
            </a:endParaRPr>
          </a:p>
        </p:txBody>
      </p:sp>
      <p:sp>
        <p:nvSpPr>
          <p:cNvPr id="1080" name="CustomShape 3"/>
          <p:cNvSpPr/>
          <p:nvPr/>
        </p:nvSpPr>
        <p:spPr>
          <a:xfrm>
            <a:off x="8221320" y="6420960"/>
            <a:ext cx="497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AA9DD445-392C-4A66-A659-8A156664FFC7}" type="slidenum">
              <a:rPr lang="en-US" sz="1200" b="0" strike="noStrike" spc="-1">
                <a:solidFill>
                  <a:srgbClr val="8B99BD"/>
                </a:solidFill>
                <a:latin typeface="Arial"/>
                <a:ea typeface="DejaVu Sans"/>
              </a:rPr>
              <a:t>40</a:t>
            </a:fld>
            <a:endParaRPr lang="en-US" sz="1200" b="0" strike="noStrike" spc="-1">
              <a:latin typeface="Arial"/>
            </a:endParaRPr>
          </a:p>
        </p:txBody>
      </p:sp>
      <p:sp>
        <p:nvSpPr>
          <p:cNvPr id="1081" name="CustomShape 4"/>
          <p:cNvSpPr/>
          <p:nvPr/>
        </p:nvSpPr>
        <p:spPr>
          <a:xfrm>
            <a:off x="5182920" y="6356520"/>
            <a:ext cx="2891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7" name="Immagine 6">
            <a:extLst>
              <a:ext uri="{FF2B5EF4-FFF2-40B4-BE49-F238E27FC236}">
                <a16:creationId xmlns:a16="http://schemas.microsoft.com/office/drawing/2014/main" id="{FCB3EC3D-98A8-4743-9A4F-C11463E3DA97}"/>
              </a:ext>
            </a:extLst>
          </p:cNvPr>
          <p:cNvPicPr/>
          <p:nvPr/>
        </p:nvPicPr>
        <p:blipFill>
          <a:blip r:embed="rId4"/>
          <a:stretch/>
        </p:blipFill>
        <p:spPr>
          <a:xfrm>
            <a:off x="5182920" y="1179469"/>
            <a:ext cx="3495716" cy="2618702"/>
          </a:xfrm>
          <a:prstGeom prst="rect">
            <a:avLst/>
          </a:prstGeom>
          <a:ln>
            <a:noFill/>
          </a:ln>
        </p:spPr>
      </p:pic>
      <p:sp>
        <p:nvSpPr>
          <p:cNvPr id="8" name="CustomShape 1">
            <a:extLst>
              <a:ext uri="{FF2B5EF4-FFF2-40B4-BE49-F238E27FC236}">
                <a16:creationId xmlns:a16="http://schemas.microsoft.com/office/drawing/2014/main" id="{CC4AD55C-435E-4686-B0D7-F9E203EF387D}"/>
              </a:ext>
            </a:extLst>
          </p:cNvPr>
          <p:cNvSpPr/>
          <p:nvPr/>
        </p:nvSpPr>
        <p:spPr>
          <a:xfrm>
            <a:off x="2801152" y="1087171"/>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dirty="0">
                <a:solidFill>
                  <a:srgbClr val="0055A0"/>
                </a:solidFill>
                <a:latin typeface="Arial"/>
                <a:ea typeface="DejaVu Sans"/>
              </a:rPr>
              <a:t>Ch 1, </a:t>
            </a:r>
            <a:r>
              <a:rPr lang="en-US" sz="1600" b="1" u="sng" strike="noStrike" spc="-1" dirty="0">
                <a:solidFill>
                  <a:srgbClr val="0055A0"/>
                </a:solidFill>
                <a:uFillTx/>
                <a:latin typeface="Arial"/>
                <a:ea typeface="DejaVu Sans"/>
              </a:rPr>
              <a:t>fine mode</a:t>
            </a:r>
            <a:r>
              <a:rPr lang="en-US" sz="1600" b="0" strike="noStrike" spc="-1" dirty="0">
                <a:solidFill>
                  <a:srgbClr val="0055A0"/>
                </a:solidFill>
                <a:latin typeface="Arial"/>
                <a:ea typeface="DejaVu Sans"/>
              </a:rPr>
              <a:t>, bin 3ps, </a:t>
            </a:r>
            <a:r>
              <a:rPr lang="en-US" sz="1600" b="0" u="sng" strike="noStrike" spc="-1" dirty="0">
                <a:solidFill>
                  <a:srgbClr val="0055A0"/>
                </a:solidFill>
                <a:latin typeface="Arial"/>
                <a:ea typeface="DejaVu Sans"/>
              </a:rPr>
              <a:t>1 channel vs all</a:t>
            </a:r>
            <a:endParaRPr lang="en-US" sz="1600" b="0" u="sng" strike="noStrike" spc="-1" dirty="0">
              <a:latin typeface="Arial"/>
            </a:endParaRPr>
          </a:p>
        </p:txBody>
      </p:sp>
      <p:pic>
        <p:nvPicPr>
          <p:cNvPr id="9" name="Immagine 8">
            <a:extLst>
              <a:ext uri="{FF2B5EF4-FFF2-40B4-BE49-F238E27FC236}">
                <a16:creationId xmlns:a16="http://schemas.microsoft.com/office/drawing/2014/main" id="{DB65BA9F-CBDC-4A8B-B9BA-019734398291}"/>
              </a:ext>
            </a:extLst>
          </p:cNvPr>
          <p:cNvPicPr/>
          <p:nvPr/>
        </p:nvPicPr>
        <p:blipFill>
          <a:blip r:embed="rId5"/>
          <a:stretch/>
        </p:blipFill>
        <p:spPr>
          <a:xfrm>
            <a:off x="2546261" y="4062462"/>
            <a:ext cx="3503475" cy="2624411"/>
          </a:xfrm>
          <a:prstGeom prst="rect">
            <a:avLst/>
          </a:prstGeom>
          <a:ln>
            <a:noFill/>
          </a:ln>
        </p:spPr>
      </p:pic>
      <p:sp>
        <p:nvSpPr>
          <p:cNvPr id="10" name="CustomShape 1">
            <a:extLst>
              <a:ext uri="{FF2B5EF4-FFF2-40B4-BE49-F238E27FC236}">
                <a16:creationId xmlns:a16="http://schemas.microsoft.com/office/drawing/2014/main" id="{A84B3295-7F4D-431C-B9F0-D84487576971}"/>
              </a:ext>
            </a:extLst>
          </p:cNvPr>
          <p:cNvSpPr/>
          <p:nvPr/>
        </p:nvSpPr>
        <p:spPr>
          <a:xfrm>
            <a:off x="582628" y="3865955"/>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dirty="0">
                <a:solidFill>
                  <a:srgbClr val="0055A0"/>
                </a:solidFill>
                <a:latin typeface="Arial"/>
                <a:ea typeface="DejaVu Sans"/>
              </a:rPr>
              <a:t>Ch 1, </a:t>
            </a:r>
            <a:r>
              <a:rPr lang="en-US" sz="1600" b="1" u="sng" strike="noStrike" spc="-1" dirty="0">
                <a:solidFill>
                  <a:srgbClr val="0055A0"/>
                </a:solidFill>
                <a:uFillTx/>
                <a:latin typeface="Arial"/>
                <a:ea typeface="DejaVu Sans"/>
              </a:rPr>
              <a:t>fine mode</a:t>
            </a:r>
            <a:r>
              <a:rPr lang="en-US" sz="1600" b="0" strike="noStrike" spc="-1" dirty="0">
                <a:solidFill>
                  <a:srgbClr val="0055A0"/>
                </a:solidFill>
                <a:latin typeface="Arial"/>
                <a:ea typeface="DejaVu Sans"/>
              </a:rPr>
              <a:t>, bin 3ps, </a:t>
            </a:r>
            <a:r>
              <a:rPr lang="en-US" sz="1600" b="0" u="sng" strike="noStrike" spc="-1" dirty="0">
                <a:solidFill>
                  <a:srgbClr val="0055A0"/>
                </a:solidFill>
                <a:latin typeface="Arial"/>
                <a:ea typeface="DejaVu Sans"/>
              </a:rPr>
              <a:t>1 channel vs 1 channel adjacent (</a:t>
            </a:r>
            <a:r>
              <a:rPr lang="en-US" sz="1600" b="0" u="sng" strike="noStrike" spc="-1" dirty="0" err="1">
                <a:solidFill>
                  <a:srgbClr val="0055A0"/>
                </a:solidFill>
                <a:latin typeface="Arial"/>
                <a:ea typeface="DejaVu Sans"/>
              </a:rPr>
              <a:t>ch</a:t>
            </a:r>
            <a:r>
              <a:rPr lang="en-US" sz="1600" b="0" u="sng" strike="noStrike" spc="-1" dirty="0">
                <a:solidFill>
                  <a:srgbClr val="0055A0"/>
                </a:solidFill>
                <a:latin typeface="Arial"/>
                <a:ea typeface="DejaVu Sans"/>
              </a:rPr>
              <a:t> 2)</a:t>
            </a:r>
            <a:endParaRPr lang="en-US" sz="1600" b="0" u="sng"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3" name="CustomShape 1"/>
          <p:cNvSpPr/>
          <p:nvPr/>
        </p:nvSpPr>
        <p:spPr>
          <a:xfrm>
            <a:off x="457200" y="259848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600" b="0" strike="noStrike" spc="-1">
                <a:solidFill>
                  <a:srgbClr val="0055A0"/>
                </a:solidFill>
                <a:latin typeface="Arial"/>
                <a:ea typeface="DejaVu Sans"/>
              </a:rPr>
              <a:t>PicoTDC Cable delay test</a:t>
            </a:r>
            <a:endParaRPr lang="en-US" sz="4600" b="0" strike="noStrike" spc="-1">
              <a:latin typeface="Arial"/>
            </a:endParaRPr>
          </a:p>
        </p:txBody>
      </p:sp>
      <p:sp>
        <p:nvSpPr>
          <p:cNvPr id="1094"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FC41824D-A0D5-4D91-BC07-4178D8455EAE}" type="slidenum">
              <a:rPr lang="en-US" sz="1200" b="0" strike="noStrike" spc="-1">
                <a:solidFill>
                  <a:srgbClr val="8B99BD"/>
                </a:solidFill>
                <a:latin typeface="Arial"/>
                <a:ea typeface="DejaVu Sans"/>
              </a:rPr>
              <a:t>41</a:t>
            </a:fld>
            <a:endParaRPr lang="en-US" sz="1200" b="0" strike="noStrike" spc="-1">
              <a:latin typeface="Arial"/>
            </a:endParaRPr>
          </a:p>
        </p:txBody>
      </p:sp>
      <p:sp>
        <p:nvSpPr>
          <p:cNvPr id="1095"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5" name="CustomShape 4">
            <a:extLst>
              <a:ext uri="{FF2B5EF4-FFF2-40B4-BE49-F238E27FC236}">
                <a16:creationId xmlns:a16="http://schemas.microsoft.com/office/drawing/2014/main" id="{6CB5CBF7-E044-465F-8402-E42ED7F88F5F}"/>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6" name="CustomShape 1"/>
          <p:cNvSpPr/>
          <p:nvPr/>
        </p:nvSpPr>
        <p:spPr>
          <a:xfrm>
            <a:off x="4325953" y="2667960"/>
            <a:ext cx="3717720" cy="1635840"/>
          </a:xfrm>
          <a:prstGeom prst="rect">
            <a:avLst/>
          </a:prstGeom>
          <a:solidFill>
            <a:srgbClr val="729FCF"/>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800" b="0" strike="noStrike" spc="-1">
                <a:solidFill>
                  <a:srgbClr val="000000"/>
                </a:solidFill>
                <a:latin typeface="Arial"/>
                <a:ea typeface="DejaVu Sans"/>
              </a:rPr>
              <a:t> </a:t>
            </a:r>
            <a:endParaRPr lang="en-US" sz="1800" b="0" strike="noStrike" spc="-1">
              <a:latin typeface="Arial"/>
            </a:endParaRPr>
          </a:p>
        </p:txBody>
      </p:sp>
      <p:sp>
        <p:nvSpPr>
          <p:cNvPr id="1097" name="Line 2"/>
          <p:cNvSpPr/>
          <p:nvPr/>
        </p:nvSpPr>
        <p:spPr>
          <a:xfrm>
            <a:off x="3281760" y="3669120"/>
            <a:ext cx="1052640" cy="360"/>
          </a:xfrm>
          <a:prstGeom prst="line">
            <a:avLst/>
          </a:prstGeom>
          <a:ln>
            <a:noFill/>
          </a:ln>
        </p:spPr>
        <p:style>
          <a:lnRef idx="0">
            <a:scrgbClr r="0" g="0" b="0"/>
          </a:lnRef>
          <a:fillRef idx="0">
            <a:scrgbClr r="0" g="0" b="0"/>
          </a:fillRef>
          <a:effectRef idx="0">
            <a:scrgbClr r="0" g="0" b="0"/>
          </a:effectRef>
          <a:fontRef idx="minor"/>
        </p:style>
      </p:sp>
      <p:sp>
        <p:nvSpPr>
          <p:cNvPr id="1098" name="CustomShape 3"/>
          <p:cNvSpPr/>
          <p:nvPr/>
        </p:nvSpPr>
        <p:spPr>
          <a:xfrm>
            <a:off x="5742360" y="2793060"/>
            <a:ext cx="1050480" cy="1414080"/>
          </a:xfrm>
          <a:prstGeom prst="rect">
            <a:avLst/>
          </a:prstGeom>
          <a:solidFill>
            <a:srgbClr val="D2E4FD"/>
          </a:solidFill>
          <a:ln>
            <a:noFill/>
          </a:ln>
        </p:spPr>
        <p:style>
          <a:lnRef idx="0">
            <a:scrgbClr r="0" g="0" b="0"/>
          </a:lnRef>
          <a:fillRef idx="0">
            <a:scrgbClr r="0" g="0" b="0"/>
          </a:fillRef>
          <a:effectRef idx="0">
            <a:scrgbClr r="0" g="0" b="0"/>
          </a:effectRef>
          <a:fontRef idx="minor"/>
        </p:style>
      </p:sp>
      <p:sp>
        <p:nvSpPr>
          <p:cNvPr id="1099" name="CustomShape 4"/>
          <p:cNvSpPr/>
          <p:nvPr/>
        </p:nvSpPr>
        <p:spPr>
          <a:xfrm>
            <a:off x="5690520" y="3730500"/>
            <a:ext cx="1154160" cy="2228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2000" b="0" strike="noStrike" spc="-1" dirty="0" err="1">
                <a:solidFill>
                  <a:srgbClr val="000000"/>
                </a:solidFill>
                <a:latin typeface="Arial"/>
                <a:ea typeface="DejaVu Sans"/>
              </a:rPr>
              <a:t>picoTDC</a:t>
            </a:r>
            <a:endParaRPr lang="en-US" sz="2000" b="0" strike="noStrike" spc="-1" dirty="0">
              <a:latin typeface="Arial"/>
            </a:endParaRPr>
          </a:p>
        </p:txBody>
      </p:sp>
      <p:sp>
        <p:nvSpPr>
          <p:cNvPr id="1100" name="CustomShape 5"/>
          <p:cNvSpPr/>
          <p:nvPr/>
        </p:nvSpPr>
        <p:spPr>
          <a:xfrm>
            <a:off x="3191751" y="3900240"/>
            <a:ext cx="1154160" cy="4626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dirty="0">
                <a:solidFill>
                  <a:srgbClr val="000000"/>
                </a:solidFill>
                <a:latin typeface="Arial"/>
                <a:ea typeface="DejaVu Sans"/>
              </a:rPr>
              <a:t>Ch 31 Hit signal </a:t>
            </a:r>
            <a:endParaRPr lang="en-US" sz="1400" b="0" strike="noStrike" spc="-1" dirty="0">
              <a:latin typeface="Arial"/>
            </a:endParaRPr>
          </a:p>
        </p:txBody>
      </p:sp>
      <p:sp>
        <p:nvSpPr>
          <p:cNvPr id="1101" name="Line 6"/>
          <p:cNvSpPr/>
          <p:nvPr/>
        </p:nvSpPr>
        <p:spPr>
          <a:xfrm>
            <a:off x="4334400" y="3678480"/>
            <a:ext cx="1416600" cy="360"/>
          </a:xfrm>
          <a:prstGeom prst="line">
            <a:avLst/>
          </a:prstGeom>
          <a:ln>
            <a:noFill/>
          </a:ln>
        </p:spPr>
        <p:style>
          <a:lnRef idx="0">
            <a:scrgbClr r="0" g="0" b="0"/>
          </a:lnRef>
          <a:fillRef idx="0">
            <a:scrgbClr r="0" g="0" b="0"/>
          </a:fillRef>
          <a:effectRef idx="0">
            <a:scrgbClr r="0" g="0" b="0"/>
          </a:effectRef>
          <a:fontRef idx="minor"/>
        </p:style>
      </p:sp>
      <p:grpSp>
        <p:nvGrpSpPr>
          <p:cNvPr id="1102" name="Group 7"/>
          <p:cNvGrpSpPr/>
          <p:nvPr/>
        </p:nvGrpSpPr>
        <p:grpSpPr>
          <a:xfrm>
            <a:off x="4365868" y="3796920"/>
            <a:ext cx="275760" cy="104400"/>
            <a:chOff x="4335480" y="3613320"/>
            <a:chExt cx="275760" cy="104400"/>
          </a:xfrm>
        </p:grpSpPr>
        <p:sp>
          <p:nvSpPr>
            <p:cNvPr id="1103" name="CustomShape 8"/>
            <p:cNvSpPr/>
            <p:nvPr/>
          </p:nvSpPr>
          <p:spPr>
            <a:xfrm>
              <a:off x="4335480" y="3613320"/>
              <a:ext cx="153360" cy="10404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104" name="CustomShape 9"/>
            <p:cNvSpPr/>
            <p:nvPr/>
          </p:nvSpPr>
          <p:spPr>
            <a:xfrm>
              <a:off x="4457520" y="3613680"/>
              <a:ext cx="153720" cy="10404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105" name="CustomShape 10"/>
            <p:cNvSpPr/>
            <p:nvPr/>
          </p:nvSpPr>
          <p:spPr>
            <a:xfrm>
              <a:off x="4518720" y="3639960"/>
              <a:ext cx="31320" cy="36720"/>
            </a:xfrm>
            <a:prstGeom prst="ellipse">
              <a:avLst/>
            </a:prstGeom>
            <a:solidFill>
              <a:srgbClr val="FFFFFF"/>
            </a:solidFill>
            <a:ln>
              <a:noFill/>
            </a:ln>
          </p:spPr>
          <p:style>
            <a:lnRef idx="0">
              <a:scrgbClr r="0" g="0" b="0"/>
            </a:lnRef>
            <a:fillRef idx="0">
              <a:scrgbClr r="0" g="0" b="0"/>
            </a:fillRef>
            <a:effectRef idx="0">
              <a:scrgbClr r="0" g="0" b="0"/>
            </a:effectRef>
            <a:fontRef idx="minor"/>
          </p:style>
        </p:sp>
        <p:sp>
          <p:nvSpPr>
            <p:cNvPr id="1106" name="CustomShape 11"/>
            <p:cNvSpPr/>
            <p:nvPr/>
          </p:nvSpPr>
          <p:spPr>
            <a:xfrm>
              <a:off x="4397040" y="3639960"/>
              <a:ext cx="31320" cy="36720"/>
            </a:xfrm>
            <a:prstGeom prst="ellipse">
              <a:avLst/>
            </a:prstGeom>
            <a:solidFill>
              <a:srgbClr val="FFFFFF"/>
            </a:solidFill>
            <a:ln>
              <a:noFill/>
            </a:ln>
          </p:spPr>
          <p:style>
            <a:lnRef idx="0">
              <a:scrgbClr r="0" g="0" b="0"/>
            </a:lnRef>
            <a:fillRef idx="0">
              <a:scrgbClr r="0" g="0" b="0"/>
            </a:fillRef>
            <a:effectRef idx="0">
              <a:scrgbClr r="0" g="0" b="0"/>
            </a:effectRef>
            <a:fontRef idx="minor"/>
          </p:style>
        </p:sp>
      </p:grpSp>
      <p:sp>
        <p:nvSpPr>
          <p:cNvPr id="1107" name="CustomShape 12"/>
          <p:cNvSpPr/>
          <p:nvPr/>
        </p:nvSpPr>
        <p:spPr>
          <a:xfrm>
            <a:off x="5481720" y="2991960"/>
            <a:ext cx="1154160" cy="66132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000" b="0" strike="noStrike" spc="-1">
                <a:solidFill>
                  <a:srgbClr val="000000"/>
                </a:solidFill>
                <a:latin typeface="Arial"/>
                <a:ea typeface="DejaVu Sans"/>
              </a:rPr>
              <a:t> </a:t>
            </a:r>
            <a:r>
              <a:rPr lang="en-US" sz="800" b="0" strike="noStrike" spc="-1">
                <a:solidFill>
                  <a:srgbClr val="000000"/>
                </a:solidFill>
                <a:latin typeface="Arial"/>
                <a:ea typeface="DejaVu Sans"/>
              </a:rPr>
              <a:t>Ch 0</a:t>
            </a:r>
            <a:endParaRPr lang="en-US" sz="800" b="0" strike="noStrike" spc="-1">
              <a:latin typeface="Arial"/>
            </a:endParaRPr>
          </a:p>
          <a:p>
            <a:pPr algn="ctr">
              <a:lnSpc>
                <a:spcPct val="100000"/>
              </a:lnSpc>
            </a:pPr>
            <a:r>
              <a:rPr lang="en-US" sz="800" b="0" strike="noStrike" spc="-1">
                <a:solidFill>
                  <a:srgbClr val="000000"/>
                </a:solidFill>
                <a:latin typeface="Arial"/>
                <a:ea typeface="DejaVu Sans"/>
              </a:rPr>
              <a:t>Ch 2-30</a:t>
            </a:r>
            <a:endParaRPr lang="en-US" sz="800" b="0" strike="noStrike" spc="-1">
              <a:latin typeface="Arial"/>
            </a:endParaRPr>
          </a:p>
          <a:p>
            <a:pPr algn="ctr">
              <a:lnSpc>
                <a:spcPct val="100000"/>
              </a:lnSpc>
            </a:pPr>
            <a:r>
              <a:rPr lang="en-US" sz="800" b="0" strike="noStrike" spc="-1">
                <a:solidFill>
                  <a:srgbClr val="000000"/>
                </a:solidFill>
                <a:latin typeface="Arial"/>
                <a:ea typeface="DejaVu Sans"/>
              </a:rPr>
              <a:t>Ch 32-34</a:t>
            </a:r>
            <a:endParaRPr lang="en-US" sz="800" b="0" strike="noStrike" spc="-1">
              <a:latin typeface="Arial"/>
            </a:endParaRPr>
          </a:p>
          <a:p>
            <a:pPr algn="ctr">
              <a:lnSpc>
                <a:spcPct val="100000"/>
              </a:lnSpc>
            </a:pPr>
            <a:r>
              <a:rPr lang="en-US" sz="800" b="0" strike="noStrike" spc="-1">
                <a:solidFill>
                  <a:srgbClr val="000000"/>
                </a:solidFill>
                <a:latin typeface="Arial"/>
                <a:ea typeface="DejaVu Sans"/>
              </a:rPr>
              <a:t>Ch 36-47</a:t>
            </a:r>
            <a:endParaRPr lang="en-US" sz="800" b="0" strike="noStrike" spc="-1">
              <a:latin typeface="Arial"/>
            </a:endParaRPr>
          </a:p>
          <a:p>
            <a:pPr algn="ctr">
              <a:lnSpc>
                <a:spcPct val="100000"/>
              </a:lnSpc>
            </a:pPr>
            <a:r>
              <a:rPr lang="en-US" sz="800" b="0" strike="noStrike" spc="-1">
                <a:solidFill>
                  <a:srgbClr val="000000"/>
                </a:solidFill>
                <a:latin typeface="Arial"/>
                <a:ea typeface="DejaVu Sans"/>
              </a:rPr>
              <a:t>Ch 49-63</a:t>
            </a:r>
            <a:endParaRPr lang="en-US" sz="800" b="0" strike="noStrike" spc="-1">
              <a:latin typeface="Arial"/>
            </a:endParaRPr>
          </a:p>
        </p:txBody>
      </p:sp>
      <p:sp>
        <p:nvSpPr>
          <p:cNvPr id="1108" name="CustomShape 13"/>
          <p:cNvSpPr/>
          <p:nvPr/>
        </p:nvSpPr>
        <p:spPr>
          <a:xfrm>
            <a:off x="539640" y="2241000"/>
            <a:ext cx="777096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Test scheme simplified</a:t>
            </a:r>
            <a:endParaRPr lang="en-US" sz="1800" b="0" strike="noStrike" spc="-1">
              <a:latin typeface="Arial"/>
            </a:endParaRPr>
          </a:p>
        </p:txBody>
      </p:sp>
      <p:sp>
        <p:nvSpPr>
          <p:cNvPr id="1109" name="CustomShape 14"/>
          <p:cNvSpPr/>
          <p:nvPr/>
        </p:nvSpPr>
        <p:spPr>
          <a:xfrm>
            <a:off x="2039040" y="4878000"/>
            <a:ext cx="5543280" cy="95724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800" b="0" strike="noStrike" spc="-1" dirty="0">
                <a:solidFill>
                  <a:srgbClr val="0055A0"/>
                </a:solidFill>
                <a:latin typeface="Arial"/>
                <a:ea typeface="Noto Sans CJK SC Regular"/>
              </a:rPr>
              <a:t>Hit generator outputs a delay sweep hits.</a:t>
            </a:r>
            <a:endParaRPr lang="en-US" sz="1800" b="0" strike="noStrike" spc="-1" dirty="0">
              <a:latin typeface="Arial"/>
            </a:endParaRPr>
          </a:p>
          <a:p>
            <a:pPr algn="ctr">
              <a:lnSpc>
                <a:spcPct val="100000"/>
              </a:lnSpc>
            </a:pPr>
            <a:r>
              <a:rPr lang="en-US" sz="1800" b="0" strike="noStrike" spc="-1" dirty="0">
                <a:solidFill>
                  <a:srgbClr val="0055A0"/>
                </a:solidFill>
                <a:latin typeface="Arial"/>
                <a:ea typeface="Noto Sans CJK SC Regular"/>
              </a:rPr>
              <a:t>Hits go through different cables with different lengths to channel 31 and 48. Our TDC will measure the time of arrival of the two hits.</a:t>
            </a:r>
            <a:endParaRPr lang="en-US" sz="1800" b="0" strike="noStrike" spc="-1" dirty="0">
              <a:latin typeface="Arial"/>
            </a:endParaRPr>
          </a:p>
        </p:txBody>
      </p:sp>
      <p:sp>
        <p:nvSpPr>
          <p:cNvPr id="1110" name="CustomShape 15"/>
          <p:cNvSpPr/>
          <p:nvPr/>
        </p:nvSpPr>
        <p:spPr>
          <a:xfrm>
            <a:off x="416880" y="327960"/>
            <a:ext cx="8224920" cy="70344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92500" lnSpcReduction="10000"/>
          </a:bodyPr>
          <a:lstStyle/>
          <a:p>
            <a:pPr>
              <a:lnSpc>
                <a:spcPct val="100000"/>
              </a:lnSpc>
            </a:pPr>
            <a:r>
              <a:rPr lang="en-US" sz="4600" b="0" strike="noStrike" spc="-1">
                <a:solidFill>
                  <a:srgbClr val="0055A0"/>
                </a:solidFill>
                <a:latin typeface="Arial"/>
                <a:ea typeface="DejaVu Sans"/>
              </a:rPr>
              <a:t>PicoTDC: Cable delay test</a:t>
            </a:r>
            <a:endParaRPr lang="en-US" sz="4600" b="0" strike="noStrike" spc="-1">
              <a:latin typeface="Arial"/>
            </a:endParaRPr>
          </a:p>
        </p:txBody>
      </p:sp>
      <p:sp>
        <p:nvSpPr>
          <p:cNvPr id="1111" name="CustomShape 16"/>
          <p:cNvSpPr/>
          <p:nvPr/>
        </p:nvSpPr>
        <p:spPr>
          <a:xfrm>
            <a:off x="539640" y="1326600"/>
            <a:ext cx="8143560" cy="666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dirty="0">
                <a:solidFill>
                  <a:srgbClr val="0055A0"/>
                </a:solidFill>
                <a:latin typeface="Arial"/>
                <a:ea typeface="DejaVu Sans"/>
              </a:rPr>
              <a:t>Cable delay test is performed to quantify the linearity of the system over multiple clock cycle, around 200ms</a:t>
            </a:r>
            <a:endParaRPr lang="en-US" sz="1800" b="0" strike="noStrike" spc="-1" dirty="0">
              <a:latin typeface="Arial"/>
            </a:endParaRPr>
          </a:p>
        </p:txBody>
      </p:sp>
      <p:sp>
        <p:nvSpPr>
          <p:cNvPr id="1112" name="CustomShape 17"/>
          <p:cNvSpPr/>
          <p:nvPr/>
        </p:nvSpPr>
        <p:spPr>
          <a:xfrm>
            <a:off x="8221320" y="6420960"/>
            <a:ext cx="50076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871508B3-8600-49C7-94E0-2784EBE6CFEA}" type="slidenum">
              <a:rPr lang="en-US" sz="1200" b="0" strike="noStrike" spc="-1">
                <a:solidFill>
                  <a:srgbClr val="8B99BD"/>
                </a:solidFill>
                <a:latin typeface="Arial"/>
                <a:ea typeface="DejaVu Sans"/>
              </a:rPr>
              <a:t>42</a:t>
            </a:fld>
            <a:endParaRPr lang="en-US" sz="1200" b="0" strike="noStrike" spc="-1">
              <a:latin typeface="Arial"/>
            </a:endParaRPr>
          </a:p>
        </p:txBody>
      </p:sp>
      <p:sp>
        <p:nvSpPr>
          <p:cNvPr id="1113" name="CustomShape 18"/>
          <p:cNvSpPr/>
          <p:nvPr/>
        </p:nvSpPr>
        <p:spPr>
          <a:xfrm>
            <a:off x="5182920" y="6356520"/>
            <a:ext cx="289476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1114" name="Line 19"/>
          <p:cNvSpPr/>
          <p:nvPr/>
        </p:nvSpPr>
        <p:spPr>
          <a:xfrm>
            <a:off x="3272040" y="2998080"/>
            <a:ext cx="1052640" cy="360"/>
          </a:xfrm>
          <a:prstGeom prst="line">
            <a:avLst/>
          </a:prstGeom>
          <a:ln>
            <a:noFill/>
          </a:ln>
        </p:spPr>
        <p:style>
          <a:lnRef idx="0">
            <a:scrgbClr r="0" g="0" b="0"/>
          </a:lnRef>
          <a:fillRef idx="0">
            <a:scrgbClr r="0" g="0" b="0"/>
          </a:fillRef>
          <a:effectRef idx="0">
            <a:scrgbClr r="0" g="0" b="0"/>
          </a:effectRef>
          <a:fontRef idx="minor"/>
        </p:style>
      </p:sp>
      <p:sp>
        <p:nvSpPr>
          <p:cNvPr id="1115" name="CustomShape 20"/>
          <p:cNvSpPr/>
          <p:nvPr/>
        </p:nvSpPr>
        <p:spPr>
          <a:xfrm>
            <a:off x="3201660" y="2783340"/>
            <a:ext cx="1154160" cy="4626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dirty="0">
                <a:solidFill>
                  <a:srgbClr val="000000"/>
                </a:solidFill>
                <a:latin typeface="Arial"/>
                <a:ea typeface="DejaVu Sans"/>
              </a:rPr>
              <a:t>Ch 48 Hit signal </a:t>
            </a:r>
            <a:endParaRPr lang="en-US" sz="1400" b="0" strike="noStrike" spc="-1" dirty="0">
              <a:latin typeface="Arial"/>
            </a:endParaRPr>
          </a:p>
        </p:txBody>
      </p:sp>
      <p:sp>
        <p:nvSpPr>
          <p:cNvPr id="1116" name="Line 21"/>
          <p:cNvSpPr/>
          <p:nvPr/>
        </p:nvSpPr>
        <p:spPr>
          <a:xfrm>
            <a:off x="4334400" y="2994480"/>
            <a:ext cx="1416600" cy="360"/>
          </a:xfrm>
          <a:prstGeom prst="line">
            <a:avLst/>
          </a:prstGeom>
          <a:ln>
            <a:noFill/>
          </a:ln>
        </p:spPr>
        <p:style>
          <a:lnRef idx="0">
            <a:scrgbClr r="0" g="0" b="0"/>
          </a:lnRef>
          <a:fillRef idx="0">
            <a:scrgbClr r="0" g="0" b="0"/>
          </a:fillRef>
          <a:effectRef idx="0">
            <a:scrgbClr r="0" g="0" b="0"/>
          </a:effectRef>
          <a:fontRef idx="minor"/>
        </p:style>
      </p:sp>
      <p:sp>
        <p:nvSpPr>
          <p:cNvPr id="1117" name="CustomShape 22"/>
          <p:cNvSpPr/>
          <p:nvPr/>
        </p:nvSpPr>
        <p:spPr>
          <a:xfrm>
            <a:off x="639360" y="2811960"/>
            <a:ext cx="699480" cy="1417320"/>
          </a:xfrm>
          <a:prstGeom prst="rect">
            <a:avLst/>
          </a:prstGeom>
          <a:solidFill>
            <a:srgbClr val="D2E4FD"/>
          </a:solidFill>
          <a:ln>
            <a:noFill/>
          </a:ln>
        </p:spPr>
        <p:style>
          <a:lnRef idx="0">
            <a:scrgbClr r="0" g="0" b="0"/>
          </a:lnRef>
          <a:fillRef idx="0">
            <a:scrgbClr r="0" g="0" b="0"/>
          </a:fillRef>
          <a:effectRef idx="0">
            <a:scrgbClr r="0" g="0" b="0"/>
          </a:effectRef>
          <a:fontRef idx="minor"/>
        </p:style>
      </p:sp>
      <p:sp>
        <p:nvSpPr>
          <p:cNvPr id="1118" name="CustomShape 23"/>
          <p:cNvSpPr/>
          <p:nvPr/>
        </p:nvSpPr>
        <p:spPr>
          <a:xfrm>
            <a:off x="276480" y="2110680"/>
            <a:ext cx="1425600" cy="66240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2400" b="0" strike="noStrike" spc="-1">
                <a:solidFill>
                  <a:srgbClr val="000000"/>
                </a:solidFill>
                <a:latin typeface="Arial"/>
                <a:ea typeface="DejaVu Sans"/>
              </a:rPr>
              <a:t>Hit Generator</a:t>
            </a:r>
            <a:endParaRPr lang="en-US" sz="2400" b="0" strike="noStrike" spc="-1">
              <a:latin typeface="Arial"/>
            </a:endParaRPr>
          </a:p>
        </p:txBody>
      </p:sp>
      <p:sp>
        <p:nvSpPr>
          <p:cNvPr id="1119" name="CustomShape 24"/>
          <p:cNvSpPr/>
          <p:nvPr/>
        </p:nvSpPr>
        <p:spPr>
          <a:xfrm flipV="1">
            <a:off x="1339560" y="2773080"/>
            <a:ext cx="2965680" cy="746640"/>
          </a:xfrm>
          <a:prstGeom prst="bentConnector3">
            <a:avLst>
              <a:gd name="adj1" fmla="val 32519"/>
            </a:avLst>
          </a:prstGeom>
          <a:noFill/>
          <a:ln>
            <a:solidFill>
              <a:srgbClr val="3D3D3D"/>
            </a:solidFill>
            <a:round/>
          </a:ln>
        </p:spPr>
        <p:style>
          <a:lnRef idx="1">
            <a:schemeClr val="accent6"/>
          </a:lnRef>
          <a:fillRef idx="0">
            <a:schemeClr val="accent6"/>
          </a:fillRef>
          <a:effectRef idx="0">
            <a:schemeClr val="accent6"/>
          </a:effectRef>
          <a:fontRef idx="minor"/>
        </p:style>
      </p:sp>
      <p:sp>
        <p:nvSpPr>
          <p:cNvPr id="1120" name="CustomShape 25"/>
          <p:cNvSpPr/>
          <p:nvPr/>
        </p:nvSpPr>
        <p:spPr>
          <a:xfrm>
            <a:off x="1339560" y="3520800"/>
            <a:ext cx="2964960" cy="339480"/>
          </a:xfrm>
          <a:prstGeom prst="bentConnector3">
            <a:avLst>
              <a:gd name="adj1" fmla="val 32377"/>
            </a:avLst>
          </a:prstGeom>
          <a:noFill/>
          <a:ln>
            <a:solidFill>
              <a:srgbClr val="3D3D3D"/>
            </a:solidFill>
            <a:round/>
          </a:ln>
        </p:spPr>
        <p:style>
          <a:lnRef idx="1">
            <a:schemeClr val="accent6"/>
          </a:lnRef>
          <a:fillRef idx="0">
            <a:schemeClr val="accent6"/>
          </a:fillRef>
          <a:effectRef idx="0">
            <a:schemeClr val="accent6"/>
          </a:effectRef>
          <a:fontRef idx="minor"/>
        </p:style>
      </p:sp>
      <p:grpSp>
        <p:nvGrpSpPr>
          <p:cNvPr id="1121" name="Group 26"/>
          <p:cNvGrpSpPr/>
          <p:nvPr/>
        </p:nvGrpSpPr>
        <p:grpSpPr>
          <a:xfrm>
            <a:off x="4324680" y="2735280"/>
            <a:ext cx="275760" cy="104400"/>
            <a:chOff x="4325760" y="2942280"/>
            <a:chExt cx="275760" cy="104400"/>
          </a:xfrm>
        </p:grpSpPr>
        <p:sp>
          <p:nvSpPr>
            <p:cNvPr id="1122" name="CustomShape 27"/>
            <p:cNvSpPr/>
            <p:nvPr/>
          </p:nvSpPr>
          <p:spPr>
            <a:xfrm>
              <a:off x="4325760" y="2942280"/>
              <a:ext cx="153360" cy="10404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123" name="CustomShape 28"/>
            <p:cNvSpPr/>
            <p:nvPr/>
          </p:nvSpPr>
          <p:spPr>
            <a:xfrm>
              <a:off x="4447800" y="2942640"/>
              <a:ext cx="153720" cy="104040"/>
            </a:xfrm>
            <a:prstGeom prst="ellipse">
              <a:avLst/>
            </a:prstGeom>
            <a:solidFill>
              <a:srgbClr val="1C1C1C"/>
            </a:solidFill>
            <a:ln>
              <a:noFill/>
            </a:ln>
          </p:spPr>
          <p:style>
            <a:lnRef idx="0">
              <a:scrgbClr r="0" g="0" b="0"/>
            </a:lnRef>
            <a:fillRef idx="0">
              <a:scrgbClr r="0" g="0" b="0"/>
            </a:fillRef>
            <a:effectRef idx="0">
              <a:scrgbClr r="0" g="0" b="0"/>
            </a:effectRef>
            <a:fontRef idx="minor"/>
          </p:style>
        </p:sp>
        <p:sp>
          <p:nvSpPr>
            <p:cNvPr id="1124" name="CustomShape 29"/>
            <p:cNvSpPr/>
            <p:nvPr/>
          </p:nvSpPr>
          <p:spPr>
            <a:xfrm>
              <a:off x="4509000" y="2968920"/>
              <a:ext cx="31320" cy="36720"/>
            </a:xfrm>
            <a:prstGeom prst="ellipse">
              <a:avLst/>
            </a:prstGeom>
            <a:solidFill>
              <a:srgbClr val="FFFFFF"/>
            </a:solidFill>
            <a:ln>
              <a:noFill/>
            </a:ln>
          </p:spPr>
          <p:style>
            <a:lnRef idx="0">
              <a:scrgbClr r="0" g="0" b="0"/>
            </a:lnRef>
            <a:fillRef idx="0">
              <a:scrgbClr r="0" g="0" b="0"/>
            </a:fillRef>
            <a:effectRef idx="0">
              <a:scrgbClr r="0" g="0" b="0"/>
            </a:effectRef>
            <a:fontRef idx="minor"/>
          </p:style>
        </p:sp>
        <p:sp>
          <p:nvSpPr>
            <p:cNvPr id="1125" name="CustomShape 30"/>
            <p:cNvSpPr/>
            <p:nvPr/>
          </p:nvSpPr>
          <p:spPr>
            <a:xfrm>
              <a:off x="4387320" y="2968920"/>
              <a:ext cx="31320" cy="36720"/>
            </a:xfrm>
            <a:prstGeom prst="ellipse">
              <a:avLst/>
            </a:prstGeom>
            <a:solidFill>
              <a:srgbClr val="FFFFFF"/>
            </a:solidFill>
            <a:ln>
              <a:noFill/>
            </a:ln>
          </p:spPr>
          <p:style>
            <a:lnRef idx="0">
              <a:scrgbClr r="0" g="0" b="0"/>
            </a:lnRef>
            <a:fillRef idx="0">
              <a:scrgbClr r="0" g="0" b="0"/>
            </a:fillRef>
            <a:effectRef idx="0">
              <a:scrgbClr r="0" g="0" b="0"/>
            </a:effectRef>
            <a:fontRef idx="minor"/>
          </p:style>
        </p:sp>
      </p:grpSp>
      <p:cxnSp>
        <p:nvCxnSpPr>
          <p:cNvPr id="3" name="Connettore 2 2">
            <a:extLst>
              <a:ext uri="{FF2B5EF4-FFF2-40B4-BE49-F238E27FC236}">
                <a16:creationId xmlns:a16="http://schemas.microsoft.com/office/drawing/2014/main" id="{4074B80E-8217-4823-B322-F0F8C50E8C35}"/>
              </a:ext>
            </a:extLst>
          </p:cNvPr>
          <p:cNvCxnSpPr/>
          <p:nvPr/>
        </p:nvCxnSpPr>
        <p:spPr>
          <a:xfrm flipV="1">
            <a:off x="2172028" y="2773080"/>
            <a:ext cx="0" cy="70362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7" name="Connettore 2 36">
            <a:extLst>
              <a:ext uri="{FF2B5EF4-FFF2-40B4-BE49-F238E27FC236}">
                <a16:creationId xmlns:a16="http://schemas.microsoft.com/office/drawing/2014/main" id="{BD157412-86FA-4E06-B87E-50005B7F677C}"/>
              </a:ext>
            </a:extLst>
          </p:cNvPr>
          <p:cNvCxnSpPr>
            <a:cxnSpLocks/>
          </p:cNvCxnSpPr>
          <p:nvPr/>
        </p:nvCxnSpPr>
        <p:spPr>
          <a:xfrm flipV="1">
            <a:off x="2172028" y="3525660"/>
            <a:ext cx="0" cy="33462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35" name="CustomShape 4">
            <a:extLst>
              <a:ext uri="{FF2B5EF4-FFF2-40B4-BE49-F238E27FC236}">
                <a16:creationId xmlns:a16="http://schemas.microsoft.com/office/drawing/2014/main" id="{2E7D2E4F-3B2C-4DE0-932C-CF4AB585388C}"/>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magine 14" descr="Immagine che contiene disegnando&#10;&#10;Descrizione generata automaticamente">
            <a:extLst>
              <a:ext uri="{FF2B5EF4-FFF2-40B4-BE49-F238E27FC236}">
                <a16:creationId xmlns:a16="http://schemas.microsoft.com/office/drawing/2014/main" id="{9AC232F1-DD79-46D3-B53D-0113ACB501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3733" y="4140424"/>
            <a:ext cx="3283595" cy="2462696"/>
          </a:xfrm>
          <a:prstGeom prst="rect">
            <a:avLst/>
          </a:prstGeom>
        </p:spPr>
      </p:pic>
      <p:pic>
        <p:nvPicPr>
          <p:cNvPr id="3" name="Immagine 2">
            <a:extLst>
              <a:ext uri="{FF2B5EF4-FFF2-40B4-BE49-F238E27FC236}">
                <a16:creationId xmlns:a16="http://schemas.microsoft.com/office/drawing/2014/main" id="{8BA887C1-6512-4BBE-89D1-EAD53D44B2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2317" y="1415965"/>
            <a:ext cx="3365695" cy="2524271"/>
          </a:xfrm>
          <a:prstGeom prst="rect">
            <a:avLst/>
          </a:prstGeom>
        </p:spPr>
      </p:pic>
      <p:sp>
        <p:nvSpPr>
          <p:cNvPr id="1139" name="CustomShape 1"/>
          <p:cNvSpPr/>
          <p:nvPr/>
        </p:nvSpPr>
        <p:spPr>
          <a:xfrm>
            <a:off x="416880" y="327960"/>
            <a:ext cx="8224920" cy="70344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92500" lnSpcReduction="10000"/>
          </a:bodyPr>
          <a:lstStyle/>
          <a:p>
            <a:pPr>
              <a:lnSpc>
                <a:spcPct val="100000"/>
              </a:lnSpc>
            </a:pPr>
            <a:r>
              <a:rPr lang="en-US" sz="4600" b="0" strike="noStrike" spc="-1">
                <a:solidFill>
                  <a:srgbClr val="0055A0"/>
                </a:solidFill>
                <a:latin typeface="Arial"/>
                <a:ea typeface="DejaVu Sans"/>
              </a:rPr>
              <a:t>PicoTDC: Cable delay test</a:t>
            </a:r>
            <a:endParaRPr lang="en-US" sz="4600" b="0" strike="noStrike" spc="-1">
              <a:latin typeface="Arial"/>
            </a:endParaRPr>
          </a:p>
        </p:txBody>
      </p:sp>
      <p:sp>
        <p:nvSpPr>
          <p:cNvPr id="1140" name="CustomShape 2"/>
          <p:cNvSpPr/>
          <p:nvPr/>
        </p:nvSpPr>
        <p:spPr>
          <a:xfrm>
            <a:off x="8221320" y="6420960"/>
            <a:ext cx="50076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38E1DC54-4025-4EC4-A250-B7001D661D5E}" type="slidenum">
              <a:rPr lang="en-US" sz="1200" b="0" strike="noStrike" spc="-1">
                <a:solidFill>
                  <a:srgbClr val="8B99BD"/>
                </a:solidFill>
                <a:latin typeface="Arial"/>
                <a:ea typeface="DejaVu Sans"/>
              </a:rPr>
              <a:t>43</a:t>
            </a:fld>
            <a:endParaRPr lang="en-US" sz="1200" b="0" strike="noStrike" spc="-1">
              <a:latin typeface="Arial"/>
            </a:endParaRPr>
          </a:p>
        </p:txBody>
      </p:sp>
      <p:sp>
        <p:nvSpPr>
          <p:cNvPr id="1141" name="CustomShape 3"/>
          <p:cNvSpPr/>
          <p:nvPr/>
        </p:nvSpPr>
        <p:spPr>
          <a:xfrm>
            <a:off x="5182920" y="6356520"/>
            <a:ext cx="289476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1142" name="CustomShape 4"/>
          <p:cNvSpPr/>
          <p:nvPr/>
        </p:nvSpPr>
        <p:spPr>
          <a:xfrm>
            <a:off x="2989800" y="1215777"/>
            <a:ext cx="777096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dirty="0">
                <a:solidFill>
                  <a:srgbClr val="0055A0"/>
                </a:solidFill>
                <a:latin typeface="Arial"/>
                <a:ea typeface="Noto Sans CJK SC Regular"/>
              </a:rPr>
              <a:t>Ch 31, Ch 48, not adjusted , </a:t>
            </a:r>
            <a:r>
              <a:rPr lang="en-US" sz="1800" b="1" u="sng" strike="noStrike" spc="-1" dirty="0">
                <a:solidFill>
                  <a:srgbClr val="0055A0"/>
                </a:solidFill>
                <a:uFillTx/>
                <a:latin typeface="Arial"/>
                <a:ea typeface="Noto Sans CJK SC Regular"/>
              </a:rPr>
              <a:t>fine mode</a:t>
            </a:r>
            <a:endParaRPr lang="en-US" sz="1800" b="0" strike="noStrike" spc="-1" dirty="0">
              <a:latin typeface="Arial"/>
            </a:endParaRPr>
          </a:p>
        </p:txBody>
      </p:sp>
      <p:sp>
        <p:nvSpPr>
          <p:cNvPr id="1143" name="CustomShape 5"/>
          <p:cNvSpPr/>
          <p:nvPr/>
        </p:nvSpPr>
        <p:spPr>
          <a:xfrm>
            <a:off x="5763220" y="1881841"/>
            <a:ext cx="1803630" cy="261284"/>
          </a:xfrm>
          <a:custGeom>
            <a:avLst/>
            <a:gdLst/>
            <a:ahLst/>
            <a:cxnLst/>
            <a:rect l="l" t="t" r="r" b="b"/>
            <a:pathLst>
              <a:path w="21600" h="21600">
                <a:moveTo>
                  <a:pt x="0" y="0"/>
                </a:moveTo>
                <a:lnTo>
                  <a:pt x="21600" y="21600"/>
                </a:lnTo>
              </a:path>
            </a:pathLst>
          </a:custGeom>
          <a:noFill/>
          <a:ln>
            <a:solidFill>
              <a:srgbClr val="FF0000"/>
            </a:solidFill>
            <a:round/>
            <a:tailEnd type="triangle" w="med" len="med"/>
          </a:ln>
          <a:effectLst>
            <a:glow rad="63500">
              <a:schemeClr val="phClr">
                <a:tint val="30000"/>
                <a:shade val="95000"/>
                <a:satMod val="300000"/>
                <a:alpha val="50000"/>
              </a:schemeClr>
            </a:glow>
          </a:effectLst>
        </p:spPr>
        <p:style>
          <a:lnRef idx="2">
            <a:schemeClr val="accent1"/>
          </a:lnRef>
          <a:fillRef idx="0">
            <a:schemeClr val="accent1"/>
          </a:fillRef>
          <a:effectRef idx="1">
            <a:schemeClr val="accent1"/>
          </a:effectRef>
          <a:fontRef idx="minor"/>
        </p:style>
      </p:sp>
      <p:sp>
        <p:nvSpPr>
          <p:cNvPr id="1144" name="CustomShape 6"/>
          <p:cNvSpPr/>
          <p:nvPr/>
        </p:nvSpPr>
        <p:spPr>
          <a:xfrm>
            <a:off x="4583648" y="1566357"/>
            <a:ext cx="1389354" cy="48039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200" b="0" strike="noStrike" spc="-1" dirty="0">
                <a:solidFill>
                  <a:srgbClr val="0055A0"/>
                </a:solidFill>
                <a:latin typeface="Arial"/>
                <a:ea typeface="Noto Sans CJK SC Regular"/>
              </a:rPr>
              <a:t>Bin 9966  ~30 ns</a:t>
            </a:r>
            <a:endParaRPr lang="en-US" sz="1200" b="0" strike="noStrike" spc="-1" dirty="0">
              <a:latin typeface="Arial"/>
            </a:endParaRPr>
          </a:p>
          <a:p>
            <a:pPr algn="ctr">
              <a:lnSpc>
                <a:spcPct val="100000"/>
              </a:lnSpc>
            </a:pPr>
            <a:r>
              <a:rPr lang="en-US" sz="1200" b="0" strike="noStrike" spc="-1" dirty="0">
                <a:solidFill>
                  <a:srgbClr val="0055A0"/>
                </a:solidFill>
                <a:latin typeface="Arial"/>
                <a:ea typeface="Noto Sans CJK SC Regular"/>
              </a:rPr>
              <a:t>Cable length difference</a:t>
            </a:r>
            <a:endParaRPr lang="en-US" sz="1200" b="0" strike="noStrike" spc="-1" dirty="0">
              <a:latin typeface="Arial"/>
            </a:endParaRPr>
          </a:p>
        </p:txBody>
      </p:sp>
      <p:sp>
        <p:nvSpPr>
          <p:cNvPr id="11" name="CustomShape 4">
            <a:extLst>
              <a:ext uri="{FF2B5EF4-FFF2-40B4-BE49-F238E27FC236}">
                <a16:creationId xmlns:a16="http://schemas.microsoft.com/office/drawing/2014/main" id="{D093E097-A399-4385-BD24-CBEC70580D0E}"/>
              </a:ext>
            </a:extLst>
          </p:cNvPr>
          <p:cNvSpPr/>
          <p:nvPr/>
        </p:nvSpPr>
        <p:spPr>
          <a:xfrm>
            <a:off x="-1610565" y="1202397"/>
            <a:ext cx="777096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dirty="0">
                <a:solidFill>
                  <a:srgbClr val="0055A0"/>
                </a:solidFill>
                <a:latin typeface="Arial"/>
                <a:ea typeface="Noto Sans CJK SC Regular"/>
              </a:rPr>
              <a:t>Ch 31, Ch 48, not adjusted , </a:t>
            </a:r>
            <a:r>
              <a:rPr lang="en-US" sz="1800" b="1" u="sng" strike="noStrike" spc="-1" dirty="0">
                <a:solidFill>
                  <a:srgbClr val="0055A0"/>
                </a:solidFill>
                <a:uFillTx/>
                <a:latin typeface="Arial"/>
                <a:ea typeface="Noto Sans CJK SC Regular"/>
              </a:rPr>
              <a:t>coarse mode</a:t>
            </a:r>
            <a:endParaRPr lang="en-US" sz="1800" b="0" strike="noStrike" spc="-1" dirty="0">
              <a:latin typeface="Arial"/>
            </a:endParaRPr>
          </a:p>
        </p:txBody>
      </p:sp>
      <p:pic>
        <p:nvPicPr>
          <p:cNvPr id="12" name="Immagine 11" descr="Immagine che contiene disegnando&#10;&#10;Descrizione generata automaticamente">
            <a:extLst>
              <a:ext uri="{FF2B5EF4-FFF2-40B4-BE49-F238E27FC236}">
                <a16:creationId xmlns:a16="http://schemas.microsoft.com/office/drawing/2014/main" id="{0C56C536-8F3C-4D3C-B1DF-2A5DF11E6D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1591" y="1579737"/>
            <a:ext cx="3147332" cy="2360499"/>
          </a:xfrm>
          <a:prstGeom prst="rect">
            <a:avLst/>
          </a:prstGeom>
        </p:spPr>
      </p:pic>
      <p:sp>
        <p:nvSpPr>
          <p:cNvPr id="13" name="CustomShape 6">
            <a:extLst>
              <a:ext uri="{FF2B5EF4-FFF2-40B4-BE49-F238E27FC236}">
                <a16:creationId xmlns:a16="http://schemas.microsoft.com/office/drawing/2014/main" id="{BFF74E29-CF85-4F5F-A84F-9931010838EE}"/>
              </a:ext>
            </a:extLst>
          </p:cNvPr>
          <p:cNvSpPr/>
          <p:nvPr/>
        </p:nvSpPr>
        <p:spPr>
          <a:xfrm>
            <a:off x="3118623" y="1579737"/>
            <a:ext cx="1649320" cy="60420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200" b="0" strike="noStrike" spc="-1" dirty="0">
                <a:solidFill>
                  <a:srgbClr val="0055A0"/>
                </a:solidFill>
                <a:latin typeface="Arial"/>
                <a:ea typeface="Noto Sans CJK SC Regular"/>
              </a:rPr>
              <a:t>Bin 2492 ~30 ns</a:t>
            </a:r>
            <a:endParaRPr lang="en-US" sz="1200" b="0" strike="noStrike" spc="-1" dirty="0">
              <a:latin typeface="Arial"/>
            </a:endParaRPr>
          </a:p>
          <a:p>
            <a:pPr algn="ctr">
              <a:lnSpc>
                <a:spcPct val="100000"/>
              </a:lnSpc>
            </a:pPr>
            <a:r>
              <a:rPr lang="en-US" sz="1200" b="0" strike="noStrike" spc="-1" dirty="0">
                <a:solidFill>
                  <a:srgbClr val="0055A0"/>
                </a:solidFill>
                <a:latin typeface="Arial"/>
                <a:ea typeface="Noto Sans CJK SC Regular"/>
              </a:rPr>
              <a:t>Cable length difference</a:t>
            </a:r>
            <a:endParaRPr lang="en-US" sz="1200" b="0" strike="noStrike" spc="-1" dirty="0">
              <a:latin typeface="Arial"/>
            </a:endParaRPr>
          </a:p>
        </p:txBody>
      </p:sp>
      <p:sp>
        <p:nvSpPr>
          <p:cNvPr id="14" name="CustomShape 5">
            <a:extLst>
              <a:ext uri="{FF2B5EF4-FFF2-40B4-BE49-F238E27FC236}">
                <a16:creationId xmlns:a16="http://schemas.microsoft.com/office/drawing/2014/main" id="{EB8279CD-2AA9-405A-955F-91FBF5873CF8}"/>
              </a:ext>
            </a:extLst>
          </p:cNvPr>
          <p:cNvSpPr/>
          <p:nvPr/>
        </p:nvSpPr>
        <p:spPr>
          <a:xfrm flipH="1">
            <a:off x="2624818" y="1955967"/>
            <a:ext cx="855667" cy="227979"/>
          </a:xfrm>
          <a:custGeom>
            <a:avLst/>
            <a:gdLst/>
            <a:ahLst/>
            <a:cxnLst/>
            <a:rect l="l" t="t" r="r" b="b"/>
            <a:pathLst>
              <a:path w="21600" h="21600">
                <a:moveTo>
                  <a:pt x="0" y="0"/>
                </a:moveTo>
                <a:lnTo>
                  <a:pt x="21600" y="21600"/>
                </a:lnTo>
              </a:path>
            </a:pathLst>
          </a:custGeom>
          <a:noFill/>
          <a:ln>
            <a:solidFill>
              <a:srgbClr val="FF0000"/>
            </a:solidFill>
            <a:round/>
            <a:tailEnd type="triangle" w="med" len="med"/>
          </a:ln>
          <a:effectLst>
            <a:glow rad="63500">
              <a:schemeClr val="phClr">
                <a:tint val="30000"/>
                <a:shade val="95000"/>
                <a:satMod val="300000"/>
                <a:alpha val="50000"/>
              </a:schemeClr>
            </a:glow>
          </a:effectLst>
        </p:spPr>
        <p:style>
          <a:lnRef idx="2">
            <a:schemeClr val="accent1"/>
          </a:lnRef>
          <a:fillRef idx="0">
            <a:schemeClr val="accent1"/>
          </a:fillRef>
          <a:effectRef idx="1">
            <a:schemeClr val="accent1"/>
          </a:effectRef>
          <a:fontRef idx="minor"/>
        </p:style>
      </p:sp>
      <p:sp>
        <p:nvSpPr>
          <p:cNvPr id="16" name="CustomShape 4">
            <a:extLst>
              <a:ext uri="{FF2B5EF4-FFF2-40B4-BE49-F238E27FC236}">
                <a16:creationId xmlns:a16="http://schemas.microsoft.com/office/drawing/2014/main" id="{660206A9-C589-44DB-99DD-C6BC146C98B2}"/>
              </a:ext>
            </a:extLst>
          </p:cNvPr>
          <p:cNvSpPr/>
          <p:nvPr/>
        </p:nvSpPr>
        <p:spPr>
          <a:xfrm>
            <a:off x="930050" y="3940236"/>
            <a:ext cx="777096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dirty="0">
                <a:solidFill>
                  <a:srgbClr val="0055A0"/>
                </a:solidFill>
                <a:latin typeface="Arial"/>
                <a:ea typeface="Noto Sans CJK SC Regular"/>
              </a:rPr>
              <a:t>Ch 31, Ch 48, adjusted each half , </a:t>
            </a:r>
            <a:r>
              <a:rPr lang="en-US" sz="1800" b="1" u="sng" strike="noStrike" spc="-1" dirty="0">
                <a:solidFill>
                  <a:srgbClr val="0055A0"/>
                </a:solidFill>
                <a:uFillTx/>
                <a:latin typeface="Arial"/>
                <a:ea typeface="Noto Sans CJK SC Regular"/>
              </a:rPr>
              <a:t>fine mode</a:t>
            </a:r>
            <a:endParaRPr lang="en-US" sz="1800" b="0" strike="noStrike" spc="-1" dirty="0">
              <a:latin typeface="Arial"/>
            </a:endParaRPr>
          </a:p>
        </p:txBody>
      </p:sp>
      <p:sp>
        <p:nvSpPr>
          <p:cNvPr id="17" name="CustomShape 5">
            <a:extLst>
              <a:ext uri="{FF2B5EF4-FFF2-40B4-BE49-F238E27FC236}">
                <a16:creationId xmlns:a16="http://schemas.microsoft.com/office/drawing/2014/main" id="{4D4FD719-18F6-4A32-9BD6-272E10C98C1D}"/>
              </a:ext>
            </a:extLst>
          </p:cNvPr>
          <p:cNvSpPr/>
          <p:nvPr/>
        </p:nvSpPr>
        <p:spPr>
          <a:xfrm flipH="1">
            <a:off x="4975231" y="4678626"/>
            <a:ext cx="1758040" cy="552012"/>
          </a:xfrm>
          <a:custGeom>
            <a:avLst/>
            <a:gdLst/>
            <a:ahLst/>
            <a:cxnLst/>
            <a:rect l="l" t="t" r="r" b="b"/>
            <a:pathLst>
              <a:path w="21600" h="21600">
                <a:moveTo>
                  <a:pt x="0" y="0"/>
                </a:moveTo>
                <a:lnTo>
                  <a:pt x="21600" y="21600"/>
                </a:lnTo>
              </a:path>
            </a:pathLst>
          </a:custGeom>
          <a:noFill/>
          <a:ln>
            <a:solidFill>
              <a:srgbClr val="FF0000"/>
            </a:solidFill>
            <a:round/>
            <a:tailEnd type="triangle" w="med" len="med"/>
          </a:ln>
          <a:effectLst>
            <a:glow rad="63500">
              <a:schemeClr val="phClr">
                <a:tint val="30000"/>
                <a:shade val="95000"/>
                <a:satMod val="300000"/>
                <a:alpha val="50000"/>
              </a:schemeClr>
            </a:glow>
          </a:effectLst>
        </p:spPr>
        <p:style>
          <a:lnRef idx="2">
            <a:schemeClr val="accent1"/>
          </a:lnRef>
          <a:fillRef idx="0">
            <a:schemeClr val="accent1"/>
          </a:fillRef>
          <a:effectRef idx="1">
            <a:schemeClr val="accent1"/>
          </a:effectRef>
          <a:fontRef idx="minor"/>
        </p:style>
      </p:sp>
      <p:sp>
        <p:nvSpPr>
          <p:cNvPr id="18" name="CustomShape 6">
            <a:extLst>
              <a:ext uri="{FF2B5EF4-FFF2-40B4-BE49-F238E27FC236}">
                <a16:creationId xmlns:a16="http://schemas.microsoft.com/office/drawing/2014/main" id="{5D97BED1-DF5A-4DE4-BCF3-980F0435A2F3}"/>
              </a:ext>
            </a:extLst>
          </p:cNvPr>
          <p:cNvSpPr/>
          <p:nvPr/>
        </p:nvSpPr>
        <p:spPr>
          <a:xfrm>
            <a:off x="6501509" y="4350968"/>
            <a:ext cx="215532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200" b="0" strike="noStrike" spc="-1" dirty="0">
                <a:solidFill>
                  <a:srgbClr val="0055A0"/>
                </a:solidFill>
                <a:latin typeface="Arial"/>
                <a:ea typeface="Noto Sans CJK SC Regular"/>
              </a:rPr>
              <a:t>Bin 9968  ~30 ns</a:t>
            </a:r>
            <a:endParaRPr lang="en-US" sz="1200" b="0" strike="noStrike" spc="-1" dirty="0">
              <a:latin typeface="Arial"/>
            </a:endParaRPr>
          </a:p>
          <a:p>
            <a:pPr algn="ctr">
              <a:lnSpc>
                <a:spcPct val="100000"/>
              </a:lnSpc>
            </a:pPr>
            <a:r>
              <a:rPr lang="en-US" sz="1200" b="0" strike="noStrike" spc="-1" dirty="0">
                <a:solidFill>
                  <a:srgbClr val="0055A0"/>
                </a:solidFill>
                <a:latin typeface="Arial"/>
                <a:ea typeface="Noto Sans CJK SC Regular"/>
              </a:rPr>
              <a:t>Cable length difference</a:t>
            </a:r>
            <a:endParaRPr lang="en-US" sz="1200" b="0" strike="noStrike" spc="-1" dirty="0">
              <a:latin typeface="Arial"/>
            </a:endParaRPr>
          </a:p>
        </p:txBody>
      </p:sp>
      <p:sp>
        <p:nvSpPr>
          <p:cNvPr id="19" name="CustomShape 4">
            <a:extLst>
              <a:ext uri="{FF2B5EF4-FFF2-40B4-BE49-F238E27FC236}">
                <a16:creationId xmlns:a16="http://schemas.microsoft.com/office/drawing/2014/main" id="{01833477-EC27-4EFB-AF6D-EF3FC5F7907D}"/>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 name="CustomShape 1"/>
          <p:cNvSpPr/>
          <p:nvPr/>
        </p:nvSpPr>
        <p:spPr>
          <a:xfrm>
            <a:off x="457200" y="259848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600" b="0" strike="noStrike" spc="-1">
                <a:solidFill>
                  <a:srgbClr val="0055A0"/>
                </a:solidFill>
                <a:latin typeface="Arial"/>
                <a:ea typeface="DejaVu Sans"/>
              </a:rPr>
              <a:t>PicoTDC Integrated Pulse Generator </a:t>
            </a:r>
            <a:endParaRPr lang="en-US" sz="4600" b="0" strike="noStrike" spc="-1">
              <a:latin typeface="Arial"/>
            </a:endParaRPr>
          </a:p>
        </p:txBody>
      </p:sp>
      <p:sp>
        <p:nvSpPr>
          <p:cNvPr id="1147"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5BA5242B-7081-4114-B422-AF615C38A83F}" type="slidenum">
              <a:rPr lang="en-US" sz="1200" b="0" strike="noStrike" spc="-1">
                <a:solidFill>
                  <a:srgbClr val="8B99BD"/>
                </a:solidFill>
                <a:latin typeface="Arial"/>
                <a:ea typeface="DejaVu Sans"/>
              </a:rPr>
              <a:t>44</a:t>
            </a:fld>
            <a:endParaRPr lang="en-US" sz="1200" b="0" strike="noStrike" spc="-1">
              <a:latin typeface="Arial"/>
            </a:endParaRPr>
          </a:p>
        </p:txBody>
      </p:sp>
      <p:sp>
        <p:nvSpPr>
          <p:cNvPr id="1148"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5" name="CustomShape 4">
            <a:extLst>
              <a:ext uri="{FF2B5EF4-FFF2-40B4-BE49-F238E27FC236}">
                <a16:creationId xmlns:a16="http://schemas.microsoft.com/office/drawing/2014/main" id="{0039D808-ED57-4577-8B56-79840E0070AD}"/>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9" name="CustomShape 1"/>
          <p:cNvSpPr/>
          <p:nvPr/>
        </p:nvSpPr>
        <p:spPr>
          <a:xfrm>
            <a:off x="460980" y="986252"/>
            <a:ext cx="8133840" cy="3805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750" indent="-285750">
              <a:lnSpc>
                <a:spcPct val="100000"/>
              </a:lnSpc>
              <a:buFont typeface="Arial" panose="020B0604020202020204" pitchFamily="34" charset="0"/>
              <a:buChar char="•"/>
            </a:pPr>
            <a:r>
              <a:rPr lang="en-US" sz="1600" b="0" strike="noStrike" spc="-1" dirty="0">
                <a:solidFill>
                  <a:srgbClr val="0055A0"/>
                </a:solidFill>
                <a:latin typeface="Arial"/>
                <a:ea typeface="DejaVu Sans"/>
              </a:rPr>
              <a:t>The </a:t>
            </a:r>
            <a:r>
              <a:rPr lang="en-US" sz="1600" b="0" strike="noStrike" spc="-1" dirty="0" err="1">
                <a:solidFill>
                  <a:srgbClr val="0055A0"/>
                </a:solidFill>
                <a:latin typeface="Arial"/>
                <a:ea typeface="DejaVu Sans"/>
              </a:rPr>
              <a:t>PicoTDC</a:t>
            </a:r>
            <a:r>
              <a:rPr lang="en-US" sz="1600" b="0" strike="noStrike" spc="-1" dirty="0">
                <a:solidFill>
                  <a:srgbClr val="0055A0"/>
                </a:solidFill>
                <a:latin typeface="Arial"/>
                <a:ea typeface="DejaVu Sans"/>
              </a:rPr>
              <a:t> contains a pulse generator for system testing purposes, able to generate a differential output signal.</a:t>
            </a:r>
            <a:endParaRPr lang="en-US" sz="1600" b="0" strike="noStrike" spc="-1" dirty="0">
              <a:latin typeface="Arial"/>
            </a:endParaRPr>
          </a:p>
          <a:p>
            <a:pPr marL="285750" indent="-285750">
              <a:lnSpc>
                <a:spcPct val="100000"/>
              </a:lnSpc>
              <a:buFont typeface="Arial" panose="020B0604020202020204" pitchFamily="34" charset="0"/>
              <a:buChar char="•"/>
            </a:pPr>
            <a:endParaRPr lang="en-US" sz="1600" b="0" strike="noStrike" spc="-1" dirty="0">
              <a:latin typeface="Arial"/>
            </a:endParaRPr>
          </a:p>
          <a:p>
            <a:pPr marL="285750" indent="-285750">
              <a:lnSpc>
                <a:spcPct val="100000"/>
              </a:lnSpc>
              <a:buFont typeface="Arial" panose="020B0604020202020204" pitchFamily="34" charset="0"/>
              <a:buChar char="•"/>
            </a:pPr>
            <a:r>
              <a:rPr lang="en-US" sz="1600" b="0" strike="noStrike" spc="-1" dirty="0">
                <a:solidFill>
                  <a:srgbClr val="0055A0"/>
                </a:solidFill>
                <a:latin typeface="Arial"/>
                <a:ea typeface="DejaVu Sans"/>
              </a:rPr>
              <a:t>The output can either be a 1.28GHz clock with selectable phase shift or a configurable </a:t>
            </a:r>
            <a:r>
              <a:rPr lang="en-US" sz="1600" b="0" strike="noStrike" spc="-1" dirty="0" err="1">
                <a:solidFill>
                  <a:srgbClr val="0055A0"/>
                </a:solidFill>
                <a:latin typeface="Arial"/>
                <a:ea typeface="DejaVu Sans"/>
              </a:rPr>
              <a:t>pulse.This</a:t>
            </a:r>
            <a:r>
              <a:rPr lang="en-US" sz="1600" b="0" strike="noStrike" spc="-1" dirty="0">
                <a:solidFill>
                  <a:srgbClr val="0055A0"/>
                </a:solidFill>
                <a:latin typeface="Arial"/>
                <a:ea typeface="DejaVu Sans"/>
              </a:rPr>
              <a:t> works internally with a selection of one of the 256 clock phases of the upper half of the timing macro. </a:t>
            </a:r>
            <a:endParaRPr lang="en-US" sz="1600" b="0" strike="noStrike" spc="-1" dirty="0">
              <a:latin typeface="Arial"/>
            </a:endParaRPr>
          </a:p>
          <a:p>
            <a:pPr marL="285750" indent="-285750">
              <a:lnSpc>
                <a:spcPct val="100000"/>
              </a:lnSpc>
              <a:buFont typeface="Arial" panose="020B0604020202020204" pitchFamily="34" charset="0"/>
              <a:buChar char="•"/>
            </a:pPr>
            <a:endParaRPr lang="en-US" sz="1600" b="0" strike="noStrike" spc="-1" dirty="0">
              <a:latin typeface="Arial"/>
            </a:endParaRPr>
          </a:p>
          <a:p>
            <a:pPr marL="285750" indent="-285750">
              <a:lnSpc>
                <a:spcPct val="100000"/>
              </a:lnSpc>
              <a:buFont typeface="Arial" panose="020B0604020202020204" pitchFamily="34" charset="0"/>
              <a:buChar char="•"/>
            </a:pPr>
            <a:r>
              <a:rPr lang="en-US" sz="1600" b="0" strike="noStrike" spc="-1" dirty="0">
                <a:solidFill>
                  <a:srgbClr val="0055A0"/>
                </a:solidFill>
                <a:latin typeface="Arial"/>
                <a:ea typeface="DejaVu Sans"/>
              </a:rPr>
              <a:t>In this example, the pulse generator was configured to use clock phase 192 (relation to the 40MHz clock), the time of the rising edge is set to 1, the falling edge to 4 and the repetition time to 7.</a:t>
            </a:r>
            <a:endParaRPr lang="en-US" sz="1600" b="0" strike="noStrike" spc="-1" dirty="0">
              <a:latin typeface="Arial"/>
            </a:endParaRPr>
          </a:p>
        </p:txBody>
      </p:sp>
      <p:sp>
        <p:nvSpPr>
          <p:cNvPr id="1150" name="CustomShape 2"/>
          <p:cNvSpPr/>
          <p:nvPr/>
        </p:nvSpPr>
        <p:spPr>
          <a:xfrm>
            <a:off x="416880" y="327960"/>
            <a:ext cx="8222040" cy="7005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85000" lnSpcReduction="10000"/>
          </a:bodyPr>
          <a:lstStyle/>
          <a:p>
            <a:pPr>
              <a:lnSpc>
                <a:spcPct val="100000"/>
              </a:lnSpc>
            </a:pPr>
            <a:r>
              <a:rPr lang="en-US" sz="4000" b="0" strike="noStrike" spc="-1">
                <a:solidFill>
                  <a:srgbClr val="0055A0"/>
                </a:solidFill>
                <a:latin typeface="Arial"/>
                <a:ea typeface="DejaVu Sans"/>
              </a:rPr>
              <a:t>PicoTDC: Integrate Pulse Generator test</a:t>
            </a:r>
            <a:endParaRPr lang="en-US" sz="4000" b="0" strike="noStrike" spc="-1">
              <a:latin typeface="Arial"/>
            </a:endParaRPr>
          </a:p>
        </p:txBody>
      </p:sp>
      <p:sp>
        <p:nvSpPr>
          <p:cNvPr id="1151" name="CustomShape 3"/>
          <p:cNvSpPr/>
          <p:nvPr/>
        </p:nvSpPr>
        <p:spPr>
          <a:xfrm>
            <a:off x="8221320" y="6420960"/>
            <a:ext cx="497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2F732016-8EED-4036-A5A3-C97D46432CE4}" type="slidenum">
              <a:rPr lang="en-US" sz="1200" b="0" strike="noStrike" spc="-1">
                <a:solidFill>
                  <a:srgbClr val="8B99BD"/>
                </a:solidFill>
                <a:latin typeface="Arial"/>
                <a:ea typeface="DejaVu Sans"/>
              </a:rPr>
              <a:t>45</a:t>
            </a:fld>
            <a:endParaRPr lang="en-US" sz="1200" b="0" strike="noStrike" spc="-1">
              <a:latin typeface="Arial"/>
            </a:endParaRPr>
          </a:p>
        </p:txBody>
      </p:sp>
      <p:sp>
        <p:nvSpPr>
          <p:cNvPr id="1152" name="CustomShape 4"/>
          <p:cNvSpPr/>
          <p:nvPr/>
        </p:nvSpPr>
        <p:spPr>
          <a:xfrm>
            <a:off x="5182920" y="6356520"/>
            <a:ext cx="2891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1153" name="Immagine 1152"/>
          <p:cNvPicPr/>
          <p:nvPr/>
        </p:nvPicPr>
        <p:blipFill>
          <a:blip r:embed="rId3"/>
          <a:stretch/>
        </p:blipFill>
        <p:spPr>
          <a:xfrm>
            <a:off x="843480" y="3566160"/>
            <a:ext cx="7293240" cy="2741760"/>
          </a:xfrm>
          <a:prstGeom prst="rect">
            <a:avLst/>
          </a:prstGeom>
          <a:ln>
            <a:noFill/>
          </a:ln>
        </p:spPr>
      </p:pic>
      <p:sp>
        <p:nvSpPr>
          <p:cNvPr id="7" name="CustomShape 4">
            <a:extLst>
              <a:ext uri="{FF2B5EF4-FFF2-40B4-BE49-F238E27FC236}">
                <a16:creationId xmlns:a16="http://schemas.microsoft.com/office/drawing/2014/main" id="{F1176012-17E5-41FB-AB75-1551CC4F4E97}"/>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4" name="CustomShape 1"/>
          <p:cNvSpPr/>
          <p:nvPr/>
        </p:nvSpPr>
        <p:spPr>
          <a:xfrm>
            <a:off x="548640" y="1222200"/>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DejaVu Sans"/>
              </a:rPr>
              <a:t>Ch 1,  phase 3, rising 513(LSB), falling 1027(LSB), reload 1028</a:t>
            </a:r>
            <a:r>
              <a:rPr lang="en-US" sz="1600" b="0" strike="noStrike" spc="-1">
                <a:solidFill>
                  <a:srgbClr val="0055A0"/>
                </a:solidFill>
                <a:latin typeface="Arial"/>
                <a:ea typeface="DejaVu Sans"/>
              </a:rPr>
              <a:t>(LSB)</a:t>
            </a:r>
            <a:endParaRPr lang="en-US" sz="1600" b="0" strike="noStrike" spc="-1">
              <a:latin typeface="Arial"/>
            </a:endParaRPr>
          </a:p>
        </p:txBody>
      </p:sp>
      <p:sp>
        <p:nvSpPr>
          <p:cNvPr id="1155" name="CustomShape 2"/>
          <p:cNvSpPr/>
          <p:nvPr/>
        </p:nvSpPr>
        <p:spPr>
          <a:xfrm>
            <a:off x="416880" y="327960"/>
            <a:ext cx="8222040" cy="7005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fontScale="85000" lnSpcReduction="10000"/>
          </a:bodyPr>
          <a:lstStyle/>
          <a:p>
            <a:pPr>
              <a:lnSpc>
                <a:spcPct val="100000"/>
              </a:lnSpc>
            </a:pPr>
            <a:r>
              <a:rPr lang="en-US" sz="4000" b="0" strike="noStrike" spc="-1">
                <a:solidFill>
                  <a:srgbClr val="0055A0"/>
                </a:solidFill>
                <a:latin typeface="Arial"/>
                <a:ea typeface="DejaVu Sans"/>
              </a:rPr>
              <a:t>PicoTDC: Integrate Pulse Generator test</a:t>
            </a:r>
            <a:endParaRPr lang="en-US" sz="4000" b="0" strike="noStrike" spc="-1">
              <a:latin typeface="Arial"/>
            </a:endParaRPr>
          </a:p>
        </p:txBody>
      </p:sp>
      <p:sp>
        <p:nvSpPr>
          <p:cNvPr id="1156" name="CustomShape 3"/>
          <p:cNvSpPr/>
          <p:nvPr/>
        </p:nvSpPr>
        <p:spPr>
          <a:xfrm>
            <a:off x="8221320" y="6420960"/>
            <a:ext cx="497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F1F5F727-5BDB-4317-ABF4-ED71CAAAA258}" type="slidenum">
              <a:rPr lang="en-US" sz="1200" b="0" strike="noStrike" spc="-1">
                <a:solidFill>
                  <a:srgbClr val="8B99BD"/>
                </a:solidFill>
                <a:latin typeface="Arial"/>
                <a:ea typeface="DejaVu Sans"/>
              </a:rPr>
              <a:t>46</a:t>
            </a:fld>
            <a:endParaRPr lang="en-US" sz="1200" b="0" strike="noStrike" spc="-1">
              <a:latin typeface="Arial"/>
            </a:endParaRPr>
          </a:p>
        </p:txBody>
      </p:sp>
      <p:sp>
        <p:nvSpPr>
          <p:cNvPr id="1157" name="CustomShape 4"/>
          <p:cNvSpPr/>
          <p:nvPr/>
        </p:nvSpPr>
        <p:spPr>
          <a:xfrm>
            <a:off x="5182920" y="6356520"/>
            <a:ext cx="2891880" cy="361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1158" name="CustomShape 5"/>
          <p:cNvSpPr/>
          <p:nvPr/>
        </p:nvSpPr>
        <p:spPr>
          <a:xfrm>
            <a:off x="548640" y="1554480"/>
            <a:ext cx="7768080" cy="330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a:solidFill>
                  <a:srgbClr val="0055A0"/>
                </a:solidFill>
                <a:latin typeface="Arial"/>
                <a:ea typeface="DejaVu Sans"/>
              </a:rPr>
              <a:t>Period= reload(LSB)*0.78125ns=803 ns</a:t>
            </a:r>
            <a:endParaRPr lang="en-US" sz="1600" b="0" strike="noStrike" spc="-1">
              <a:latin typeface="Arial"/>
            </a:endParaRPr>
          </a:p>
        </p:txBody>
      </p:sp>
      <p:pic>
        <p:nvPicPr>
          <p:cNvPr id="1159" name="Immagine 1158"/>
          <p:cNvPicPr/>
          <p:nvPr/>
        </p:nvPicPr>
        <p:blipFill>
          <a:blip r:embed="rId3"/>
          <a:srcRect t="5274" b="1398"/>
          <a:stretch/>
        </p:blipFill>
        <p:spPr>
          <a:xfrm>
            <a:off x="1645920" y="1920600"/>
            <a:ext cx="5485680" cy="3839400"/>
          </a:xfrm>
          <a:prstGeom prst="rect">
            <a:avLst/>
          </a:prstGeom>
          <a:ln>
            <a:noFill/>
          </a:ln>
        </p:spPr>
      </p:pic>
      <p:sp>
        <p:nvSpPr>
          <p:cNvPr id="1160" name="CustomShape 6"/>
          <p:cNvSpPr/>
          <p:nvPr/>
        </p:nvSpPr>
        <p:spPr>
          <a:xfrm>
            <a:off x="1463040" y="1885680"/>
            <a:ext cx="5760360" cy="53640"/>
          </a:xfrm>
          <a:prstGeom prst="rect">
            <a:avLst/>
          </a:prstGeom>
          <a:solidFill>
            <a:srgbClr val="FFFFFF"/>
          </a:solidFill>
          <a:ln>
            <a:solidFill>
              <a:srgbClr val="FFFFFF"/>
            </a:solidFill>
          </a:ln>
        </p:spPr>
        <p:style>
          <a:lnRef idx="0">
            <a:scrgbClr r="0" g="0" b="0"/>
          </a:lnRef>
          <a:fillRef idx="0">
            <a:scrgbClr r="0" g="0" b="0"/>
          </a:fillRef>
          <a:effectRef idx="0">
            <a:scrgbClr r="0" g="0" b="0"/>
          </a:effectRef>
          <a:fontRef idx="minor"/>
        </p:style>
      </p:sp>
      <p:sp>
        <p:nvSpPr>
          <p:cNvPr id="1161" name="CustomShape 7"/>
          <p:cNvSpPr/>
          <p:nvPr/>
        </p:nvSpPr>
        <p:spPr>
          <a:xfrm>
            <a:off x="1463040" y="5706720"/>
            <a:ext cx="5760360" cy="145080"/>
          </a:xfrm>
          <a:prstGeom prst="rect">
            <a:avLst/>
          </a:prstGeom>
          <a:solidFill>
            <a:srgbClr val="FFFFFF"/>
          </a:solidFill>
          <a:ln>
            <a:solidFill>
              <a:srgbClr val="FFFFFF"/>
            </a:solidFill>
          </a:ln>
        </p:spPr>
        <p:style>
          <a:lnRef idx="0">
            <a:scrgbClr r="0" g="0" b="0"/>
          </a:lnRef>
          <a:fillRef idx="0">
            <a:scrgbClr r="0" g="0" b="0"/>
          </a:fillRef>
          <a:effectRef idx="0">
            <a:scrgbClr r="0" g="0" b="0"/>
          </a:effectRef>
          <a:fontRef idx="minor"/>
        </p:style>
      </p:sp>
      <p:sp>
        <p:nvSpPr>
          <p:cNvPr id="1162" name="CustomShape 8"/>
          <p:cNvSpPr/>
          <p:nvPr/>
        </p:nvSpPr>
        <p:spPr>
          <a:xfrm>
            <a:off x="822960" y="5704200"/>
            <a:ext cx="7768080" cy="605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600" b="0" strike="noStrike" spc="-1">
                <a:solidFill>
                  <a:srgbClr val="CE181E"/>
                </a:solidFill>
                <a:latin typeface="Arial"/>
                <a:ea typeface="DejaVu Sans"/>
              </a:rPr>
              <a:t>Measurement done with limited bandwidth and sampling frequency scope. </a:t>
            </a:r>
            <a:endParaRPr lang="en-US" sz="1600" b="0" strike="noStrike" spc="-1">
              <a:latin typeface="Arial"/>
            </a:endParaRPr>
          </a:p>
          <a:p>
            <a:pPr algn="ctr">
              <a:lnSpc>
                <a:spcPct val="100000"/>
              </a:lnSpc>
            </a:pPr>
            <a:r>
              <a:rPr lang="en-US" sz="1600" b="0" strike="noStrike" spc="-1">
                <a:solidFill>
                  <a:srgbClr val="CE181E"/>
                </a:solidFill>
                <a:latin typeface="Arial"/>
                <a:ea typeface="DejaVu Sans"/>
              </a:rPr>
              <a:t>More measurements to be done with high speed scope back to CERN.</a:t>
            </a:r>
            <a:endParaRPr lang="en-US" sz="1600" b="0" strike="noStrike" spc="-1">
              <a:latin typeface="Arial"/>
            </a:endParaRPr>
          </a:p>
        </p:txBody>
      </p:sp>
      <p:sp>
        <p:nvSpPr>
          <p:cNvPr id="11" name="CustomShape 4">
            <a:extLst>
              <a:ext uri="{FF2B5EF4-FFF2-40B4-BE49-F238E27FC236}">
                <a16:creationId xmlns:a16="http://schemas.microsoft.com/office/drawing/2014/main" id="{86E66A88-554F-4C8E-B9F5-DF21A8CDAE1D}"/>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3" name="CustomShape 1"/>
          <p:cNvSpPr/>
          <p:nvPr/>
        </p:nvSpPr>
        <p:spPr>
          <a:xfrm>
            <a:off x="457200" y="259848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4600" b="0" strike="noStrike" spc="-1">
                <a:solidFill>
                  <a:srgbClr val="0055A0"/>
                </a:solidFill>
                <a:latin typeface="Arial"/>
                <a:ea typeface="DejaVu Sans"/>
              </a:rPr>
              <a:t>PicoTDC new version</a:t>
            </a:r>
            <a:endParaRPr lang="en-US" sz="4600" b="0" strike="noStrike" spc="-1">
              <a:latin typeface="Arial"/>
            </a:endParaRPr>
          </a:p>
        </p:txBody>
      </p:sp>
      <p:sp>
        <p:nvSpPr>
          <p:cNvPr id="1164"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F20610CE-D423-4C9E-A158-2AD500CB60A8}" type="slidenum">
              <a:rPr lang="en-US" sz="1200" b="0" strike="noStrike" spc="-1">
                <a:solidFill>
                  <a:srgbClr val="8B99BD"/>
                </a:solidFill>
                <a:latin typeface="Arial"/>
                <a:ea typeface="DejaVu Sans"/>
              </a:rPr>
              <a:t>47</a:t>
            </a:fld>
            <a:endParaRPr lang="en-US" sz="1200" b="0" strike="noStrike" spc="-1">
              <a:latin typeface="Arial"/>
            </a:endParaRPr>
          </a:p>
        </p:txBody>
      </p:sp>
      <p:sp>
        <p:nvSpPr>
          <p:cNvPr id="1165" name="CustomShape 3"/>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5" name="CustomShape 4">
            <a:extLst>
              <a:ext uri="{FF2B5EF4-FFF2-40B4-BE49-F238E27FC236}">
                <a16:creationId xmlns:a16="http://schemas.microsoft.com/office/drawing/2014/main" id="{293FA756-C84D-46D8-80C7-A9ACAA7AD22D}"/>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6" name="CustomShape 1"/>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FECE26FA-E07D-430B-A904-40ADA7A18BCE}" type="slidenum">
              <a:rPr lang="en-US" sz="1200" b="0" strike="noStrike" spc="-1">
                <a:solidFill>
                  <a:srgbClr val="8B99BD"/>
                </a:solidFill>
                <a:latin typeface="Arial"/>
                <a:ea typeface="DejaVu Sans"/>
              </a:rPr>
              <a:t>48</a:t>
            </a:fld>
            <a:endParaRPr lang="en-US" sz="1200" b="0" strike="noStrike" spc="-1">
              <a:latin typeface="Arial"/>
            </a:endParaRPr>
          </a:p>
        </p:txBody>
      </p:sp>
      <p:sp>
        <p:nvSpPr>
          <p:cNvPr id="1167" name="CustomShape 2"/>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1168" name="CustomShape 3"/>
          <p:cNvSpPr/>
          <p:nvPr/>
        </p:nvSpPr>
        <p:spPr>
          <a:xfrm>
            <a:off x="452880" y="79920"/>
            <a:ext cx="3426480" cy="81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4800" b="0" strike="noStrike" spc="-1">
                <a:solidFill>
                  <a:srgbClr val="0055A0"/>
                </a:solidFill>
                <a:latin typeface="Arial"/>
                <a:ea typeface="DejaVu Sans"/>
              </a:rPr>
              <a:t>PicoTDC v2</a:t>
            </a:r>
            <a:endParaRPr lang="en-US" sz="4800" b="0" strike="noStrike" spc="-1">
              <a:latin typeface="Arial"/>
            </a:endParaRPr>
          </a:p>
        </p:txBody>
      </p:sp>
      <p:sp>
        <p:nvSpPr>
          <p:cNvPr id="1169" name="CustomShape 4"/>
          <p:cNvSpPr/>
          <p:nvPr/>
        </p:nvSpPr>
        <p:spPr>
          <a:xfrm>
            <a:off x="610920" y="1318320"/>
            <a:ext cx="7765920" cy="1036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55A0"/>
                </a:solidFill>
                <a:latin typeface="Arial"/>
                <a:ea typeface="DejaVu Sans"/>
              </a:rPr>
              <a:t>New features available on version 2:</a:t>
            </a:r>
            <a:endParaRPr lang="en-US" sz="1800" b="0" strike="noStrike" spc="-1">
              <a:latin typeface="Arial"/>
            </a:endParaRPr>
          </a:p>
          <a:p>
            <a:pPr marL="285840" indent="-280080">
              <a:lnSpc>
                <a:spcPct val="100000"/>
              </a:lnSpc>
              <a:buClr>
                <a:srgbClr val="0055A0"/>
              </a:buClr>
              <a:buFont typeface="Arial"/>
              <a:buChar char="•"/>
            </a:pPr>
            <a:r>
              <a:rPr lang="en-US" sz="1800" b="0" strike="noStrike" spc="-1">
                <a:solidFill>
                  <a:srgbClr val="0055A0"/>
                </a:solidFill>
                <a:latin typeface="Arial"/>
                <a:ea typeface="DejaVu Sans"/>
              </a:rPr>
              <a:t>Configurable pulse generator on chip </a:t>
            </a:r>
            <a:endParaRPr lang="en-US" sz="1800" b="0" strike="noStrike" spc="-1">
              <a:latin typeface="Arial"/>
            </a:endParaRPr>
          </a:p>
          <a:p>
            <a:pPr marL="285840" indent="-280080">
              <a:lnSpc>
                <a:spcPct val="100000"/>
              </a:lnSpc>
              <a:buClr>
                <a:srgbClr val="0055A0"/>
              </a:buClr>
              <a:buFont typeface="Arial"/>
              <a:buChar char="•"/>
            </a:pPr>
            <a:r>
              <a:rPr lang="en-US" sz="1800" b="0" strike="noStrike" spc="-1">
                <a:solidFill>
                  <a:srgbClr val="0055A0"/>
                </a:solidFill>
                <a:latin typeface="Arial"/>
                <a:ea typeface="DejaVu Sans"/>
              </a:rPr>
              <a:t>Trigger from channel 1 </a:t>
            </a:r>
            <a:endParaRPr lang="en-US" sz="1800" b="0" strike="noStrike" spc="-1">
              <a:latin typeface="Arial"/>
            </a:endParaRPr>
          </a:p>
          <a:p>
            <a:pPr>
              <a:lnSpc>
                <a:spcPct val="100000"/>
              </a:lnSpc>
            </a:pPr>
            <a:endParaRPr lang="en-US" sz="1800" b="0" strike="noStrike" spc="-1">
              <a:latin typeface="Arial"/>
            </a:endParaRPr>
          </a:p>
          <a:p>
            <a:pPr>
              <a:lnSpc>
                <a:spcPct val="100000"/>
              </a:lnSpc>
            </a:pPr>
            <a:r>
              <a:rPr lang="en-US" sz="1800" b="0" strike="noStrike" spc="-1">
                <a:solidFill>
                  <a:srgbClr val="0055A0"/>
                </a:solidFill>
                <a:latin typeface="Arial"/>
                <a:ea typeface="DejaVu Sans"/>
              </a:rPr>
              <a:t> </a:t>
            </a:r>
            <a:endParaRPr lang="en-US" sz="1800" b="0" strike="noStrike" spc="-1">
              <a:latin typeface="Arial"/>
            </a:endParaRPr>
          </a:p>
        </p:txBody>
      </p:sp>
      <p:sp>
        <p:nvSpPr>
          <p:cNvPr id="1170" name="CustomShape 5"/>
          <p:cNvSpPr/>
          <p:nvPr/>
        </p:nvSpPr>
        <p:spPr>
          <a:xfrm>
            <a:off x="610920" y="2427120"/>
            <a:ext cx="7855200" cy="2279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55A0"/>
                </a:solidFill>
                <a:latin typeface="Arial"/>
                <a:ea typeface="DejaVu Sans"/>
              </a:rPr>
              <a:t>Production schedule:</a:t>
            </a:r>
            <a:endParaRPr lang="en-US" sz="1800" b="0" strike="noStrike" spc="-1">
              <a:latin typeface="Arial"/>
            </a:endParaRPr>
          </a:p>
          <a:p>
            <a:pPr marL="285840" indent="-280080">
              <a:lnSpc>
                <a:spcPct val="100000"/>
              </a:lnSpc>
              <a:buClr>
                <a:srgbClr val="0055A0"/>
              </a:buClr>
              <a:buFont typeface="Arial"/>
              <a:buChar char="•"/>
            </a:pPr>
            <a:r>
              <a:rPr lang="en-US" sz="1800" b="0" strike="noStrike" spc="-1">
                <a:solidFill>
                  <a:srgbClr val="0055A0"/>
                </a:solidFill>
                <a:latin typeface="Arial"/>
                <a:ea typeface="DejaVu Sans"/>
              </a:rPr>
              <a:t>PicoTDCv2 at CERN  bonded on old test board available and tested</a:t>
            </a:r>
            <a:endParaRPr lang="en-US" sz="1800" b="0" strike="noStrike" spc="-1">
              <a:latin typeface="Arial"/>
            </a:endParaRPr>
          </a:p>
          <a:p>
            <a:pPr marL="285840" indent="-280080">
              <a:lnSpc>
                <a:spcPct val="100000"/>
              </a:lnSpc>
              <a:buClr>
                <a:srgbClr val="0055A0"/>
              </a:buClr>
              <a:buFont typeface="Arial"/>
              <a:buChar char="•"/>
            </a:pPr>
            <a:r>
              <a:rPr lang="en-US" sz="1800" b="0" strike="noStrike" spc="-1">
                <a:solidFill>
                  <a:srgbClr val="0055A0"/>
                </a:solidFill>
                <a:latin typeface="Arial"/>
                <a:ea typeface="DejaVu Sans"/>
              </a:rPr>
              <a:t>Functional and timing performance test of PicoTDCv2 bonded on old PCB ongoing</a:t>
            </a:r>
            <a:endParaRPr lang="en-US" sz="1800" b="0" strike="noStrike" spc="-1">
              <a:latin typeface="Arial"/>
            </a:endParaRPr>
          </a:p>
          <a:p>
            <a:pPr marL="285840" indent="-280080">
              <a:lnSpc>
                <a:spcPct val="100000"/>
              </a:lnSpc>
              <a:buClr>
                <a:srgbClr val="0055A0"/>
              </a:buClr>
              <a:buFont typeface="Arial"/>
              <a:buChar char="•"/>
            </a:pPr>
            <a:r>
              <a:rPr lang="en-US" sz="1800" b="0" strike="noStrike" spc="-1">
                <a:solidFill>
                  <a:srgbClr val="0055A0"/>
                </a:solidFill>
                <a:latin typeface="Arial"/>
                <a:ea typeface="DejaVu Sans"/>
              </a:rPr>
              <a:t>Functional and timing performance test of PicoTDCv2 on generic package in April - May 2020</a:t>
            </a:r>
            <a:endParaRPr lang="en-US" sz="1800" b="0" strike="noStrike" spc="-1">
              <a:latin typeface="Arial"/>
            </a:endParaRPr>
          </a:p>
          <a:p>
            <a:pPr marL="285840" indent="-280080">
              <a:lnSpc>
                <a:spcPct val="100000"/>
              </a:lnSpc>
              <a:buClr>
                <a:srgbClr val="0055A0"/>
              </a:buClr>
              <a:buFont typeface="Arial"/>
              <a:buChar char="•"/>
            </a:pPr>
            <a:r>
              <a:rPr lang="en-US" sz="1800" b="0" strike="noStrike" spc="-1">
                <a:solidFill>
                  <a:srgbClr val="0055A0"/>
                </a:solidFill>
                <a:latin typeface="Arial"/>
                <a:ea typeface="DejaVu Sans"/>
              </a:rPr>
              <a:t>Functional and timing performance test of PicoTDCv2 in final package in July - September 2020</a:t>
            </a:r>
            <a:endParaRPr lang="en-US" sz="1800" b="0" strike="noStrike" spc="-1">
              <a:latin typeface="Arial"/>
            </a:endParaRPr>
          </a:p>
        </p:txBody>
      </p:sp>
      <p:sp>
        <p:nvSpPr>
          <p:cNvPr id="1171" name="CustomShape 6"/>
          <p:cNvSpPr/>
          <p:nvPr/>
        </p:nvSpPr>
        <p:spPr>
          <a:xfrm>
            <a:off x="1334520" y="5031360"/>
            <a:ext cx="6317640" cy="3592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0" strike="noStrike" spc="-1" dirty="0">
                <a:solidFill>
                  <a:srgbClr val="0055A0"/>
                </a:solidFill>
                <a:latin typeface="Arial"/>
                <a:ea typeface="DejaVu Sans"/>
              </a:rPr>
              <a:t>Share point link for info and material: </a:t>
            </a:r>
            <a:r>
              <a:rPr lang="en-US" sz="1800" b="0" u="sng" strike="noStrike" spc="-1" dirty="0">
                <a:solidFill>
                  <a:srgbClr val="5F5F5F"/>
                </a:solidFill>
                <a:uFillTx/>
                <a:latin typeface="Arial"/>
                <a:ea typeface="DejaVu Sans"/>
                <a:hlinkClick r:id="rId3"/>
              </a:rPr>
              <a:t>http://cern.ch/PicoTDC </a:t>
            </a:r>
            <a:endParaRPr lang="en-US" sz="1800" b="0" strike="noStrike" spc="-1" dirty="0">
              <a:latin typeface="Arial"/>
            </a:endParaRPr>
          </a:p>
        </p:txBody>
      </p:sp>
      <p:sp>
        <p:nvSpPr>
          <p:cNvPr id="1172" name="CustomShape 7"/>
          <p:cNvSpPr/>
          <p:nvPr/>
        </p:nvSpPr>
        <p:spPr>
          <a:xfrm>
            <a:off x="700200" y="5322240"/>
            <a:ext cx="7765920" cy="1036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WenQuanYi Zen Hei Sharp"/>
              </a:rPr>
              <a:t>For more info and request access to the material write to:</a:t>
            </a:r>
            <a:endParaRPr lang="en-US" sz="1800" b="0" strike="noStrike" spc="-1">
              <a:latin typeface="Arial"/>
            </a:endParaRPr>
          </a:p>
          <a:p>
            <a:pPr algn="ctr">
              <a:lnSpc>
                <a:spcPct val="100000"/>
              </a:lnSpc>
            </a:pPr>
            <a:r>
              <a:rPr lang="en-US" sz="1800" b="0" strike="noStrike" spc="-1">
                <a:solidFill>
                  <a:srgbClr val="0055A0"/>
                </a:solidFill>
                <a:latin typeface="Arial"/>
                <a:ea typeface="WenQuanYi Zen Hei Sharp"/>
              </a:rPr>
              <a:t>Jorgen Christiansen &lt;Jorgen.Christiansen@cern.ch&gt;</a:t>
            </a:r>
            <a:endParaRPr lang="en-US" sz="1800" b="0" strike="noStrike" spc="-1">
              <a:latin typeface="Arial"/>
            </a:endParaRPr>
          </a:p>
          <a:p>
            <a:pPr algn="ctr">
              <a:lnSpc>
                <a:spcPct val="100000"/>
              </a:lnSpc>
            </a:pPr>
            <a:r>
              <a:rPr lang="en-US" sz="1800" b="0" strike="noStrike" spc="-1">
                <a:solidFill>
                  <a:srgbClr val="0055A0"/>
                </a:solidFill>
                <a:latin typeface="Arial"/>
                <a:ea typeface="WenQuanYi Zen Hei Sharp"/>
              </a:rPr>
              <a:t>Samuele Altruda &lt;samuele.altruda@cern.ch&gt;  </a:t>
            </a:r>
            <a:r>
              <a:rPr lang="en-US" sz="1800" b="0" strike="noStrike" spc="-1">
                <a:solidFill>
                  <a:srgbClr val="0055A0"/>
                </a:solidFill>
                <a:latin typeface="Arial"/>
                <a:ea typeface="DejaVu Sans"/>
              </a:rPr>
              <a:t> </a:t>
            </a:r>
            <a:endParaRPr lang="en-US" sz="1800" b="0" strike="noStrike" spc="-1">
              <a:latin typeface="Arial"/>
            </a:endParaRPr>
          </a:p>
        </p:txBody>
      </p:sp>
      <p:sp>
        <p:nvSpPr>
          <p:cNvPr id="9" name="CustomShape 4">
            <a:extLst>
              <a:ext uri="{FF2B5EF4-FFF2-40B4-BE49-F238E27FC236}">
                <a16:creationId xmlns:a16="http://schemas.microsoft.com/office/drawing/2014/main" id="{FDC1A288-C03E-4BCD-A6A4-7A0B1287D9EE}"/>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CustomShape 1"/>
          <p:cNvSpPr/>
          <p:nvPr/>
        </p:nvSpPr>
        <p:spPr>
          <a:xfrm>
            <a:off x="8185320" y="6356520"/>
            <a:ext cx="498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595B0684-5B5C-4B4C-866C-3C1E4ED5D071}" type="slidenum">
              <a:rPr lang="en-US" sz="1200" b="0" strike="noStrike" spc="-1">
                <a:solidFill>
                  <a:srgbClr val="B2B9D0"/>
                </a:solidFill>
                <a:latin typeface="Arial"/>
                <a:ea typeface="DejaVu Sans"/>
              </a:rPr>
              <a:t>5</a:t>
            </a:fld>
            <a:endParaRPr lang="en-US" sz="1200" b="0" strike="noStrike" spc="-1">
              <a:latin typeface="Arial"/>
            </a:endParaRPr>
          </a:p>
        </p:txBody>
      </p:sp>
      <p:sp>
        <p:nvSpPr>
          <p:cNvPr id="417" name="CustomShape 2"/>
          <p:cNvSpPr/>
          <p:nvPr/>
        </p:nvSpPr>
        <p:spPr>
          <a:xfrm>
            <a:off x="457200" y="272880"/>
            <a:ext cx="8227080" cy="8913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normAutofit/>
          </a:bodyPr>
          <a:lstStyle/>
          <a:p>
            <a:pPr>
              <a:lnSpc>
                <a:spcPct val="100000"/>
              </a:lnSpc>
            </a:pPr>
            <a:r>
              <a:rPr lang="en-US" sz="4600" b="0" strike="noStrike" spc="-1">
                <a:solidFill>
                  <a:srgbClr val="0055A0"/>
                </a:solidFill>
                <a:latin typeface="Arial"/>
                <a:ea typeface="DejaVu Sans"/>
              </a:rPr>
              <a:t>Two Stage Time Interpolation</a:t>
            </a:r>
            <a:endParaRPr lang="en-US" sz="4600" b="0" strike="noStrike" spc="-1">
              <a:latin typeface="Arial"/>
            </a:endParaRPr>
          </a:p>
        </p:txBody>
      </p:sp>
      <p:sp>
        <p:nvSpPr>
          <p:cNvPr id="418" name="CustomShape 3"/>
          <p:cNvSpPr/>
          <p:nvPr/>
        </p:nvSpPr>
        <p:spPr>
          <a:xfrm>
            <a:off x="5182920" y="6356520"/>
            <a:ext cx="2892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B2B9D0"/>
                </a:solidFill>
                <a:latin typeface="Arial"/>
                <a:ea typeface="DejaVu Sans"/>
              </a:rPr>
              <a:t>Samuele Altruda</a:t>
            </a:r>
            <a:endParaRPr lang="en-US" sz="1200" b="0" strike="noStrike" spc="-1">
              <a:latin typeface="Arial"/>
            </a:endParaRPr>
          </a:p>
        </p:txBody>
      </p:sp>
      <p:grpSp>
        <p:nvGrpSpPr>
          <p:cNvPr id="419" name="Group 4"/>
          <p:cNvGrpSpPr/>
          <p:nvPr/>
        </p:nvGrpSpPr>
        <p:grpSpPr>
          <a:xfrm>
            <a:off x="78480" y="1391760"/>
            <a:ext cx="6891480" cy="4253760"/>
            <a:chOff x="78480" y="1391760"/>
            <a:chExt cx="6891480" cy="4253760"/>
          </a:xfrm>
        </p:grpSpPr>
        <p:pic>
          <p:nvPicPr>
            <p:cNvPr id="420" name="Picture 9"/>
            <p:cNvPicPr/>
            <p:nvPr/>
          </p:nvPicPr>
          <p:blipFill>
            <a:blip r:embed="rId3"/>
            <a:srcRect r="28750"/>
            <a:stretch/>
          </p:blipFill>
          <p:spPr>
            <a:xfrm>
              <a:off x="377640" y="1391760"/>
              <a:ext cx="6475320" cy="4253760"/>
            </a:xfrm>
            <a:prstGeom prst="rect">
              <a:avLst/>
            </a:prstGeom>
            <a:ln>
              <a:noFill/>
            </a:ln>
          </p:spPr>
        </p:pic>
        <p:sp>
          <p:nvSpPr>
            <p:cNvPr id="421" name="CustomShape 5"/>
            <p:cNvSpPr/>
            <p:nvPr/>
          </p:nvSpPr>
          <p:spPr>
            <a:xfrm>
              <a:off x="78480" y="1996200"/>
              <a:ext cx="1079640" cy="36252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0" strike="noStrike" spc="-1">
                  <a:solidFill>
                    <a:srgbClr val="0055A0"/>
                  </a:solidFill>
                  <a:latin typeface="Arial"/>
                  <a:ea typeface="DejaVu Sans"/>
                </a:rPr>
                <a:t>1.28GHz</a:t>
              </a:r>
              <a:endParaRPr lang="en-US" sz="1800" b="0" strike="noStrike" spc="-1">
                <a:latin typeface="Arial"/>
              </a:endParaRPr>
            </a:p>
          </p:txBody>
        </p:sp>
        <p:sp>
          <p:nvSpPr>
            <p:cNvPr id="422" name="CustomShape 6"/>
            <p:cNvSpPr/>
            <p:nvPr/>
          </p:nvSpPr>
          <p:spPr>
            <a:xfrm>
              <a:off x="5509440" y="4840200"/>
              <a:ext cx="1460520" cy="630000"/>
            </a:xfrm>
            <a:prstGeom prst="rect">
              <a:avLst/>
            </a:prstGeom>
            <a:ln>
              <a:noFill/>
            </a:ln>
          </p:spPr>
          <p:style>
            <a:lnRef idx="2">
              <a:schemeClr val="accent1"/>
            </a:lnRef>
            <a:fillRef idx="1">
              <a:schemeClr val="lt1"/>
            </a:fillRef>
            <a:effectRef idx="0">
              <a:schemeClr val="accent1"/>
            </a:effectRef>
            <a:fontRef idx="minor"/>
          </p:style>
        </p:sp>
      </p:grpSp>
      <p:sp>
        <p:nvSpPr>
          <p:cNvPr id="423" name="CustomShape 7"/>
          <p:cNvSpPr/>
          <p:nvPr/>
        </p:nvSpPr>
        <p:spPr>
          <a:xfrm>
            <a:off x="6998040" y="1811520"/>
            <a:ext cx="1561320" cy="6368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gn="ctr">
              <a:lnSpc>
                <a:spcPct val="100000"/>
              </a:lnSpc>
            </a:pPr>
            <a:r>
              <a:rPr lang="en-US" sz="1800" b="0" strike="noStrike" spc="-1">
                <a:solidFill>
                  <a:srgbClr val="0055A0"/>
                </a:solidFill>
                <a:latin typeface="Arial"/>
                <a:ea typeface="DejaVu Sans"/>
              </a:rPr>
              <a:t>12.2ps</a:t>
            </a:r>
            <a:r>
              <a:rPr lang="en-US" sz="1800" b="0" strike="noStrike" spc="-1">
                <a:solidFill>
                  <a:srgbClr val="262626"/>
                </a:solidFill>
                <a:latin typeface="Arial"/>
                <a:ea typeface="DejaVu Sans"/>
              </a:rPr>
              <a:t> </a:t>
            </a:r>
            <a:r>
              <a:rPr lang="en-US" sz="1800" b="0" strike="noStrike" spc="-1">
                <a:solidFill>
                  <a:srgbClr val="0055A0"/>
                </a:solidFill>
                <a:latin typeface="Arial"/>
                <a:ea typeface="DejaVu Sans"/>
              </a:rPr>
              <a:t>delay</a:t>
            </a:r>
            <a:endParaRPr lang="en-US" sz="1800" b="0" strike="noStrike" spc="-1">
              <a:latin typeface="Arial"/>
            </a:endParaRPr>
          </a:p>
          <a:p>
            <a:pPr algn="ctr">
              <a:lnSpc>
                <a:spcPct val="100000"/>
              </a:lnSpc>
            </a:pPr>
            <a:r>
              <a:rPr lang="en-US" sz="1800" b="0" strike="noStrike" spc="-1">
                <a:solidFill>
                  <a:srgbClr val="0055A0"/>
                </a:solidFill>
                <a:latin typeface="Arial"/>
                <a:ea typeface="DejaVu Sans"/>
              </a:rPr>
              <a:t>(Coarse time)</a:t>
            </a:r>
            <a:endParaRPr lang="en-US" sz="1800" b="0" strike="noStrike" spc="-1">
              <a:latin typeface="Arial"/>
            </a:endParaRPr>
          </a:p>
        </p:txBody>
      </p:sp>
      <p:sp>
        <p:nvSpPr>
          <p:cNvPr id="424" name="CustomShape 8"/>
          <p:cNvSpPr/>
          <p:nvPr/>
        </p:nvSpPr>
        <p:spPr>
          <a:xfrm>
            <a:off x="6989760" y="3109680"/>
            <a:ext cx="1621440" cy="68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DejaVu Sans"/>
              </a:rPr>
              <a:t>3.05ps delay</a:t>
            </a:r>
            <a:endParaRPr lang="en-US" sz="1800" b="0" strike="noStrike" spc="-1">
              <a:latin typeface="Arial"/>
            </a:endParaRPr>
          </a:p>
          <a:p>
            <a:pPr algn="ctr">
              <a:lnSpc>
                <a:spcPct val="100000"/>
              </a:lnSpc>
            </a:pPr>
            <a:r>
              <a:rPr lang="en-US" sz="1800" b="0" strike="noStrike" spc="-1">
                <a:solidFill>
                  <a:srgbClr val="0055A0"/>
                </a:solidFill>
                <a:latin typeface="Arial"/>
                <a:ea typeface="DejaVu Sans"/>
              </a:rPr>
              <a:t>(Fine time)</a:t>
            </a:r>
            <a:endParaRPr lang="en-US" sz="1800" b="0" strike="noStrike" spc="-1">
              <a:latin typeface="Arial"/>
            </a:endParaRPr>
          </a:p>
        </p:txBody>
      </p:sp>
      <p:sp>
        <p:nvSpPr>
          <p:cNvPr id="425" name="CustomShape 9"/>
          <p:cNvSpPr/>
          <p:nvPr/>
        </p:nvSpPr>
        <p:spPr>
          <a:xfrm>
            <a:off x="54360" y="3813840"/>
            <a:ext cx="1320480" cy="63684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0" strike="noStrike" spc="-1">
                <a:solidFill>
                  <a:srgbClr val="0055A0"/>
                </a:solidFill>
                <a:latin typeface="Arial"/>
                <a:ea typeface="DejaVu Sans"/>
              </a:rPr>
              <a:t>Phase</a:t>
            </a:r>
            <a:endParaRPr lang="en-US" sz="1800" b="0" strike="noStrike" spc="-1">
              <a:latin typeface="Arial"/>
            </a:endParaRPr>
          </a:p>
          <a:p>
            <a:pPr>
              <a:lnSpc>
                <a:spcPct val="100000"/>
              </a:lnSpc>
            </a:pPr>
            <a:r>
              <a:rPr lang="en-US" sz="1800" b="0" strike="noStrike" spc="-1">
                <a:solidFill>
                  <a:srgbClr val="0055A0"/>
                </a:solidFill>
                <a:latin typeface="Arial"/>
                <a:ea typeface="DejaVu Sans"/>
              </a:rPr>
              <a:t>Adjustment</a:t>
            </a:r>
            <a:endParaRPr lang="en-US" sz="1800" b="0" strike="noStrike" spc="-1">
              <a:latin typeface="Arial"/>
            </a:endParaRPr>
          </a:p>
        </p:txBody>
      </p:sp>
      <p:sp>
        <p:nvSpPr>
          <p:cNvPr id="426" name="CustomShape 10"/>
          <p:cNvSpPr/>
          <p:nvPr/>
        </p:nvSpPr>
        <p:spPr>
          <a:xfrm>
            <a:off x="6972480" y="3793680"/>
            <a:ext cx="2184480" cy="668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55A0"/>
                </a:solidFill>
                <a:latin typeface="Arial"/>
                <a:ea typeface="DejaVu Sans"/>
              </a:rPr>
              <a:t>32 steps each with</a:t>
            </a:r>
            <a:br/>
            <a:r>
              <a:rPr lang="en-US" sz="1800" b="0" strike="noStrike" spc="-1">
                <a:solidFill>
                  <a:srgbClr val="0055A0"/>
                </a:solidFill>
                <a:latin typeface="Arial"/>
                <a:ea typeface="DejaVu Sans"/>
              </a:rPr>
              <a:t>0.6ps resolution</a:t>
            </a:r>
            <a:endParaRPr lang="en-US" sz="1800" b="0" strike="noStrike" spc="-1">
              <a:latin typeface="Arial"/>
            </a:endParaRPr>
          </a:p>
        </p:txBody>
      </p:sp>
      <p:sp>
        <p:nvSpPr>
          <p:cNvPr id="14" name="CustomShape 4">
            <a:extLst>
              <a:ext uri="{FF2B5EF4-FFF2-40B4-BE49-F238E27FC236}">
                <a16:creationId xmlns:a16="http://schemas.microsoft.com/office/drawing/2014/main" id="{34B453F5-168D-4729-84CC-D135645C7049}"/>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757"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171CB6BC-5A5B-4F53-BAB0-CF12F41E2CF8}" type="slidenum">
              <a:rPr lang="en-US" sz="1200" b="0" strike="noStrike" spc="-1">
                <a:solidFill>
                  <a:srgbClr val="8B99BD"/>
                </a:solidFill>
                <a:latin typeface="Arial"/>
                <a:ea typeface="DejaVu Sans"/>
              </a:rPr>
              <a:t>50</a:t>
            </a:fld>
            <a:endParaRPr lang="en-US" sz="1200" b="0" strike="noStrike" spc="-1">
              <a:latin typeface="Arial"/>
            </a:endParaRPr>
          </a:p>
        </p:txBody>
      </p:sp>
      <p:sp>
        <p:nvSpPr>
          <p:cNvPr id="758" name="CustomShape 3"/>
          <p:cNvSpPr/>
          <p:nvPr/>
        </p:nvSpPr>
        <p:spPr>
          <a:xfrm>
            <a:off x="640080" y="1567800"/>
            <a:ext cx="7765920" cy="358920"/>
          </a:xfrm>
          <a:prstGeom prst="rect">
            <a:avLst/>
          </a:prstGeom>
          <a:noFill/>
          <a:ln>
            <a:noFill/>
          </a:ln>
        </p:spPr>
        <p:style>
          <a:lnRef idx="0">
            <a:scrgbClr r="0" g="0" b="0"/>
          </a:lnRef>
          <a:fillRef idx="0">
            <a:scrgbClr r="0" g="0" b="0"/>
          </a:fillRef>
          <a:effectRef idx="0">
            <a:scrgbClr r="0" g="0" b="0"/>
          </a:effectRef>
          <a:fontRef idx="minor"/>
        </p:style>
      </p:sp>
      <p:sp>
        <p:nvSpPr>
          <p:cNvPr id="759" name="CustomShape 4"/>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31,  not adjusted, </a:t>
            </a:r>
            <a:r>
              <a:rPr lang="en-US" sz="1800" b="1" u="sng" strike="noStrike" spc="-1">
                <a:solidFill>
                  <a:srgbClr val="0055A0"/>
                </a:solidFill>
                <a:uFillTx/>
                <a:latin typeface="Arial"/>
                <a:ea typeface="Noto Sans CJK SC Regular"/>
              </a:rPr>
              <a:t>coarse mode</a:t>
            </a:r>
            <a:r>
              <a:rPr lang="en-US" sz="1800" b="0" strike="noStrike" spc="-1">
                <a:solidFill>
                  <a:srgbClr val="0055A0"/>
                </a:solidFill>
                <a:latin typeface="Arial"/>
                <a:ea typeface="Noto Sans CJK SC Regular"/>
              </a:rPr>
              <a:t>, bin 12ps, RMS_resolution </a:t>
            </a:r>
            <a:r>
              <a:rPr lang="en-US" sz="1600" b="0" strike="noStrike" spc="-1">
                <a:solidFill>
                  <a:srgbClr val="0055A0"/>
                </a:solidFill>
                <a:latin typeface="Arial"/>
                <a:ea typeface="DejaVu Sans"/>
              </a:rPr>
              <a:t>= 4,066ps</a:t>
            </a:r>
            <a:endParaRPr lang="en-US" sz="1600" b="0" strike="noStrike" spc="-1">
              <a:latin typeface="Arial"/>
            </a:endParaRPr>
          </a:p>
        </p:txBody>
      </p:sp>
      <p:sp>
        <p:nvSpPr>
          <p:cNvPr id="760" name="CustomShape 5"/>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761" name="Immagine 760"/>
          <p:cNvPicPr/>
          <p:nvPr/>
        </p:nvPicPr>
        <p:blipFill>
          <a:blip r:embed="rId3"/>
          <a:stretch/>
        </p:blipFill>
        <p:spPr>
          <a:xfrm>
            <a:off x="66495" y="2068060"/>
            <a:ext cx="4437772" cy="3324160"/>
          </a:xfrm>
          <a:prstGeom prst="rect">
            <a:avLst/>
          </a:prstGeom>
          <a:ln>
            <a:noFill/>
          </a:ln>
        </p:spPr>
      </p:pic>
      <p:sp>
        <p:nvSpPr>
          <p:cNvPr id="762" name="CustomShape 6"/>
          <p:cNvSpPr/>
          <p:nvPr/>
        </p:nvSpPr>
        <p:spPr>
          <a:xfrm>
            <a:off x="2319840" y="155052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sp>
        <p:nvSpPr>
          <p:cNvPr id="763" name="CustomShape 7"/>
          <p:cNvSpPr/>
          <p:nvPr/>
        </p:nvSpPr>
        <p:spPr>
          <a:xfrm>
            <a:off x="26220" y="5268040"/>
            <a:ext cx="458724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0000"/>
                </a:solidFill>
                <a:latin typeface="Arial"/>
                <a:ea typeface="DejaVu Sans"/>
              </a:rPr>
              <a:t>https://cernbox.cern.ch/index.php/s/b2bdVf2JDZU1wPc</a:t>
            </a:r>
            <a:endParaRPr lang="en-US" sz="1400" b="0" strike="noStrike" spc="-1" dirty="0">
              <a:latin typeface="Arial"/>
            </a:endParaRPr>
          </a:p>
        </p:txBody>
      </p:sp>
      <p:sp>
        <p:nvSpPr>
          <p:cNvPr id="764" name="CustomShape 8"/>
          <p:cNvSpPr/>
          <p:nvPr/>
        </p:nvSpPr>
        <p:spPr>
          <a:xfrm>
            <a:off x="1102360" y="560276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pic>
        <p:nvPicPr>
          <p:cNvPr id="11" name="Immagine 10">
            <a:extLst>
              <a:ext uri="{FF2B5EF4-FFF2-40B4-BE49-F238E27FC236}">
                <a16:creationId xmlns:a16="http://schemas.microsoft.com/office/drawing/2014/main" id="{10B37F29-709D-4C85-8769-8DE822CD5D0C}"/>
              </a:ext>
            </a:extLst>
          </p:cNvPr>
          <p:cNvPicPr/>
          <p:nvPr/>
        </p:nvPicPr>
        <p:blipFill>
          <a:blip r:embed="rId4"/>
          <a:stretch/>
        </p:blipFill>
        <p:spPr>
          <a:xfrm>
            <a:off x="4567680" y="2068060"/>
            <a:ext cx="4437870" cy="3324160"/>
          </a:xfrm>
          <a:prstGeom prst="rect">
            <a:avLst/>
          </a:prstGeom>
          <a:ln>
            <a:noFill/>
          </a:ln>
        </p:spPr>
      </p:pic>
      <p:sp>
        <p:nvSpPr>
          <p:cNvPr id="12" name="CustomShape 6">
            <a:extLst>
              <a:ext uri="{FF2B5EF4-FFF2-40B4-BE49-F238E27FC236}">
                <a16:creationId xmlns:a16="http://schemas.microsoft.com/office/drawing/2014/main" id="{831EA4D7-C4DC-4226-BB4C-074AF8D3D1B9}"/>
              </a:ext>
            </a:extLst>
          </p:cNvPr>
          <p:cNvSpPr/>
          <p:nvPr/>
        </p:nvSpPr>
        <p:spPr>
          <a:xfrm>
            <a:off x="4567680" y="5268040"/>
            <a:ext cx="458724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Arial"/>
                <a:ea typeface="DejaVu Sans"/>
              </a:rPr>
              <a:t>https://cernbox.cern.ch/index.php/s/MVsmlaZT0ztRpNQ</a:t>
            </a:r>
            <a:endParaRPr lang="en-US" sz="1400" b="0" strike="noStrike" spc="-1">
              <a:latin typeface="Arial"/>
            </a:endParaRPr>
          </a:p>
        </p:txBody>
      </p:sp>
      <p:sp>
        <p:nvSpPr>
          <p:cNvPr id="13" name="CustomShape 8">
            <a:extLst>
              <a:ext uri="{FF2B5EF4-FFF2-40B4-BE49-F238E27FC236}">
                <a16:creationId xmlns:a16="http://schemas.microsoft.com/office/drawing/2014/main" id="{D2844686-8B14-4685-BAAE-579B1A289D65}"/>
              </a:ext>
            </a:extLst>
          </p:cNvPr>
          <p:cNvSpPr/>
          <p:nvPr/>
        </p:nvSpPr>
        <p:spPr>
          <a:xfrm>
            <a:off x="5643820" y="560276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Tree>
    <p:extLst>
      <p:ext uri="{BB962C8B-B14F-4D97-AF65-F5344CB8AC3E}">
        <p14:creationId xmlns:p14="http://schemas.microsoft.com/office/powerpoint/2010/main" val="28553018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3"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774"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D9D4B179-FEE6-4081-B3F6-69D496DC7317}" type="slidenum">
              <a:rPr lang="en-US" sz="1200" b="0" strike="noStrike" spc="-1">
                <a:solidFill>
                  <a:srgbClr val="8B99BD"/>
                </a:solidFill>
                <a:latin typeface="Arial"/>
                <a:ea typeface="DejaVu Sans"/>
              </a:rPr>
              <a:t>51</a:t>
            </a:fld>
            <a:endParaRPr lang="en-US" sz="1200" b="0" strike="noStrike" spc="-1">
              <a:latin typeface="Arial"/>
            </a:endParaRPr>
          </a:p>
        </p:txBody>
      </p:sp>
      <p:sp>
        <p:nvSpPr>
          <p:cNvPr id="775" name="CustomShape 3"/>
          <p:cNvSpPr/>
          <p:nvPr/>
        </p:nvSpPr>
        <p:spPr>
          <a:xfrm>
            <a:off x="640080" y="1567800"/>
            <a:ext cx="7765920" cy="358920"/>
          </a:xfrm>
          <a:prstGeom prst="rect">
            <a:avLst/>
          </a:prstGeom>
          <a:noFill/>
          <a:ln>
            <a:noFill/>
          </a:ln>
        </p:spPr>
        <p:style>
          <a:lnRef idx="0">
            <a:scrgbClr r="0" g="0" b="0"/>
          </a:lnRef>
          <a:fillRef idx="0">
            <a:scrgbClr r="0" g="0" b="0"/>
          </a:fillRef>
          <a:effectRef idx="0">
            <a:scrgbClr r="0" g="0" b="0"/>
          </a:effectRef>
          <a:fontRef idx="minor"/>
        </p:style>
      </p:sp>
      <p:sp>
        <p:nvSpPr>
          <p:cNvPr id="776" name="CustomShape 4"/>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35,  not adjusted, </a:t>
            </a:r>
            <a:r>
              <a:rPr lang="en-US" sz="1800" b="1" u="sng" strike="noStrike" spc="-1">
                <a:solidFill>
                  <a:srgbClr val="0055A0"/>
                </a:solidFill>
                <a:uFillTx/>
                <a:latin typeface="Arial"/>
                <a:ea typeface="Noto Sans CJK SC Regular"/>
              </a:rPr>
              <a:t>coarse mode</a:t>
            </a:r>
            <a:r>
              <a:rPr lang="en-US" sz="1800" b="0" strike="noStrike" spc="-1">
                <a:solidFill>
                  <a:srgbClr val="0055A0"/>
                </a:solidFill>
                <a:latin typeface="Arial"/>
                <a:ea typeface="Noto Sans CJK SC Regular"/>
              </a:rPr>
              <a:t>, bin 12ps, RMS_resolution </a:t>
            </a:r>
            <a:r>
              <a:rPr lang="en-US" sz="1600" b="0" strike="noStrike" spc="-1">
                <a:solidFill>
                  <a:srgbClr val="0055A0"/>
                </a:solidFill>
                <a:latin typeface="Arial"/>
                <a:ea typeface="DejaVu Sans"/>
              </a:rPr>
              <a:t>= 4,085ps</a:t>
            </a:r>
            <a:endParaRPr lang="en-US" sz="1600" b="0" strike="noStrike" spc="-1">
              <a:latin typeface="Arial"/>
            </a:endParaRPr>
          </a:p>
        </p:txBody>
      </p:sp>
      <p:sp>
        <p:nvSpPr>
          <p:cNvPr id="777" name="CustomShape 5"/>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778" name="Immagine 777"/>
          <p:cNvPicPr/>
          <p:nvPr/>
        </p:nvPicPr>
        <p:blipFill>
          <a:blip r:embed="rId3"/>
          <a:stretch/>
        </p:blipFill>
        <p:spPr>
          <a:xfrm>
            <a:off x="65280" y="1947240"/>
            <a:ext cx="4293360" cy="3449320"/>
          </a:xfrm>
          <a:prstGeom prst="rect">
            <a:avLst/>
          </a:prstGeom>
          <a:ln>
            <a:noFill/>
          </a:ln>
        </p:spPr>
      </p:pic>
      <p:sp>
        <p:nvSpPr>
          <p:cNvPr id="779" name="CustomShape 6"/>
          <p:cNvSpPr/>
          <p:nvPr/>
        </p:nvSpPr>
        <p:spPr>
          <a:xfrm>
            <a:off x="2377440" y="153864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sp>
        <p:nvSpPr>
          <p:cNvPr id="780" name="CustomShape 7"/>
          <p:cNvSpPr/>
          <p:nvPr/>
        </p:nvSpPr>
        <p:spPr>
          <a:xfrm>
            <a:off x="-50040" y="5361120"/>
            <a:ext cx="461772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0000"/>
                </a:solidFill>
                <a:latin typeface="Arial"/>
                <a:ea typeface="DejaVu Sans"/>
              </a:rPr>
              <a:t>https://cernbox.cern.ch/index.php/s/Od3gfXKGbDd4gGA</a:t>
            </a:r>
            <a:endParaRPr lang="en-US" sz="1400" b="0" strike="noStrike" spc="-1" dirty="0">
              <a:latin typeface="Arial"/>
            </a:endParaRPr>
          </a:p>
        </p:txBody>
      </p:sp>
      <p:sp>
        <p:nvSpPr>
          <p:cNvPr id="781" name="CustomShape 8"/>
          <p:cNvSpPr/>
          <p:nvPr/>
        </p:nvSpPr>
        <p:spPr>
          <a:xfrm>
            <a:off x="863600" y="558436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pic>
        <p:nvPicPr>
          <p:cNvPr id="11" name="Immagine 10">
            <a:extLst>
              <a:ext uri="{FF2B5EF4-FFF2-40B4-BE49-F238E27FC236}">
                <a16:creationId xmlns:a16="http://schemas.microsoft.com/office/drawing/2014/main" id="{A20D3D39-8925-4102-9D0D-D01A48861B9F}"/>
              </a:ext>
            </a:extLst>
          </p:cNvPr>
          <p:cNvPicPr/>
          <p:nvPr/>
        </p:nvPicPr>
        <p:blipFill>
          <a:blip r:embed="rId4"/>
          <a:stretch/>
        </p:blipFill>
        <p:spPr>
          <a:xfrm>
            <a:off x="4434840" y="1982680"/>
            <a:ext cx="4385880" cy="3378440"/>
          </a:xfrm>
          <a:prstGeom prst="rect">
            <a:avLst/>
          </a:prstGeom>
          <a:ln>
            <a:noFill/>
          </a:ln>
        </p:spPr>
      </p:pic>
      <p:sp>
        <p:nvSpPr>
          <p:cNvPr id="12" name="CustomShape 7">
            <a:extLst>
              <a:ext uri="{FF2B5EF4-FFF2-40B4-BE49-F238E27FC236}">
                <a16:creationId xmlns:a16="http://schemas.microsoft.com/office/drawing/2014/main" id="{4F47EF0D-DFC5-46A0-A55A-D1486C7429BC}"/>
              </a:ext>
            </a:extLst>
          </p:cNvPr>
          <p:cNvSpPr/>
          <p:nvPr/>
        </p:nvSpPr>
        <p:spPr>
          <a:xfrm>
            <a:off x="4567680" y="5361120"/>
            <a:ext cx="649224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Arial"/>
                <a:ea typeface="DejaVu Sans"/>
              </a:rPr>
              <a:t>https://cernbox.cern.ch/index.php/s/9bvaWodjuWe0puq</a:t>
            </a:r>
            <a:endParaRPr lang="en-US" sz="1400" b="0" strike="noStrike" spc="-1">
              <a:latin typeface="Arial"/>
            </a:endParaRPr>
          </a:p>
        </p:txBody>
      </p:sp>
      <p:sp>
        <p:nvSpPr>
          <p:cNvPr id="13" name="CustomShape 8">
            <a:extLst>
              <a:ext uri="{FF2B5EF4-FFF2-40B4-BE49-F238E27FC236}">
                <a16:creationId xmlns:a16="http://schemas.microsoft.com/office/drawing/2014/main" id="{F08E2D08-C81E-4514-93DD-97267FF7F21D}"/>
              </a:ext>
            </a:extLst>
          </p:cNvPr>
          <p:cNvSpPr/>
          <p:nvPr/>
        </p:nvSpPr>
        <p:spPr>
          <a:xfrm>
            <a:off x="5432580" y="565134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Tree>
    <p:extLst>
      <p:ext uri="{BB962C8B-B14F-4D97-AF65-F5344CB8AC3E}">
        <p14:creationId xmlns:p14="http://schemas.microsoft.com/office/powerpoint/2010/main" val="391180506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1"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792"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C899A708-4BEE-465B-837D-03FD08D21CEB}" type="slidenum">
              <a:rPr lang="en-US" sz="1200" b="0" strike="noStrike" spc="-1">
                <a:solidFill>
                  <a:srgbClr val="8B99BD"/>
                </a:solidFill>
                <a:latin typeface="Arial"/>
                <a:ea typeface="DejaVu Sans"/>
              </a:rPr>
              <a:t>52</a:t>
            </a:fld>
            <a:endParaRPr lang="en-US" sz="1200" b="0" strike="noStrike" spc="-1">
              <a:latin typeface="Arial"/>
            </a:endParaRPr>
          </a:p>
        </p:txBody>
      </p:sp>
      <p:sp>
        <p:nvSpPr>
          <p:cNvPr id="793" name="CustomShape 3"/>
          <p:cNvSpPr/>
          <p:nvPr/>
        </p:nvSpPr>
        <p:spPr>
          <a:xfrm>
            <a:off x="640080" y="1567800"/>
            <a:ext cx="7765920" cy="358920"/>
          </a:xfrm>
          <a:prstGeom prst="rect">
            <a:avLst/>
          </a:prstGeom>
          <a:noFill/>
          <a:ln>
            <a:noFill/>
          </a:ln>
        </p:spPr>
        <p:style>
          <a:lnRef idx="0">
            <a:scrgbClr r="0" g="0" b="0"/>
          </a:lnRef>
          <a:fillRef idx="0">
            <a:scrgbClr r="0" g="0" b="0"/>
          </a:fillRef>
          <a:effectRef idx="0">
            <a:scrgbClr r="0" g="0" b="0"/>
          </a:effectRef>
          <a:fontRef idx="minor"/>
        </p:style>
      </p:sp>
      <p:sp>
        <p:nvSpPr>
          <p:cNvPr id="794" name="CustomShape 4"/>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48,  not adjusted, </a:t>
            </a:r>
            <a:r>
              <a:rPr lang="en-US" sz="1800" b="1" u="sng" strike="noStrike" spc="-1">
                <a:solidFill>
                  <a:srgbClr val="0055A0"/>
                </a:solidFill>
                <a:uFillTx/>
                <a:latin typeface="Arial"/>
                <a:ea typeface="Noto Sans CJK SC Regular"/>
              </a:rPr>
              <a:t>coarse mode</a:t>
            </a:r>
            <a:r>
              <a:rPr lang="en-US" sz="1800" b="0" strike="noStrike" spc="-1">
                <a:solidFill>
                  <a:srgbClr val="0055A0"/>
                </a:solidFill>
                <a:latin typeface="Arial"/>
                <a:ea typeface="Noto Sans CJK SC Regular"/>
              </a:rPr>
              <a:t>, bin 12ps, RMS_resolution </a:t>
            </a:r>
            <a:r>
              <a:rPr lang="en-US" sz="1600" b="0" strike="noStrike" spc="-1">
                <a:solidFill>
                  <a:srgbClr val="0055A0"/>
                </a:solidFill>
                <a:latin typeface="Arial"/>
                <a:ea typeface="DejaVu Sans"/>
              </a:rPr>
              <a:t>= 4,015ps</a:t>
            </a:r>
            <a:endParaRPr lang="en-US" sz="1600" b="0" strike="noStrike" spc="-1">
              <a:latin typeface="Arial"/>
            </a:endParaRPr>
          </a:p>
        </p:txBody>
      </p:sp>
      <p:sp>
        <p:nvSpPr>
          <p:cNvPr id="795" name="CustomShape 5"/>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sp>
        <p:nvSpPr>
          <p:cNvPr id="796" name="CustomShape 6"/>
          <p:cNvSpPr/>
          <p:nvPr/>
        </p:nvSpPr>
        <p:spPr>
          <a:xfrm>
            <a:off x="2969280" y="6362280"/>
            <a:ext cx="2127960" cy="359280"/>
          </a:xfrm>
          <a:prstGeom prst="rect">
            <a:avLst/>
          </a:prstGeom>
          <a:noFill/>
          <a:ln>
            <a:noFill/>
          </a:ln>
        </p:spPr>
        <p:style>
          <a:lnRef idx="0">
            <a:scrgbClr r="0" g="0" b="0"/>
          </a:lnRef>
          <a:fillRef idx="0">
            <a:scrgbClr r="0" g="0" b="0"/>
          </a:fillRef>
          <a:effectRef idx="0">
            <a:scrgbClr r="0" g="0" b="0"/>
          </a:effectRef>
          <a:fontRef idx="minor"/>
        </p:style>
      </p:sp>
      <p:pic>
        <p:nvPicPr>
          <p:cNvPr id="797" name="Immagine 796"/>
          <p:cNvPicPr/>
          <p:nvPr/>
        </p:nvPicPr>
        <p:blipFill>
          <a:blip r:embed="rId3"/>
          <a:stretch/>
        </p:blipFill>
        <p:spPr>
          <a:xfrm>
            <a:off x="90420" y="2137884"/>
            <a:ext cx="4344420" cy="3484358"/>
          </a:xfrm>
          <a:prstGeom prst="rect">
            <a:avLst/>
          </a:prstGeom>
          <a:ln>
            <a:noFill/>
          </a:ln>
        </p:spPr>
      </p:pic>
      <p:sp>
        <p:nvSpPr>
          <p:cNvPr id="798" name="CustomShape 7"/>
          <p:cNvSpPr/>
          <p:nvPr/>
        </p:nvSpPr>
        <p:spPr>
          <a:xfrm>
            <a:off x="2377440" y="156780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sp>
        <p:nvSpPr>
          <p:cNvPr id="799" name="CustomShape 8"/>
          <p:cNvSpPr/>
          <p:nvPr/>
        </p:nvSpPr>
        <p:spPr>
          <a:xfrm>
            <a:off x="90420" y="5594532"/>
            <a:ext cx="640080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0000"/>
                </a:solidFill>
                <a:latin typeface="Arial"/>
                <a:ea typeface="DejaVu Sans"/>
              </a:rPr>
              <a:t>https://cernbox.cern.ch/index.php/s/u2E7sgOQ92txr6i</a:t>
            </a:r>
            <a:endParaRPr lang="en-US" sz="1400" b="0" strike="noStrike" spc="-1" dirty="0">
              <a:latin typeface="Arial"/>
            </a:endParaRPr>
          </a:p>
        </p:txBody>
      </p:sp>
      <p:sp>
        <p:nvSpPr>
          <p:cNvPr id="800" name="CustomShape 9"/>
          <p:cNvSpPr/>
          <p:nvPr/>
        </p:nvSpPr>
        <p:spPr>
          <a:xfrm>
            <a:off x="1001010" y="5925926"/>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pic>
        <p:nvPicPr>
          <p:cNvPr id="12" name="Immagine 11">
            <a:extLst>
              <a:ext uri="{FF2B5EF4-FFF2-40B4-BE49-F238E27FC236}">
                <a16:creationId xmlns:a16="http://schemas.microsoft.com/office/drawing/2014/main" id="{D3672F8B-4D15-490C-B866-6B0CB06DD72C}"/>
              </a:ext>
            </a:extLst>
          </p:cNvPr>
          <p:cNvPicPr/>
          <p:nvPr/>
        </p:nvPicPr>
        <p:blipFill>
          <a:blip r:embed="rId4"/>
          <a:stretch/>
        </p:blipFill>
        <p:spPr>
          <a:xfrm>
            <a:off x="4394200" y="2145408"/>
            <a:ext cx="4504500" cy="3374017"/>
          </a:xfrm>
          <a:prstGeom prst="rect">
            <a:avLst/>
          </a:prstGeom>
          <a:ln>
            <a:noFill/>
          </a:ln>
        </p:spPr>
      </p:pic>
      <p:sp>
        <p:nvSpPr>
          <p:cNvPr id="13" name="CustomShape 7">
            <a:extLst>
              <a:ext uri="{FF2B5EF4-FFF2-40B4-BE49-F238E27FC236}">
                <a16:creationId xmlns:a16="http://schemas.microsoft.com/office/drawing/2014/main" id="{0A43AE46-CF94-4A23-B8C2-D5884E16AB17}"/>
              </a:ext>
            </a:extLst>
          </p:cNvPr>
          <p:cNvSpPr/>
          <p:nvPr/>
        </p:nvSpPr>
        <p:spPr>
          <a:xfrm>
            <a:off x="4480560" y="5594532"/>
            <a:ext cx="630936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Arial"/>
                <a:ea typeface="DejaVu Sans"/>
              </a:rPr>
              <a:t>https://cernbox.cern.ch/index.php/s/ft5glBUL7PSWP4k</a:t>
            </a:r>
            <a:endParaRPr lang="en-US" sz="1400" b="0" strike="noStrike" spc="-1">
              <a:latin typeface="Arial"/>
            </a:endParaRPr>
          </a:p>
        </p:txBody>
      </p:sp>
      <p:sp>
        <p:nvSpPr>
          <p:cNvPr id="14" name="CustomShape 9">
            <a:extLst>
              <a:ext uri="{FF2B5EF4-FFF2-40B4-BE49-F238E27FC236}">
                <a16:creationId xmlns:a16="http://schemas.microsoft.com/office/drawing/2014/main" id="{3572A762-1BC5-4655-9B94-07ADC23FDF5A}"/>
              </a:ext>
            </a:extLst>
          </p:cNvPr>
          <p:cNvSpPr/>
          <p:nvPr/>
        </p:nvSpPr>
        <p:spPr>
          <a:xfrm>
            <a:off x="5275320" y="5925926"/>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Tree>
    <p:extLst>
      <p:ext uri="{BB962C8B-B14F-4D97-AF65-F5344CB8AC3E}">
        <p14:creationId xmlns:p14="http://schemas.microsoft.com/office/powerpoint/2010/main" val="10709520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828"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A8C8E737-C410-442A-A6B4-F19470F4BCC2}" type="slidenum">
              <a:rPr lang="en-US" sz="1200" b="0" strike="noStrike" spc="-1">
                <a:solidFill>
                  <a:srgbClr val="8B99BD"/>
                </a:solidFill>
                <a:latin typeface="Arial"/>
                <a:ea typeface="DejaVu Sans"/>
              </a:rPr>
              <a:t>53</a:t>
            </a:fld>
            <a:endParaRPr lang="en-US" sz="1200" b="0" strike="noStrike" spc="-1">
              <a:latin typeface="Arial"/>
            </a:endParaRPr>
          </a:p>
        </p:txBody>
      </p:sp>
      <p:sp>
        <p:nvSpPr>
          <p:cNvPr id="829" name="CustomShape 3"/>
          <p:cNvSpPr/>
          <p:nvPr/>
        </p:nvSpPr>
        <p:spPr>
          <a:xfrm>
            <a:off x="640080" y="1567800"/>
            <a:ext cx="7765920" cy="358920"/>
          </a:xfrm>
          <a:prstGeom prst="rect">
            <a:avLst/>
          </a:prstGeom>
          <a:noFill/>
          <a:ln>
            <a:noFill/>
          </a:ln>
        </p:spPr>
        <p:style>
          <a:lnRef idx="0">
            <a:scrgbClr r="0" g="0" b="0"/>
          </a:lnRef>
          <a:fillRef idx="0">
            <a:scrgbClr r="0" g="0" b="0"/>
          </a:fillRef>
          <a:effectRef idx="0">
            <a:scrgbClr r="0" g="0" b="0"/>
          </a:effectRef>
          <a:fontRef idx="minor"/>
        </p:style>
      </p:sp>
      <p:sp>
        <p:nvSpPr>
          <p:cNvPr id="830" name="CustomShape 4"/>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31,  not adjusted, </a:t>
            </a:r>
            <a:r>
              <a:rPr lang="en-US" sz="1800" b="1" u="sng" strike="noStrike" spc="-1">
                <a:solidFill>
                  <a:srgbClr val="0055A0"/>
                </a:solidFill>
                <a:uFillTx/>
                <a:latin typeface="Arial"/>
                <a:ea typeface="Noto Sans CJK SC Regular"/>
              </a:rPr>
              <a:t>fine mode</a:t>
            </a:r>
            <a:r>
              <a:rPr lang="en-US" sz="1800" b="0" strike="noStrike" spc="-1">
                <a:solidFill>
                  <a:srgbClr val="0055A0"/>
                </a:solidFill>
                <a:latin typeface="Arial"/>
                <a:ea typeface="Noto Sans CJK SC Regular"/>
              </a:rPr>
              <a:t>, bin 3ps, RMS_resolution </a:t>
            </a:r>
            <a:r>
              <a:rPr lang="en-US" sz="1800" b="0" strike="noStrike" spc="-1">
                <a:solidFill>
                  <a:srgbClr val="0055A0"/>
                </a:solidFill>
                <a:latin typeface="Arial"/>
                <a:ea typeface="DejaVu Sans"/>
              </a:rPr>
              <a:t>= 2,904ps</a:t>
            </a:r>
            <a:endParaRPr lang="en-US" sz="1800" b="0" strike="noStrike" spc="-1">
              <a:latin typeface="Arial"/>
            </a:endParaRPr>
          </a:p>
        </p:txBody>
      </p:sp>
      <p:sp>
        <p:nvSpPr>
          <p:cNvPr id="831" name="CustomShape 5"/>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832" name="Immagine 831"/>
          <p:cNvPicPr/>
          <p:nvPr/>
        </p:nvPicPr>
        <p:blipFill>
          <a:blip r:embed="rId3"/>
          <a:stretch/>
        </p:blipFill>
        <p:spPr>
          <a:xfrm>
            <a:off x="183960" y="2077720"/>
            <a:ext cx="4339080" cy="3250273"/>
          </a:xfrm>
          <a:prstGeom prst="rect">
            <a:avLst/>
          </a:prstGeom>
          <a:ln>
            <a:noFill/>
          </a:ln>
        </p:spPr>
      </p:pic>
      <p:sp>
        <p:nvSpPr>
          <p:cNvPr id="833" name="CustomShape 6"/>
          <p:cNvSpPr/>
          <p:nvPr/>
        </p:nvSpPr>
        <p:spPr>
          <a:xfrm>
            <a:off x="2319840" y="156780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sp>
        <p:nvSpPr>
          <p:cNvPr id="834" name="CustomShape 7"/>
          <p:cNvSpPr/>
          <p:nvPr/>
        </p:nvSpPr>
        <p:spPr>
          <a:xfrm>
            <a:off x="76200" y="5439033"/>
            <a:ext cx="640080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0000"/>
                </a:solidFill>
                <a:latin typeface="Arial"/>
                <a:ea typeface="DejaVu Sans"/>
              </a:rPr>
              <a:t>https://cernbox.cern.ch/index.php/s/fskC5r9l2V7ZMVq</a:t>
            </a:r>
            <a:endParaRPr lang="en-US" sz="1400" b="0" strike="noStrike" spc="-1" dirty="0">
              <a:latin typeface="Arial"/>
            </a:endParaRPr>
          </a:p>
        </p:txBody>
      </p:sp>
      <p:sp>
        <p:nvSpPr>
          <p:cNvPr id="835" name="CustomShape 8"/>
          <p:cNvSpPr/>
          <p:nvPr/>
        </p:nvSpPr>
        <p:spPr>
          <a:xfrm>
            <a:off x="944880" y="5782576"/>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pic>
        <p:nvPicPr>
          <p:cNvPr id="11" name="Immagine 10">
            <a:extLst>
              <a:ext uri="{FF2B5EF4-FFF2-40B4-BE49-F238E27FC236}">
                <a16:creationId xmlns:a16="http://schemas.microsoft.com/office/drawing/2014/main" id="{A1285350-5803-4895-BE65-7EF54B77C84B}"/>
              </a:ext>
            </a:extLst>
          </p:cNvPr>
          <p:cNvPicPr/>
          <p:nvPr/>
        </p:nvPicPr>
        <p:blipFill>
          <a:blip r:embed="rId4"/>
          <a:stretch/>
        </p:blipFill>
        <p:spPr>
          <a:xfrm>
            <a:off x="4424612" y="2077720"/>
            <a:ext cx="4487547" cy="3361313"/>
          </a:xfrm>
          <a:prstGeom prst="rect">
            <a:avLst/>
          </a:prstGeom>
          <a:ln>
            <a:noFill/>
          </a:ln>
        </p:spPr>
      </p:pic>
      <p:sp>
        <p:nvSpPr>
          <p:cNvPr id="12" name="CustomShape 6">
            <a:extLst>
              <a:ext uri="{FF2B5EF4-FFF2-40B4-BE49-F238E27FC236}">
                <a16:creationId xmlns:a16="http://schemas.microsoft.com/office/drawing/2014/main" id="{F277FC92-C999-4D49-B88F-327A2CD51E6B}"/>
              </a:ext>
            </a:extLst>
          </p:cNvPr>
          <p:cNvSpPr/>
          <p:nvPr/>
        </p:nvSpPr>
        <p:spPr>
          <a:xfrm>
            <a:off x="4449540" y="5439033"/>
            <a:ext cx="649008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Arial"/>
                <a:ea typeface="DejaVu Sans"/>
              </a:rPr>
              <a:t>https://cernbox.cern.ch/index.php/s/QtcVm2R0UYcXNNa</a:t>
            </a:r>
            <a:endParaRPr lang="en-US" sz="1400" b="0" strike="noStrike" spc="-1">
              <a:latin typeface="Arial"/>
            </a:endParaRPr>
          </a:p>
        </p:txBody>
      </p:sp>
      <p:sp>
        <p:nvSpPr>
          <p:cNvPr id="13" name="CustomShape 8">
            <a:extLst>
              <a:ext uri="{FF2B5EF4-FFF2-40B4-BE49-F238E27FC236}">
                <a16:creationId xmlns:a16="http://schemas.microsoft.com/office/drawing/2014/main" id="{47DD84FC-0040-4065-BE23-F05F78BE68FD}"/>
              </a:ext>
            </a:extLst>
          </p:cNvPr>
          <p:cNvSpPr/>
          <p:nvPr/>
        </p:nvSpPr>
        <p:spPr>
          <a:xfrm>
            <a:off x="5366160" y="5782576"/>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Tree>
    <p:extLst>
      <p:ext uri="{BB962C8B-B14F-4D97-AF65-F5344CB8AC3E}">
        <p14:creationId xmlns:p14="http://schemas.microsoft.com/office/powerpoint/2010/main" val="130733241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845"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D3146E5C-D029-4959-855B-32EF890D6171}" type="slidenum">
              <a:rPr lang="en-US" sz="1200" b="0" strike="noStrike" spc="-1">
                <a:solidFill>
                  <a:srgbClr val="8B99BD"/>
                </a:solidFill>
                <a:latin typeface="Arial"/>
                <a:ea typeface="DejaVu Sans"/>
              </a:rPr>
              <a:t>54</a:t>
            </a:fld>
            <a:endParaRPr lang="en-US" sz="1200" b="0" strike="noStrike" spc="-1">
              <a:latin typeface="Arial"/>
            </a:endParaRPr>
          </a:p>
        </p:txBody>
      </p:sp>
      <p:sp>
        <p:nvSpPr>
          <p:cNvPr id="846" name="CustomShape 3"/>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35, not adjusted, </a:t>
            </a:r>
            <a:r>
              <a:rPr lang="en-US" sz="1800" b="1" u="sng" strike="noStrike" spc="-1">
                <a:solidFill>
                  <a:srgbClr val="0055A0"/>
                </a:solidFill>
                <a:uFillTx/>
                <a:latin typeface="Arial"/>
                <a:ea typeface="Noto Sans CJK SC Regular"/>
              </a:rPr>
              <a:t>fine mode</a:t>
            </a:r>
            <a:r>
              <a:rPr lang="en-US" sz="1800" b="0" strike="noStrike" spc="-1">
                <a:solidFill>
                  <a:srgbClr val="0055A0"/>
                </a:solidFill>
                <a:latin typeface="Arial"/>
                <a:ea typeface="Noto Sans CJK SC Regular"/>
              </a:rPr>
              <a:t>, bin 3ps, RMS_resolution </a:t>
            </a:r>
            <a:r>
              <a:rPr lang="en-US" sz="1600" b="0" strike="noStrike" spc="-1">
                <a:solidFill>
                  <a:srgbClr val="0055A0"/>
                </a:solidFill>
                <a:latin typeface="Arial"/>
                <a:ea typeface="DejaVu Sans"/>
              </a:rPr>
              <a:t>= 2,822ps</a:t>
            </a:r>
            <a:endParaRPr lang="en-US" sz="1600" b="0" strike="noStrike" spc="-1">
              <a:latin typeface="Arial"/>
            </a:endParaRPr>
          </a:p>
        </p:txBody>
      </p:sp>
      <p:sp>
        <p:nvSpPr>
          <p:cNvPr id="847" name="CustomShape 4"/>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848" name="Immagine 847"/>
          <p:cNvPicPr/>
          <p:nvPr/>
        </p:nvPicPr>
        <p:blipFill>
          <a:blip r:embed="rId3"/>
          <a:stretch/>
        </p:blipFill>
        <p:spPr>
          <a:xfrm>
            <a:off x="181316" y="1970999"/>
            <a:ext cx="4497364" cy="3368665"/>
          </a:xfrm>
          <a:prstGeom prst="rect">
            <a:avLst/>
          </a:prstGeom>
          <a:ln>
            <a:noFill/>
          </a:ln>
        </p:spPr>
      </p:pic>
      <p:sp>
        <p:nvSpPr>
          <p:cNvPr id="849" name="CustomShape 5"/>
          <p:cNvSpPr/>
          <p:nvPr/>
        </p:nvSpPr>
        <p:spPr>
          <a:xfrm>
            <a:off x="2319840" y="153864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sp>
        <p:nvSpPr>
          <p:cNvPr id="850" name="CustomShape 6"/>
          <p:cNvSpPr/>
          <p:nvPr/>
        </p:nvSpPr>
        <p:spPr>
          <a:xfrm>
            <a:off x="133080" y="5273240"/>
            <a:ext cx="657252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Arial"/>
                <a:ea typeface="DejaVu Sans"/>
              </a:rPr>
              <a:t>https://cernbox.cern.ch/index.php/s/kFmKMVg7X0JlZzC</a:t>
            </a:r>
            <a:endParaRPr lang="en-US" sz="1400" b="0" strike="noStrike" spc="-1">
              <a:latin typeface="Arial"/>
            </a:endParaRPr>
          </a:p>
        </p:txBody>
      </p:sp>
      <p:sp>
        <p:nvSpPr>
          <p:cNvPr id="851" name="CustomShape 7"/>
          <p:cNvSpPr/>
          <p:nvPr/>
        </p:nvSpPr>
        <p:spPr>
          <a:xfrm>
            <a:off x="1168378" y="561668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pic>
        <p:nvPicPr>
          <p:cNvPr id="10" name="Immagine 9">
            <a:extLst>
              <a:ext uri="{FF2B5EF4-FFF2-40B4-BE49-F238E27FC236}">
                <a16:creationId xmlns:a16="http://schemas.microsoft.com/office/drawing/2014/main" id="{2401792A-5757-47E1-9FC9-3187AC78B4E1}"/>
              </a:ext>
            </a:extLst>
          </p:cNvPr>
          <p:cNvPicPr/>
          <p:nvPr/>
        </p:nvPicPr>
        <p:blipFill>
          <a:blip r:embed="rId4"/>
          <a:stretch/>
        </p:blipFill>
        <p:spPr>
          <a:xfrm>
            <a:off x="4646636" y="1970999"/>
            <a:ext cx="4497364" cy="3368891"/>
          </a:xfrm>
          <a:prstGeom prst="rect">
            <a:avLst/>
          </a:prstGeom>
          <a:ln>
            <a:noFill/>
          </a:ln>
        </p:spPr>
      </p:pic>
      <p:sp>
        <p:nvSpPr>
          <p:cNvPr id="11" name="CustomShape 6">
            <a:extLst>
              <a:ext uri="{FF2B5EF4-FFF2-40B4-BE49-F238E27FC236}">
                <a16:creationId xmlns:a16="http://schemas.microsoft.com/office/drawing/2014/main" id="{A7CFB639-6D0D-4AC9-8E2D-9407C9D5EDC1}"/>
              </a:ext>
            </a:extLst>
          </p:cNvPr>
          <p:cNvSpPr/>
          <p:nvPr/>
        </p:nvSpPr>
        <p:spPr>
          <a:xfrm>
            <a:off x="4588000" y="5280505"/>
            <a:ext cx="649224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0000"/>
                </a:solidFill>
                <a:latin typeface="Arial"/>
                <a:ea typeface="DejaVu Sans"/>
              </a:rPr>
              <a:t>https://cernbox.cern.ch/index.php/s/ZdxoMEgEyYxAXc4</a:t>
            </a:r>
            <a:endParaRPr lang="en-US" sz="1400" b="0" strike="noStrike" spc="-1" dirty="0">
              <a:latin typeface="Arial"/>
            </a:endParaRPr>
          </a:p>
        </p:txBody>
      </p:sp>
      <p:sp>
        <p:nvSpPr>
          <p:cNvPr id="12" name="CustomShape 7">
            <a:extLst>
              <a:ext uri="{FF2B5EF4-FFF2-40B4-BE49-F238E27FC236}">
                <a16:creationId xmlns:a16="http://schemas.microsoft.com/office/drawing/2014/main" id="{572135EE-449F-4167-862A-21C011ABF7D1}"/>
              </a:ext>
            </a:extLst>
          </p:cNvPr>
          <p:cNvSpPr/>
          <p:nvPr/>
        </p:nvSpPr>
        <p:spPr>
          <a:xfrm>
            <a:off x="5740378" y="561668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Tree>
    <p:extLst>
      <p:ext uri="{BB962C8B-B14F-4D97-AF65-F5344CB8AC3E}">
        <p14:creationId xmlns:p14="http://schemas.microsoft.com/office/powerpoint/2010/main" val="325538985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 name="CustomShape 1"/>
          <p:cNvSpPr/>
          <p:nvPr/>
        </p:nvSpPr>
        <p:spPr>
          <a:xfrm>
            <a:off x="457200" y="233640"/>
            <a:ext cx="8220960" cy="934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4600" b="0" strike="noStrike" spc="-1">
                <a:solidFill>
                  <a:srgbClr val="0055A0"/>
                </a:solidFill>
                <a:latin typeface="Arial"/>
                <a:ea typeface="DejaVu Sans"/>
              </a:rPr>
              <a:t>PicoTDC: Delay sweep test</a:t>
            </a:r>
            <a:endParaRPr lang="en-US" sz="4600" b="0" strike="noStrike" spc="-1">
              <a:latin typeface="Arial"/>
            </a:endParaRPr>
          </a:p>
        </p:txBody>
      </p:sp>
      <p:sp>
        <p:nvSpPr>
          <p:cNvPr id="861" name="CustomShape 2"/>
          <p:cNvSpPr/>
          <p:nvPr/>
        </p:nvSpPr>
        <p:spPr>
          <a:xfrm>
            <a:off x="8221320" y="6420960"/>
            <a:ext cx="495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0" strike="noStrike" spc="-1">
                <a:solidFill>
                  <a:srgbClr val="8B99BD"/>
                </a:solidFill>
                <a:latin typeface="Arial"/>
                <a:ea typeface="DejaVu Sans"/>
              </a:rPr>
              <a:t>   </a:t>
            </a:r>
            <a:fld id="{E0215ED3-BBAD-4BDA-844D-BF7F5ECD39DE}" type="slidenum">
              <a:rPr lang="en-US" sz="1200" b="0" strike="noStrike" spc="-1">
                <a:solidFill>
                  <a:srgbClr val="8B99BD"/>
                </a:solidFill>
                <a:latin typeface="Arial"/>
                <a:ea typeface="DejaVu Sans"/>
              </a:rPr>
              <a:t>55</a:t>
            </a:fld>
            <a:endParaRPr lang="en-US" sz="1200" b="0" strike="noStrike" spc="-1">
              <a:latin typeface="Arial"/>
            </a:endParaRPr>
          </a:p>
        </p:txBody>
      </p:sp>
      <p:sp>
        <p:nvSpPr>
          <p:cNvPr id="862" name="CustomShape 3"/>
          <p:cNvSpPr/>
          <p:nvPr/>
        </p:nvSpPr>
        <p:spPr>
          <a:xfrm>
            <a:off x="640080" y="1567800"/>
            <a:ext cx="7765920" cy="358920"/>
          </a:xfrm>
          <a:prstGeom prst="rect">
            <a:avLst/>
          </a:prstGeom>
          <a:noFill/>
          <a:ln>
            <a:noFill/>
          </a:ln>
        </p:spPr>
        <p:style>
          <a:lnRef idx="0">
            <a:scrgbClr r="0" g="0" b="0"/>
          </a:lnRef>
          <a:fillRef idx="0">
            <a:scrgbClr r="0" g="0" b="0"/>
          </a:fillRef>
          <a:effectRef idx="0">
            <a:scrgbClr r="0" g="0" b="0"/>
          </a:effectRef>
          <a:fontRef idx="minor"/>
        </p:style>
      </p:sp>
      <p:sp>
        <p:nvSpPr>
          <p:cNvPr id="863" name="CustomShape 4"/>
          <p:cNvSpPr/>
          <p:nvPr/>
        </p:nvSpPr>
        <p:spPr>
          <a:xfrm>
            <a:off x="640080" y="1188360"/>
            <a:ext cx="7765920" cy="3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800" b="0" strike="noStrike" spc="-1">
                <a:solidFill>
                  <a:srgbClr val="0055A0"/>
                </a:solidFill>
                <a:latin typeface="Arial"/>
                <a:ea typeface="Noto Sans CJK SC Regular"/>
              </a:rPr>
              <a:t>Ch 48,  not adjusted, </a:t>
            </a:r>
            <a:r>
              <a:rPr lang="en-US" sz="1800" b="1" u="sng" strike="noStrike" spc="-1">
                <a:solidFill>
                  <a:srgbClr val="0055A0"/>
                </a:solidFill>
                <a:uFillTx/>
                <a:latin typeface="Arial"/>
                <a:ea typeface="Noto Sans CJK SC Regular"/>
              </a:rPr>
              <a:t>fine mode</a:t>
            </a:r>
            <a:r>
              <a:rPr lang="en-US" sz="1800" b="0" strike="noStrike" spc="-1">
                <a:solidFill>
                  <a:srgbClr val="0055A0"/>
                </a:solidFill>
                <a:latin typeface="Arial"/>
                <a:ea typeface="Noto Sans CJK SC Regular"/>
              </a:rPr>
              <a:t>, bin 3ps, RMS_resolution </a:t>
            </a:r>
            <a:r>
              <a:rPr lang="en-US" sz="1600" b="0" strike="noStrike" spc="-1">
                <a:solidFill>
                  <a:srgbClr val="0055A0"/>
                </a:solidFill>
                <a:latin typeface="Arial"/>
                <a:ea typeface="DejaVu Sans"/>
              </a:rPr>
              <a:t>= 2,707ps</a:t>
            </a:r>
            <a:endParaRPr lang="en-US" sz="1600" b="0" strike="noStrike" spc="-1">
              <a:latin typeface="Arial"/>
            </a:endParaRPr>
          </a:p>
        </p:txBody>
      </p:sp>
      <p:sp>
        <p:nvSpPr>
          <p:cNvPr id="864" name="CustomShape 5"/>
          <p:cNvSpPr/>
          <p:nvPr/>
        </p:nvSpPr>
        <p:spPr>
          <a:xfrm>
            <a:off x="5182920" y="6356520"/>
            <a:ext cx="2889720" cy="359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8B99BD"/>
                </a:solidFill>
                <a:latin typeface="Arial"/>
                <a:ea typeface="DejaVu Sans"/>
              </a:rPr>
              <a:t>Samuele Altruda</a:t>
            </a:r>
            <a:endParaRPr lang="en-US" sz="1200" b="0" strike="noStrike" spc="-1">
              <a:latin typeface="Arial"/>
            </a:endParaRPr>
          </a:p>
        </p:txBody>
      </p:sp>
      <p:pic>
        <p:nvPicPr>
          <p:cNvPr id="865" name="Immagine 864"/>
          <p:cNvPicPr/>
          <p:nvPr/>
        </p:nvPicPr>
        <p:blipFill>
          <a:blip r:embed="rId3"/>
          <a:stretch/>
        </p:blipFill>
        <p:spPr>
          <a:xfrm>
            <a:off x="76440" y="1947240"/>
            <a:ext cx="4598399" cy="3444480"/>
          </a:xfrm>
          <a:prstGeom prst="rect">
            <a:avLst/>
          </a:prstGeom>
          <a:ln>
            <a:noFill/>
          </a:ln>
        </p:spPr>
      </p:pic>
      <p:sp>
        <p:nvSpPr>
          <p:cNvPr id="866" name="CustomShape 6"/>
          <p:cNvSpPr/>
          <p:nvPr/>
        </p:nvSpPr>
        <p:spPr>
          <a:xfrm>
            <a:off x="2375640" y="1497600"/>
            <a:ext cx="4809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55A0"/>
                </a:solidFill>
                <a:latin typeface="Arial"/>
                <a:ea typeface="Noto Sans CJK SC Regular"/>
              </a:rPr>
              <a:t>*RMS_resolution includes</a:t>
            </a:r>
            <a:r>
              <a:rPr lang="en-US" sz="1400" b="0" strike="noStrike" spc="-1">
                <a:solidFill>
                  <a:srgbClr val="0055A0"/>
                </a:solidFill>
                <a:latin typeface="Arial"/>
                <a:ea typeface="DejaVu Sans"/>
              </a:rPr>
              <a:t> jitter, quantization and INL</a:t>
            </a:r>
            <a:endParaRPr lang="en-US" sz="1400" b="0" strike="noStrike" spc="-1">
              <a:latin typeface="Arial"/>
            </a:endParaRPr>
          </a:p>
        </p:txBody>
      </p:sp>
      <p:sp>
        <p:nvSpPr>
          <p:cNvPr id="867" name="CustomShape 7"/>
          <p:cNvSpPr/>
          <p:nvPr/>
        </p:nvSpPr>
        <p:spPr>
          <a:xfrm>
            <a:off x="76440" y="5333819"/>
            <a:ext cx="670644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Arial"/>
                <a:ea typeface="DejaVu Sans"/>
              </a:rPr>
              <a:t>https://cernbox.cern.ch/index.php/s/j1Q6Kxats3H8L2L</a:t>
            </a:r>
            <a:endParaRPr lang="en-US" sz="1400" b="0" strike="noStrike" spc="-1">
              <a:latin typeface="Arial"/>
            </a:endParaRPr>
          </a:p>
        </p:txBody>
      </p:sp>
      <p:sp>
        <p:nvSpPr>
          <p:cNvPr id="868" name="CustomShape 8"/>
          <p:cNvSpPr/>
          <p:nvPr/>
        </p:nvSpPr>
        <p:spPr>
          <a:xfrm>
            <a:off x="1010920" y="5587890"/>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pic>
        <p:nvPicPr>
          <p:cNvPr id="11" name="Immagine 10">
            <a:extLst>
              <a:ext uri="{FF2B5EF4-FFF2-40B4-BE49-F238E27FC236}">
                <a16:creationId xmlns:a16="http://schemas.microsoft.com/office/drawing/2014/main" id="{99578A77-8A28-4993-B394-35A42F81226C}"/>
              </a:ext>
            </a:extLst>
          </p:cNvPr>
          <p:cNvPicPr/>
          <p:nvPr/>
        </p:nvPicPr>
        <p:blipFill>
          <a:blip r:embed="rId4"/>
          <a:stretch/>
        </p:blipFill>
        <p:spPr>
          <a:xfrm>
            <a:off x="4572001" y="1943707"/>
            <a:ext cx="4572000" cy="3424712"/>
          </a:xfrm>
          <a:prstGeom prst="rect">
            <a:avLst/>
          </a:prstGeom>
          <a:ln>
            <a:noFill/>
          </a:ln>
        </p:spPr>
      </p:pic>
      <p:sp>
        <p:nvSpPr>
          <p:cNvPr id="12" name="CustomShape 6">
            <a:extLst>
              <a:ext uri="{FF2B5EF4-FFF2-40B4-BE49-F238E27FC236}">
                <a16:creationId xmlns:a16="http://schemas.microsoft.com/office/drawing/2014/main" id="{1DF23F2A-EA05-4FCA-AD91-55DDBAD88EF9}"/>
              </a:ext>
            </a:extLst>
          </p:cNvPr>
          <p:cNvSpPr/>
          <p:nvPr/>
        </p:nvSpPr>
        <p:spPr>
          <a:xfrm>
            <a:off x="4613260" y="5379529"/>
            <a:ext cx="6208200" cy="343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a:solidFill>
                  <a:srgbClr val="000000"/>
                </a:solidFill>
                <a:latin typeface="Arial"/>
                <a:ea typeface="DejaVu Sans"/>
              </a:rPr>
              <a:t>https://cernbox.cern.ch/index.php/s/g3sH0f4zMbw4KOf</a:t>
            </a:r>
            <a:endParaRPr lang="en-US" sz="1400" b="0" strike="noStrike" spc="-1">
              <a:latin typeface="Arial"/>
            </a:endParaRPr>
          </a:p>
        </p:txBody>
      </p:sp>
      <p:sp>
        <p:nvSpPr>
          <p:cNvPr id="13" name="CustomShape 8">
            <a:extLst>
              <a:ext uri="{FF2B5EF4-FFF2-40B4-BE49-F238E27FC236}">
                <a16:creationId xmlns:a16="http://schemas.microsoft.com/office/drawing/2014/main" id="{48EEE5A0-813A-4BA3-A4CE-37D63F2D3A18}"/>
              </a:ext>
            </a:extLst>
          </p:cNvPr>
          <p:cNvSpPr/>
          <p:nvPr/>
        </p:nvSpPr>
        <p:spPr>
          <a:xfrm>
            <a:off x="5609840" y="5599734"/>
            <a:ext cx="2523240" cy="2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0" strike="noStrike" spc="-1" dirty="0">
                <a:solidFill>
                  <a:srgbClr val="0055A0"/>
                </a:solidFill>
                <a:latin typeface="Arial"/>
                <a:ea typeface="DejaVu Sans"/>
              </a:rPr>
              <a:t>* Link for interactive web plot</a:t>
            </a:r>
            <a:endParaRPr lang="en-US" sz="1400" b="0" strike="noStrike" spc="-1" dirty="0">
              <a:latin typeface="Arial"/>
            </a:endParaRPr>
          </a:p>
        </p:txBody>
      </p:sp>
    </p:spTree>
    <p:extLst>
      <p:ext uri="{BB962C8B-B14F-4D97-AF65-F5344CB8AC3E}">
        <p14:creationId xmlns:p14="http://schemas.microsoft.com/office/powerpoint/2010/main" val="4044804796"/>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972" y="4503711"/>
            <a:ext cx="4349310" cy="16189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7200" y="9972"/>
            <a:ext cx="8226854" cy="940443"/>
          </a:xfrm>
        </p:spPr>
        <p:txBody>
          <a:bodyPr>
            <a:normAutofit/>
          </a:bodyPr>
          <a:lstStyle/>
          <a:p>
            <a:r>
              <a:rPr lang="en-GB" dirty="0">
                <a:solidFill>
                  <a:schemeClr val="tx2"/>
                </a:solidFill>
              </a:rPr>
              <a:t>Electrical Interfaces</a:t>
            </a:r>
          </a:p>
        </p:txBody>
      </p:sp>
      <p:sp>
        <p:nvSpPr>
          <p:cNvPr id="3" name="Content Placeholder 2"/>
          <p:cNvSpPr>
            <a:spLocks noGrp="1"/>
          </p:cNvSpPr>
          <p:nvPr>
            <p:ph idx="1"/>
          </p:nvPr>
        </p:nvSpPr>
        <p:spPr>
          <a:xfrm>
            <a:off x="457200" y="883920"/>
            <a:ext cx="8226854" cy="3850640"/>
          </a:xfrm>
        </p:spPr>
        <p:txBody>
          <a:bodyPr>
            <a:normAutofit fontScale="85000" lnSpcReduction="20000"/>
          </a:bodyPr>
          <a:lstStyle/>
          <a:p>
            <a:r>
              <a:rPr lang="en-GB" dirty="0">
                <a:solidFill>
                  <a:schemeClr val="tx2"/>
                </a:solidFill>
              </a:rPr>
              <a:t>Hits: Differential (LVDS “compatible”, common mode from 0.2V to 1.2V)</a:t>
            </a:r>
          </a:p>
          <a:p>
            <a:pPr lvl="1"/>
            <a:r>
              <a:rPr lang="en-GB" dirty="0">
                <a:solidFill>
                  <a:schemeClr val="tx2"/>
                </a:solidFill>
              </a:rPr>
              <a:t>Highest speed (resolution) @ ~800mV common mode</a:t>
            </a:r>
          </a:p>
          <a:p>
            <a:r>
              <a:rPr lang="en-GB" dirty="0">
                <a:solidFill>
                  <a:schemeClr val="tx2"/>
                </a:solidFill>
              </a:rPr>
              <a:t>Time reference: 40MHz differential</a:t>
            </a:r>
          </a:p>
          <a:p>
            <a:pPr lvl="1"/>
            <a:r>
              <a:rPr lang="en-GB" dirty="0">
                <a:solidFill>
                  <a:schemeClr val="tx2"/>
                </a:solidFill>
              </a:rPr>
              <a:t>Low jitter reference critical for high time resolution</a:t>
            </a:r>
          </a:p>
          <a:p>
            <a:r>
              <a:rPr lang="en-GB" dirty="0">
                <a:solidFill>
                  <a:schemeClr val="tx2"/>
                </a:solidFill>
              </a:rPr>
              <a:t>Trigger/Event-</a:t>
            </a:r>
            <a:r>
              <a:rPr lang="en-GB" dirty="0" err="1">
                <a:solidFill>
                  <a:schemeClr val="tx2"/>
                </a:solidFill>
              </a:rPr>
              <a:t>Rst</a:t>
            </a:r>
            <a:r>
              <a:rPr lang="en-GB" dirty="0">
                <a:solidFill>
                  <a:schemeClr val="tx2"/>
                </a:solidFill>
              </a:rPr>
              <a:t>/BX-</a:t>
            </a:r>
            <a:r>
              <a:rPr lang="en-GB" dirty="0" err="1">
                <a:solidFill>
                  <a:schemeClr val="tx2"/>
                </a:solidFill>
              </a:rPr>
              <a:t>Rst</a:t>
            </a:r>
            <a:r>
              <a:rPr lang="en-GB" dirty="0">
                <a:solidFill>
                  <a:schemeClr val="tx2"/>
                </a:solidFill>
              </a:rPr>
              <a:t>/Reset: Sync Yes/No </a:t>
            </a:r>
          </a:p>
          <a:p>
            <a:r>
              <a:rPr lang="en-GB" dirty="0">
                <a:solidFill>
                  <a:schemeClr val="tx2"/>
                </a:solidFill>
              </a:rPr>
              <a:t>Control/monitoring: I</a:t>
            </a:r>
            <a:r>
              <a:rPr lang="en-GB" baseline="30000" dirty="0">
                <a:solidFill>
                  <a:schemeClr val="tx2"/>
                </a:solidFill>
              </a:rPr>
              <a:t>2</a:t>
            </a:r>
            <a:r>
              <a:rPr lang="en-GB" dirty="0">
                <a:solidFill>
                  <a:schemeClr val="tx2"/>
                </a:solidFill>
              </a:rPr>
              <a:t>C at CMOS 1.2V-levels</a:t>
            </a:r>
          </a:p>
          <a:p>
            <a:r>
              <a:rPr lang="en-GB" dirty="0">
                <a:solidFill>
                  <a:schemeClr val="tx2"/>
                </a:solidFill>
              </a:rPr>
              <a:t>Readout: 4 readout ports of 8 differential signals</a:t>
            </a:r>
          </a:p>
          <a:p>
            <a:pPr lvl="1"/>
            <a:r>
              <a:rPr lang="en-GB" dirty="0">
                <a:solidFill>
                  <a:schemeClr val="tx2"/>
                </a:solidFill>
              </a:rPr>
              <a:t>Common mode 0.6V, programmable current 1-5mA</a:t>
            </a:r>
          </a:p>
          <a:p>
            <a:pPr lvl="1"/>
            <a:r>
              <a:rPr lang="en-GB" dirty="0">
                <a:solidFill>
                  <a:schemeClr val="tx2"/>
                </a:solidFill>
              </a:rPr>
              <a:t>Compatible with </a:t>
            </a:r>
            <a:r>
              <a:rPr lang="en-GB" dirty="0" err="1">
                <a:solidFill>
                  <a:schemeClr val="tx2"/>
                </a:solidFill>
              </a:rPr>
              <a:t>LpGBT</a:t>
            </a:r>
            <a:r>
              <a:rPr lang="en-GB" dirty="0">
                <a:solidFill>
                  <a:schemeClr val="tx2"/>
                </a:solidFill>
              </a:rPr>
              <a:t> and FPGAs</a:t>
            </a:r>
          </a:p>
          <a:p>
            <a:r>
              <a:rPr lang="en-GB" dirty="0">
                <a:solidFill>
                  <a:schemeClr val="tx2"/>
                </a:solidFill>
              </a:rPr>
              <a:t>Packaging: 400 BGA  (1mm pitch)</a:t>
            </a:r>
          </a:p>
        </p:txBody>
      </p:sp>
      <p:sp>
        <p:nvSpPr>
          <p:cNvPr id="7" name="Segnaposto numero diapositiva 6">
            <a:extLst>
              <a:ext uri="{FF2B5EF4-FFF2-40B4-BE49-F238E27FC236}">
                <a16:creationId xmlns:a16="http://schemas.microsoft.com/office/drawing/2014/main" id="{443BB8FD-4FB6-4628-8EFF-89A5FA583059}"/>
              </a:ext>
            </a:extLst>
          </p:cNvPr>
          <p:cNvSpPr>
            <a:spLocks noGrp="1"/>
          </p:cNvSpPr>
          <p:nvPr>
            <p:ph type="sldNum" sz="quarter" idx="4"/>
          </p:nvPr>
        </p:nvSpPr>
        <p:spPr/>
        <p:txBody>
          <a:bodyPr/>
          <a:lstStyle/>
          <a:p>
            <a:fld id="{17918391-D411-FE40-AAD7-861AE5233E0E}" type="slidenum">
              <a:rPr lang="en-US" smtClean="0"/>
              <a:pPr/>
              <a:t>56</a:t>
            </a:fld>
            <a:endParaRPr lang="en-US" dirty="0"/>
          </a:p>
        </p:txBody>
      </p:sp>
    </p:spTree>
    <p:extLst>
      <p:ext uri="{BB962C8B-B14F-4D97-AF65-F5344CB8AC3E}">
        <p14:creationId xmlns:p14="http://schemas.microsoft.com/office/powerpoint/2010/main" val="18899890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solidFill>
                  <a:schemeClr val="tx2"/>
                </a:solidFill>
              </a:rPr>
              <a:t>Config</a:t>
            </a:r>
            <a:r>
              <a:rPr lang="en-US" dirty="0">
                <a:solidFill>
                  <a:schemeClr val="tx2"/>
                </a:solidFill>
              </a:rPr>
              <a:t> / Control / Status Interface</a:t>
            </a:r>
            <a:endParaRPr lang="en-GB" dirty="0">
              <a:solidFill>
                <a:schemeClr val="tx2"/>
              </a:solidFill>
            </a:endParaRPr>
          </a:p>
        </p:txBody>
      </p:sp>
      <p:sp>
        <p:nvSpPr>
          <p:cNvPr id="3" name="Content Placeholder 2"/>
          <p:cNvSpPr>
            <a:spLocks noGrp="1"/>
          </p:cNvSpPr>
          <p:nvPr>
            <p:ph idx="1"/>
          </p:nvPr>
        </p:nvSpPr>
        <p:spPr/>
        <p:txBody>
          <a:bodyPr/>
          <a:lstStyle/>
          <a:p>
            <a:r>
              <a:rPr lang="en-US" dirty="0">
                <a:solidFill>
                  <a:schemeClr val="tx2"/>
                </a:solidFill>
              </a:rPr>
              <a:t>I</a:t>
            </a:r>
            <a:r>
              <a:rPr lang="en-US" baseline="30000" dirty="0">
                <a:solidFill>
                  <a:schemeClr val="tx2"/>
                </a:solidFill>
              </a:rPr>
              <a:t>2</a:t>
            </a:r>
            <a:r>
              <a:rPr lang="en-US" dirty="0">
                <a:solidFill>
                  <a:schemeClr val="tx2"/>
                </a:solidFill>
              </a:rPr>
              <a:t>C Interface, up to 1MBit/s</a:t>
            </a:r>
          </a:p>
          <a:p>
            <a:r>
              <a:rPr lang="en-US" dirty="0">
                <a:solidFill>
                  <a:schemeClr val="tx2"/>
                </a:solidFill>
              </a:rPr>
              <a:t>1.2V CMOS Levels</a:t>
            </a:r>
          </a:p>
          <a:p>
            <a:r>
              <a:rPr lang="en-US" dirty="0">
                <a:solidFill>
                  <a:schemeClr val="tx2"/>
                </a:solidFill>
              </a:rPr>
              <a:t>348 Bytes configuration / control</a:t>
            </a:r>
          </a:p>
          <a:p>
            <a:pPr lvl="1"/>
            <a:r>
              <a:rPr lang="en-US" dirty="0">
                <a:solidFill>
                  <a:schemeClr val="tx2"/>
                </a:solidFill>
              </a:rPr>
              <a:t>Additional 322 bytes delay adjust</a:t>
            </a:r>
          </a:p>
          <a:p>
            <a:r>
              <a:rPr lang="en-US" dirty="0">
                <a:solidFill>
                  <a:schemeClr val="tx2"/>
                </a:solidFill>
              </a:rPr>
              <a:t>300 Bytes status </a:t>
            </a:r>
          </a:p>
          <a:p>
            <a:endParaRPr lang="en-GB" dirty="0">
              <a:solidFill>
                <a:schemeClr val="tx2"/>
              </a:solidFill>
            </a:endParaRPr>
          </a:p>
        </p:txBody>
      </p:sp>
      <p:sp>
        <p:nvSpPr>
          <p:cNvPr id="7" name="Segnaposto numero diapositiva 6">
            <a:extLst>
              <a:ext uri="{FF2B5EF4-FFF2-40B4-BE49-F238E27FC236}">
                <a16:creationId xmlns:a16="http://schemas.microsoft.com/office/drawing/2014/main" id="{934EADCB-2E16-4AFB-AE97-B71CA3F8426F}"/>
              </a:ext>
            </a:extLst>
          </p:cNvPr>
          <p:cNvSpPr>
            <a:spLocks noGrp="1"/>
          </p:cNvSpPr>
          <p:nvPr>
            <p:ph type="sldNum" sz="quarter" idx="4"/>
          </p:nvPr>
        </p:nvSpPr>
        <p:spPr/>
        <p:txBody>
          <a:bodyPr/>
          <a:lstStyle/>
          <a:p>
            <a:fld id="{17918391-D411-FE40-AAD7-861AE5233E0E}" type="slidenum">
              <a:rPr lang="en-US" smtClean="0"/>
              <a:pPr/>
              <a:t>57</a:t>
            </a:fld>
            <a:endParaRPr lang="en-US" dirty="0"/>
          </a:p>
        </p:txBody>
      </p:sp>
    </p:spTree>
    <p:extLst>
      <p:ext uri="{BB962C8B-B14F-4D97-AF65-F5344CB8AC3E}">
        <p14:creationId xmlns:p14="http://schemas.microsoft.com/office/powerpoint/2010/main" val="30171955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tx2"/>
                </a:solidFill>
              </a:rPr>
              <a:t>Readout</a:t>
            </a:r>
          </a:p>
        </p:txBody>
      </p:sp>
      <p:sp>
        <p:nvSpPr>
          <p:cNvPr id="3" name="Content Placeholder 2"/>
          <p:cNvSpPr>
            <a:spLocks noGrp="1"/>
          </p:cNvSpPr>
          <p:nvPr>
            <p:ph idx="1"/>
          </p:nvPr>
        </p:nvSpPr>
        <p:spPr>
          <a:xfrm>
            <a:off x="457200" y="1510485"/>
            <a:ext cx="8226854" cy="4898391"/>
          </a:xfrm>
        </p:spPr>
        <p:txBody>
          <a:bodyPr>
            <a:normAutofit/>
          </a:bodyPr>
          <a:lstStyle/>
          <a:p>
            <a:r>
              <a:rPr lang="en-GB" sz="3200" dirty="0">
                <a:solidFill>
                  <a:schemeClr val="tx2"/>
                </a:solidFill>
              </a:rPr>
              <a:t>1 or 4 differential readout ports with 8 bits</a:t>
            </a:r>
          </a:p>
          <a:p>
            <a:pPr lvl="1"/>
            <a:r>
              <a:rPr lang="en-GB" sz="2800" dirty="0">
                <a:solidFill>
                  <a:schemeClr val="tx2"/>
                </a:solidFill>
              </a:rPr>
              <a:t>40 - 320MHz</a:t>
            </a:r>
          </a:p>
          <a:p>
            <a:pPr lvl="1"/>
            <a:r>
              <a:rPr lang="en-GB" sz="2800" dirty="0">
                <a:solidFill>
                  <a:schemeClr val="tx2"/>
                </a:solidFill>
              </a:rPr>
              <a:t>Bandwidth: </a:t>
            </a:r>
          </a:p>
          <a:p>
            <a:pPr lvl="2"/>
            <a:r>
              <a:rPr lang="en-GB" sz="2800" dirty="0">
                <a:solidFill>
                  <a:schemeClr val="tx2"/>
                </a:solidFill>
              </a:rPr>
              <a:t>Min 320Mbits/s ( ~0.15 </a:t>
            </a:r>
            <a:r>
              <a:rPr lang="en-GB" sz="2800" dirty="0" err="1">
                <a:solidFill>
                  <a:schemeClr val="tx2"/>
                </a:solidFill>
              </a:rPr>
              <a:t>Mhits</a:t>
            </a:r>
            <a:r>
              <a:rPr lang="en-GB" sz="2800" dirty="0">
                <a:solidFill>
                  <a:schemeClr val="tx2"/>
                </a:solidFill>
              </a:rPr>
              <a:t>/s per channel)</a:t>
            </a:r>
          </a:p>
          <a:p>
            <a:pPr lvl="2"/>
            <a:r>
              <a:rPr lang="en-GB" sz="2800" dirty="0">
                <a:solidFill>
                  <a:schemeClr val="tx2"/>
                </a:solidFill>
              </a:rPr>
              <a:t>Max 10Gbits/s ( ~4 </a:t>
            </a:r>
            <a:r>
              <a:rPr lang="en-GB" sz="2800" dirty="0" err="1">
                <a:solidFill>
                  <a:schemeClr val="tx2"/>
                </a:solidFill>
              </a:rPr>
              <a:t>Mhits</a:t>
            </a:r>
            <a:r>
              <a:rPr lang="en-GB" sz="2800" dirty="0">
                <a:solidFill>
                  <a:schemeClr val="tx2"/>
                </a:solidFill>
              </a:rPr>
              <a:t>/s per channel)</a:t>
            </a:r>
          </a:p>
          <a:p>
            <a:r>
              <a:rPr lang="en-GB" sz="3200" dirty="0">
                <a:solidFill>
                  <a:schemeClr val="tx2"/>
                </a:solidFill>
              </a:rPr>
              <a:t>Readout data: 32 bit words</a:t>
            </a:r>
          </a:p>
          <a:p>
            <a:pPr lvl="1"/>
            <a:r>
              <a:rPr lang="en-GB" sz="2800" dirty="0">
                <a:solidFill>
                  <a:schemeClr val="tx2"/>
                </a:solidFill>
              </a:rPr>
              <a:t>TDC data, headers, trailers etc.</a:t>
            </a:r>
          </a:p>
        </p:txBody>
      </p:sp>
      <p:sp>
        <p:nvSpPr>
          <p:cNvPr id="7" name="Segnaposto numero diapositiva 6">
            <a:extLst>
              <a:ext uri="{FF2B5EF4-FFF2-40B4-BE49-F238E27FC236}">
                <a16:creationId xmlns:a16="http://schemas.microsoft.com/office/drawing/2014/main" id="{6313BF4A-EDD0-4613-B04A-CA9E5B4C5E8F}"/>
              </a:ext>
            </a:extLst>
          </p:cNvPr>
          <p:cNvSpPr>
            <a:spLocks noGrp="1"/>
          </p:cNvSpPr>
          <p:nvPr>
            <p:ph type="sldNum" sz="quarter" idx="4"/>
          </p:nvPr>
        </p:nvSpPr>
        <p:spPr/>
        <p:txBody>
          <a:bodyPr/>
          <a:lstStyle/>
          <a:p>
            <a:fld id="{17918391-D411-FE40-AAD7-861AE5233E0E}" type="slidenum">
              <a:rPr lang="en-US" smtClean="0"/>
              <a:pPr/>
              <a:t>58</a:t>
            </a:fld>
            <a:endParaRPr lang="en-US" dirty="0"/>
          </a:p>
        </p:txBody>
      </p:sp>
    </p:spTree>
    <p:extLst>
      <p:ext uri="{BB962C8B-B14F-4D97-AF65-F5344CB8AC3E}">
        <p14:creationId xmlns:p14="http://schemas.microsoft.com/office/powerpoint/2010/main" val="21025668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5933"/>
            <a:ext cx="8226854" cy="940443"/>
          </a:xfrm>
        </p:spPr>
        <p:txBody>
          <a:bodyPr/>
          <a:lstStyle/>
          <a:p>
            <a:r>
              <a:rPr lang="en-GB" dirty="0">
                <a:solidFill>
                  <a:schemeClr val="tx2"/>
                </a:solidFill>
              </a:rPr>
              <a:t>32 Bit Frames</a:t>
            </a:r>
            <a:endParaRPr lang="en-US" dirty="0">
              <a:solidFill>
                <a:schemeClr val="tx2"/>
              </a:solidFill>
            </a:endParaRPr>
          </a:p>
        </p:txBody>
      </p:sp>
      <p:sp>
        <p:nvSpPr>
          <p:cNvPr id="28" name="Rectangle 27"/>
          <p:cNvSpPr/>
          <p:nvPr/>
        </p:nvSpPr>
        <p:spPr>
          <a:xfrm>
            <a:off x="1943100" y="2312876"/>
            <a:ext cx="2952936" cy="288032"/>
          </a:xfrm>
          <a:prstGeom prst="rect">
            <a:avLst/>
          </a:prstGeom>
          <a:solidFill>
            <a:srgbClr val="8064A2">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Field A (13)</a:t>
            </a:r>
          </a:p>
        </p:txBody>
      </p:sp>
      <p:sp>
        <p:nvSpPr>
          <p:cNvPr id="29" name="Rectangle 28"/>
          <p:cNvSpPr/>
          <p:nvPr/>
        </p:nvSpPr>
        <p:spPr>
          <a:xfrm>
            <a:off x="359532" y="2312876"/>
            <a:ext cx="1583568"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(4)=100?</a:t>
            </a:r>
          </a:p>
        </p:txBody>
      </p:sp>
      <p:sp>
        <p:nvSpPr>
          <p:cNvPr id="30" name="Rectangle 29"/>
          <p:cNvSpPr/>
          <p:nvPr/>
        </p:nvSpPr>
        <p:spPr>
          <a:xfrm>
            <a:off x="4896036" y="2312876"/>
            <a:ext cx="2880320" cy="288032"/>
          </a:xfrm>
          <a:prstGeom prst="rect">
            <a:avLst/>
          </a:prstGeom>
          <a:solidFill>
            <a:srgbClr val="4BACC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Field B (13)</a:t>
            </a:r>
          </a:p>
        </p:txBody>
      </p:sp>
      <p:sp>
        <p:nvSpPr>
          <p:cNvPr id="31" name="Rectangle 30"/>
          <p:cNvSpPr/>
          <p:nvPr/>
        </p:nvSpPr>
        <p:spPr>
          <a:xfrm>
            <a:off x="7776356" y="2312876"/>
            <a:ext cx="972108" cy="288032"/>
          </a:xfrm>
          <a:prstGeom prst="rect">
            <a:avLst/>
          </a:prstGeom>
          <a:solidFill>
            <a:srgbClr val="EEECE1">
              <a:lumMod val="5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a:ea typeface="+mn-ea"/>
                <a:cs typeface="+mn-cs"/>
              </a:rPr>
              <a:t>00</a:t>
            </a:r>
            <a:endParaRPr kumimoji="0" lang="en-GB"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2" name="TextBox 31"/>
          <p:cNvSpPr txBox="1"/>
          <p:nvPr/>
        </p:nvSpPr>
        <p:spPr>
          <a:xfrm>
            <a:off x="287524" y="2024844"/>
            <a:ext cx="2611164" cy="369332"/>
          </a:xfrm>
          <a:prstGeom prst="rect">
            <a:avLst/>
          </a:prstGeom>
          <a:noFill/>
        </p:spPr>
        <p:txBody>
          <a:bodyPr wrap="none" rtlCol="0">
            <a:spAutoFit/>
          </a:bodyPr>
          <a:lstStyle/>
          <a:p>
            <a:r>
              <a:rPr lang="en-GB" dirty="0">
                <a:solidFill>
                  <a:schemeClr val="tx2"/>
                </a:solidFill>
                <a:latin typeface="Calibri"/>
              </a:rPr>
              <a:t>Event headers (up to two)</a:t>
            </a:r>
          </a:p>
        </p:txBody>
      </p:sp>
      <p:sp>
        <p:nvSpPr>
          <p:cNvPr id="33" name="Rectangle 32"/>
          <p:cNvSpPr/>
          <p:nvPr/>
        </p:nvSpPr>
        <p:spPr>
          <a:xfrm>
            <a:off x="1943099" y="4327810"/>
            <a:ext cx="1803401" cy="288032"/>
          </a:xfrm>
          <a:prstGeom prst="rect">
            <a:avLst/>
          </a:prstGeom>
          <a:solidFill>
            <a:srgbClr val="8064A2">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Chan-Grp-ID (2)</a:t>
            </a:r>
          </a:p>
        </p:txBody>
      </p:sp>
      <p:sp>
        <p:nvSpPr>
          <p:cNvPr id="34" name="Rectangle 33"/>
          <p:cNvSpPr/>
          <p:nvPr/>
        </p:nvSpPr>
        <p:spPr>
          <a:xfrm>
            <a:off x="359532" y="3264267"/>
            <a:ext cx="1583568"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(4)=1010</a:t>
            </a:r>
          </a:p>
        </p:txBody>
      </p:sp>
      <p:sp>
        <p:nvSpPr>
          <p:cNvPr id="35" name="TextBox 34"/>
          <p:cNvSpPr txBox="1"/>
          <p:nvPr/>
        </p:nvSpPr>
        <p:spPr>
          <a:xfrm>
            <a:off x="287524" y="2940231"/>
            <a:ext cx="1461426" cy="369332"/>
          </a:xfrm>
          <a:prstGeom prst="rect">
            <a:avLst/>
          </a:prstGeom>
          <a:noFill/>
        </p:spPr>
        <p:txBody>
          <a:bodyPr wrap="none" rtlCol="0">
            <a:spAutoFit/>
          </a:bodyPr>
          <a:lstStyle/>
          <a:p>
            <a:r>
              <a:rPr lang="en-GB" dirty="0">
                <a:solidFill>
                  <a:schemeClr val="tx2"/>
                </a:solidFill>
                <a:latin typeface="Calibri"/>
              </a:rPr>
              <a:t>Event trailers</a:t>
            </a:r>
          </a:p>
        </p:txBody>
      </p:sp>
      <p:sp>
        <p:nvSpPr>
          <p:cNvPr id="36" name="Rectangle 35"/>
          <p:cNvSpPr/>
          <p:nvPr/>
        </p:nvSpPr>
        <p:spPr>
          <a:xfrm>
            <a:off x="1562460" y="1340768"/>
            <a:ext cx="7187476" cy="288032"/>
          </a:xfrm>
          <a:prstGeom prst="rect">
            <a:avLst/>
          </a:prstGeom>
          <a:solidFill>
            <a:srgbClr val="F7964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TDC data (31)</a:t>
            </a:r>
          </a:p>
        </p:txBody>
      </p:sp>
      <p:sp>
        <p:nvSpPr>
          <p:cNvPr id="37" name="Rectangle 36"/>
          <p:cNvSpPr/>
          <p:nvPr/>
        </p:nvSpPr>
        <p:spPr>
          <a:xfrm>
            <a:off x="361950" y="1340768"/>
            <a:ext cx="1200510"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(1)=0</a:t>
            </a:r>
          </a:p>
        </p:txBody>
      </p:sp>
      <p:sp>
        <p:nvSpPr>
          <p:cNvPr id="38" name="TextBox 37"/>
          <p:cNvSpPr txBox="1"/>
          <p:nvPr/>
        </p:nvSpPr>
        <p:spPr>
          <a:xfrm>
            <a:off x="323528" y="944724"/>
            <a:ext cx="1926810" cy="369332"/>
          </a:xfrm>
          <a:prstGeom prst="rect">
            <a:avLst/>
          </a:prstGeom>
          <a:noFill/>
        </p:spPr>
        <p:txBody>
          <a:bodyPr wrap="none" rtlCol="0">
            <a:spAutoFit/>
          </a:bodyPr>
          <a:lstStyle/>
          <a:p>
            <a:r>
              <a:rPr lang="en-GB" dirty="0">
                <a:solidFill>
                  <a:schemeClr val="tx2"/>
                </a:solidFill>
                <a:latin typeface="Calibri"/>
              </a:rPr>
              <a:t>TDC measurement</a:t>
            </a:r>
          </a:p>
        </p:txBody>
      </p:sp>
      <p:sp>
        <p:nvSpPr>
          <p:cNvPr id="39"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solidFill>
                  <a:prstClr val="black">
                    <a:tint val="75000"/>
                  </a:prstClr>
                </a:solidFill>
                <a:latin typeface="Calibri"/>
              </a:rPr>
              <a:pPr/>
              <a:t>59</a:t>
            </a:fld>
            <a:endParaRPr lang="en-US">
              <a:solidFill>
                <a:prstClr val="black">
                  <a:tint val="75000"/>
                </a:prstClr>
              </a:solidFill>
              <a:latin typeface="Calibri"/>
            </a:endParaRPr>
          </a:p>
        </p:txBody>
      </p:sp>
      <p:sp>
        <p:nvSpPr>
          <p:cNvPr id="40" name="Rectangle 39"/>
          <p:cNvSpPr/>
          <p:nvPr/>
        </p:nvSpPr>
        <p:spPr>
          <a:xfrm>
            <a:off x="4896036" y="3264267"/>
            <a:ext cx="2880320" cy="288032"/>
          </a:xfrm>
          <a:prstGeom prst="rect">
            <a:avLst/>
          </a:prstGeom>
          <a:solidFill>
            <a:srgbClr val="4BACC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Hit Count (13)</a:t>
            </a:r>
          </a:p>
        </p:txBody>
      </p:sp>
      <p:sp>
        <p:nvSpPr>
          <p:cNvPr id="41" name="Rectangle 40"/>
          <p:cNvSpPr/>
          <p:nvPr/>
        </p:nvSpPr>
        <p:spPr>
          <a:xfrm>
            <a:off x="7776356" y="3264267"/>
            <a:ext cx="972108" cy="288032"/>
          </a:xfrm>
          <a:prstGeom prst="rect">
            <a:avLst/>
          </a:prstGeom>
          <a:solidFill>
            <a:srgbClr val="EEECE1">
              <a:lumMod val="5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00</a:t>
            </a:r>
          </a:p>
        </p:txBody>
      </p:sp>
      <p:sp>
        <p:nvSpPr>
          <p:cNvPr id="42" name="TextBox 41"/>
          <p:cNvSpPr txBox="1"/>
          <p:nvPr/>
        </p:nvSpPr>
        <p:spPr>
          <a:xfrm>
            <a:off x="287524" y="2550103"/>
            <a:ext cx="3994940" cy="369332"/>
          </a:xfrm>
          <a:prstGeom prst="rect">
            <a:avLst/>
          </a:prstGeom>
          <a:noFill/>
        </p:spPr>
        <p:txBody>
          <a:bodyPr wrap="none" rtlCol="0">
            <a:spAutoFit/>
          </a:bodyPr>
          <a:lstStyle/>
          <a:p>
            <a:r>
              <a:rPr lang="en-GB" dirty="0">
                <a:solidFill>
                  <a:schemeClr val="tx2"/>
                </a:solidFill>
                <a:latin typeface="Calibri"/>
              </a:rPr>
              <a:t>Possible fields: Event ID, </a:t>
            </a:r>
            <a:r>
              <a:rPr lang="en-GB" dirty="0" err="1">
                <a:solidFill>
                  <a:schemeClr val="tx2"/>
                </a:solidFill>
                <a:latin typeface="Calibri"/>
              </a:rPr>
              <a:t>Bx</a:t>
            </a:r>
            <a:r>
              <a:rPr lang="en-GB" dirty="0">
                <a:solidFill>
                  <a:schemeClr val="tx2"/>
                </a:solidFill>
                <a:latin typeface="Calibri"/>
              </a:rPr>
              <a:t> ID, Natural ID</a:t>
            </a:r>
          </a:p>
        </p:txBody>
      </p:sp>
      <p:sp>
        <p:nvSpPr>
          <p:cNvPr id="43" name="Rectangle 42"/>
          <p:cNvSpPr/>
          <p:nvPr/>
        </p:nvSpPr>
        <p:spPr>
          <a:xfrm>
            <a:off x="361006" y="4327810"/>
            <a:ext cx="1582094"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(4)=1111</a:t>
            </a:r>
          </a:p>
        </p:txBody>
      </p:sp>
      <p:sp>
        <p:nvSpPr>
          <p:cNvPr id="44" name="Rectangle 43"/>
          <p:cNvSpPr/>
          <p:nvPr/>
        </p:nvSpPr>
        <p:spPr>
          <a:xfrm>
            <a:off x="3746500" y="4327810"/>
            <a:ext cx="5003437" cy="288032"/>
          </a:xfrm>
          <a:prstGeom prst="rect">
            <a:avLst/>
          </a:prstGeom>
          <a:solidFill>
            <a:srgbClr val="EEECE1">
              <a:lumMod val="5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0x0000000 (26)</a:t>
            </a:r>
          </a:p>
        </p:txBody>
      </p:sp>
      <p:sp>
        <p:nvSpPr>
          <p:cNvPr id="45" name="TextBox 44"/>
          <p:cNvSpPr txBox="1"/>
          <p:nvPr/>
        </p:nvSpPr>
        <p:spPr>
          <a:xfrm>
            <a:off x="288998" y="4003774"/>
            <a:ext cx="4831900" cy="369332"/>
          </a:xfrm>
          <a:prstGeom prst="rect">
            <a:avLst/>
          </a:prstGeom>
          <a:noFill/>
        </p:spPr>
        <p:txBody>
          <a:bodyPr wrap="none" rtlCol="0">
            <a:spAutoFit/>
          </a:bodyPr>
          <a:lstStyle/>
          <a:p>
            <a:r>
              <a:rPr lang="en-GB" dirty="0">
                <a:solidFill>
                  <a:schemeClr val="tx2"/>
                </a:solidFill>
                <a:latin typeface="Calibri"/>
              </a:rPr>
              <a:t>Channel group separator (for single readout port)</a:t>
            </a:r>
          </a:p>
        </p:txBody>
      </p:sp>
      <p:sp>
        <p:nvSpPr>
          <p:cNvPr id="46" name="Rectangle 45"/>
          <p:cNvSpPr/>
          <p:nvPr/>
        </p:nvSpPr>
        <p:spPr>
          <a:xfrm>
            <a:off x="1943100" y="3264267"/>
            <a:ext cx="2967315" cy="288032"/>
          </a:xfrm>
          <a:prstGeom prst="rect">
            <a:avLst/>
          </a:prstGeom>
          <a:solidFill>
            <a:srgbClr val="8064A2">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Event ID (13)</a:t>
            </a:r>
          </a:p>
        </p:txBody>
      </p:sp>
      <p:sp>
        <p:nvSpPr>
          <p:cNvPr id="63" name="Rectangle 62"/>
          <p:cNvSpPr/>
          <p:nvPr/>
        </p:nvSpPr>
        <p:spPr>
          <a:xfrm>
            <a:off x="1943099" y="5261260"/>
            <a:ext cx="6805366" cy="288032"/>
          </a:xfrm>
          <a:prstGeom prst="rect">
            <a:avLst/>
          </a:prstGeom>
          <a:solidFill>
            <a:srgbClr val="EEECE1">
              <a:lumMod val="5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0x0D0D0D0 (28)</a:t>
            </a:r>
          </a:p>
        </p:txBody>
      </p:sp>
      <p:sp>
        <p:nvSpPr>
          <p:cNvPr id="64" name="TextBox 63"/>
          <p:cNvSpPr txBox="1"/>
          <p:nvPr/>
        </p:nvSpPr>
        <p:spPr>
          <a:xfrm>
            <a:off x="288998" y="4937224"/>
            <a:ext cx="1141723" cy="369332"/>
          </a:xfrm>
          <a:prstGeom prst="rect">
            <a:avLst/>
          </a:prstGeom>
          <a:noFill/>
        </p:spPr>
        <p:txBody>
          <a:bodyPr wrap="none" rtlCol="0">
            <a:spAutoFit/>
          </a:bodyPr>
          <a:lstStyle/>
          <a:p>
            <a:r>
              <a:rPr lang="en-GB" dirty="0">
                <a:solidFill>
                  <a:schemeClr val="tx2"/>
                </a:solidFill>
                <a:latin typeface="Calibri"/>
              </a:rPr>
              <a:t>Idle frame</a:t>
            </a:r>
          </a:p>
        </p:txBody>
      </p:sp>
      <p:sp>
        <p:nvSpPr>
          <p:cNvPr id="65" name="Rectangle 64"/>
          <p:cNvSpPr/>
          <p:nvPr/>
        </p:nvSpPr>
        <p:spPr>
          <a:xfrm>
            <a:off x="361950" y="5261260"/>
            <a:ext cx="1582094"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(4)=1101</a:t>
            </a:r>
          </a:p>
        </p:txBody>
      </p:sp>
      <p:sp>
        <p:nvSpPr>
          <p:cNvPr id="3" name="Segnaposto numero diapositiva 2">
            <a:extLst>
              <a:ext uri="{FF2B5EF4-FFF2-40B4-BE49-F238E27FC236}">
                <a16:creationId xmlns:a16="http://schemas.microsoft.com/office/drawing/2014/main" id="{4731464D-CA19-4EBB-8BE0-F8C617A7BADB}"/>
              </a:ext>
            </a:extLst>
          </p:cNvPr>
          <p:cNvSpPr>
            <a:spLocks noGrp="1"/>
          </p:cNvSpPr>
          <p:nvPr>
            <p:ph type="sldNum" sz="quarter" idx="4"/>
          </p:nvPr>
        </p:nvSpPr>
        <p:spPr/>
        <p:txBody>
          <a:bodyPr/>
          <a:lstStyle/>
          <a:p>
            <a:fld id="{17918391-D411-FE40-AAD7-861AE5233E0E}" type="slidenum">
              <a:rPr lang="en-US" smtClean="0"/>
              <a:pPr/>
              <a:t>59</a:t>
            </a:fld>
            <a:endParaRPr lang="en-US" dirty="0"/>
          </a:p>
        </p:txBody>
      </p:sp>
    </p:spTree>
    <p:extLst>
      <p:ext uri="{BB962C8B-B14F-4D97-AF65-F5344CB8AC3E}">
        <p14:creationId xmlns:p14="http://schemas.microsoft.com/office/powerpoint/2010/main" val="1168098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CustomShape 1"/>
          <p:cNvSpPr/>
          <p:nvPr/>
        </p:nvSpPr>
        <p:spPr>
          <a:xfrm>
            <a:off x="8185320" y="6356520"/>
            <a:ext cx="498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D6B7F782-8B20-4CB5-9A53-F1DE0A07CDAC}" type="slidenum">
              <a:rPr lang="en-US" sz="1200" b="0" strike="noStrike" spc="-1">
                <a:solidFill>
                  <a:srgbClr val="B2B9D0"/>
                </a:solidFill>
                <a:latin typeface="Arial"/>
                <a:ea typeface="DejaVu Sans"/>
              </a:rPr>
              <a:t>6</a:t>
            </a:fld>
            <a:endParaRPr lang="en-US" sz="1200" b="0" strike="noStrike" spc="-1">
              <a:latin typeface="Arial"/>
            </a:endParaRPr>
          </a:p>
        </p:txBody>
      </p:sp>
      <p:sp>
        <p:nvSpPr>
          <p:cNvPr id="432" name="CustomShape 2"/>
          <p:cNvSpPr/>
          <p:nvPr/>
        </p:nvSpPr>
        <p:spPr>
          <a:xfrm>
            <a:off x="5182920" y="6356520"/>
            <a:ext cx="2892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B2B9D0"/>
                </a:solidFill>
                <a:latin typeface="Arial"/>
                <a:ea typeface="DejaVu Sans"/>
              </a:rPr>
              <a:t>Samuele Altruda</a:t>
            </a:r>
            <a:endParaRPr lang="en-US" sz="1200" b="0" strike="noStrike" spc="-1">
              <a:latin typeface="Arial"/>
            </a:endParaRPr>
          </a:p>
        </p:txBody>
      </p:sp>
      <p:pic>
        <p:nvPicPr>
          <p:cNvPr id="433" name="Picture 16"/>
          <p:cNvPicPr/>
          <p:nvPr/>
        </p:nvPicPr>
        <p:blipFill>
          <a:blip r:embed="rId3"/>
          <a:stretch/>
        </p:blipFill>
        <p:spPr>
          <a:xfrm>
            <a:off x="1470240" y="184320"/>
            <a:ext cx="6201000" cy="5981760"/>
          </a:xfrm>
          <a:prstGeom prst="rect">
            <a:avLst/>
          </a:prstGeom>
          <a:ln>
            <a:noFill/>
          </a:ln>
        </p:spPr>
      </p:pic>
      <p:sp>
        <p:nvSpPr>
          <p:cNvPr id="434" name="CustomShape 3"/>
          <p:cNvSpPr/>
          <p:nvPr/>
        </p:nvSpPr>
        <p:spPr>
          <a:xfrm>
            <a:off x="2285640" y="2137680"/>
            <a:ext cx="2283840" cy="1391400"/>
          </a:xfrm>
          <a:prstGeom prst="rect">
            <a:avLst/>
          </a:prstGeom>
          <a:noFill/>
          <a:ln w="38160">
            <a:solidFill>
              <a:srgbClr val="FFFF00"/>
            </a:solidFill>
            <a:round/>
          </a:ln>
        </p:spPr>
        <p:style>
          <a:lnRef idx="2">
            <a:schemeClr val="accent1"/>
          </a:lnRef>
          <a:fillRef idx="1">
            <a:schemeClr val="lt1"/>
          </a:fillRef>
          <a:effectRef idx="0">
            <a:schemeClr val="accent1"/>
          </a:effectRef>
          <a:fontRef idx="minor"/>
        </p:style>
      </p:sp>
      <p:sp>
        <p:nvSpPr>
          <p:cNvPr id="435" name="CustomShape 4"/>
          <p:cNvSpPr/>
          <p:nvPr/>
        </p:nvSpPr>
        <p:spPr>
          <a:xfrm>
            <a:off x="2285640" y="3725280"/>
            <a:ext cx="2283840" cy="1391400"/>
          </a:xfrm>
          <a:prstGeom prst="rect">
            <a:avLst/>
          </a:prstGeom>
          <a:noFill/>
          <a:ln w="38160">
            <a:solidFill>
              <a:srgbClr val="FFFF00"/>
            </a:solidFill>
            <a:round/>
          </a:ln>
        </p:spPr>
        <p:style>
          <a:lnRef idx="2">
            <a:schemeClr val="accent1"/>
          </a:lnRef>
          <a:fillRef idx="1">
            <a:schemeClr val="lt1"/>
          </a:fillRef>
          <a:effectRef idx="0">
            <a:schemeClr val="accent1"/>
          </a:effectRef>
          <a:fontRef idx="minor"/>
        </p:style>
      </p:sp>
      <p:sp>
        <p:nvSpPr>
          <p:cNvPr id="436" name="CustomShape 5"/>
          <p:cNvSpPr/>
          <p:nvPr/>
        </p:nvSpPr>
        <p:spPr>
          <a:xfrm>
            <a:off x="2716920" y="731160"/>
            <a:ext cx="1653120" cy="1210320"/>
          </a:xfrm>
          <a:prstGeom prst="rect">
            <a:avLst/>
          </a:prstGeom>
          <a:noFill/>
          <a:ln w="38160">
            <a:solidFill>
              <a:srgbClr val="FFFF00"/>
            </a:solidFill>
            <a:round/>
          </a:ln>
        </p:spPr>
        <p:style>
          <a:lnRef idx="2">
            <a:schemeClr val="accent1"/>
          </a:lnRef>
          <a:fillRef idx="1">
            <a:schemeClr val="lt1"/>
          </a:fillRef>
          <a:effectRef idx="0">
            <a:schemeClr val="accent1"/>
          </a:effectRef>
          <a:fontRef idx="minor"/>
        </p:style>
      </p:sp>
      <p:sp>
        <p:nvSpPr>
          <p:cNvPr id="437" name="CustomShape 6"/>
          <p:cNvSpPr/>
          <p:nvPr/>
        </p:nvSpPr>
        <p:spPr>
          <a:xfrm>
            <a:off x="4583160" y="883440"/>
            <a:ext cx="2571480" cy="4591800"/>
          </a:xfrm>
          <a:prstGeom prst="rect">
            <a:avLst/>
          </a:prstGeom>
          <a:noFill/>
          <a:ln w="38160">
            <a:solidFill>
              <a:srgbClr val="FFFF00"/>
            </a:solidFill>
            <a:round/>
          </a:ln>
        </p:spPr>
        <p:style>
          <a:lnRef idx="2">
            <a:schemeClr val="accent1"/>
          </a:lnRef>
          <a:fillRef idx="1">
            <a:schemeClr val="lt1"/>
          </a:fillRef>
          <a:effectRef idx="0">
            <a:schemeClr val="accent1"/>
          </a:effectRef>
          <a:fontRef idx="minor"/>
        </p:style>
      </p:sp>
      <p:sp>
        <p:nvSpPr>
          <p:cNvPr id="438" name="CustomShape 7"/>
          <p:cNvSpPr/>
          <p:nvPr/>
        </p:nvSpPr>
        <p:spPr>
          <a:xfrm>
            <a:off x="2041920" y="3573000"/>
            <a:ext cx="2527560" cy="120600"/>
          </a:xfrm>
          <a:prstGeom prst="rect">
            <a:avLst/>
          </a:prstGeom>
          <a:noFill/>
          <a:ln>
            <a:solidFill>
              <a:srgbClr val="FF0000"/>
            </a:solidFill>
            <a:round/>
          </a:ln>
        </p:spPr>
        <p:style>
          <a:lnRef idx="2">
            <a:schemeClr val="accent1"/>
          </a:lnRef>
          <a:fillRef idx="1">
            <a:schemeClr val="lt1"/>
          </a:fillRef>
          <a:effectRef idx="0">
            <a:schemeClr val="accent1"/>
          </a:effectRef>
          <a:fontRef idx="minor"/>
        </p:style>
      </p:sp>
      <p:sp>
        <p:nvSpPr>
          <p:cNvPr id="439" name="CustomShape 8"/>
          <p:cNvSpPr/>
          <p:nvPr/>
        </p:nvSpPr>
        <p:spPr>
          <a:xfrm>
            <a:off x="514800" y="1022760"/>
            <a:ext cx="742320" cy="3034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PLL</a:t>
            </a:r>
            <a:endParaRPr lang="en-US" sz="1400" b="0" strike="noStrike" spc="-1">
              <a:latin typeface="Arial"/>
            </a:endParaRPr>
          </a:p>
        </p:txBody>
      </p:sp>
      <p:sp>
        <p:nvSpPr>
          <p:cNvPr id="440" name="Line 9"/>
          <p:cNvSpPr/>
          <p:nvPr/>
        </p:nvSpPr>
        <p:spPr>
          <a:xfrm>
            <a:off x="514800" y="1328760"/>
            <a:ext cx="2135160" cy="360"/>
          </a:xfrm>
          <a:prstGeom prst="line">
            <a:avLst/>
          </a:prstGeom>
          <a:ln w="19080">
            <a:solidFill>
              <a:srgbClr val="FF0000"/>
            </a:solidFill>
            <a:round/>
            <a:tailEnd type="triangle" w="med" len="med"/>
          </a:ln>
        </p:spPr>
        <p:style>
          <a:lnRef idx="0">
            <a:scrgbClr r="0" g="0" b="0"/>
          </a:lnRef>
          <a:fillRef idx="0">
            <a:scrgbClr r="0" g="0" b="0"/>
          </a:fillRef>
          <a:effectRef idx="0">
            <a:scrgbClr r="0" g="0" b="0"/>
          </a:effectRef>
          <a:fontRef idx="minor"/>
        </p:style>
      </p:sp>
      <p:sp>
        <p:nvSpPr>
          <p:cNvPr id="441" name="CustomShape 10"/>
          <p:cNvSpPr/>
          <p:nvPr/>
        </p:nvSpPr>
        <p:spPr>
          <a:xfrm>
            <a:off x="136800" y="2638440"/>
            <a:ext cx="1317600" cy="3034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Top hit receivers</a:t>
            </a:r>
            <a:endParaRPr lang="en-US" sz="1400" b="0" strike="noStrike" spc="-1">
              <a:latin typeface="Arial"/>
            </a:endParaRPr>
          </a:p>
        </p:txBody>
      </p:sp>
      <p:sp>
        <p:nvSpPr>
          <p:cNvPr id="442" name="Line 11"/>
          <p:cNvSpPr/>
          <p:nvPr/>
        </p:nvSpPr>
        <p:spPr>
          <a:xfrm>
            <a:off x="136800" y="2944080"/>
            <a:ext cx="2135520" cy="360"/>
          </a:xfrm>
          <a:prstGeom prst="line">
            <a:avLst/>
          </a:prstGeom>
          <a:ln w="19080">
            <a:solidFill>
              <a:srgbClr val="FF0000"/>
            </a:solidFill>
            <a:round/>
            <a:tailEnd type="triangle" w="med" len="med"/>
          </a:ln>
        </p:spPr>
        <p:style>
          <a:lnRef idx="0">
            <a:scrgbClr r="0" g="0" b="0"/>
          </a:lnRef>
          <a:fillRef idx="0">
            <a:scrgbClr r="0" g="0" b="0"/>
          </a:fillRef>
          <a:effectRef idx="0">
            <a:scrgbClr r="0" g="0" b="0"/>
          </a:effectRef>
          <a:fontRef idx="minor"/>
        </p:style>
      </p:sp>
      <p:sp>
        <p:nvSpPr>
          <p:cNvPr id="443" name="CustomShape 12"/>
          <p:cNvSpPr/>
          <p:nvPr/>
        </p:nvSpPr>
        <p:spPr>
          <a:xfrm>
            <a:off x="176400" y="4191480"/>
            <a:ext cx="1317600" cy="3034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Bottom  hit receivers</a:t>
            </a:r>
            <a:endParaRPr lang="en-US" sz="1400" b="0" strike="noStrike" spc="-1">
              <a:latin typeface="Arial"/>
            </a:endParaRPr>
          </a:p>
        </p:txBody>
      </p:sp>
      <p:sp>
        <p:nvSpPr>
          <p:cNvPr id="444" name="Line 13"/>
          <p:cNvSpPr/>
          <p:nvPr/>
        </p:nvSpPr>
        <p:spPr>
          <a:xfrm>
            <a:off x="136800" y="4555800"/>
            <a:ext cx="2135520" cy="360"/>
          </a:xfrm>
          <a:prstGeom prst="line">
            <a:avLst/>
          </a:prstGeom>
          <a:ln w="19080">
            <a:solidFill>
              <a:srgbClr val="FF0000"/>
            </a:solidFill>
            <a:round/>
            <a:tailEnd type="triangle" w="med" len="med"/>
          </a:ln>
        </p:spPr>
        <p:style>
          <a:lnRef idx="0">
            <a:scrgbClr r="0" g="0" b="0"/>
          </a:lnRef>
          <a:fillRef idx="0">
            <a:scrgbClr r="0" g="0" b="0"/>
          </a:fillRef>
          <a:effectRef idx="0">
            <a:scrgbClr r="0" g="0" b="0"/>
          </a:effectRef>
          <a:fontRef idx="minor"/>
        </p:style>
      </p:sp>
      <p:sp>
        <p:nvSpPr>
          <p:cNvPr id="445" name="CustomShape 14"/>
          <p:cNvSpPr/>
          <p:nvPr/>
        </p:nvSpPr>
        <p:spPr>
          <a:xfrm>
            <a:off x="136800" y="3330360"/>
            <a:ext cx="1317600" cy="3034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DLL</a:t>
            </a:r>
            <a:endParaRPr lang="en-US" sz="1400" b="0" strike="noStrike" spc="-1">
              <a:latin typeface="Arial"/>
            </a:endParaRPr>
          </a:p>
        </p:txBody>
      </p:sp>
      <p:sp>
        <p:nvSpPr>
          <p:cNvPr id="446" name="Line 15"/>
          <p:cNvSpPr/>
          <p:nvPr/>
        </p:nvSpPr>
        <p:spPr>
          <a:xfrm>
            <a:off x="136800" y="3636360"/>
            <a:ext cx="1893600" cy="360"/>
          </a:xfrm>
          <a:prstGeom prst="line">
            <a:avLst/>
          </a:prstGeom>
          <a:ln w="19080">
            <a:solidFill>
              <a:srgbClr val="FF0000"/>
            </a:solidFill>
            <a:round/>
            <a:tailEnd type="triangle" w="med" len="med"/>
          </a:ln>
        </p:spPr>
        <p:style>
          <a:lnRef idx="0">
            <a:scrgbClr r="0" g="0" b="0"/>
          </a:lnRef>
          <a:fillRef idx="0">
            <a:scrgbClr r="0" g="0" b="0"/>
          </a:fillRef>
          <a:effectRef idx="0">
            <a:scrgbClr r="0" g="0" b="0"/>
          </a:effectRef>
          <a:fontRef idx="minor"/>
        </p:style>
      </p:sp>
      <p:sp>
        <p:nvSpPr>
          <p:cNvPr id="447" name="CustomShape 16"/>
          <p:cNvSpPr/>
          <p:nvPr/>
        </p:nvSpPr>
        <p:spPr>
          <a:xfrm>
            <a:off x="7727040" y="2839680"/>
            <a:ext cx="1317600" cy="3034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1400" b="0" strike="noStrike" spc="-1">
                <a:solidFill>
                  <a:srgbClr val="0055A0"/>
                </a:solidFill>
                <a:latin typeface="Arial"/>
                <a:ea typeface="DejaVu Sans"/>
              </a:rPr>
              <a:t>Logic</a:t>
            </a:r>
            <a:endParaRPr lang="en-US" sz="1400" b="0" strike="noStrike" spc="-1">
              <a:latin typeface="Arial"/>
            </a:endParaRPr>
          </a:p>
        </p:txBody>
      </p:sp>
      <p:sp>
        <p:nvSpPr>
          <p:cNvPr id="448" name="Line 17"/>
          <p:cNvSpPr/>
          <p:nvPr/>
        </p:nvSpPr>
        <p:spPr>
          <a:xfrm flipH="1">
            <a:off x="7202520" y="3220920"/>
            <a:ext cx="1608840" cy="360"/>
          </a:xfrm>
          <a:prstGeom prst="line">
            <a:avLst/>
          </a:prstGeom>
          <a:ln w="19080">
            <a:solidFill>
              <a:srgbClr val="FF0000"/>
            </a:solidFill>
            <a:round/>
            <a:tailEnd type="triangle" w="med" len="med"/>
          </a:ln>
        </p:spPr>
        <p:style>
          <a:lnRef idx="0">
            <a:scrgbClr r="0" g="0" b="0"/>
          </a:lnRef>
          <a:fillRef idx="0">
            <a:scrgbClr r="0" g="0" b="0"/>
          </a:fillRef>
          <a:effectRef idx="0">
            <a:scrgbClr r="0" g="0" b="0"/>
          </a:effectRef>
          <a:fontRef idx="minor"/>
        </p:style>
      </p:sp>
      <p:sp>
        <p:nvSpPr>
          <p:cNvPr id="21" name="CustomShape 4">
            <a:extLst>
              <a:ext uri="{FF2B5EF4-FFF2-40B4-BE49-F238E27FC236}">
                <a16:creationId xmlns:a16="http://schemas.microsoft.com/office/drawing/2014/main" id="{6EF5487E-CAD1-41FB-937D-23B0B3F0C240}"/>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152" y="233492"/>
            <a:ext cx="8226854" cy="940443"/>
          </a:xfrm>
        </p:spPr>
        <p:txBody>
          <a:bodyPr/>
          <a:lstStyle/>
          <a:p>
            <a:r>
              <a:rPr lang="en-GB" dirty="0">
                <a:solidFill>
                  <a:schemeClr val="tx2"/>
                </a:solidFill>
              </a:rPr>
              <a:t>Absolute TDC data</a:t>
            </a:r>
            <a:endParaRPr lang="en-US" dirty="0">
              <a:solidFill>
                <a:schemeClr val="tx2"/>
              </a:solidFill>
            </a:endParaRPr>
          </a:p>
        </p:txBody>
      </p:sp>
      <p:sp>
        <p:nvSpPr>
          <p:cNvPr id="24" name="Title 1"/>
          <p:cNvSpPr txBox="1">
            <a:spLocks/>
          </p:cNvSpPr>
          <p:nvPr/>
        </p:nvSpPr>
        <p:spPr>
          <a:xfrm>
            <a:off x="245756" y="236917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a:solidFill>
                  <a:schemeClr val="tx2"/>
                </a:solidFill>
              </a:rPr>
              <a:t>Relative to Trigger</a:t>
            </a:r>
            <a:endParaRPr lang="en-US" dirty="0">
              <a:solidFill>
                <a:schemeClr val="tx2"/>
              </a:solidFill>
            </a:endParaRPr>
          </a:p>
        </p:txBody>
      </p:sp>
      <p:sp>
        <p:nvSpPr>
          <p:cNvPr id="10" name="TextBox 9"/>
          <p:cNvSpPr txBox="1"/>
          <p:nvPr/>
        </p:nvSpPr>
        <p:spPr>
          <a:xfrm>
            <a:off x="215516" y="1252674"/>
            <a:ext cx="3354508" cy="369332"/>
          </a:xfrm>
          <a:prstGeom prst="rect">
            <a:avLst/>
          </a:prstGeom>
          <a:noFill/>
        </p:spPr>
        <p:txBody>
          <a:bodyPr wrap="none" rtlCol="0">
            <a:spAutoFit/>
          </a:bodyPr>
          <a:lstStyle/>
          <a:p>
            <a:r>
              <a:rPr lang="en-GB" dirty="0">
                <a:solidFill>
                  <a:schemeClr val="tx2"/>
                </a:solidFill>
                <a:latin typeface="Calibri"/>
              </a:rPr>
              <a:t>FULL TDC data, </a:t>
            </a:r>
            <a:r>
              <a:rPr lang="en-GB" b="1" dirty="0">
                <a:solidFill>
                  <a:schemeClr val="tx2"/>
                </a:solidFill>
                <a:latin typeface="Calibri"/>
              </a:rPr>
              <a:t>DEFAULT FORMAT</a:t>
            </a:r>
          </a:p>
        </p:txBody>
      </p:sp>
      <p:sp>
        <p:nvSpPr>
          <p:cNvPr id="11" name="Rectangle 10"/>
          <p:cNvSpPr/>
          <p:nvPr/>
        </p:nvSpPr>
        <p:spPr>
          <a:xfrm>
            <a:off x="1302050" y="1720726"/>
            <a:ext cx="1260140" cy="288032"/>
          </a:xfrm>
          <a:prstGeom prst="rect">
            <a:avLst/>
          </a:prstGeom>
          <a:solidFill>
            <a:srgbClr val="4F81BD"/>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Channel (4)</a:t>
            </a:r>
          </a:p>
        </p:txBody>
      </p:sp>
      <p:sp>
        <p:nvSpPr>
          <p:cNvPr id="12" name="Rectangle 11"/>
          <p:cNvSpPr/>
          <p:nvPr/>
        </p:nvSpPr>
        <p:spPr>
          <a:xfrm>
            <a:off x="3534298" y="1720726"/>
            <a:ext cx="1649770" cy="288032"/>
          </a:xfrm>
          <a:prstGeom prst="rect">
            <a:avLst/>
          </a:prstGeom>
          <a:solidFill>
            <a:srgbClr val="F7964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Coarse </a:t>
            </a:r>
            <a:r>
              <a:rPr kumimoji="0" lang="en-GB" sz="1800" b="0" i="0" u="none" strike="noStrike" kern="0" cap="none" spc="0" normalizeH="0" baseline="0" noProof="0" dirty="0" err="1">
                <a:ln>
                  <a:noFill/>
                </a:ln>
                <a:solidFill>
                  <a:prstClr val="white"/>
                </a:solidFill>
                <a:effectLst/>
                <a:uLnTx/>
                <a:uFillTx/>
                <a:latin typeface="Calibri"/>
                <a:ea typeface="+mn-ea"/>
                <a:cs typeface="+mn-cs"/>
              </a:rPr>
              <a:t>cnt</a:t>
            </a:r>
            <a:r>
              <a:rPr kumimoji="0" lang="en-GB" sz="1800" b="0" i="0" u="none" strike="noStrike" kern="0" cap="none" spc="0" normalizeH="0" baseline="0" noProof="0" dirty="0">
                <a:ln>
                  <a:noFill/>
                </a:ln>
                <a:solidFill>
                  <a:prstClr val="white"/>
                </a:solidFill>
                <a:effectLst/>
                <a:uLnTx/>
                <a:uFillTx/>
                <a:latin typeface="Calibri"/>
                <a:ea typeface="+mn-ea"/>
                <a:cs typeface="+mn-cs"/>
              </a:rPr>
              <a:t> (13)</a:t>
            </a:r>
          </a:p>
        </p:txBody>
      </p:sp>
      <p:sp>
        <p:nvSpPr>
          <p:cNvPr id="13" name="Rectangle 12"/>
          <p:cNvSpPr/>
          <p:nvPr/>
        </p:nvSpPr>
        <p:spPr>
          <a:xfrm>
            <a:off x="5184068" y="1720726"/>
            <a:ext cx="1368152" cy="288032"/>
          </a:xfrm>
          <a:prstGeom prst="rect">
            <a:avLst/>
          </a:prstGeom>
          <a:solidFill>
            <a:srgbClr val="F7964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Med. </a:t>
            </a:r>
            <a:r>
              <a:rPr kumimoji="0" lang="en-GB" sz="1800" b="0" i="0" u="none" strike="noStrike" kern="0" cap="none" spc="0" normalizeH="0" baseline="0" noProof="0" dirty="0" err="1">
                <a:ln>
                  <a:noFill/>
                </a:ln>
                <a:solidFill>
                  <a:prstClr val="white"/>
                </a:solidFill>
                <a:effectLst/>
                <a:uLnTx/>
                <a:uFillTx/>
                <a:latin typeface="Calibri"/>
                <a:ea typeface="+mn-ea"/>
                <a:cs typeface="+mn-cs"/>
              </a:rPr>
              <a:t>cnt</a:t>
            </a:r>
            <a:r>
              <a:rPr kumimoji="0" lang="en-GB" sz="1800" b="0" i="0" u="none" strike="noStrike" kern="0" cap="none" spc="0" normalizeH="0" baseline="0" noProof="0" dirty="0">
                <a:ln>
                  <a:noFill/>
                </a:ln>
                <a:solidFill>
                  <a:prstClr val="white"/>
                </a:solidFill>
                <a:effectLst/>
                <a:uLnTx/>
                <a:uFillTx/>
                <a:latin typeface="Calibri"/>
                <a:ea typeface="+mn-ea"/>
                <a:cs typeface="+mn-cs"/>
              </a:rPr>
              <a:t> (5)</a:t>
            </a:r>
          </a:p>
        </p:txBody>
      </p:sp>
      <p:sp>
        <p:nvSpPr>
          <p:cNvPr id="14" name="Rectangle 13"/>
          <p:cNvSpPr/>
          <p:nvPr/>
        </p:nvSpPr>
        <p:spPr>
          <a:xfrm>
            <a:off x="6552220" y="1720726"/>
            <a:ext cx="1188132" cy="288032"/>
          </a:xfrm>
          <a:prstGeom prst="rect">
            <a:avLst/>
          </a:prstGeom>
          <a:solidFill>
            <a:srgbClr val="F79646">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DLL </a:t>
            </a:r>
            <a:r>
              <a:rPr kumimoji="0" lang="en-GB" sz="1800" b="0" i="0" u="none" strike="noStrike" kern="0" cap="none" spc="0" normalizeH="0" baseline="0" noProof="0" dirty="0" err="1">
                <a:ln>
                  <a:noFill/>
                </a:ln>
                <a:solidFill>
                  <a:prstClr val="white"/>
                </a:solidFill>
                <a:effectLst/>
                <a:uLnTx/>
                <a:uFillTx/>
                <a:latin typeface="Calibri"/>
                <a:ea typeface="+mn-ea"/>
                <a:cs typeface="+mn-cs"/>
              </a:rPr>
              <a:t>int</a:t>
            </a:r>
            <a:r>
              <a:rPr kumimoji="0" lang="en-GB" sz="1800" b="0" i="0" u="none" strike="noStrike" kern="0" cap="none" spc="0" normalizeH="0" baseline="0" noProof="0" dirty="0">
                <a:ln>
                  <a:noFill/>
                </a:ln>
                <a:solidFill>
                  <a:prstClr val="white"/>
                </a:solidFill>
                <a:effectLst/>
                <a:uLnTx/>
                <a:uFillTx/>
                <a:latin typeface="Calibri"/>
                <a:ea typeface="+mn-ea"/>
                <a:cs typeface="+mn-cs"/>
              </a:rPr>
              <a:t> (6)</a:t>
            </a:r>
          </a:p>
        </p:txBody>
      </p:sp>
      <p:sp>
        <p:nvSpPr>
          <p:cNvPr id="15" name="Rectangle 14"/>
          <p:cNvSpPr/>
          <p:nvPr/>
        </p:nvSpPr>
        <p:spPr>
          <a:xfrm>
            <a:off x="7740352" y="1720726"/>
            <a:ext cx="1168698" cy="288032"/>
          </a:xfrm>
          <a:prstGeom prst="rect">
            <a:avLst/>
          </a:prstGeom>
          <a:solidFill>
            <a:srgbClr val="F79646">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Res </a:t>
            </a:r>
            <a:r>
              <a:rPr kumimoji="0" lang="en-GB" sz="1800" b="0" i="0" u="none" strike="noStrike" kern="0" cap="none" spc="0" normalizeH="0" baseline="0" noProof="0" dirty="0" err="1">
                <a:ln>
                  <a:noFill/>
                </a:ln>
                <a:solidFill>
                  <a:prstClr val="white"/>
                </a:solidFill>
                <a:effectLst/>
                <a:uLnTx/>
                <a:uFillTx/>
                <a:latin typeface="Calibri"/>
                <a:ea typeface="+mn-ea"/>
                <a:cs typeface="+mn-cs"/>
              </a:rPr>
              <a:t>int</a:t>
            </a:r>
            <a:r>
              <a:rPr kumimoji="0" lang="en-GB" sz="1800" b="0" i="0" u="none" strike="noStrike" kern="0" cap="none" spc="0" normalizeH="0" baseline="0" noProof="0" dirty="0">
                <a:ln>
                  <a:noFill/>
                </a:ln>
                <a:solidFill>
                  <a:prstClr val="white"/>
                </a:solidFill>
                <a:effectLst/>
                <a:uLnTx/>
                <a:uFillTx/>
                <a:latin typeface="Calibri"/>
                <a:ea typeface="+mn-ea"/>
                <a:cs typeface="+mn-cs"/>
              </a:rPr>
              <a:t> (2)</a:t>
            </a:r>
          </a:p>
        </p:txBody>
      </p:sp>
      <p:sp>
        <p:nvSpPr>
          <p:cNvPr id="16" name="Rectangle 15"/>
          <p:cNvSpPr/>
          <p:nvPr/>
        </p:nvSpPr>
        <p:spPr>
          <a:xfrm>
            <a:off x="2562190" y="1720726"/>
            <a:ext cx="972108" cy="288032"/>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Edge (1)</a:t>
            </a:r>
          </a:p>
        </p:txBody>
      </p:sp>
      <p:sp>
        <p:nvSpPr>
          <p:cNvPr id="17" name="Rectangle 16"/>
          <p:cNvSpPr/>
          <p:nvPr/>
        </p:nvSpPr>
        <p:spPr>
          <a:xfrm>
            <a:off x="329942" y="1720726"/>
            <a:ext cx="972108"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(1)</a:t>
            </a:r>
          </a:p>
        </p:txBody>
      </p:sp>
      <p:sp>
        <p:nvSpPr>
          <p:cNvPr id="18" name="TextBox 17"/>
          <p:cNvSpPr txBox="1"/>
          <p:nvPr/>
        </p:nvSpPr>
        <p:spPr>
          <a:xfrm>
            <a:off x="215516" y="3367224"/>
            <a:ext cx="4602414" cy="369332"/>
          </a:xfrm>
          <a:prstGeom prst="rect">
            <a:avLst/>
          </a:prstGeom>
          <a:noFill/>
        </p:spPr>
        <p:txBody>
          <a:bodyPr wrap="none" rtlCol="0">
            <a:spAutoFit/>
          </a:bodyPr>
          <a:lstStyle/>
          <a:p>
            <a:r>
              <a:rPr lang="en-GB" b="1" dirty="0">
                <a:solidFill>
                  <a:schemeClr val="tx2"/>
                </a:solidFill>
                <a:latin typeface="Calibri"/>
              </a:rPr>
              <a:t>Triggered with relative time: Same as absolute</a:t>
            </a:r>
          </a:p>
        </p:txBody>
      </p:sp>
      <p:sp>
        <p:nvSpPr>
          <p:cNvPr id="19" name="Rectangle 18"/>
          <p:cNvSpPr/>
          <p:nvPr/>
        </p:nvSpPr>
        <p:spPr>
          <a:xfrm>
            <a:off x="1302050" y="3835276"/>
            <a:ext cx="1260140" cy="288032"/>
          </a:xfrm>
          <a:prstGeom prst="rect">
            <a:avLst/>
          </a:prstGeom>
          <a:solidFill>
            <a:srgbClr val="4F81BD"/>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Channel (4)</a:t>
            </a:r>
          </a:p>
        </p:txBody>
      </p:sp>
      <p:sp>
        <p:nvSpPr>
          <p:cNvPr id="20" name="Rectangle 19"/>
          <p:cNvSpPr/>
          <p:nvPr/>
        </p:nvSpPr>
        <p:spPr>
          <a:xfrm>
            <a:off x="3534298" y="3835276"/>
            <a:ext cx="1649770" cy="288032"/>
          </a:xfrm>
          <a:prstGeom prst="rect">
            <a:avLst/>
          </a:prstGeom>
          <a:solidFill>
            <a:srgbClr val="F7964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Coarse </a:t>
            </a:r>
            <a:r>
              <a:rPr kumimoji="0" lang="en-GB" sz="1800" b="0" i="0" u="none" strike="noStrike" kern="0" cap="none" spc="0" normalizeH="0" baseline="0" noProof="0" dirty="0" err="1">
                <a:ln>
                  <a:noFill/>
                </a:ln>
                <a:solidFill>
                  <a:prstClr val="white"/>
                </a:solidFill>
                <a:effectLst/>
                <a:uLnTx/>
                <a:uFillTx/>
                <a:latin typeface="Calibri"/>
                <a:ea typeface="+mn-ea"/>
                <a:cs typeface="+mn-cs"/>
              </a:rPr>
              <a:t>cnt</a:t>
            </a:r>
            <a:r>
              <a:rPr kumimoji="0" lang="en-GB" sz="1800" b="0" i="0" u="none" strike="noStrike" kern="0" cap="none" spc="0" normalizeH="0" baseline="0" noProof="0" dirty="0">
                <a:ln>
                  <a:noFill/>
                </a:ln>
                <a:solidFill>
                  <a:prstClr val="white"/>
                </a:solidFill>
                <a:effectLst/>
                <a:uLnTx/>
                <a:uFillTx/>
                <a:latin typeface="Calibri"/>
                <a:ea typeface="+mn-ea"/>
                <a:cs typeface="+mn-cs"/>
              </a:rPr>
              <a:t> (13)</a:t>
            </a:r>
          </a:p>
        </p:txBody>
      </p:sp>
      <p:sp>
        <p:nvSpPr>
          <p:cNvPr id="21" name="Rectangle 20"/>
          <p:cNvSpPr/>
          <p:nvPr/>
        </p:nvSpPr>
        <p:spPr>
          <a:xfrm>
            <a:off x="5184068" y="3835276"/>
            <a:ext cx="1368152" cy="288032"/>
          </a:xfrm>
          <a:prstGeom prst="rect">
            <a:avLst/>
          </a:prstGeom>
          <a:solidFill>
            <a:srgbClr val="F7964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Med. </a:t>
            </a:r>
            <a:r>
              <a:rPr kumimoji="0" lang="en-GB" sz="1800" b="0" i="0" u="none" strike="noStrike" kern="0" cap="none" spc="0" normalizeH="0" baseline="0" noProof="0" dirty="0" err="1">
                <a:ln>
                  <a:noFill/>
                </a:ln>
                <a:solidFill>
                  <a:prstClr val="white"/>
                </a:solidFill>
                <a:effectLst/>
                <a:uLnTx/>
                <a:uFillTx/>
                <a:latin typeface="Calibri"/>
                <a:ea typeface="+mn-ea"/>
                <a:cs typeface="+mn-cs"/>
              </a:rPr>
              <a:t>cnt</a:t>
            </a:r>
            <a:r>
              <a:rPr kumimoji="0" lang="en-GB" sz="1800" b="0" i="0" u="none" strike="noStrike" kern="0" cap="none" spc="0" normalizeH="0" baseline="0" noProof="0" dirty="0">
                <a:ln>
                  <a:noFill/>
                </a:ln>
                <a:solidFill>
                  <a:prstClr val="white"/>
                </a:solidFill>
                <a:effectLst/>
                <a:uLnTx/>
                <a:uFillTx/>
                <a:latin typeface="Calibri"/>
                <a:ea typeface="+mn-ea"/>
                <a:cs typeface="+mn-cs"/>
              </a:rPr>
              <a:t> (5)</a:t>
            </a:r>
          </a:p>
        </p:txBody>
      </p:sp>
      <p:sp>
        <p:nvSpPr>
          <p:cNvPr id="22" name="Rectangle 21"/>
          <p:cNvSpPr/>
          <p:nvPr/>
        </p:nvSpPr>
        <p:spPr>
          <a:xfrm>
            <a:off x="6552220" y="3835276"/>
            <a:ext cx="1188132" cy="288032"/>
          </a:xfrm>
          <a:prstGeom prst="rect">
            <a:avLst/>
          </a:prstGeom>
          <a:solidFill>
            <a:srgbClr val="F79646">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DLL </a:t>
            </a:r>
            <a:r>
              <a:rPr kumimoji="0" lang="en-GB" sz="1800" b="0" i="0" u="none" strike="noStrike" kern="0" cap="none" spc="0" normalizeH="0" baseline="0" noProof="0" dirty="0" err="1">
                <a:ln>
                  <a:noFill/>
                </a:ln>
                <a:solidFill>
                  <a:prstClr val="white"/>
                </a:solidFill>
                <a:effectLst/>
                <a:uLnTx/>
                <a:uFillTx/>
                <a:latin typeface="Calibri"/>
                <a:ea typeface="+mn-ea"/>
                <a:cs typeface="+mn-cs"/>
              </a:rPr>
              <a:t>int</a:t>
            </a:r>
            <a:r>
              <a:rPr kumimoji="0" lang="en-GB" sz="1800" b="0" i="0" u="none" strike="noStrike" kern="0" cap="none" spc="0" normalizeH="0" baseline="0" noProof="0" dirty="0">
                <a:ln>
                  <a:noFill/>
                </a:ln>
                <a:solidFill>
                  <a:prstClr val="white"/>
                </a:solidFill>
                <a:effectLst/>
                <a:uLnTx/>
                <a:uFillTx/>
                <a:latin typeface="Calibri"/>
                <a:ea typeface="+mn-ea"/>
                <a:cs typeface="+mn-cs"/>
              </a:rPr>
              <a:t> (6)</a:t>
            </a:r>
          </a:p>
        </p:txBody>
      </p:sp>
      <p:sp>
        <p:nvSpPr>
          <p:cNvPr id="25" name="Rectangle 24"/>
          <p:cNvSpPr/>
          <p:nvPr/>
        </p:nvSpPr>
        <p:spPr>
          <a:xfrm>
            <a:off x="7740352" y="3835276"/>
            <a:ext cx="1168698" cy="288032"/>
          </a:xfrm>
          <a:prstGeom prst="rect">
            <a:avLst/>
          </a:prstGeom>
          <a:solidFill>
            <a:srgbClr val="F79646">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Res </a:t>
            </a:r>
            <a:r>
              <a:rPr kumimoji="0" lang="en-GB" sz="1800" b="0" i="0" u="none" strike="noStrike" kern="0" cap="none" spc="0" normalizeH="0" baseline="0" noProof="0" dirty="0" err="1">
                <a:ln>
                  <a:noFill/>
                </a:ln>
                <a:solidFill>
                  <a:prstClr val="white"/>
                </a:solidFill>
                <a:effectLst/>
                <a:uLnTx/>
                <a:uFillTx/>
                <a:latin typeface="Calibri"/>
                <a:ea typeface="+mn-ea"/>
                <a:cs typeface="+mn-cs"/>
              </a:rPr>
              <a:t>int</a:t>
            </a:r>
            <a:r>
              <a:rPr kumimoji="0" lang="en-GB" sz="1800" b="0" i="0" u="none" strike="noStrike" kern="0" cap="none" spc="0" normalizeH="0" baseline="0" noProof="0" dirty="0">
                <a:ln>
                  <a:noFill/>
                </a:ln>
                <a:solidFill>
                  <a:prstClr val="white"/>
                </a:solidFill>
                <a:effectLst/>
                <a:uLnTx/>
                <a:uFillTx/>
                <a:latin typeface="Calibri"/>
                <a:ea typeface="+mn-ea"/>
                <a:cs typeface="+mn-cs"/>
              </a:rPr>
              <a:t> (2)</a:t>
            </a:r>
          </a:p>
        </p:txBody>
      </p:sp>
      <p:sp>
        <p:nvSpPr>
          <p:cNvPr id="26" name="Rectangle 25"/>
          <p:cNvSpPr/>
          <p:nvPr/>
        </p:nvSpPr>
        <p:spPr>
          <a:xfrm>
            <a:off x="2562190" y="3835276"/>
            <a:ext cx="972108" cy="288032"/>
          </a:xfrm>
          <a:prstGeom prst="rect">
            <a:avLst/>
          </a:prstGeom>
          <a:solidFill>
            <a:srgbClr val="9BBB59">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Edge (1)</a:t>
            </a:r>
          </a:p>
        </p:txBody>
      </p:sp>
      <p:sp>
        <p:nvSpPr>
          <p:cNvPr id="27" name="Rectangle 26"/>
          <p:cNvSpPr/>
          <p:nvPr/>
        </p:nvSpPr>
        <p:spPr>
          <a:xfrm>
            <a:off x="329942" y="3835276"/>
            <a:ext cx="972108"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(1)</a:t>
            </a:r>
          </a:p>
        </p:txBody>
      </p:sp>
      <p:sp>
        <p:nvSpPr>
          <p:cNvPr id="28" name="TextBox 27"/>
          <p:cNvSpPr txBox="1"/>
          <p:nvPr/>
        </p:nvSpPr>
        <p:spPr>
          <a:xfrm>
            <a:off x="315082" y="4294267"/>
            <a:ext cx="7093288" cy="369332"/>
          </a:xfrm>
          <a:prstGeom prst="rect">
            <a:avLst/>
          </a:prstGeom>
          <a:noFill/>
        </p:spPr>
        <p:txBody>
          <a:bodyPr wrap="none" rtlCol="0">
            <a:spAutoFit/>
          </a:bodyPr>
          <a:lstStyle/>
          <a:p>
            <a:r>
              <a:rPr lang="en-GB" b="1" dirty="0">
                <a:solidFill>
                  <a:schemeClr val="tx2"/>
                </a:solidFill>
                <a:latin typeface="Calibri"/>
              </a:rPr>
              <a:t>B: Triggered with relative leading and TOT: Same as absolute Lead. + TOT</a:t>
            </a:r>
          </a:p>
        </p:txBody>
      </p:sp>
      <p:sp>
        <p:nvSpPr>
          <p:cNvPr id="29" name="Rectangle 28"/>
          <p:cNvSpPr/>
          <p:nvPr/>
        </p:nvSpPr>
        <p:spPr>
          <a:xfrm>
            <a:off x="1302050" y="4834327"/>
            <a:ext cx="1260140" cy="288032"/>
          </a:xfrm>
          <a:prstGeom prst="rect">
            <a:avLst/>
          </a:prstGeom>
          <a:solidFill>
            <a:srgbClr val="4F81BD"/>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Channel (4)</a:t>
            </a:r>
          </a:p>
        </p:txBody>
      </p:sp>
      <p:sp>
        <p:nvSpPr>
          <p:cNvPr id="30" name="Rectangle 29"/>
          <p:cNvSpPr/>
          <p:nvPr/>
        </p:nvSpPr>
        <p:spPr>
          <a:xfrm>
            <a:off x="2562190" y="4834327"/>
            <a:ext cx="3693552" cy="288032"/>
          </a:xfrm>
          <a:prstGeom prst="rect">
            <a:avLst/>
          </a:prstGeom>
          <a:solidFill>
            <a:srgbClr val="F7964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Leading (16)</a:t>
            </a:r>
          </a:p>
        </p:txBody>
      </p:sp>
      <p:sp>
        <p:nvSpPr>
          <p:cNvPr id="31" name="Rectangle 30"/>
          <p:cNvSpPr/>
          <p:nvPr/>
        </p:nvSpPr>
        <p:spPr>
          <a:xfrm>
            <a:off x="6255742" y="4834327"/>
            <a:ext cx="2653308" cy="288032"/>
          </a:xfrm>
          <a:prstGeom prst="rect">
            <a:avLst/>
          </a:prstGeom>
          <a:solidFill>
            <a:srgbClr val="F79646">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TOT(11)</a:t>
            </a:r>
          </a:p>
        </p:txBody>
      </p:sp>
      <p:sp>
        <p:nvSpPr>
          <p:cNvPr id="32" name="Rectangle 31"/>
          <p:cNvSpPr/>
          <p:nvPr/>
        </p:nvSpPr>
        <p:spPr>
          <a:xfrm>
            <a:off x="329942" y="4834327"/>
            <a:ext cx="972108"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(1)</a:t>
            </a:r>
          </a:p>
        </p:txBody>
      </p:sp>
      <p:sp>
        <p:nvSpPr>
          <p:cNvPr id="33" name="Rectangle 32"/>
          <p:cNvSpPr/>
          <p:nvPr/>
        </p:nvSpPr>
        <p:spPr>
          <a:xfrm>
            <a:off x="1302050" y="5266375"/>
            <a:ext cx="1260140" cy="288032"/>
          </a:xfrm>
          <a:prstGeom prst="rect">
            <a:avLst/>
          </a:prstGeom>
          <a:solidFill>
            <a:srgbClr val="4F81BD"/>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Channel (4)</a:t>
            </a:r>
          </a:p>
        </p:txBody>
      </p:sp>
      <p:sp>
        <p:nvSpPr>
          <p:cNvPr id="34" name="Rectangle 33"/>
          <p:cNvSpPr/>
          <p:nvPr/>
        </p:nvSpPr>
        <p:spPr>
          <a:xfrm>
            <a:off x="2562190" y="5266375"/>
            <a:ext cx="4017588" cy="288032"/>
          </a:xfrm>
          <a:prstGeom prst="rect">
            <a:avLst/>
          </a:prstGeom>
          <a:solidFill>
            <a:srgbClr val="F7964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Leading (19)</a:t>
            </a:r>
          </a:p>
        </p:txBody>
      </p:sp>
      <p:sp>
        <p:nvSpPr>
          <p:cNvPr id="35" name="Rectangle 34"/>
          <p:cNvSpPr/>
          <p:nvPr/>
        </p:nvSpPr>
        <p:spPr>
          <a:xfrm>
            <a:off x="6579778" y="5266375"/>
            <a:ext cx="2329272" cy="288032"/>
          </a:xfrm>
          <a:prstGeom prst="rect">
            <a:avLst/>
          </a:prstGeom>
          <a:solidFill>
            <a:srgbClr val="F79646">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TOT(8)</a:t>
            </a:r>
          </a:p>
        </p:txBody>
      </p:sp>
      <p:sp>
        <p:nvSpPr>
          <p:cNvPr id="36" name="Rectangle 35"/>
          <p:cNvSpPr/>
          <p:nvPr/>
        </p:nvSpPr>
        <p:spPr>
          <a:xfrm>
            <a:off x="329942" y="5266375"/>
            <a:ext cx="972108"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(1)</a:t>
            </a:r>
          </a:p>
        </p:txBody>
      </p:sp>
      <p:sp>
        <p:nvSpPr>
          <p:cNvPr id="6" name="Segnaposto numero diapositiva 5">
            <a:extLst>
              <a:ext uri="{FF2B5EF4-FFF2-40B4-BE49-F238E27FC236}">
                <a16:creationId xmlns:a16="http://schemas.microsoft.com/office/drawing/2014/main" id="{8BFCA54E-53BB-499B-9D74-F140304EC89F}"/>
              </a:ext>
            </a:extLst>
          </p:cNvPr>
          <p:cNvSpPr>
            <a:spLocks noGrp="1"/>
          </p:cNvSpPr>
          <p:nvPr>
            <p:ph type="sldNum" sz="quarter" idx="4"/>
          </p:nvPr>
        </p:nvSpPr>
        <p:spPr/>
        <p:txBody>
          <a:bodyPr/>
          <a:lstStyle/>
          <a:p>
            <a:fld id="{17918391-D411-FE40-AAD7-861AE5233E0E}" type="slidenum">
              <a:rPr lang="en-US" smtClean="0"/>
              <a:pPr/>
              <a:t>60</a:t>
            </a:fld>
            <a:endParaRPr lang="en-US" dirty="0"/>
          </a:p>
        </p:txBody>
      </p:sp>
    </p:spTree>
    <p:extLst>
      <p:ext uri="{BB962C8B-B14F-4D97-AF65-F5344CB8AC3E}">
        <p14:creationId xmlns:p14="http://schemas.microsoft.com/office/powerpoint/2010/main" val="40277796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chemeClr val="tx2"/>
                </a:solidFill>
              </a:rPr>
              <a:t>Leading + TOT</a:t>
            </a:r>
            <a:endParaRPr lang="en-US" dirty="0">
              <a:solidFill>
                <a:schemeClr val="tx2"/>
              </a:solidFill>
            </a:endParaRPr>
          </a:p>
        </p:txBody>
      </p:sp>
      <p:sp>
        <p:nvSpPr>
          <p:cNvPr id="6" name="Content Placeholder 2"/>
          <p:cNvSpPr txBox="1">
            <a:spLocks/>
          </p:cNvSpPr>
          <p:nvPr/>
        </p:nvSpPr>
        <p:spPr>
          <a:xfrm>
            <a:off x="359532" y="1173935"/>
            <a:ext cx="8229600" cy="3312368"/>
          </a:xfrm>
          <a:prstGeom prst="rect">
            <a:avLst/>
          </a:prstGeom>
        </p:spPr>
        <p:txBody>
          <a:bodyPr vert="horz">
            <a:normAutofit fontScale="47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a:solidFill>
                  <a:schemeClr val="tx2"/>
                </a:solidFill>
              </a:rPr>
              <a:t>Packet Type: 			1bit</a:t>
            </a:r>
          </a:p>
          <a:p>
            <a:r>
              <a:rPr lang="en-GB" dirty="0">
                <a:solidFill>
                  <a:schemeClr val="tx2"/>
                </a:solidFill>
              </a:rPr>
              <a:t>Channel ID:			4 bits, for single port readout +2 bit group separator</a:t>
            </a:r>
          </a:p>
          <a:p>
            <a:r>
              <a:rPr lang="en-GB" dirty="0">
                <a:solidFill>
                  <a:schemeClr val="tx2"/>
                </a:solidFill>
              </a:rPr>
              <a:t>Leading: 			16/19 bits</a:t>
            </a:r>
          </a:p>
          <a:p>
            <a:pPr lvl="1"/>
            <a:r>
              <a:rPr lang="en-GB" dirty="0">
                <a:solidFill>
                  <a:schemeClr val="tx2"/>
                </a:solidFill>
              </a:rPr>
              <a:t>Large dynamic range</a:t>
            </a:r>
          </a:p>
          <a:p>
            <a:pPr lvl="2"/>
            <a:r>
              <a:rPr lang="en-GB" dirty="0">
                <a:solidFill>
                  <a:schemeClr val="tx2"/>
                </a:solidFill>
              </a:rPr>
              <a:t>16bit 3ps resolution: 200ns</a:t>
            </a:r>
          </a:p>
          <a:p>
            <a:pPr lvl="2"/>
            <a:r>
              <a:rPr lang="en-GB" dirty="0">
                <a:solidFill>
                  <a:schemeClr val="tx2"/>
                </a:solidFill>
              </a:rPr>
              <a:t>19bit 3ps resolution: 1600ns</a:t>
            </a:r>
          </a:p>
          <a:p>
            <a:pPr lvl="1"/>
            <a:r>
              <a:rPr lang="en-GB" b="1" dirty="0">
                <a:solidFill>
                  <a:schemeClr val="tx2"/>
                </a:solidFill>
              </a:rPr>
              <a:t>Programmable part of full 25bits leading TDC</a:t>
            </a:r>
            <a:r>
              <a:rPr lang="en-GB" dirty="0">
                <a:solidFill>
                  <a:schemeClr val="tx2"/>
                </a:solidFill>
              </a:rPr>
              <a:t> </a:t>
            </a:r>
          </a:p>
          <a:p>
            <a:pPr lvl="1"/>
            <a:r>
              <a:rPr lang="en-GB" dirty="0">
                <a:solidFill>
                  <a:schemeClr val="tx2"/>
                </a:solidFill>
              </a:rPr>
              <a:t>(</a:t>
            </a:r>
            <a:r>
              <a:rPr lang="en-GB" b="1" dirty="0">
                <a:solidFill>
                  <a:schemeClr val="tx2"/>
                </a:solidFill>
              </a:rPr>
              <a:t>Relative to trigger to be useable</a:t>
            </a:r>
            <a:r>
              <a:rPr lang="en-GB" dirty="0">
                <a:solidFill>
                  <a:schemeClr val="tx2"/>
                </a:solidFill>
              </a:rPr>
              <a:t>)</a:t>
            </a:r>
          </a:p>
          <a:p>
            <a:r>
              <a:rPr lang="en-GB" dirty="0">
                <a:solidFill>
                  <a:schemeClr val="tx2"/>
                </a:solidFill>
              </a:rPr>
              <a:t>TOT (Relative to leading): 		11/8 bits</a:t>
            </a:r>
          </a:p>
          <a:p>
            <a:pPr lvl="1"/>
            <a:r>
              <a:rPr lang="en-GB" dirty="0">
                <a:solidFill>
                  <a:schemeClr val="tx2"/>
                </a:solidFill>
              </a:rPr>
              <a:t>Short dynamic range:</a:t>
            </a:r>
          </a:p>
          <a:p>
            <a:pPr lvl="2"/>
            <a:r>
              <a:rPr lang="en-GB" dirty="0">
                <a:solidFill>
                  <a:schemeClr val="tx2"/>
                </a:solidFill>
              </a:rPr>
              <a:t>8bit 3ps resolution:  780ps</a:t>
            </a:r>
          </a:p>
          <a:p>
            <a:pPr lvl="2"/>
            <a:r>
              <a:rPr lang="en-GB" dirty="0">
                <a:solidFill>
                  <a:schemeClr val="tx2"/>
                </a:solidFill>
              </a:rPr>
              <a:t>11bit 3ps resolution:  6.1ns</a:t>
            </a:r>
          </a:p>
          <a:p>
            <a:pPr lvl="1"/>
            <a:r>
              <a:rPr lang="en-GB" b="1" dirty="0">
                <a:solidFill>
                  <a:schemeClr val="tx2"/>
                </a:solidFill>
              </a:rPr>
              <a:t>Programmable part of full 25bits TOT difference</a:t>
            </a:r>
          </a:p>
          <a:p>
            <a:pPr lvl="2"/>
            <a:r>
              <a:rPr lang="en-GB" dirty="0">
                <a:solidFill>
                  <a:schemeClr val="tx2"/>
                </a:solidFill>
              </a:rPr>
              <a:t>TOT assumed to be used for offline time-walk correction of leading.</a:t>
            </a:r>
          </a:p>
          <a:p>
            <a:r>
              <a:rPr lang="en-GB" dirty="0">
                <a:solidFill>
                  <a:schemeClr val="tx2"/>
                </a:solidFill>
              </a:rPr>
              <a:t>Alternative: Readout of Individual Leading and Trailing edges with full range/resolution</a:t>
            </a:r>
          </a:p>
          <a:p>
            <a:pPr lvl="1"/>
            <a:r>
              <a:rPr lang="en-GB" dirty="0">
                <a:solidFill>
                  <a:schemeClr val="tx2"/>
                </a:solidFill>
              </a:rPr>
              <a:t>2x readout bandwidth</a:t>
            </a:r>
          </a:p>
        </p:txBody>
      </p:sp>
      <p:sp>
        <p:nvSpPr>
          <p:cNvPr id="8" name="Rectangle 7"/>
          <p:cNvSpPr/>
          <p:nvPr/>
        </p:nvSpPr>
        <p:spPr>
          <a:xfrm>
            <a:off x="1581386" y="4684948"/>
            <a:ext cx="1296144" cy="288032"/>
          </a:xfrm>
          <a:prstGeom prst="rect">
            <a:avLst/>
          </a:prstGeom>
          <a:solidFill>
            <a:srgbClr val="4F81BD"/>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Channel (4)</a:t>
            </a:r>
          </a:p>
        </p:txBody>
      </p:sp>
      <p:sp>
        <p:nvSpPr>
          <p:cNvPr id="9" name="Rectangle 8"/>
          <p:cNvSpPr/>
          <p:nvPr/>
        </p:nvSpPr>
        <p:spPr>
          <a:xfrm>
            <a:off x="2877530" y="4684948"/>
            <a:ext cx="3492388" cy="288032"/>
          </a:xfrm>
          <a:prstGeom prst="rect">
            <a:avLst/>
          </a:prstGeom>
          <a:solidFill>
            <a:srgbClr val="F7964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Leading (16)</a:t>
            </a:r>
          </a:p>
        </p:txBody>
      </p:sp>
      <p:sp>
        <p:nvSpPr>
          <p:cNvPr id="10" name="Rectangle 9"/>
          <p:cNvSpPr/>
          <p:nvPr/>
        </p:nvSpPr>
        <p:spPr>
          <a:xfrm>
            <a:off x="6369918" y="4684948"/>
            <a:ext cx="2196244" cy="288032"/>
          </a:xfrm>
          <a:prstGeom prst="rect">
            <a:avLst/>
          </a:prstGeom>
          <a:solidFill>
            <a:srgbClr val="F79646">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TOT(11)</a:t>
            </a:r>
          </a:p>
        </p:txBody>
      </p:sp>
      <p:sp>
        <p:nvSpPr>
          <p:cNvPr id="11" name="Rectangle 10"/>
          <p:cNvSpPr/>
          <p:nvPr/>
        </p:nvSpPr>
        <p:spPr>
          <a:xfrm>
            <a:off x="609278" y="4684948"/>
            <a:ext cx="972108"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(1)</a:t>
            </a:r>
          </a:p>
        </p:txBody>
      </p:sp>
      <p:sp>
        <p:nvSpPr>
          <p:cNvPr id="12" name="Rectangle 11"/>
          <p:cNvSpPr/>
          <p:nvPr/>
        </p:nvSpPr>
        <p:spPr>
          <a:xfrm>
            <a:off x="1581386" y="5116996"/>
            <a:ext cx="1296144" cy="288032"/>
          </a:xfrm>
          <a:prstGeom prst="rect">
            <a:avLst/>
          </a:prstGeom>
          <a:solidFill>
            <a:srgbClr val="4F81BD"/>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Channel (4)</a:t>
            </a:r>
          </a:p>
        </p:txBody>
      </p:sp>
      <p:sp>
        <p:nvSpPr>
          <p:cNvPr id="13" name="Rectangle 12"/>
          <p:cNvSpPr/>
          <p:nvPr/>
        </p:nvSpPr>
        <p:spPr>
          <a:xfrm>
            <a:off x="2877530" y="5116996"/>
            <a:ext cx="3961420" cy="288032"/>
          </a:xfrm>
          <a:prstGeom prst="rect">
            <a:avLst/>
          </a:prstGeom>
          <a:solidFill>
            <a:srgbClr val="F79646">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Leading (19)</a:t>
            </a:r>
          </a:p>
        </p:txBody>
      </p:sp>
      <p:sp>
        <p:nvSpPr>
          <p:cNvPr id="14" name="Rectangle 13"/>
          <p:cNvSpPr/>
          <p:nvPr/>
        </p:nvSpPr>
        <p:spPr>
          <a:xfrm>
            <a:off x="6838950" y="5116996"/>
            <a:ext cx="1727212" cy="288032"/>
          </a:xfrm>
          <a:prstGeom prst="rect">
            <a:avLst/>
          </a:prstGeom>
          <a:solidFill>
            <a:srgbClr val="F79646">
              <a:lumMod val="60000"/>
              <a:lumOff val="40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TOT(8)</a:t>
            </a:r>
          </a:p>
        </p:txBody>
      </p:sp>
      <p:sp>
        <p:nvSpPr>
          <p:cNvPr id="16" name="Rectangle 15"/>
          <p:cNvSpPr/>
          <p:nvPr/>
        </p:nvSpPr>
        <p:spPr>
          <a:xfrm>
            <a:off x="609278" y="5116996"/>
            <a:ext cx="972108" cy="288032"/>
          </a:xfrm>
          <a:prstGeom prst="rect">
            <a:avLst/>
          </a:prstGeom>
          <a:solidFill>
            <a:srgbClr val="C0504D">
              <a:lumMod val="75000"/>
            </a:srgbClr>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a:ea typeface="+mn-ea"/>
                <a:cs typeface="+mn-cs"/>
              </a:rPr>
              <a:t>Type (1)</a:t>
            </a:r>
          </a:p>
        </p:txBody>
      </p:sp>
      <p:sp>
        <p:nvSpPr>
          <p:cNvPr id="7" name="Segnaposto numero diapositiva 6">
            <a:extLst>
              <a:ext uri="{FF2B5EF4-FFF2-40B4-BE49-F238E27FC236}">
                <a16:creationId xmlns:a16="http://schemas.microsoft.com/office/drawing/2014/main" id="{A91B3934-40D8-4801-8445-219C3FC2FE24}"/>
              </a:ext>
            </a:extLst>
          </p:cNvPr>
          <p:cNvSpPr>
            <a:spLocks noGrp="1"/>
          </p:cNvSpPr>
          <p:nvPr>
            <p:ph type="sldNum" sz="quarter" idx="4"/>
          </p:nvPr>
        </p:nvSpPr>
        <p:spPr/>
        <p:txBody>
          <a:bodyPr/>
          <a:lstStyle/>
          <a:p>
            <a:fld id="{17918391-D411-FE40-AAD7-861AE5233E0E}" type="slidenum">
              <a:rPr lang="en-US" smtClean="0"/>
              <a:pPr/>
              <a:t>61</a:t>
            </a:fld>
            <a:endParaRPr lang="en-US" dirty="0"/>
          </a:p>
        </p:txBody>
      </p:sp>
    </p:spTree>
    <p:extLst>
      <p:ext uri="{BB962C8B-B14F-4D97-AF65-F5344CB8AC3E}">
        <p14:creationId xmlns:p14="http://schemas.microsoft.com/office/powerpoint/2010/main" val="2806601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Estimated Power Consumption</a:t>
            </a:r>
          </a:p>
        </p:txBody>
      </p:sp>
      <p:sp>
        <p:nvSpPr>
          <p:cNvPr id="3" name="Content Placeholder 2"/>
          <p:cNvSpPr>
            <a:spLocks noGrp="1"/>
          </p:cNvSpPr>
          <p:nvPr>
            <p:ph idx="1"/>
          </p:nvPr>
        </p:nvSpPr>
        <p:spPr/>
        <p:txBody>
          <a:bodyPr/>
          <a:lstStyle/>
          <a:p>
            <a:pPr marL="36576" indent="0">
              <a:buNone/>
            </a:pPr>
            <a:r>
              <a:rPr lang="en-US" dirty="0">
                <a:solidFill>
                  <a:schemeClr val="tx2"/>
                </a:solidFill>
              </a:rPr>
              <a:t>Highly dependent on hit rate, values based on 1 MHz per channel</a:t>
            </a:r>
          </a:p>
          <a:p>
            <a:endParaRPr lang="en-US" dirty="0">
              <a:solidFill>
                <a:schemeClr val="tx2"/>
              </a:solidFill>
            </a:endParaRPr>
          </a:p>
          <a:p>
            <a:r>
              <a:rPr lang="en-US" dirty="0">
                <a:solidFill>
                  <a:schemeClr val="tx2"/>
                </a:solidFill>
              </a:rPr>
              <a:t>High resolution, 64 channels:       1300mW</a:t>
            </a:r>
          </a:p>
          <a:p>
            <a:r>
              <a:rPr lang="en-US" dirty="0">
                <a:solidFill>
                  <a:schemeClr val="tx2"/>
                </a:solidFill>
              </a:rPr>
              <a:t>High resolution, 32 channels: 	900mW</a:t>
            </a:r>
          </a:p>
          <a:p>
            <a:r>
              <a:rPr lang="en-US" dirty="0">
                <a:solidFill>
                  <a:schemeClr val="tx2"/>
                </a:solidFill>
              </a:rPr>
              <a:t>Low Resolution, 64 channels:		850mW</a:t>
            </a:r>
          </a:p>
          <a:p>
            <a:r>
              <a:rPr lang="en-US" dirty="0">
                <a:solidFill>
                  <a:schemeClr val="tx2"/>
                </a:solidFill>
              </a:rPr>
              <a:t>Low Resolution, 32 channels:		550mW</a:t>
            </a:r>
          </a:p>
        </p:txBody>
      </p:sp>
      <p:sp>
        <p:nvSpPr>
          <p:cNvPr id="7" name="Segnaposto numero diapositiva 6">
            <a:extLst>
              <a:ext uri="{FF2B5EF4-FFF2-40B4-BE49-F238E27FC236}">
                <a16:creationId xmlns:a16="http://schemas.microsoft.com/office/drawing/2014/main" id="{47A5AF6C-D152-43CB-97C0-06CA0E5A1082}"/>
              </a:ext>
            </a:extLst>
          </p:cNvPr>
          <p:cNvSpPr>
            <a:spLocks noGrp="1"/>
          </p:cNvSpPr>
          <p:nvPr>
            <p:ph type="sldNum" sz="quarter" idx="4"/>
          </p:nvPr>
        </p:nvSpPr>
        <p:spPr/>
        <p:txBody>
          <a:bodyPr/>
          <a:lstStyle/>
          <a:p>
            <a:fld id="{17918391-D411-FE40-AAD7-861AE5233E0E}" type="slidenum">
              <a:rPr lang="en-US" smtClean="0"/>
              <a:pPr/>
              <a:t>62</a:t>
            </a:fld>
            <a:endParaRPr lang="en-US" dirty="0"/>
          </a:p>
        </p:txBody>
      </p:sp>
    </p:spTree>
    <p:extLst>
      <p:ext uri="{BB962C8B-B14F-4D97-AF65-F5344CB8AC3E}">
        <p14:creationId xmlns:p14="http://schemas.microsoft.com/office/powerpoint/2010/main" val="2126966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CustomShape 1"/>
          <p:cNvSpPr/>
          <p:nvPr/>
        </p:nvSpPr>
        <p:spPr>
          <a:xfrm>
            <a:off x="8185320" y="6356520"/>
            <a:ext cx="498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4FDA8DCD-6ACA-4E04-9226-72C5D9950C00}" type="slidenum">
              <a:rPr lang="en-US" sz="1200" b="0" strike="noStrike" spc="-1">
                <a:solidFill>
                  <a:srgbClr val="B2B9D0"/>
                </a:solidFill>
                <a:latin typeface="Arial"/>
                <a:ea typeface="DejaVu Sans"/>
              </a:rPr>
              <a:t>7</a:t>
            </a:fld>
            <a:endParaRPr lang="en-US" sz="1200" b="0" strike="noStrike" spc="-1">
              <a:latin typeface="Arial"/>
            </a:endParaRPr>
          </a:p>
        </p:txBody>
      </p:sp>
      <p:sp>
        <p:nvSpPr>
          <p:cNvPr id="451" name="CustomShape 2"/>
          <p:cNvSpPr/>
          <p:nvPr/>
        </p:nvSpPr>
        <p:spPr>
          <a:xfrm>
            <a:off x="5182920" y="6356520"/>
            <a:ext cx="2892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B2B9D0"/>
                </a:solidFill>
                <a:latin typeface="Arial"/>
                <a:ea typeface="DejaVu Sans"/>
              </a:rPr>
              <a:t>Samuele Altruda</a:t>
            </a:r>
            <a:endParaRPr lang="en-US" sz="1200" b="0" strike="noStrike" spc="-1">
              <a:latin typeface="Arial"/>
            </a:endParaRPr>
          </a:p>
        </p:txBody>
      </p:sp>
      <p:sp>
        <p:nvSpPr>
          <p:cNvPr id="452" name="CustomShape 3"/>
          <p:cNvSpPr/>
          <p:nvPr/>
        </p:nvSpPr>
        <p:spPr>
          <a:xfrm>
            <a:off x="457200" y="272880"/>
            <a:ext cx="8227080" cy="8913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lstStyle/>
          <a:p>
            <a:pPr>
              <a:lnSpc>
                <a:spcPct val="100000"/>
              </a:lnSpc>
            </a:pPr>
            <a:r>
              <a:rPr lang="en-US" sz="4000" b="0" strike="noStrike" spc="-1" dirty="0" err="1">
                <a:solidFill>
                  <a:srgbClr val="0055A0"/>
                </a:solidFill>
                <a:latin typeface="Arial"/>
                <a:ea typeface="DejaVu Sans"/>
              </a:rPr>
              <a:t>PicoTDC</a:t>
            </a:r>
            <a:r>
              <a:rPr lang="en-US" sz="4000" b="0" strike="noStrike" spc="-1" dirty="0">
                <a:solidFill>
                  <a:srgbClr val="0055A0"/>
                </a:solidFill>
                <a:latin typeface="Arial"/>
                <a:ea typeface="DejaVu Sans"/>
              </a:rPr>
              <a:t> on Test Card first version</a:t>
            </a:r>
            <a:endParaRPr lang="en-US" sz="4000" b="0" strike="noStrike" spc="-1" dirty="0">
              <a:latin typeface="Arial"/>
            </a:endParaRPr>
          </a:p>
        </p:txBody>
      </p:sp>
      <p:pic>
        <p:nvPicPr>
          <p:cNvPr id="453" name="Content Placeholder 11"/>
          <p:cNvPicPr/>
          <p:nvPr/>
        </p:nvPicPr>
        <p:blipFill>
          <a:blip r:embed="rId2"/>
          <a:stretch/>
        </p:blipFill>
        <p:spPr>
          <a:xfrm>
            <a:off x="397068" y="1280590"/>
            <a:ext cx="4249061" cy="4316028"/>
          </a:xfrm>
          <a:prstGeom prst="rect">
            <a:avLst/>
          </a:prstGeom>
          <a:ln>
            <a:noFill/>
          </a:ln>
        </p:spPr>
      </p:pic>
      <p:pic>
        <p:nvPicPr>
          <p:cNvPr id="454" name="Content Placeholder 16"/>
          <p:cNvPicPr/>
          <p:nvPr/>
        </p:nvPicPr>
        <p:blipFill>
          <a:blip r:embed="rId3"/>
          <a:stretch/>
        </p:blipFill>
        <p:spPr>
          <a:xfrm>
            <a:off x="4646129" y="1280590"/>
            <a:ext cx="4323640" cy="4316029"/>
          </a:xfrm>
          <a:prstGeom prst="rect">
            <a:avLst/>
          </a:prstGeom>
          <a:ln>
            <a:noFill/>
          </a:ln>
        </p:spPr>
      </p:pic>
      <p:sp>
        <p:nvSpPr>
          <p:cNvPr id="8" name="CustomShape 4">
            <a:extLst>
              <a:ext uri="{FF2B5EF4-FFF2-40B4-BE49-F238E27FC236}">
                <a16:creationId xmlns:a16="http://schemas.microsoft.com/office/drawing/2014/main" id="{CF96A70C-E500-4CB4-8EF5-62F80EF8D64C}"/>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CustomShape 1"/>
          <p:cNvSpPr/>
          <p:nvPr/>
        </p:nvSpPr>
        <p:spPr>
          <a:xfrm>
            <a:off x="8185320" y="6356520"/>
            <a:ext cx="498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4FDA8DCD-6ACA-4E04-9226-72C5D9950C00}" type="slidenum">
              <a:rPr lang="en-US" sz="1200" b="0" strike="noStrike" spc="-1">
                <a:solidFill>
                  <a:srgbClr val="B2B9D0"/>
                </a:solidFill>
                <a:latin typeface="Arial"/>
                <a:ea typeface="DejaVu Sans"/>
              </a:rPr>
              <a:t>8</a:t>
            </a:fld>
            <a:endParaRPr lang="en-US" sz="1200" b="0" strike="noStrike" spc="-1">
              <a:latin typeface="Arial"/>
            </a:endParaRPr>
          </a:p>
        </p:txBody>
      </p:sp>
      <p:sp>
        <p:nvSpPr>
          <p:cNvPr id="451" name="CustomShape 2"/>
          <p:cNvSpPr/>
          <p:nvPr/>
        </p:nvSpPr>
        <p:spPr>
          <a:xfrm>
            <a:off x="5182920" y="6356520"/>
            <a:ext cx="289296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en-US" sz="1200" b="0" strike="noStrike" spc="-1">
                <a:solidFill>
                  <a:srgbClr val="B2B9D0"/>
                </a:solidFill>
                <a:latin typeface="Arial"/>
                <a:ea typeface="DejaVu Sans"/>
              </a:rPr>
              <a:t>Samuele Altruda</a:t>
            </a:r>
            <a:endParaRPr lang="en-US" sz="1200" b="0" strike="noStrike" spc="-1">
              <a:latin typeface="Arial"/>
            </a:endParaRPr>
          </a:p>
        </p:txBody>
      </p:sp>
      <p:sp>
        <p:nvSpPr>
          <p:cNvPr id="452" name="CustomShape 3"/>
          <p:cNvSpPr/>
          <p:nvPr/>
        </p:nvSpPr>
        <p:spPr>
          <a:xfrm>
            <a:off x="457200" y="272880"/>
            <a:ext cx="8227080" cy="891360"/>
          </a:xfrm>
          <a:prstGeom prst="rect">
            <a:avLst/>
          </a:prstGeom>
          <a:noFill/>
          <a:ln>
            <a:noFill/>
          </a:ln>
        </p:spPr>
        <p:style>
          <a:lnRef idx="0">
            <a:scrgbClr r="0" g="0" b="0"/>
          </a:lnRef>
          <a:fillRef idx="0">
            <a:scrgbClr r="0" g="0" b="0"/>
          </a:fillRef>
          <a:effectRef idx="0">
            <a:scrgbClr r="0" g="0" b="0"/>
          </a:effectRef>
          <a:fontRef idx="minor"/>
        </p:style>
        <p:txBody>
          <a:bodyPr lIns="45720" tIns="45000" rIns="45720" bIns="45000" anchor="ctr"/>
          <a:lstStyle/>
          <a:p>
            <a:pPr>
              <a:lnSpc>
                <a:spcPct val="100000"/>
              </a:lnSpc>
            </a:pPr>
            <a:r>
              <a:rPr lang="en-US" sz="4600" b="0" strike="noStrike" spc="-1" dirty="0" err="1">
                <a:solidFill>
                  <a:srgbClr val="0055A0"/>
                </a:solidFill>
                <a:latin typeface="Arial"/>
                <a:ea typeface="DejaVu Sans"/>
              </a:rPr>
              <a:t>PicoTDC</a:t>
            </a:r>
            <a:r>
              <a:rPr lang="en-US" sz="4600" b="0" strike="noStrike" spc="-1" dirty="0">
                <a:solidFill>
                  <a:srgbClr val="0055A0"/>
                </a:solidFill>
                <a:latin typeface="Arial"/>
                <a:ea typeface="DejaVu Sans"/>
              </a:rPr>
              <a:t> on Generic Package</a:t>
            </a:r>
            <a:endParaRPr lang="en-US" sz="4600" b="0" strike="noStrike" spc="-1" dirty="0">
              <a:latin typeface="Arial"/>
            </a:endParaRPr>
          </a:p>
        </p:txBody>
      </p:sp>
      <p:pic>
        <p:nvPicPr>
          <p:cNvPr id="3" name="Immagine 2" descr="Immagine che contiene sedendo, tavolo&#10;&#10;Descrizione generata automaticamente">
            <a:extLst>
              <a:ext uri="{FF2B5EF4-FFF2-40B4-BE49-F238E27FC236}">
                <a16:creationId xmlns:a16="http://schemas.microsoft.com/office/drawing/2014/main" id="{EE6E91AD-498C-4F0D-B24E-8DAE3B063D27}"/>
              </a:ext>
            </a:extLst>
          </p:cNvPr>
          <p:cNvPicPr>
            <a:picLocks noChangeAspect="1"/>
          </p:cNvPicPr>
          <p:nvPr/>
        </p:nvPicPr>
        <p:blipFill rotWithShape="1">
          <a:blip r:embed="rId2">
            <a:extLst>
              <a:ext uri="{28A0092B-C50C-407E-A947-70E740481C1C}">
                <a14:useLocalDpi xmlns:a14="http://schemas.microsoft.com/office/drawing/2010/main" val="0"/>
              </a:ext>
            </a:extLst>
          </a:blip>
          <a:srcRect l="24598" t="9762" r="35045" b="9365"/>
          <a:stretch/>
        </p:blipFill>
        <p:spPr>
          <a:xfrm>
            <a:off x="4739365" y="1359353"/>
            <a:ext cx="4167567" cy="4354817"/>
          </a:xfrm>
          <a:prstGeom prst="rect">
            <a:avLst/>
          </a:prstGeom>
        </p:spPr>
      </p:pic>
      <p:pic>
        <p:nvPicPr>
          <p:cNvPr id="5" name="Immagine 4" descr="Immagine che contiene elettronico, circuito&#10;&#10;Descrizione generata automaticamente">
            <a:extLst>
              <a:ext uri="{FF2B5EF4-FFF2-40B4-BE49-F238E27FC236}">
                <a16:creationId xmlns:a16="http://schemas.microsoft.com/office/drawing/2014/main" id="{02827BFF-9B20-4C13-A55A-D50F2C5858F1}"/>
              </a:ext>
            </a:extLst>
          </p:cNvPr>
          <p:cNvPicPr>
            <a:picLocks noChangeAspect="1"/>
          </p:cNvPicPr>
          <p:nvPr/>
        </p:nvPicPr>
        <p:blipFill rotWithShape="1">
          <a:blip r:embed="rId3">
            <a:extLst>
              <a:ext uri="{28A0092B-C50C-407E-A947-70E740481C1C}">
                <a14:useLocalDpi xmlns:a14="http://schemas.microsoft.com/office/drawing/2010/main" val="0"/>
              </a:ext>
            </a:extLst>
          </a:blip>
          <a:srcRect l="20823" t="13988" r="20918" b="13453"/>
          <a:stretch/>
        </p:blipFill>
        <p:spPr>
          <a:xfrm>
            <a:off x="367930" y="1359353"/>
            <a:ext cx="4372679" cy="4354817"/>
          </a:xfrm>
          <a:prstGeom prst="rect">
            <a:avLst/>
          </a:prstGeom>
        </p:spPr>
      </p:pic>
      <p:sp>
        <p:nvSpPr>
          <p:cNvPr id="8" name="CustomShape 4">
            <a:extLst>
              <a:ext uri="{FF2B5EF4-FFF2-40B4-BE49-F238E27FC236}">
                <a16:creationId xmlns:a16="http://schemas.microsoft.com/office/drawing/2014/main" id="{885527C8-77D0-4CF2-A10E-C422393AE329}"/>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extLst>
      <p:ext uri="{BB962C8B-B14F-4D97-AF65-F5344CB8AC3E}">
        <p14:creationId xmlns:p14="http://schemas.microsoft.com/office/powerpoint/2010/main" val="3060568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TextShape 1"/>
          <p:cNvSpPr txBox="1"/>
          <p:nvPr/>
        </p:nvSpPr>
        <p:spPr>
          <a:xfrm>
            <a:off x="8185320" y="6356520"/>
            <a:ext cx="501120" cy="364680"/>
          </a:xfrm>
          <a:prstGeom prst="rect">
            <a:avLst/>
          </a:prstGeom>
          <a:noFill/>
          <a:ln>
            <a:noFill/>
          </a:ln>
        </p:spPr>
        <p:txBody>
          <a:bodyPr anchor="ctr"/>
          <a:lstStyle/>
          <a:p>
            <a:pPr algn="r">
              <a:lnSpc>
                <a:spcPct val="100000"/>
              </a:lnSpc>
            </a:pPr>
            <a:fld id="{D8304BB5-70A1-43C3-9240-4E9494F34449}" type="slidenum">
              <a:rPr lang="en-US" sz="1200" b="0" strike="noStrike" spc="-1">
                <a:solidFill>
                  <a:srgbClr val="B2B9D0"/>
                </a:solidFill>
                <a:latin typeface="Arial"/>
              </a:rPr>
              <a:t>9</a:t>
            </a:fld>
            <a:endParaRPr lang="en-US" sz="1200" b="0" strike="noStrike" spc="-1">
              <a:latin typeface="Times New Roman"/>
            </a:endParaRPr>
          </a:p>
        </p:txBody>
      </p:sp>
      <p:sp>
        <p:nvSpPr>
          <p:cNvPr id="457" name="TextShape 2"/>
          <p:cNvSpPr txBox="1"/>
          <p:nvPr/>
        </p:nvSpPr>
        <p:spPr>
          <a:xfrm>
            <a:off x="460080" y="2742120"/>
            <a:ext cx="8226360" cy="939960"/>
          </a:xfrm>
          <a:prstGeom prst="rect">
            <a:avLst/>
          </a:prstGeom>
          <a:noFill/>
          <a:ln>
            <a:noFill/>
          </a:ln>
        </p:spPr>
        <p:txBody>
          <a:bodyPr lIns="45720" tIns="45000" rIns="45720" bIns="45000" anchor="ctr"/>
          <a:lstStyle/>
          <a:p>
            <a:pPr algn="ctr">
              <a:lnSpc>
                <a:spcPct val="100000"/>
              </a:lnSpc>
            </a:pPr>
            <a:r>
              <a:rPr lang="en-US" sz="4600" b="0" strike="noStrike" spc="-1">
                <a:solidFill>
                  <a:srgbClr val="0055A0"/>
                </a:solidFill>
                <a:latin typeface="Arial"/>
              </a:rPr>
              <a:t>PicoTDC testing system</a:t>
            </a:r>
          </a:p>
        </p:txBody>
      </p:sp>
      <p:sp>
        <p:nvSpPr>
          <p:cNvPr id="458" name="TextShape 3"/>
          <p:cNvSpPr txBox="1"/>
          <p:nvPr/>
        </p:nvSpPr>
        <p:spPr>
          <a:xfrm>
            <a:off x="5182920" y="6356520"/>
            <a:ext cx="2895120" cy="364680"/>
          </a:xfrm>
          <a:prstGeom prst="rect">
            <a:avLst/>
          </a:prstGeom>
          <a:noFill/>
          <a:ln>
            <a:noFill/>
          </a:ln>
        </p:spPr>
        <p:txBody>
          <a:bodyPr anchor="ctr"/>
          <a:lstStyle/>
          <a:p>
            <a:pPr algn="ctr">
              <a:lnSpc>
                <a:spcPct val="100000"/>
              </a:lnSpc>
            </a:pPr>
            <a:r>
              <a:rPr lang="en-US" sz="1200" b="0" strike="noStrike" spc="-1">
                <a:solidFill>
                  <a:srgbClr val="B2B9D0"/>
                </a:solidFill>
                <a:latin typeface="Arial"/>
              </a:rPr>
              <a:t>Samuele Altruda</a:t>
            </a:r>
            <a:endParaRPr lang="en-US" sz="1200" b="0" strike="noStrike" spc="-1">
              <a:latin typeface="Times New Roman"/>
            </a:endParaRPr>
          </a:p>
        </p:txBody>
      </p:sp>
      <p:sp>
        <p:nvSpPr>
          <p:cNvPr id="6" name="CustomShape 4">
            <a:extLst>
              <a:ext uri="{FF2B5EF4-FFF2-40B4-BE49-F238E27FC236}">
                <a16:creationId xmlns:a16="http://schemas.microsoft.com/office/drawing/2014/main" id="{351F057B-0442-4588-BB1A-F14A5AF061AF}"/>
              </a:ext>
            </a:extLst>
          </p:cNvPr>
          <p:cNvSpPr/>
          <p:nvPr/>
        </p:nvSpPr>
        <p:spPr>
          <a:xfrm>
            <a:off x="2969280" y="6362280"/>
            <a:ext cx="2131200" cy="362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1200" spc="-1" dirty="0">
                <a:solidFill>
                  <a:srgbClr val="B2B9D0"/>
                </a:solidFill>
                <a:latin typeface="Arial"/>
                <a:ea typeface="DejaVu Sans"/>
              </a:rPr>
              <a:t>25</a:t>
            </a:r>
            <a:r>
              <a:rPr lang="en-US" sz="1200" b="0" strike="noStrike" spc="-1" dirty="0">
                <a:solidFill>
                  <a:srgbClr val="B2B9D0"/>
                </a:solidFill>
                <a:latin typeface="Arial"/>
                <a:ea typeface="DejaVu Sans"/>
              </a:rPr>
              <a:t>/05/2020</a:t>
            </a:r>
            <a:endParaRPr lang="en-US" sz="12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dk1"/>
        </a:lnRef>
        <a:fillRef idx="0">
          <a:schemeClr val="dk1"/>
        </a:fillRef>
        <a:effectRef idx="0">
          <a:schemeClr val="dk1"/>
        </a:effectRef>
        <a:fontRef idx="minor">
          <a:schemeClr val="tx1"/>
        </a:fontRef>
      </a:style>
    </a:ln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26187</TotalTime>
  <Words>5468</Words>
  <Application>Microsoft Office PowerPoint</Application>
  <PresentationFormat>Presentazione su schermo (4:3)</PresentationFormat>
  <Paragraphs>937</Paragraphs>
  <Slides>62</Slides>
  <Notes>36</Notes>
  <HiddenSlides>0</HiddenSlides>
  <MMClips>0</MMClips>
  <ScaleCrop>false</ScaleCrop>
  <HeadingPairs>
    <vt:vector size="6" baseType="variant">
      <vt:variant>
        <vt:lpstr>Caratteri utilizzati</vt:lpstr>
      </vt:variant>
      <vt:variant>
        <vt:i4>6</vt:i4>
      </vt:variant>
      <vt:variant>
        <vt:lpstr>Tema</vt:lpstr>
      </vt:variant>
      <vt:variant>
        <vt:i4>10</vt:i4>
      </vt:variant>
      <vt:variant>
        <vt:lpstr>Titoli diapositive</vt:lpstr>
      </vt:variant>
      <vt:variant>
        <vt:i4>62</vt:i4>
      </vt:variant>
    </vt:vector>
  </HeadingPairs>
  <TitlesOfParts>
    <vt:vector size="78" baseType="lpstr">
      <vt:lpstr>Arial</vt:lpstr>
      <vt:lpstr>Calibri</vt:lpstr>
      <vt:lpstr>StarSymbol</vt:lpstr>
      <vt:lpstr>Symbol</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Electrical Interfaces</vt:lpstr>
      <vt:lpstr>Config / Control / Status Interface</vt:lpstr>
      <vt:lpstr>Readout</vt:lpstr>
      <vt:lpstr>32 Bit Frames</vt:lpstr>
      <vt:lpstr>Absolute TDC data</vt:lpstr>
      <vt:lpstr>Leading + TOT</vt:lpstr>
      <vt:lpstr>Estimated Power Consumption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CERN User</dc:creator>
  <dc:description/>
  <cp:lastModifiedBy>samuele altruda</cp:lastModifiedBy>
  <cp:revision>565</cp:revision>
  <dcterms:created xsi:type="dcterms:W3CDTF">2012-11-30T11:04:26Z</dcterms:created>
  <dcterms:modified xsi:type="dcterms:W3CDTF">2020-05-20T22:17:32Z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cern</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30</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62</vt:i4>
  </property>
</Properties>
</file>