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56" r:id="rId5"/>
    <p:sldId id="277" r:id="rId6"/>
    <p:sldId id="258" r:id="rId7"/>
    <p:sldId id="276" r:id="rId8"/>
    <p:sldId id="262" r:id="rId9"/>
    <p:sldId id="1852" r:id="rId10"/>
    <p:sldId id="1853" r:id="rId11"/>
    <p:sldId id="25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7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i Gao" userId="326c1376-f5b6-4dff-8fd9-c29700719a1f" providerId="ADAL" clId="{F6E5CDFF-F271-43E9-801A-4A180C253DDB}"/>
    <pc:docChg chg="undo custSel addSld delSld modSld sldOrd">
      <pc:chgData name="Rui Gao" userId="326c1376-f5b6-4dff-8fd9-c29700719a1f" providerId="ADAL" clId="{F6E5CDFF-F271-43E9-801A-4A180C253DDB}" dt="2020-05-25T10:50:04.895" v="939" actId="20577"/>
      <pc:docMkLst>
        <pc:docMk/>
      </pc:docMkLst>
      <pc:sldChg chg="modSp">
        <pc:chgData name="Rui Gao" userId="326c1376-f5b6-4dff-8fd9-c29700719a1f" providerId="ADAL" clId="{F6E5CDFF-F271-43E9-801A-4A180C253DDB}" dt="2020-05-25T10:44:45.265" v="719" actId="20577"/>
        <pc:sldMkLst>
          <pc:docMk/>
          <pc:sldMk cId="899157957" sldId="256"/>
        </pc:sldMkLst>
        <pc:spChg chg="mod">
          <ac:chgData name="Rui Gao" userId="326c1376-f5b6-4dff-8fd9-c29700719a1f" providerId="ADAL" clId="{F6E5CDFF-F271-43E9-801A-4A180C253DDB}" dt="2020-05-25T10:44:45.265" v="719" actId="20577"/>
          <ac:spMkLst>
            <pc:docMk/>
            <pc:sldMk cId="899157957" sldId="256"/>
            <ac:spMk id="2" creationId="{EBD3BDD6-DD5A-4C46-B1EC-FF5F74F56867}"/>
          </ac:spMkLst>
        </pc:spChg>
        <pc:spChg chg="mod">
          <ac:chgData name="Rui Gao" userId="326c1376-f5b6-4dff-8fd9-c29700719a1f" providerId="ADAL" clId="{F6E5CDFF-F271-43E9-801A-4A180C253DDB}" dt="2020-05-25T10:13:56.774" v="497" actId="114"/>
          <ac:spMkLst>
            <pc:docMk/>
            <pc:sldMk cId="899157957" sldId="256"/>
            <ac:spMk id="3" creationId="{A4B01FE8-F1AC-41BA-8064-70D3DDBDC093}"/>
          </ac:spMkLst>
        </pc:spChg>
        <pc:spChg chg="mod">
          <ac:chgData name="Rui Gao" userId="326c1376-f5b6-4dff-8fd9-c29700719a1f" providerId="ADAL" clId="{F6E5CDFF-F271-43E9-801A-4A180C253DDB}" dt="2020-05-25T10:12:45.804" v="485" actId="6549"/>
          <ac:spMkLst>
            <pc:docMk/>
            <pc:sldMk cId="899157957" sldId="256"/>
            <ac:spMk id="5" creationId="{5617ABF2-B8B8-4FCF-9D55-564A9B490340}"/>
          </ac:spMkLst>
        </pc:spChg>
      </pc:sldChg>
      <pc:sldChg chg="modSp ord">
        <pc:chgData name="Rui Gao" userId="326c1376-f5b6-4dff-8fd9-c29700719a1f" providerId="ADAL" clId="{F6E5CDFF-F271-43E9-801A-4A180C253DDB}" dt="2020-05-25T10:47:22.910" v="759"/>
        <pc:sldMkLst>
          <pc:docMk/>
          <pc:sldMk cId="1967946533" sldId="257"/>
        </pc:sldMkLst>
        <pc:spChg chg="mod">
          <ac:chgData name="Rui Gao" userId="326c1376-f5b6-4dff-8fd9-c29700719a1f" providerId="ADAL" clId="{F6E5CDFF-F271-43E9-801A-4A180C253DDB}" dt="2020-05-25T10:47:03.657" v="758" actId="113"/>
          <ac:spMkLst>
            <pc:docMk/>
            <pc:sldMk cId="1967946533" sldId="257"/>
            <ac:spMk id="2" creationId="{B1B7AFCB-110F-4F10-888D-31E28AD8A064}"/>
          </ac:spMkLst>
        </pc:spChg>
      </pc:sldChg>
      <pc:sldChg chg="addSp delSp modSp add">
        <pc:chgData name="Rui Gao" userId="326c1376-f5b6-4dff-8fd9-c29700719a1f" providerId="ADAL" clId="{F6E5CDFF-F271-43E9-801A-4A180C253DDB}" dt="2020-05-25T10:45:23.070" v="726" actId="20577"/>
        <pc:sldMkLst>
          <pc:docMk/>
          <pc:sldMk cId="3076044198" sldId="262"/>
        </pc:sldMkLst>
        <pc:spChg chg="mod">
          <ac:chgData name="Rui Gao" userId="326c1376-f5b6-4dff-8fd9-c29700719a1f" providerId="ADAL" clId="{F6E5CDFF-F271-43E9-801A-4A180C253DDB}" dt="2020-05-25T10:45:19.731" v="724" actId="20577"/>
          <ac:spMkLst>
            <pc:docMk/>
            <pc:sldMk cId="3076044198" sldId="262"/>
            <ac:spMk id="2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45:23.070" v="726" actId="20577"/>
          <ac:spMkLst>
            <pc:docMk/>
            <pc:sldMk cId="3076044198" sldId="262"/>
            <ac:spMk id="3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2.260" v="116" actId="1038"/>
          <ac:spMkLst>
            <pc:docMk/>
            <pc:sldMk cId="3076044198" sldId="262"/>
            <ac:spMk id="7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2.260" v="116" actId="1038"/>
          <ac:spMkLst>
            <pc:docMk/>
            <pc:sldMk cId="3076044198" sldId="262"/>
            <ac:spMk id="8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2.260" v="116" actId="1038"/>
          <ac:spMkLst>
            <pc:docMk/>
            <pc:sldMk cId="3076044198" sldId="262"/>
            <ac:spMk id="16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2.260" v="116" actId="1038"/>
          <ac:spMkLst>
            <pc:docMk/>
            <pc:sldMk cId="3076044198" sldId="262"/>
            <ac:spMk id="17" creationId="{00000000-0000-0000-0000-000000000000}"/>
          </ac:spMkLst>
        </pc:spChg>
        <pc:spChg chg="add del mod">
          <ac:chgData name="Rui Gao" userId="326c1376-f5b6-4dff-8fd9-c29700719a1f" providerId="ADAL" clId="{F6E5CDFF-F271-43E9-801A-4A180C253DDB}" dt="2020-05-25T10:07:59.830" v="426" actId="478"/>
          <ac:spMkLst>
            <pc:docMk/>
            <pc:sldMk cId="3076044198" sldId="262"/>
            <ac:spMk id="26" creationId="{E5D1F269-327B-406C-AE69-D4379D85BDF3}"/>
          </ac:spMkLst>
        </pc:spChg>
        <pc:spChg chg="add mod">
          <ac:chgData name="Rui Gao" userId="326c1376-f5b6-4dff-8fd9-c29700719a1f" providerId="ADAL" clId="{F6E5CDFF-F271-43E9-801A-4A180C253DDB}" dt="2020-05-25T09:21:31.834" v="146" actId="14100"/>
          <ac:spMkLst>
            <pc:docMk/>
            <pc:sldMk cId="3076044198" sldId="262"/>
            <ac:spMk id="47" creationId="{493566B3-C329-4C80-B93B-6950A4A0AE15}"/>
          </ac:spMkLst>
        </pc:spChg>
        <pc:spChg chg="add mod">
          <ac:chgData name="Rui Gao" userId="326c1376-f5b6-4dff-8fd9-c29700719a1f" providerId="ADAL" clId="{F6E5CDFF-F271-43E9-801A-4A180C253DDB}" dt="2020-05-25T10:07:53.017" v="424" actId="571"/>
          <ac:spMkLst>
            <pc:docMk/>
            <pc:sldMk cId="3076044198" sldId="262"/>
            <ac:spMk id="56" creationId="{9B3E8169-126C-43AA-973C-0ADCEDF4375B}"/>
          </ac:spMkLst>
        </pc:spChg>
        <pc:spChg chg="add mod">
          <ac:chgData name="Rui Gao" userId="326c1376-f5b6-4dff-8fd9-c29700719a1f" providerId="ADAL" clId="{F6E5CDFF-F271-43E9-801A-4A180C253DDB}" dt="2020-05-25T10:07:56.838" v="425" actId="571"/>
          <ac:spMkLst>
            <pc:docMk/>
            <pc:sldMk cId="3076044198" sldId="262"/>
            <ac:spMk id="57" creationId="{7EC8AB79-A455-49E9-861D-861DE49ED782}"/>
          </ac:spMkLst>
        </pc:spChg>
        <pc:spChg chg="mod">
          <ac:chgData name="Rui Gao" userId="326c1376-f5b6-4dff-8fd9-c29700719a1f" providerId="ADAL" clId="{F6E5CDFF-F271-43E9-801A-4A180C253DDB}" dt="2020-05-25T10:08:55.592" v="431" actId="403"/>
          <ac:spMkLst>
            <pc:docMk/>
            <pc:sldMk cId="3076044198" sldId="262"/>
            <ac:spMk id="73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7.150" v="117" actId="14100"/>
          <ac:spMkLst>
            <pc:docMk/>
            <pc:sldMk cId="3076044198" sldId="262"/>
            <ac:spMk id="75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16.852" v="521" actId="207"/>
          <ac:spMkLst>
            <pc:docMk/>
            <pc:sldMk cId="3076044198" sldId="262"/>
            <ac:spMk id="76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19.474" v="522" actId="207"/>
          <ac:spMkLst>
            <pc:docMk/>
            <pc:sldMk cId="3076044198" sldId="262"/>
            <ac:spMk id="97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09:20:02.260" v="116" actId="1038"/>
          <ac:spMkLst>
            <pc:docMk/>
            <pc:sldMk cId="3076044198" sldId="262"/>
            <ac:spMk id="106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24.372" v="524" actId="207"/>
          <ac:spMkLst>
            <pc:docMk/>
            <pc:sldMk cId="3076044198" sldId="262"/>
            <ac:spMk id="108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36.336" v="528" actId="207"/>
          <ac:spMkLst>
            <pc:docMk/>
            <pc:sldMk cId="3076044198" sldId="262"/>
            <ac:spMk id="110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28.968" v="526" actId="207"/>
          <ac:spMkLst>
            <pc:docMk/>
            <pc:sldMk cId="3076044198" sldId="262"/>
            <ac:spMk id="111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26.765" v="525" actId="207"/>
          <ac:spMkLst>
            <pc:docMk/>
            <pc:sldMk cId="3076044198" sldId="262"/>
            <ac:spMk id="114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21.887" v="523" actId="207"/>
          <ac:spMkLst>
            <pc:docMk/>
            <pc:sldMk cId="3076044198" sldId="262"/>
            <ac:spMk id="118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6:33.378" v="527" actId="207"/>
          <ac:spMkLst>
            <pc:docMk/>
            <pc:sldMk cId="3076044198" sldId="262"/>
            <ac:spMk id="120" creationId="{00000000-0000-0000-0000-000000000000}"/>
          </ac:spMkLst>
        </pc:sp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9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0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1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2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3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4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5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8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9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20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21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22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23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24" creationId="{00000000-0000-0000-0000-000000000000}"/>
          </ac:cxnSpMkLst>
        </pc:cxnChg>
        <pc:cxnChg chg="add mod">
          <ac:chgData name="Rui Gao" userId="326c1376-f5b6-4dff-8fd9-c29700719a1f" providerId="ADAL" clId="{F6E5CDFF-F271-43E9-801A-4A180C253DDB}" dt="2020-05-25T09:21:43.099" v="148" actId="14100"/>
          <ac:cxnSpMkLst>
            <pc:docMk/>
            <pc:sldMk cId="3076044198" sldId="262"/>
            <ac:cxnSpMk id="48" creationId="{9B2D4079-43DE-4A59-85A6-4C76E50274CE}"/>
          </ac:cxnSpMkLst>
        </pc:cxnChg>
        <pc:cxnChg chg="add mod">
          <ac:chgData name="Rui Gao" userId="326c1376-f5b6-4dff-8fd9-c29700719a1f" providerId="ADAL" clId="{F6E5CDFF-F271-43E9-801A-4A180C253DDB}" dt="2020-05-25T09:21:46.328" v="149" actId="571"/>
          <ac:cxnSpMkLst>
            <pc:docMk/>
            <pc:sldMk cId="3076044198" sldId="262"/>
            <ac:cxnSpMk id="50" creationId="{CA201F5A-E1AA-4F8D-8344-236F34C40C5D}"/>
          </ac:cxnSpMkLst>
        </pc:cxnChg>
        <pc:cxnChg chg="add mod">
          <ac:chgData name="Rui Gao" userId="326c1376-f5b6-4dff-8fd9-c29700719a1f" providerId="ADAL" clId="{F6E5CDFF-F271-43E9-801A-4A180C253DDB}" dt="2020-05-25T09:21:48.493" v="150" actId="571"/>
          <ac:cxnSpMkLst>
            <pc:docMk/>
            <pc:sldMk cId="3076044198" sldId="262"/>
            <ac:cxnSpMk id="51" creationId="{2BAE9C92-3DA1-4904-AA94-0D3D5F598628}"/>
          </ac:cxnSpMkLst>
        </pc:cxnChg>
        <pc:cxnChg chg="add mod">
          <ac:chgData name="Rui Gao" userId="326c1376-f5b6-4dff-8fd9-c29700719a1f" providerId="ADAL" clId="{F6E5CDFF-F271-43E9-801A-4A180C253DDB}" dt="2020-05-25T09:22:01.178" v="152" actId="1076"/>
          <ac:cxnSpMkLst>
            <pc:docMk/>
            <pc:sldMk cId="3076044198" sldId="262"/>
            <ac:cxnSpMk id="52" creationId="{82118EDE-E7D8-407B-A18E-614575341C32}"/>
          </ac:cxnSpMkLst>
        </pc:cxnChg>
        <pc:cxnChg chg="add mod">
          <ac:chgData name="Rui Gao" userId="326c1376-f5b6-4dff-8fd9-c29700719a1f" providerId="ADAL" clId="{F6E5CDFF-F271-43E9-801A-4A180C253DDB}" dt="2020-05-25T09:22:03.771" v="153" actId="571"/>
          <ac:cxnSpMkLst>
            <pc:docMk/>
            <pc:sldMk cId="3076044198" sldId="262"/>
            <ac:cxnSpMk id="53" creationId="{1461B5FE-27BF-48CE-9C3E-DFE54934B95D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54" creationId="{00000000-0000-0000-0000-000000000000}"/>
          </ac:cxnSpMkLst>
        </pc:cxnChg>
        <pc:cxnChg chg="add mod">
          <ac:chgData name="Rui Gao" userId="326c1376-f5b6-4dff-8fd9-c29700719a1f" providerId="ADAL" clId="{F6E5CDFF-F271-43E9-801A-4A180C253DDB}" dt="2020-05-25T09:22:06.859" v="154" actId="571"/>
          <ac:cxnSpMkLst>
            <pc:docMk/>
            <pc:sldMk cId="3076044198" sldId="262"/>
            <ac:cxnSpMk id="55" creationId="{3A929B20-6947-4EF2-A797-5BA9BE9D8CA5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69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70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95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98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03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07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09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12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13" creationId="{00000000-0000-0000-0000-000000000000}"/>
          </ac:cxnSpMkLst>
        </pc:cxnChg>
        <pc:cxnChg chg="mod">
          <ac:chgData name="Rui Gao" userId="326c1376-f5b6-4dff-8fd9-c29700719a1f" providerId="ADAL" clId="{F6E5CDFF-F271-43E9-801A-4A180C253DDB}" dt="2020-05-25T09:20:02.260" v="116" actId="1038"/>
          <ac:cxnSpMkLst>
            <pc:docMk/>
            <pc:sldMk cId="3076044198" sldId="262"/>
            <ac:cxnSpMk id="119" creationId="{00000000-0000-0000-0000-000000000000}"/>
          </ac:cxnSpMkLst>
        </pc:cxnChg>
      </pc:sldChg>
      <pc:sldChg chg="addSp modSp">
        <pc:chgData name="Rui Gao" userId="326c1376-f5b6-4dff-8fd9-c29700719a1f" providerId="ADAL" clId="{F6E5CDFF-F271-43E9-801A-4A180C253DDB}" dt="2020-05-25T10:45:10.852" v="722" actId="20577"/>
        <pc:sldMkLst>
          <pc:docMk/>
          <pc:sldMk cId="3149902327" sldId="276"/>
        </pc:sldMkLst>
        <pc:spChg chg="mod">
          <ac:chgData name="Rui Gao" userId="326c1376-f5b6-4dff-8fd9-c29700719a1f" providerId="ADAL" clId="{F6E5CDFF-F271-43E9-801A-4A180C253DDB}" dt="2020-05-25T10:14:24.783" v="501" actId="403"/>
          <ac:spMkLst>
            <pc:docMk/>
            <pc:sldMk cId="3149902327" sldId="276"/>
            <ac:spMk id="2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45:10.852" v="722" actId="20577"/>
          <ac:spMkLst>
            <pc:docMk/>
            <pc:sldMk cId="3149902327" sldId="276"/>
            <ac:spMk id="3" creationId="{00000000-0000-0000-0000-000000000000}"/>
          </ac:spMkLst>
        </pc:spChg>
        <pc:spChg chg="mod">
          <ac:chgData name="Rui Gao" userId="326c1376-f5b6-4dff-8fd9-c29700719a1f" providerId="ADAL" clId="{F6E5CDFF-F271-43E9-801A-4A180C253DDB}" dt="2020-05-25T10:15:31.309" v="518" actId="14100"/>
          <ac:spMkLst>
            <pc:docMk/>
            <pc:sldMk cId="3149902327" sldId="276"/>
            <ac:spMk id="9" creationId="{DF3CC66A-D403-40C4-BAED-08F565128739}"/>
          </ac:spMkLst>
        </pc:spChg>
        <pc:spChg chg="add mod">
          <ac:chgData name="Rui Gao" userId="326c1376-f5b6-4dff-8fd9-c29700719a1f" providerId="ADAL" clId="{F6E5CDFF-F271-43E9-801A-4A180C253DDB}" dt="2020-05-25T10:14:49.508" v="507" actId="207"/>
          <ac:spMkLst>
            <pc:docMk/>
            <pc:sldMk cId="3149902327" sldId="276"/>
            <ac:spMk id="10" creationId="{D8DA253B-571C-42FE-8721-FC32EE48C664}"/>
          </ac:spMkLst>
        </pc:spChg>
        <pc:spChg chg="mod">
          <ac:chgData name="Rui Gao" userId="326c1376-f5b6-4dff-8fd9-c29700719a1f" providerId="ADAL" clId="{F6E5CDFF-F271-43E9-801A-4A180C253DDB}" dt="2020-05-25T10:12:21.798" v="483" actId="14100"/>
          <ac:spMkLst>
            <pc:docMk/>
            <pc:sldMk cId="3149902327" sldId="276"/>
            <ac:spMk id="11" creationId="{FE4D6582-69F5-413E-B334-224DEE8A942D}"/>
          </ac:spMkLst>
        </pc:spChg>
        <pc:spChg chg="add mod">
          <ac:chgData name="Rui Gao" userId="326c1376-f5b6-4dff-8fd9-c29700719a1f" providerId="ADAL" clId="{F6E5CDFF-F271-43E9-801A-4A180C253DDB}" dt="2020-05-25T10:14:51.782" v="508" actId="207"/>
          <ac:spMkLst>
            <pc:docMk/>
            <pc:sldMk cId="3149902327" sldId="276"/>
            <ac:spMk id="12" creationId="{75A92B8C-02F0-4630-975F-B662F5B426DE}"/>
          </ac:spMkLst>
        </pc:spChg>
        <pc:spChg chg="add mod">
          <ac:chgData name="Rui Gao" userId="326c1376-f5b6-4dff-8fd9-c29700719a1f" providerId="ADAL" clId="{F6E5CDFF-F271-43E9-801A-4A180C253DDB}" dt="2020-05-25T10:14:42.571" v="504" actId="404"/>
          <ac:spMkLst>
            <pc:docMk/>
            <pc:sldMk cId="3149902327" sldId="276"/>
            <ac:spMk id="13" creationId="{33D32F7D-92A7-4024-B82B-D36E9547C6DD}"/>
          </ac:spMkLst>
        </pc:spChg>
        <pc:spChg chg="add mod">
          <ac:chgData name="Rui Gao" userId="326c1376-f5b6-4dff-8fd9-c29700719a1f" providerId="ADAL" clId="{F6E5CDFF-F271-43E9-801A-4A180C253DDB}" dt="2020-05-25T10:14:47.134" v="506" actId="207"/>
          <ac:spMkLst>
            <pc:docMk/>
            <pc:sldMk cId="3149902327" sldId="276"/>
            <ac:spMk id="14" creationId="{C00B3332-EE6D-4C79-8757-FF8C558D48E4}"/>
          </ac:spMkLst>
        </pc:spChg>
        <pc:picChg chg="mod">
          <ac:chgData name="Rui Gao" userId="326c1376-f5b6-4dff-8fd9-c29700719a1f" providerId="ADAL" clId="{F6E5CDFF-F271-43E9-801A-4A180C253DDB}" dt="2020-05-25T10:10:11.778" v="441" actId="1076"/>
          <ac:picMkLst>
            <pc:docMk/>
            <pc:sldMk cId="3149902327" sldId="276"/>
            <ac:picMk id="8" creationId="{00000000-0000-0000-0000-000000000000}"/>
          </ac:picMkLst>
        </pc:picChg>
      </pc:sldChg>
      <pc:sldChg chg="modSp">
        <pc:chgData name="Rui Gao" userId="326c1376-f5b6-4dff-8fd9-c29700719a1f" providerId="ADAL" clId="{F6E5CDFF-F271-43E9-801A-4A180C253DDB}" dt="2020-05-25T10:29:05.984" v="610" actId="20577"/>
        <pc:sldMkLst>
          <pc:docMk/>
          <pc:sldMk cId="3692411053" sldId="277"/>
        </pc:sldMkLst>
        <pc:spChg chg="mod">
          <ac:chgData name="Rui Gao" userId="326c1376-f5b6-4dff-8fd9-c29700719a1f" providerId="ADAL" clId="{F6E5CDFF-F271-43E9-801A-4A180C253DDB}" dt="2020-05-25T10:14:33.622" v="502" actId="113"/>
          <ac:spMkLst>
            <pc:docMk/>
            <pc:sldMk cId="3692411053" sldId="277"/>
            <ac:spMk id="2" creationId="{EAEB5C5D-2B8A-4F23-B0E1-981F0F9C3211}"/>
          </ac:spMkLst>
        </pc:spChg>
        <pc:spChg chg="mod">
          <ac:chgData name="Rui Gao" userId="326c1376-f5b6-4dff-8fd9-c29700719a1f" providerId="ADAL" clId="{F6E5CDFF-F271-43E9-801A-4A180C253DDB}" dt="2020-05-25T10:29:05.984" v="610" actId="20577"/>
          <ac:spMkLst>
            <pc:docMk/>
            <pc:sldMk cId="3692411053" sldId="277"/>
            <ac:spMk id="3" creationId="{C2573252-278B-42A7-B342-FAC6FAD3EA2F}"/>
          </ac:spMkLst>
        </pc:spChg>
      </pc:sldChg>
      <pc:sldChg chg="del">
        <pc:chgData name="Rui Gao" userId="326c1376-f5b6-4dff-8fd9-c29700719a1f" providerId="ADAL" clId="{F6E5CDFF-F271-43E9-801A-4A180C253DDB}" dt="2020-05-25T10:07:04.654" v="415" actId="2696"/>
        <pc:sldMkLst>
          <pc:docMk/>
          <pc:sldMk cId="264356150" sldId="278"/>
        </pc:sldMkLst>
      </pc:sldChg>
      <pc:sldChg chg="del">
        <pc:chgData name="Rui Gao" userId="326c1376-f5b6-4dff-8fd9-c29700719a1f" providerId="ADAL" clId="{F6E5CDFF-F271-43E9-801A-4A180C253DDB}" dt="2020-05-25T10:06:49.107" v="414" actId="2696"/>
        <pc:sldMkLst>
          <pc:docMk/>
          <pc:sldMk cId="0" sldId="1850"/>
        </pc:sldMkLst>
      </pc:sldChg>
      <pc:sldChg chg="del">
        <pc:chgData name="Rui Gao" userId="326c1376-f5b6-4dff-8fd9-c29700719a1f" providerId="ADAL" clId="{F6E5CDFF-F271-43E9-801A-4A180C253DDB}" dt="2020-05-25T10:07:10.135" v="416" actId="2696"/>
        <pc:sldMkLst>
          <pc:docMk/>
          <pc:sldMk cId="1969179106" sldId="1851"/>
        </pc:sldMkLst>
      </pc:sldChg>
      <pc:sldChg chg="modSp add">
        <pc:chgData name="Rui Gao" userId="326c1376-f5b6-4dff-8fd9-c29700719a1f" providerId="ADAL" clId="{F6E5CDFF-F271-43E9-801A-4A180C253DDB}" dt="2020-05-25T10:50:04.895" v="939" actId="20577"/>
        <pc:sldMkLst>
          <pc:docMk/>
          <pc:sldMk cId="1933468219" sldId="1852"/>
        </pc:sldMkLst>
        <pc:spChg chg="mod">
          <ac:chgData name="Rui Gao" userId="326c1376-f5b6-4dff-8fd9-c29700719a1f" providerId="ADAL" clId="{F6E5CDFF-F271-43E9-801A-4A180C253DDB}" dt="2020-05-25T10:15:47.066" v="519" actId="207"/>
          <ac:spMkLst>
            <pc:docMk/>
            <pc:sldMk cId="1933468219" sldId="1852"/>
            <ac:spMk id="2" creationId="{E3C25870-6ACB-4D0E-9F2D-C0079B1FC3C9}"/>
          </ac:spMkLst>
        </pc:spChg>
        <pc:spChg chg="mod">
          <ac:chgData name="Rui Gao" userId="326c1376-f5b6-4dff-8fd9-c29700719a1f" providerId="ADAL" clId="{F6E5CDFF-F271-43E9-801A-4A180C253DDB}" dt="2020-05-25T10:50:04.895" v="939" actId="20577"/>
          <ac:spMkLst>
            <pc:docMk/>
            <pc:sldMk cId="1933468219" sldId="1852"/>
            <ac:spMk id="3" creationId="{6C6D5E7B-4696-44B9-B58B-A06715B1410E}"/>
          </ac:spMkLst>
        </pc:spChg>
      </pc:sldChg>
      <pc:sldChg chg="add del">
        <pc:chgData name="Rui Gao" userId="326c1376-f5b6-4dff-8fd9-c29700719a1f" providerId="ADAL" clId="{F6E5CDFF-F271-43E9-801A-4A180C253DDB}" dt="2020-05-25T09:19:32.917" v="46" actId="2696"/>
        <pc:sldMkLst>
          <pc:docMk/>
          <pc:sldMk cId="3627180828" sldId="1852"/>
        </pc:sldMkLst>
      </pc:sldChg>
      <pc:sldChg chg="addSp delSp modSp add del">
        <pc:chgData name="Rui Gao" userId="326c1376-f5b6-4dff-8fd9-c29700719a1f" providerId="ADAL" clId="{F6E5CDFF-F271-43E9-801A-4A180C253DDB}" dt="2020-05-25T10:46:46.318" v="757" actId="2696"/>
        <pc:sldMkLst>
          <pc:docMk/>
          <pc:sldMk cId="2530107483" sldId="1853"/>
        </pc:sldMkLst>
        <pc:spChg chg="del mod">
          <ac:chgData name="Rui Gao" userId="326c1376-f5b6-4dff-8fd9-c29700719a1f" providerId="ADAL" clId="{F6E5CDFF-F271-43E9-801A-4A180C253DDB}" dt="2020-05-25T10:46:41.700" v="756" actId="478"/>
          <ac:spMkLst>
            <pc:docMk/>
            <pc:sldMk cId="2530107483" sldId="1853"/>
            <ac:spMk id="2" creationId="{397CE14F-49AB-42D1-8B63-1DFB3B09F914}"/>
          </ac:spMkLst>
        </pc:spChg>
        <pc:spChg chg="del">
          <ac:chgData name="Rui Gao" userId="326c1376-f5b6-4dff-8fd9-c29700719a1f" providerId="ADAL" clId="{F6E5CDFF-F271-43E9-801A-4A180C253DDB}" dt="2020-05-25T10:46:21.479" v="731" actId="478"/>
          <ac:spMkLst>
            <pc:docMk/>
            <pc:sldMk cId="2530107483" sldId="1853"/>
            <ac:spMk id="3" creationId="{4226D7F2-50B3-4FC1-B556-A3E50EFBC360}"/>
          </ac:spMkLst>
        </pc:spChg>
        <pc:spChg chg="add mod">
          <ac:chgData name="Rui Gao" userId="326c1376-f5b6-4dff-8fd9-c29700719a1f" providerId="ADAL" clId="{F6E5CDFF-F271-43E9-801A-4A180C253DDB}" dt="2020-05-25T10:46:41.700" v="756" actId="478"/>
          <ac:spMkLst>
            <pc:docMk/>
            <pc:sldMk cId="2530107483" sldId="1853"/>
            <ac:spMk id="8" creationId="{053AD640-02CC-4DAA-BE19-5A9ABCA2A239}"/>
          </ac:spMkLst>
        </pc:spChg>
      </pc:sldChg>
      <pc:sldChg chg="delSp modSp add">
        <pc:chgData name="Rui Gao" userId="326c1376-f5b6-4dff-8fd9-c29700719a1f" providerId="ADAL" clId="{F6E5CDFF-F271-43E9-801A-4A180C253DDB}" dt="2020-05-25T10:47:53.561" v="776" actId="207"/>
        <pc:sldMkLst>
          <pc:docMk/>
          <pc:sldMk cId="3028259600" sldId="1853"/>
        </pc:sldMkLst>
        <pc:spChg chg="mod">
          <ac:chgData name="Rui Gao" userId="326c1376-f5b6-4dff-8fd9-c29700719a1f" providerId="ADAL" clId="{F6E5CDFF-F271-43E9-801A-4A180C253DDB}" dt="2020-05-25T10:47:53.561" v="776" actId="207"/>
          <ac:spMkLst>
            <pc:docMk/>
            <pc:sldMk cId="3028259600" sldId="1853"/>
            <ac:spMk id="2" creationId="{A6A83237-2E5B-48FB-9D32-466B7F08DD99}"/>
          </ac:spMkLst>
        </pc:spChg>
        <pc:spChg chg="del">
          <ac:chgData name="Rui Gao" userId="326c1376-f5b6-4dff-8fd9-c29700719a1f" providerId="ADAL" clId="{F6E5CDFF-F271-43E9-801A-4A180C253DDB}" dt="2020-05-25T10:47:42.388" v="761" actId="478"/>
          <ac:spMkLst>
            <pc:docMk/>
            <pc:sldMk cId="3028259600" sldId="1853"/>
            <ac:spMk id="3" creationId="{54BEF4DC-33A2-41DC-AD64-727E4A1D39C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FCCF3-24E4-420F-9E33-DB6AE98C1FC0}" type="datetimeFigureOut">
              <a:rPr lang="en-GB" smtClean="0"/>
              <a:t>25/05/2020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D30C2-730A-4440-8050-C016F9697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8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579E4-FCEA-40CF-A75F-314FE4658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3E597-18DD-45E6-8B5B-691DA4157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5171-4611-4552-B7B9-9C88647A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8C49-C032-4CBD-82ED-DEC8721B9CEA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C15D9-4C88-40A6-8999-1E6636FB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7C78E-26F5-43E0-B79B-A1FCB3A2E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23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54261-AB6D-49F8-825C-91D1483F6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F4BFB2-0061-4AFC-B622-AA9BD03AE2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D8FB6-4B69-46DA-AA04-4C76C675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0F05-5524-4F45-8D7E-340CAAB37549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535B6-0AB8-45D4-9E61-0A14FA6A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CD737-C501-49E9-8F46-1B3FDF8D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73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7ABD67-8118-4ADB-B62A-A0DEBE1D1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0F15D5-3A28-4159-82C0-953818F7A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A58B7-EE2A-437A-8AC4-AA900C54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68C5-880E-4F0B-9589-4581C04EF307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00C2-0134-405D-ACC7-87EE58AC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6FC0E-CB7E-44A3-AF49-996E99DA5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38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B34E4-41EB-482D-8FA5-35912DDFC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FD79E-8808-41D2-9C97-3AD469CB0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33732-009B-4EBA-8EA1-6ADD13F07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C268-56F6-4D73-98DF-AC79162A774A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1E256-F833-48B3-9C4E-B85401E23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D1331-733D-473B-8BEE-7DBE89D25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92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C60FB-AD8D-49A2-AE44-B079A2DC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B4A40-584A-4B4A-9EAE-C4A684711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0A5AB-4E80-48D0-BF91-C813403DE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E717-35CB-4C39-B489-F4B7187CE8C5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4EA76-6C69-436F-8233-6AD5C306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79F04-5539-4C17-A84E-C3619DC80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0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E1DD9-3216-49E0-825E-0348D604C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0A2A4-26B9-414E-AA67-9F52075751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A5360-D3DF-469F-BA98-657C1EA5F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7E0136-8AD2-4238-8429-52131639B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51EE-4EDD-4993-B4BF-A986D61814F9}" type="datetime1">
              <a:rPr lang="en-GB" smtClean="0"/>
              <a:t>25/05/2020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CBE64-4712-461A-84B3-0BA573ED5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77A16-E5A4-43FB-89A7-C2E4BA52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2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73206-147C-4716-9123-9445DFAA1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1B0D5-6B53-4CD2-8C8C-5D32B7E82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CBFF37-E30C-4A1B-88E7-8D714FBDA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C99375-A709-4A2D-81AF-CECAB9ACA7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769C01-C88F-4391-9326-FC134155CA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C5D194-375F-45A0-A0DE-92C1635B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F3D-9E95-4EC4-8D2F-28732AA5EE10}" type="datetime1">
              <a:rPr lang="en-GB" smtClean="0"/>
              <a:t>25/05/2020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60103-0C42-4FC3-B3A8-6A203F2A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60CE53-4277-4AFE-872F-007E1762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35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2CB12-FCA0-4381-874E-8A14BD5F4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0A6746-1077-406E-AA6B-7C3374284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B794-4776-4F4D-A68C-EA4777750FB4}" type="datetime1">
              <a:rPr lang="en-GB" smtClean="0"/>
              <a:t>25/05/2020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B79AC-A3DB-4FE6-9D1C-047E29DCC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FCF3D-A926-43B3-B44A-C5BF4CAB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8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EC9AA1-4052-449C-B668-35434237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ADB1-676C-4B2B-98EE-4C11B25ABF80}" type="datetime1">
              <a:rPr lang="en-GB" smtClean="0"/>
              <a:t>25/05/2020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80B9DE-0022-42EF-B0C3-A57DB6F68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07C2A-7EF7-4AF1-86DB-E38EA4992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53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60E8B-4504-4251-AE89-B9226C5A3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C0D21-A7BC-4189-A5F0-557C6D329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819F32-DB2C-434E-B641-B054035F0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D6ACD-C22E-40B1-8E17-82FE3C4CC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9C9B6-C842-4A93-A597-8EDAC81EEDF3}" type="datetime1">
              <a:rPr lang="en-GB" smtClean="0"/>
              <a:t>25/05/2020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D7C4BC-186C-4CA6-BC90-68272C1D8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0B92D-D874-49F7-9B06-D28ED1F3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E1E92-5317-4931-9B55-4F347A536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22E63-1927-4AB8-9DB2-AD90BCE54E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04540-3C68-410D-BDF5-DE38BD4E2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B00D1-4BCE-45D1-A10D-62DA556D1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C1095-09F0-4EF9-B05B-D4ECCE40C51F}" type="datetime1">
              <a:rPr lang="en-GB" smtClean="0"/>
              <a:t>25/05/2020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FF73B-3330-4270-B94E-95B974EE5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55730-B611-49F2-B35A-10C4978F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434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FDAB50-2248-4422-A11F-5FEDC22B2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12397B-5968-4711-9B0B-D04E34B5B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71736-3D78-40FF-9780-E7922BEB3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D77A-D1C1-464A-9B9A-26C7EF393A6E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B0BCD-1582-4E03-92FE-6F6AE8E25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91E84-29BA-4373-A6BA-073847098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8409F-F171-4D39-86E7-00FBFDA92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5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3BDD6-DD5A-4C46-B1EC-FF5F74F568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err="1">
                <a:solidFill>
                  <a:schemeClr val="accent1">
                    <a:lumMod val="50000"/>
                  </a:schemeClr>
                </a:solidFill>
              </a:rPr>
              <a:t>PicoTDC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 Requirements in TORCH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B01FE8-F1AC-41BA-8064-70D3DDBDC0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>
                <a:solidFill>
                  <a:schemeClr val="accent1">
                    <a:lumMod val="50000"/>
                  </a:schemeClr>
                </a:solidFill>
              </a:rPr>
              <a:t>Rui Gao</a:t>
            </a:r>
          </a:p>
          <a:p>
            <a:r>
              <a:rPr lang="en-GB" i="1" dirty="0">
                <a:solidFill>
                  <a:schemeClr val="accent1">
                    <a:lumMod val="50000"/>
                  </a:schemeClr>
                </a:solidFill>
              </a:rPr>
              <a:t>University of Oxford</a:t>
            </a:r>
          </a:p>
        </p:txBody>
      </p:sp>
    </p:spTree>
    <p:extLst>
      <p:ext uri="{BB962C8B-B14F-4D97-AF65-F5344CB8AC3E}">
        <p14:creationId xmlns:p14="http://schemas.microsoft.com/office/powerpoint/2010/main" val="89915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B5C5D-2B8A-4F23-B0E1-981F0F9C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Overview of TORCH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73252-278B-42A7-B342-FAC6FAD3E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TORCH (Time Of internally Reflected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CHerenkov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 light)  is an R&amp;D project to develop a large-area time-of-flight system</a:t>
            </a:r>
          </a:p>
          <a:p>
            <a:endParaRPr lang="en-US" alt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altLang="en-US" dirty="0">
                <a:solidFill>
                  <a:schemeClr val="accent1">
                    <a:lumMod val="50000"/>
                  </a:schemeClr>
                </a:solidFill>
              </a:rPr>
              <a:t>To achieve </a:t>
            </a:r>
            <a:r>
              <a:rPr lang="en-US" altLang="en-US" kern="0" dirty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p</a:t>
            </a:r>
            <a:r>
              <a:rPr lang="en-US" altLang="en-US" kern="0" dirty="0">
                <a:solidFill>
                  <a:schemeClr val="accent1">
                    <a:lumMod val="50000"/>
                  </a:schemeClr>
                </a:solidFill>
              </a:rPr>
              <a:t>-K separation, </a:t>
            </a:r>
            <a:r>
              <a:rPr lang="en-GB" altLang="en-US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GB" altLang="en-US" dirty="0" err="1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s</a:t>
            </a:r>
            <a:r>
              <a:rPr lang="en-GB" altLang="en-US" baseline="-25000" dirty="0" err="1">
                <a:solidFill>
                  <a:schemeClr val="accent1">
                    <a:lumMod val="50000"/>
                  </a:schemeClr>
                </a:solidFill>
              </a:rPr>
              <a:t>TOF</a:t>
            </a:r>
            <a:r>
              <a:rPr lang="en-GB" altLang="en-US" dirty="0">
                <a:solidFill>
                  <a:schemeClr val="accent1">
                    <a:lumMod val="50000"/>
                  </a:schemeClr>
                </a:solidFill>
              </a:rPr>
              <a:t> requirement dictates timing single photons to a precision of 70 </a:t>
            </a:r>
            <a:r>
              <a:rPr lang="en-GB" altLang="en-US" dirty="0" err="1">
                <a:solidFill>
                  <a:schemeClr val="accent1">
                    <a:lumMod val="50000"/>
                  </a:schemeClr>
                </a:solidFill>
              </a:rPr>
              <a:t>ps</a:t>
            </a:r>
            <a:r>
              <a:rPr lang="en-GB" altLang="en-US" dirty="0">
                <a:solidFill>
                  <a:schemeClr val="accent1">
                    <a:lumMod val="50000"/>
                  </a:schemeClr>
                </a:solidFill>
              </a:rPr>
              <a:t> for ~30 detected photons</a:t>
            </a:r>
          </a:p>
          <a:p>
            <a:endParaRPr lang="en-GB" alt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altLang="en-US" dirty="0">
                <a:solidFill>
                  <a:schemeClr val="accent1">
                    <a:lumMod val="50000"/>
                  </a:schemeClr>
                </a:solidFill>
              </a:rPr>
              <a:t>Current status: Test-beams have been carried out with a prototype instrumented with two MCPs, NINO and HPTDC electronics, 1024 channels in total. The prototype is to be fully instrumented with 11 MCPs.</a:t>
            </a:r>
          </a:p>
          <a:p>
            <a:endParaRPr lang="en-US" altLang="en-US" dirty="0">
              <a:solidFill>
                <a:schemeClr val="tx2"/>
              </a:solidFill>
            </a:endParaRPr>
          </a:p>
          <a:p>
            <a:endParaRPr lang="en-US" altLang="en-US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5AFEF-5AD0-47C0-BA40-F1B0DED9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72F4-04C7-4D78-AEC6-3907BDD0407C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4B7E1-B5F4-4290-99D3-C074A244E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92F59-8E55-478C-9A3F-06E710F48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41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C418-9941-4D06-8514-2242F61C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Module Geometry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3410EC-FE8F-4712-A555-840D238248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9986"/>
            <a:ext cx="8028819" cy="435133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543DBD-D0D4-47F7-8151-92C8BA1E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21C7-1A3D-4DB2-ABDE-D3C0F481C4B4}" type="datetime1">
              <a:rPr lang="en-GB" smtClean="0"/>
              <a:t>25/05/2020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742E4-EFFE-4D11-ACDD-E3AC8049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AD83C-E709-4219-99A8-F64F820DB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98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</a:rPr>
              <a:t>TORCH electronics</a:t>
            </a:r>
            <a:endParaRPr lang="en-GB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8555-FADC-4DDE-B9F7-32B8C515F285}" type="datetime1">
              <a:rPr lang="en-GB" smtClean="0"/>
              <a:t>25/05/2020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TORCH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3DB0-BAE7-4866-B5E0-56EA2E90B63B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3"/>
          <a:stretch/>
        </p:blipFill>
        <p:spPr bwMode="auto">
          <a:xfrm>
            <a:off x="886540" y="1590619"/>
            <a:ext cx="3189687" cy="418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8" t="1858" r="35194"/>
          <a:stretch/>
        </p:blipFill>
        <p:spPr>
          <a:xfrm>
            <a:off x="3729703" y="1326326"/>
            <a:ext cx="2805724" cy="508884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421" y="753282"/>
            <a:ext cx="5327760" cy="5636706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Current prototype system:</a:t>
            </a:r>
            <a:endParaRPr lang="en-US" dirty="0">
              <a:solidFill>
                <a:schemeClr val="tx2"/>
              </a:solidFill>
            </a:endParaRP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10 MCPs 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64 x 8 channels per MCP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NINO + HPTDC technology</a:t>
            </a:r>
          </a:p>
          <a:p>
            <a:r>
              <a:rPr lang="en-US" sz="3200" dirty="0">
                <a:solidFill>
                  <a:schemeClr val="tx2"/>
                </a:solidFill>
              </a:rPr>
              <a:t>Proposed full TORCH detector: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 Requires 18 x 11 x 64 x 8 = 101,376 channels – 1584 </a:t>
            </a:r>
            <a:r>
              <a:rPr lang="en-US" sz="2800" dirty="0" err="1">
                <a:solidFill>
                  <a:schemeClr val="tx2"/>
                </a:solidFill>
              </a:rPr>
              <a:t>PicoTDC</a:t>
            </a:r>
            <a:r>
              <a:rPr lang="en-US" sz="2800" dirty="0">
                <a:solidFill>
                  <a:schemeClr val="tx2"/>
                </a:solidFill>
              </a:rPr>
              <a:t> + spares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TOT measurement using </a:t>
            </a:r>
            <a:r>
              <a:rPr lang="en-US" sz="2800" dirty="0" err="1">
                <a:solidFill>
                  <a:schemeClr val="tx2"/>
                </a:solidFill>
              </a:rPr>
              <a:t>PicoTDC</a:t>
            </a:r>
            <a:r>
              <a:rPr lang="en-US" sz="2800" dirty="0">
                <a:solidFill>
                  <a:schemeClr val="tx2"/>
                </a:solidFill>
              </a:rPr>
              <a:t>, 12.2ps resolution</a:t>
            </a:r>
          </a:p>
          <a:p>
            <a:pPr lvl="1"/>
            <a:r>
              <a:rPr lang="en-US" sz="2800" dirty="0">
                <a:solidFill>
                  <a:schemeClr val="tx2"/>
                </a:solidFill>
              </a:rPr>
              <a:t>40Mhz continuous readout with </a:t>
            </a:r>
            <a:r>
              <a:rPr lang="en-US" sz="2800" dirty="0" err="1">
                <a:solidFill>
                  <a:schemeClr val="tx2"/>
                </a:solidFill>
              </a:rPr>
              <a:t>LpGBT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FE4D6582-69F5-413E-B334-224DEE8A942D}"/>
              </a:ext>
            </a:extLst>
          </p:cNvPr>
          <p:cNvSpPr/>
          <p:nvPr/>
        </p:nvSpPr>
        <p:spPr>
          <a:xfrm>
            <a:off x="4124567" y="1267503"/>
            <a:ext cx="2539499" cy="5147670"/>
          </a:xfrm>
          <a:prstGeom prst="wedgeRoundRectCallout">
            <a:avLst>
              <a:gd name="adj1" fmla="val -86565"/>
              <a:gd name="adj2" fmla="val -14078"/>
              <a:gd name="adj3" fmla="val 166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3CC66A-D403-40C4-BAED-08F565128739}"/>
              </a:ext>
            </a:extLst>
          </p:cNvPr>
          <p:cNvSpPr txBox="1"/>
          <p:nvPr/>
        </p:nvSpPr>
        <p:spPr>
          <a:xfrm>
            <a:off x="904413" y="5622557"/>
            <a:ext cx="3071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Electronics in TORCH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prototype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DA253B-571C-42FE-8721-FC32EE48C664}"/>
              </a:ext>
            </a:extLst>
          </p:cNvPr>
          <p:cNvSpPr txBox="1"/>
          <p:nvPr/>
        </p:nvSpPr>
        <p:spPr>
          <a:xfrm rot="16200000">
            <a:off x="5282674" y="5116232"/>
            <a:ext cx="883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MCP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A92B8C-02F0-4630-975F-B662F5B426DE}"/>
              </a:ext>
            </a:extLst>
          </p:cNvPr>
          <p:cNvSpPr txBox="1"/>
          <p:nvPr/>
        </p:nvSpPr>
        <p:spPr>
          <a:xfrm rot="16200000">
            <a:off x="3579253" y="3975200"/>
            <a:ext cx="1699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NINO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D32F7D-92A7-4024-B82B-D36E9547C6DD}"/>
              </a:ext>
            </a:extLst>
          </p:cNvPr>
          <p:cNvSpPr txBox="1"/>
          <p:nvPr/>
        </p:nvSpPr>
        <p:spPr>
          <a:xfrm rot="16200000">
            <a:off x="4038861" y="1693373"/>
            <a:ext cx="1699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Readout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0B3332-EE6D-4C79-8757-FF8C558D48E4}"/>
              </a:ext>
            </a:extLst>
          </p:cNvPr>
          <p:cNvSpPr txBox="1"/>
          <p:nvPr/>
        </p:nvSpPr>
        <p:spPr>
          <a:xfrm rot="16200000">
            <a:off x="5451165" y="3340802"/>
            <a:ext cx="1699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HPTDC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90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ounded Rectangle 74"/>
          <p:cNvSpPr/>
          <p:nvPr/>
        </p:nvSpPr>
        <p:spPr>
          <a:xfrm>
            <a:off x="678426" y="2024063"/>
            <a:ext cx="6831575" cy="3729038"/>
          </a:xfrm>
          <a:prstGeom prst="roundRect">
            <a:avLst>
              <a:gd name="adj" fmla="val 522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Diagram of TORCH </a:t>
            </a:r>
            <a:r>
              <a:rPr lang="en-US" dirty="0" err="1">
                <a:solidFill>
                  <a:schemeClr val="tx2"/>
                </a:solidFill>
              </a:rPr>
              <a:t>PicoTDC</a:t>
            </a:r>
            <a:r>
              <a:rPr lang="en-US" dirty="0">
                <a:solidFill>
                  <a:schemeClr val="tx2"/>
                </a:solidFill>
              </a:rPr>
              <a:t> system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7573" y="1915567"/>
            <a:ext cx="3674877" cy="3689324"/>
          </a:xfrm>
        </p:spPr>
        <p:txBody>
          <a:bodyPr>
            <a:normAutofit lnSpcReduction="10000"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2 x </a:t>
            </a:r>
            <a:r>
              <a:rPr lang="en-US" dirty="0" err="1">
                <a:solidFill>
                  <a:schemeClr val="tx2"/>
                </a:solidFill>
              </a:rPr>
              <a:t>PicoTDC</a:t>
            </a:r>
            <a:r>
              <a:rPr lang="en-US" dirty="0">
                <a:solidFill>
                  <a:schemeClr val="tx2"/>
                </a:solidFill>
              </a:rPr>
              <a:t>,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1 x FPGA (240 I/O at least), 3 x </a:t>
            </a:r>
            <a:r>
              <a:rPr lang="en-US" dirty="0" err="1">
                <a:solidFill>
                  <a:schemeClr val="tx2"/>
                </a:solidFill>
              </a:rPr>
              <a:t>lpGBT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SEU mitigation on FPGA may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B199F-5CB3-4DE3-9E04-41215BDA8EDA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TORCH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847A3-592A-443C-9198-34469E247909}" type="slidenum">
              <a:rPr lang="en-GB" smtClean="0"/>
              <a:t>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547350" y="2514600"/>
            <a:ext cx="990600" cy="942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picoTDC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102980" y="2547557"/>
            <a:ext cx="990600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lpGBT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37950" y="2614612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37949" y="2709862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37950" y="2852736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37949" y="2947986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37950" y="3081336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537949" y="3176586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537950" y="3286124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547350" y="3555442"/>
            <a:ext cx="990600" cy="942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picoTDC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102980" y="3597924"/>
            <a:ext cx="990600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lpGBT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37950" y="3664979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37949" y="3760229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37950" y="3903103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37949" y="3998353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37950" y="4084078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537949" y="4179328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537950" y="4288866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093580" y="2933316"/>
            <a:ext cx="664070" cy="0"/>
          </a:xfrm>
          <a:prstGeom prst="straightConnector1">
            <a:avLst/>
          </a:prstGeom>
          <a:ln w="34925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537949" y="3371850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537949" y="4381590"/>
            <a:ext cx="1214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3752385" y="2498074"/>
            <a:ext cx="1528765" cy="1979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FPGA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2206205" y="2172471"/>
            <a:ext cx="320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4 x 8-bit e-link interface </a:t>
            </a: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5281150" y="2890836"/>
            <a:ext cx="8218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999568" y="2178288"/>
            <a:ext cx="215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7 x 4-bit interface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5281150" y="3993589"/>
            <a:ext cx="8218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7093580" y="3993205"/>
            <a:ext cx="664070" cy="0"/>
          </a:xfrm>
          <a:prstGeom prst="straightConnector1">
            <a:avLst/>
          </a:prstGeom>
          <a:ln w="34925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3795250" y="4711422"/>
            <a:ext cx="990600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</a:t>
            </a:r>
          </a:p>
          <a:p>
            <a:pPr algn="ctr"/>
            <a:r>
              <a:rPr lang="en-US" dirty="0" err="1"/>
              <a:t>lpGBT</a:t>
            </a:r>
            <a:endParaRPr lang="en-GB" dirty="0"/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1042525" y="5097184"/>
            <a:ext cx="2752725" cy="9440"/>
          </a:xfrm>
          <a:prstGeom prst="straightConnector1">
            <a:avLst/>
          </a:prstGeom>
          <a:ln w="34925">
            <a:solidFill>
              <a:srgbClr val="00B05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601946" y="4713097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Downlink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4785850" y="4773336"/>
            <a:ext cx="676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766503" y="4517233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I2C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31679" y="4975503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clocks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4797757" y="5011459"/>
            <a:ext cx="676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4797757" y="5247912"/>
            <a:ext cx="676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731679" y="4737292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GPIO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023930" y="2529641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50000"/>
                  </a:schemeClr>
                </a:solidFill>
              </a:rPr>
              <a:t>Uplink fiber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4797757" y="5474272"/>
            <a:ext cx="676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751916" y="5184259"/>
            <a:ext cx="17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JTAG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93566B3-C329-4C80-B93B-6950A4A0AE15}"/>
              </a:ext>
            </a:extLst>
          </p:cNvPr>
          <p:cNvSpPr/>
          <p:nvPr/>
        </p:nvSpPr>
        <p:spPr>
          <a:xfrm>
            <a:off x="725520" y="2514600"/>
            <a:ext cx="448206" cy="2002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Front-end</a:t>
            </a:r>
            <a:endParaRPr lang="en-GB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B2D4079-43DE-4A59-85A6-4C76E50274CE}"/>
              </a:ext>
            </a:extLst>
          </p:cNvPr>
          <p:cNvCxnSpPr>
            <a:cxnSpLocks/>
          </p:cNvCxnSpPr>
          <p:nvPr/>
        </p:nvCxnSpPr>
        <p:spPr>
          <a:xfrm>
            <a:off x="1173726" y="2669764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A201F5A-E1AA-4F8D-8344-236F34C40C5D}"/>
              </a:ext>
            </a:extLst>
          </p:cNvPr>
          <p:cNvCxnSpPr>
            <a:cxnSpLocks/>
          </p:cNvCxnSpPr>
          <p:nvPr/>
        </p:nvCxnSpPr>
        <p:spPr>
          <a:xfrm>
            <a:off x="1173726" y="3343969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BAE9C92-3DA1-4904-AA94-0D3D5F598628}"/>
              </a:ext>
            </a:extLst>
          </p:cNvPr>
          <p:cNvCxnSpPr>
            <a:cxnSpLocks/>
          </p:cNvCxnSpPr>
          <p:nvPr/>
        </p:nvCxnSpPr>
        <p:spPr>
          <a:xfrm>
            <a:off x="1173726" y="2824240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2118EDE-E7D8-407B-A18E-614575341C32}"/>
              </a:ext>
            </a:extLst>
          </p:cNvPr>
          <p:cNvCxnSpPr>
            <a:cxnSpLocks/>
          </p:cNvCxnSpPr>
          <p:nvPr/>
        </p:nvCxnSpPr>
        <p:spPr>
          <a:xfrm>
            <a:off x="1173726" y="3760229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461B5FE-27BF-48CE-9C3E-DFE54934B95D}"/>
              </a:ext>
            </a:extLst>
          </p:cNvPr>
          <p:cNvCxnSpPr>
            <a:cxnSpLocks/>
          </p:cNvCxnSpPr>
          <p:nvPr/>
        </p:nvCxnSpPr>
        <p:spPr>
          <a:xfrm>
            <a:off x="1173726" y="3649621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A929B20-6947-4EF2-A797-5BA9BE9D8CA5}"/>
              </a:ext>
            </a:extLst>
          </p:cNvPr>
          <p:cNvCxnSpPr>
            <a:cxnSpLocks/>
          </p:cNvCxnSpPr>
          <p:nvPr/>
        </p:nvCxnSpPr>
        <p:spPr>
          <a:xfrm>
            <a:off x="1173726" y="4324594"/>
            <a:ext cx="373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B3E8169-126C-43AA-973C-0ADCEDF4375B}"/>
              </a:ext>
            </a:extLst>
          </p:cNvPr>
          <p:cNvSpPr txBox="1"/>
          <p:nvPr/>
        </p:nvSpPr>
        <p:spPr>
          <a:xfrm rot="16200000">
            <a:off x="1000978" y="2827443"/>
            <a:ext cx="6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C8AB79-A455-49E9-861D-861DE49ED782}"/>
              </a:ext>
            </a:extLst>
          </p:cNvPr>
          <p:cNvSpPr txBox="1"/>
          <p:nvPr/>
        </p:nvSpPr>
        <p:spPr>
          <a:xfrm rot="16200000">
            <a:off x="1021452" y="3687178"/>
            <a:ext cx="62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76044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25870-6ACB-4D0E-9F2D-C0079B1FC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Short / medium term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D5E7B-4696-44B9-B58B-A06715B14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x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PicoTDC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evaluation board – already ordered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20 x packaged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PicoTDC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chips to upgrade HPTDC in TORCH prototype</a:t>
            </a: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25ps mode in HPTDC showed better results compared to </a:t>
            </a:r>
            <a:r>
              <a:rPr lang="en-GB">
                <a:solidFill>
                  <a:schemeClr val="accent1">
                    <a:lumMod val="50000"/>
                  </a:schemeClr>
                </a:solidFill>
              </a:rPr>
              <a:t>normal operation under 100ps mode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2F8D8-4AB2-4EB4-B581-315DDBD0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127D-8821-40FF-A245-13A977E015EA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A651A-EECE-422F-86EA-ABE7F480B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4301B-EF3F-4836-BC56-9A329771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46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83237-2E5B-48FB-9D32-466B7F08D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858" y="2766218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3F7D-3A8F-4BCF-A76A-EC078E3B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C268-56F6-4D73-98DF-AC79162A774A}" type="datetime1">
              <a:rPr lang="en-GB" smtClean="0"/>
              <a:t>25/05/2020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8C442-4F7A-4DE0-9FB6-44002566C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872C7-9D19-4E68-8533-2F088AC33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59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7AFCB-110F-4F10-888D-31E28AD8A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TORCH in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LHCb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77EB6B47-CECD-433F-8795-328CB7466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2" t="26205" r="11996"/>
          <a:stretch>
            <a:fillRect/>
          </a:stretch>
        </p:blipFill>
        <p:spPr>
          <a:xfrm>
            <a:off x="523568" y="1935755"/>
            <a:ext cx="7352071" cy="455712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FA7667-B1F3-4157-BB69-27DFEAA9A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C5B50-D07C-40A7-8322-24BB29816360}" type="datetime1">
              <a:rPr lang="en-GB" smtClean="0"/>
              <a:t>25/05/2020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91464-64A0-4873-A19F-CD9E3862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TORCH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75EBF3-41A2-407F-9061-17A99ABD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8409F-F171-4D39-86E7-00FBFDA927A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94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7B963D9821514B9E6C41573FBC4F36" ma:contentTypeVersion="13" ma:contentTypeDescription="Create a new document." ma:contentTypeScope="" ma:versionID="383b29ea45514829025f75585215800d">
  <xsd:schema xmlns:xsd="http://www.w3.org/2001/XMLSchema" xmlns:xs="http://www.w3.org/2001/XMLSchema" xmlns:p="http://schemas.microsoft.com/office/2006/metadata/properties" xmlns:ns3="4df06c9e-d9da-4bb3-a18b-5ea881c94774" xmlns:ns4="314f32be-0282-43e0-adde-cfd1ab3d35a5" targetNamespace="http://schemas.microsoft.com/office/2006/metadata/properties" ma:root="true" ma:fieldsID="c277480960448ebd4f91a630ef236871" ns3:_="" ns4:_="">
    <xsd:import namespace="4df06c9e-d9da-4bb3-a18b-5ea881c94774"/>
    <xsd:import namespace="314f32be-0282-43e0-adde-cfd1ab3d35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06c9e-d9da-4bb3-a18b-5ea881c94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4f32be-0282-43e0-adde-cfd1ab3d35a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D3CC6C-73BC-4C7C-ABA7-CFF222650B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06c9e-d9da-4bb3-a18b-5ea881c94774"/>
    <ds:schemaRef ds:uri="314f32be-0282-43e0-adde-cfd1ab3d35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E524E-9E05-4D0E-B722-8A490F7605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78C2C-09BD-46BC-B444-5A398DF57B27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4df06c9e-d9da-4bb3-a18b-5ea881c94774"/>
    <ds:schemaRef ds:uri="http://schemas.microsoft.com/office/2006/documentManagement/types"/>
    <ds:schemaRef ds:uri="314f32be-0282-43e0-adde-cfd1ab3d35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274</Words>
  <Application>Microsoft Office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等线</vt:lpstr>
      <vt:lpstr>Arial</vt:lpstr>
      <vt:lpstr>Calibri</vt:lpstr>
      <vt:lpstr>Calibri Light</vt:lpstr>
      <vt:lpstr>Symbol</vt:lpstr>
      <vt:lpstr>Office Theme</vt:lpstr>
      <vt:lpstr>PicoTDC Requirements in TORCH</vt:lpstr>
      <vt:lpstr>Overview of TORCH</vt:lpstr>
      <vt:lpstr>Module Geometry</vt:lpstr>
      <vt:lpstr>TORCH electronics</vt:lpstr>
      <vt:lpstr>Diagram of TORCH PicoTDC system</vt:lpstr>
      <vt:lpstr>Short / medium term requirements</vt:lpstr>
      <vt:lpstr>Backup slides</vt:lpstr>
      <vt:lpstr>TORCH in LHCb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TORCH R&amp;D and Needs of</dc:title>
  <dc:creator>Rui Gao</dc:creator>
  <cp:lastModifiedBy>Rui Gao</cp:lastModifiedBy>
  <cp:revision>19</cp:revision>
  <dcterms:created xsi:type="dcterms:W3CDTF">2020-04-21T06:19:32Z</dcterms:created>
  <dcterms:modified xsi:type="dcterms:W3CDTF">2020-05-25T10:50:12Z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0x010100CF7B963D9821514B9E6C41573FBC4F36</vt:lpwstr>
  </property>
</Properties>
</file>