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4278" r:id="rId4"/>
  </p:sldMasterIdLst>
  <p:notesMasterIdLst>
    <p:notesMasterId r:id="rId15"/>
  </p:notesMasterIdLst>
  <p:handoutMasterIdLst>
    <p:handoutMasterId r:id="rId16"/>
  </p:handoutMasterIdLst>
  <p:sldIdLst>
    <p:sldId id="332" r:id="rId5"/>
    <p:sldId id="342" r:id="rId6"/>
    <p:sldId id="347" r:id="rId7"/>
    <p:sldId id="344" r:id="rId8"/>
    <p:sldId id="345" r:id="rId9"/>
    <p:sldId id="343" r:id="rId10"/>
    <p:sldId id="348" r:id="rId11"/>
    <p:sldId id="346" r:id="rId12"/>
    <p:sldId id="349" r:id="rId13"/>
    <p:sldId id="337" r:id="rId14"/>
  </p:sldIdLst>
  <p:sldSz cx="10080625" cy="7559675"/>
  <p:notesSz cx="9926638" cy="6797675"/>
  <p:defaultTextStyle>
    <a:defPPr>
      <a:defRPr lang="en-US"/>
    </a:defPPr>
    <a:lvl1pPr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1pPr>
    <a:lvl2pPr marL="741363" indent="-28416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2pPr>
    <a:lvl3pPr marL="11414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3pPr>
    <a:lvl4pPr marL="15986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4pPr>
    <a:lvl5pPr marL="20558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co Diomede" initials="MD" lastIdx="1" clrIdx="0">
    <p:extLst>
      <p:ext uri="{19B8F6BF-5375-455C-9EA6-DF929625EA0E}">
        <p15:presenceInfo xmlns:p15="http://schemas.microsoft.com/office/powerpoint/2012/main" userId="Marco Diomed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67EA"/>
    <a:srgbClr val="FFFFCC"/>
    <a:srgbClr val="139BFB"/>
    <a:srgbClr val="808080"/>
    <a:srgbClr val="969696"/>
    <a:srgbClr val="0068A6"/>
    <a:srgbClr val="98C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1CA597-78D0-4DCF-9125-41809BB427EC}" v="91" dt="2020-06-15T19:27:35.42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272" y="96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o Diomede" userId="8d49c4fe-ae78-4088-b96d-bdbaf858331b" providerId="ADAL" clId="{80195A16-434F-4487-9435-3770C6B85DFA}"/>
    <pc:docChg chg="undo custSel modSld">
      <pc:chgData name="Marco Diomede" userId="8d49c4fe-ae78-4088-b96d-bdbaf858331b" providerId="ADAL" clId="{80195A16-434F-4487-9435-3770C6B85DFA}" dt="2020-06-10T10:13:22.806" v="18" actId="14100"/>
      <pc:docMkLst>
        <pc:docMk/>
      </pc:docMkLst>
      <pc:sldChg chg="addSp delSp modSp mod delAnim">
        <pc:chgData name="Marco Diomede" userId="8d49c4fe-ae78-4088-b96d-bdbaf858331b" providerId="ADAL" clId="{80195A16-434F-4487-9435-3770C6B85DFA}" dt="2020-06-10T10:13:22.806" v="18" actId="14100"/>
        <pc:sldMkLst>
          <pc:docMk/>
          <pc:sldMk cId="1531823856" sldId="343"/>
        </pc:sldMkLst>
        <pc:spChg chg="del">
          <ac:chgData name="Marco Diomede" userId="8d49c4fe-ae78-4088-b96d-bdbaf858331b" providerId="ADAL" clId="{80195A16-434F-4487-9435-3770C6B85DFA}" dt="2020-06-10T09:52:09.751" v="12" actId="478"/>
          <ac:spMkLst>
            <pc:docMk/>
            <pc:sldMk cId="1531823856" sldId="343"/>
            <ac:spMk id="15" creationId="{7EB3335E-7349-4F61-BFE7-57C5ECCAF6A3}"/>
          </ac:spMkLst>
        </pc:spChg>
        <pc:spChg chg="del">
          <ac:chgData name="Marco Diomede" userId="8d49c4fe-ae78-4088-b96d-bdbaf858331b" providerId="ADAL" clId="{80195A16-434F-4487-9435-3770C6B85DFA}" dt="2020-06-10T09:51:43.259" v="6" actId="478"/>
          <ac:spMkLst>
            <pc:docMk/>
            <pc:sldMk cId="1531823856" sldId="343"/>
            <ac:spMk id="16" creationId="{A9E056D0-4DBF-4C63-9757-4382752D7548}"/>
          </ac:spMkLst>
        </pc:spChg>
        <pc:spChg chg="del">
          <ac:chgData name="Marco Diomede" userId="8d49c4fe-ae78-4088-b96d-bdbaf858331b" providerId="ADAL" clId="{80195A16-434F-4487-9435-3770C6B85DFA}" dt="2020-06-10T09:51:45.586" v="7" actId="478"/>
          <ac:spMkLst>
            <pc:docMk/>
            <pc:sldMk cId="1531823856" sldId="343"/>
            <ac:spMk id="18" creationId="{11C34D12-3D72-4625-89F3-B7AA228B3580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26" creationId="{9AA444D1-C54A-4D0E-96F5-157CFFD9FDFE}"/>
          </ac:spMkLst>
        </pc:spChg>
        <pc:spChg chg="add mod">
          <ac:chgData name="Marco Diomede" userId="8d49c4fe-ae78-4088-b96d-bdbaf858331b" providerId="ADAL" clId="{80195A16-434F-4487-9435-3770C6B85DFA}" dt="2020-06-10T10:13:22.806" v="18" actId="14100"/>
          <ac:spMkLst>
            <pc:docMk/>
            <pc:sldMk cId="1531823856" sldId="343"/>
            <ac:spMk id="28" creationId="{BFFBB62A-2B29-4679-8AAE-A8632F997DD6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29" creationId="{8F85E477-BD68-4F17-ABDF-A569546CB4A2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30" creationId="{A3D1758D-ED9E-4E36-B1BF-AB2EE85036AD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31" creationId="{E8278AB9-898B-474F-ABEA-4B484E6DB4AB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33" creationId="{CCB0373A-5D03-480E-8E5F-5ED7A71B44D1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35" creationId="{C2D23356-95DB-4CE8-B8CD-75D4E9FB296A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37" creationId="{136D80DB-EF1A-4D43-A246-F963FEFE6E0F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38" creationId="{F1EB207A-5689-4F93-9C29-D702D234EB68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41" creationId="{CD6AA22D-FA88-408B-BB25-9B211F5C5BE5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42" creationId="{6E1B1C2D-AC93-46C7-AAAA-3DEC92A9716A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43" creationId="{F1FEC0D1-7A71-4FC4-B353-D305BE8BBB2C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44" creationId="{661EE9D7-4F66-4B5B-AF3C-65C688760BD2}"/>
          </ac:spMkLst>
        </pc:spChg>
        <pc:grpChg chg="add mod">
          <ac:chgData name="Marco Diomede" userId="8d49c4fe-ae78-4088-b96d-bdbaf858331b" providerId="ADAL" clId="{80195A16-434F-4487-9435-3770C6B85DFA}" dt="2020-06-10T10:13:03.973" v="16" actId="1076"/>
          <ac:grpSpMkLst>
            <pc:docMk/>
            <pc:sldMk cId="1531823856" sldId="343"/>
            <ac:grpSpMk id="24" creationId="{C191D8E0-F20E-4049-A315-91A852B565DD}"/>
          </ac:grpSpMkLst>
        </pc:grpChg>
        <pc:grpChg chg="add mod">
          <ac:chgData name="Marco Diomede" userId="8d49c4fe-ae78-4088-b96d-bdbaf858331b" providerId="ADAL" clId="{80195A16-434F-4487-9435-3770C6B85DFA}" dt="2020-06-10T10:12:53.639" v="15"/>
          <ac:grpSpMkLst>
            <pc:docMk/>
            <pc:sldMk cId="1531823856" sldId="343"/>
            <ac:grpSpMk id="25" creationId="{23E34461-8002-40A3-B031-50748EF56BD3}"/>
          </ac:grpSpMkLst>
        </pc:grpChg>
        <pc:grpChg chg="add mod">
          <ac:chgData name="Marco Diomede" userId="8d49c4fe-ae78-4088-b96d-bdbaf858331b" providerId="ADAL" clId="{80195A16-434F-4487-9435-3770C6B85DFA}" dt="2020-06-10T10:12:53.639" v="15"/>
          <ac:grpSpMkLst>
            <pc:docMk/>
            <pc:sldMk cId="1531823856" sldId="343"/>
            <ac:grpSpMk id="27" creationId="{ABCBE2BD-B2D8-46B7-87F4-B58D737937B4}"/>
          </ac:grpSpMkLst>
        </pc:grpChg>
        <pc:graphicFrameChg chg="mod modGraphic">
          <ac:chgData name="Marco Diomede" userId="8d49c4fe-ae78-4088-b96d-bdbaf858331b" providerId="ADAL" clId="{80195A16-434F-4487-9435-3770C6B85DFA}" dt="2020-06-10T09:57:15.002" v="14" actId="14734"/>
          <ac:graphicFrameMkLst>
            <pc:docMk/>
            <pc:sldMk cId="1531823856" sldId="343"/>
            <ac:graphicFrameMk id="13" creationId="{7CA8BFB7-49B1-42B2-B588-CD5BA902B073}"/>
          </ac:graphicFrameMkLst>
        </pc:graphicFrameChg>
        <pc:graphicFrameChg chg="modGraphic">
          <ac:chgData name="Marco Diomede" userId="8d49c4fe-ae78-4088-b96d-bdbaf858331b" providerId="ADAL" clId="{80195A16-434F-4487-9435-3770C6B85DFA}" dt="2020-06-10T09:50:50.583" v="3" actId="20577"/>
          <ac:graphicFrameMkLst>
            <pc:docMk/>
            <pc:sldMk cId="1531823856" sldId="343"/>
            <ac:graphicFrameMk id="14" creationId="{0199FBAB-9AE4-4096-92BB-4885056BCD42}"/>
          </ac:graphicFrameMkLst>
        </pc:graphicFrameChg>
        <pc:picChg chg="del">
          <ac:chgData name="Marco Diomede" userId="8d49c4fe-ae78-4088-b96d-bdbaf858331b" providerId="ADAL" clId="{80195A16-434F-4487-9435-3770C6B85DFA}" dt="2020-06-10T09:52:09.751" v="12" actId="478"/>
          <ac:picMkLst>
            <pc:docMk/>
            <pc:sldMk cId="1531823856" sldId="343"/>
            <ac:picMk id="19" creationId="{667999BD-7253-41C3-8668-05C08D2EDD0B}"/>
          </ac:picMkLst>
        </pc:picChg>
        <pc:picChg chg="del">
          <ac:chgData name="Marco Diomede" userId="8d49c4fe-ae78-4088-b96d-bdbaf858331b" providerId="ADAL" clId="{80195A16-434F-4487-9435-3770C6B85DFA}" dt="2020-06-10T09:52:09.751" v="12" actId="478"/>
          <ac:picMkLst>
            <pc:docMk/>
            <pc:sldMk cId="1531823856" sldId="343"/>
            <ac:picMk id="20" creationId="{0AA58734-EC73-44DD-B133-339BD23672D3}"/>
          </ac:picMkLst>
        </pc:picChg>
        <pc:cxnChg chg="del">
          <ac:chgData name="Marco Diomede" userId="8d49c4fe-ae78-4088-b96d-bdbaf858331b" providerId="ADAL" clId="{80195A16-434F-4487-9435-3770C6B85DFA}" dt="2020-06-10T09:51:47.115" v="8" actId="478"/>
          <ac:cxnSpMkLst>
            <pc:docMk/>
            <pc:sldMk cId="1531823856" sldId="343"/>
            <ac:cxnSpMk id="17" creationId="{5DB2F23A-1D03-4006-B00D-B36F78BAA55A}"/>
          </ac:cxnSpMkLst>
        </pc:cxnChg>
        <pc:cxnChg chg="add mod">
          <ac:chgData name="Marco Diomede" userId="8d49c4fe-ae78-4088-b96d-bdbaf858331b" providerId="ADAL" clId="{80195A16-434F-4487-9435-3770C6B85DFA}" dt="2020-06-10T10:12:53.639" v="15"/>
          <ac:cxnSpMkLst>
            <pc:docMk/>
            <pc:sldMk cId="1531823856" sldId="343"/>
            <ac:cxnSpMk id="32" creationId="{94A5CD14-8F96-4E0D-BD06-F7103ED56BB1}"/>
          </ac:cxnSpMkLst>
        </pc:cxnChg>
        <pc:cxnChg chg="add mod">
          <ac:chgData name="Marco Diomede" userId="8d49c4fe-ae78-4088-b96d-bdbaf858331b" providerId="ADAL" clId="{80195A16-434F-4487-9435-3770C6B85DFA}" dt="2020-06-10T10:12:53.639" v="15"/>
          <ac:cxnSpMkLst>
            <pc:docMk/>
            <pc:sldMk cId="1531823856" sldId="343"/>
            <ac:cxnSpMk id="34" creationId="{C583806D-B098-4B31-9D38-E0A3FD2A72D8}"/>
          </ac:cxnSpMkLst>
        </pc:cxnChg>
        <pc:cxnChg chg="add mod">
          <ac:chgData name="Marco Diomede" userId="8d49c4fe-ae78-4088-b96d-bdbaf858331b" providerId="ADAL" clId="{80195A16-434F-4487-9435-3770C6B85DFA}" dt="2020-06-10T10:12:53.639" v="15"/>
          <ac:cxnSpMkLst>
            <pc:docMk/>
            <pc:sldMk cId="1531823856" sldId="343"/>
            <ac:cxnSpMk id="36" creationId="{90148987-3C64-4D32-9C3F-2500C10D518C}"/>
          </ac:cxnSpMkLst>
        </pc:cxnChg>
        <pc:cxnChg chg="add mod">
          <ac:chgData name="Marco Diomede" userId="8d49c4fe-ae78-4088-b96d-bdbaf858331b" providerId="ADAL" clId="{80195A16-434F-4487-9435-3770C6B85DFA}" dt="2020-06-10T10:12:53.639" v="15"/>
          <ac:cxnSpMkLst>
            <pc:docMk/>
            <pc:sldMk cId="1531823856" sldId="343"/>
            <ac:cxnSpMk id="39" creationId="{F06048E5-BC1A-42F3-B2A0-72BA30AB51C5}"/>
          </ac:cxnSpMkLst>
        </pc:cxnChg>
        <pc:cxnChg chg="add mod">
          <ac:chgData name="Marco Diomede" userId="8d49c4fe-ae78-4088-b96d-bdbaf858331b" providerId="ADAL" clId="{80195A16-434F-4487-9435-3770C6B85DFA}" dt="2020-06-10T10:12:53.639" v="15"/>
          <ac:cxnSpMkLst>
            <pc:docMk/>
            <pc:sldMk cId="1531823856" sldId="343"/>
            <ac:cxnSpMk id="40" creationId="{46551F6C-1307-4978-B527-D0C35FAF956E}"/>
          </ac:cxnSpMkLst>
        </pc:cxnChg>
        <pc:cxnChg chg="add mod">
          <ac:chgData name="Marco Diomede" userId="8d49c4fe-ae78-4088-b96d-bdbaf858331b" providerId="ADAL" clId="{80195A16-434F-4487-9435-3770C6B85DFA}" dt="2020-06-10T10:12:53.639" v="15"/>
          <ac:cxnSpMkLst>
            <pc:docMk/>
            <pc:sldMk cId="1531823856" sldId="343"/>
            <ac:cxnSpMk id="45" creationId="{F546223E-84A9-4864-96FF-9D2402A31F70}"/>
          </ac:cxnSpMkLst>
        </pc:cxnChg>
      </pc:sldChg>
    </pc:docChg>
  </pc:docChgLst>
  <pc:docChgLst>
    <pc:chgData name="Marco Diomede" userId="8d49c4fe-ae78-4088-b96d-bdbaf858331b" providerId="ADAL" clId="{1E4E6752-92C9-469E-9BF6-EF96F5551590}"/>
    <pc:docChg chg="undo custSel addSld delSld modSld sldOrd modShowInfo">
      <pc:chgData name="Marco Diomede" userId="8d49c4fe-ae78-4088-b96d-bdbaf858331b" providerId="ADAL" clId="{1E4E6752-92C9-469E-9BF6-EF96F5551590}" dt="2020-05-14T07:43:14.164" v="460" actId="2744"/>
      <pc:docMkLst>
        <pc:docMk/>
      </pc:docMkLst>
      <pc:sldChg chg="add del">
        <pc:chgData name="Marco Diomede" userId="8d49c4fe-ae78-4088-b96d-bdbaf858331b" providerId="ADAL" clId="{1E4E6752-92C9-469E-9BF6-EF96F5551590}" dt="2020-05-13T08:53:50.646" v="3"/>
        <pc:sldMkLst>
          <pc:docMk/>
          <pc:sldMk cId="683963128" sldId="257"/>
        </pc:sldMkLst>
      </pc:sldChg>
      <pc:sldChg chg="modSp mod">
        <pc:chgData name="Marco Diomede" userId="8d49c4fe-ae78-4088-b96d-bdbaf858331b" providerId="ADAL" clId="{1E4E6752-92C9-469E-9BF6-EF96F5551590}" dt="2020-05-13T08:57:35.278" v="146" actId="1076"/>
        <pc:sldMkLst>
          <pc:docMk/>
          <pc:sldMk cId="2628032088" sldId="340"/>
        </pc:sldMkLst>
        <pc:picChg chg="mod">
          <ac:chgData name="Marco Diomede" userId="8d49c4fe-ae78-4088-b96d-bdbaf858331b" providerId="ADAL" clId="{1E4E6752-92C9-469E-9BF6-EF96F5551590}" dt="2020-05-13T08:57:35.278" v="146" actId="1076"/>
          <ac:picMkLst>
            <pc:docMk/>
            <pc:sldMk cId="2628032088" sldId="340"/>
            <ac:picMk id="4" creationId="{2A1C3B4D-DE5A-4DF0-8F10-35819F282F35}"/>
          </ac:picMkLst>
        </pc:picChg>
      </pc:sldChg>
      <pc:sldChg chg="modSp mod ord">
        <pc:chgData name="Marco Diomede" userId="8d49c4fe-ae78-4088-b96d-bdbaf858331b" providerId="ADAL" clId="{1E4E6752-92C9-469E-9BF6-EF96F5551590}" dt="2020-05-13T08:56:28.338" v="121" actId="20577"/>
        <pc:sldMkLst>
          <pc:docMk/>
          <pc:sldMk cId="312724" sldId="361"/>
        </pc:sldMkLst>
        <pc:spChg chg="mod">
          <ac:chgData name="Marco Diomede" userId="8d49c4fe-ae78-4088-b96d-bdbaf858331b" providerId="ADAL" clId="{1E4E6752-92C9-469E-9BF6-EF96F5551590}" dt="2020-05-13T08:56:28.338" v="121" actId="20577"/>
          <ac:spMkLst>
            <pc:docMk/>
            <pc:sldMk cId="312724" sldId="361"/>
            <ac:spMk id="3" creationId="{00000000-0000-0000-0000-000000000000}"/>
          </ac:spMkLst>
        </pc:spChg>
      </pc:sldChg>
      <pc:sldChg chg="addSp delSp modSp add mod">
        <pc:chgData name="Marco Diomede" userId="8d49c4fe-ae78-4088-b96d-bdbaf858331b" providerId="ADAL" clId="{1E4E6752-92C9-469E-9BF6-EF96F5551590}" dt="2020-05-13T08:55:06.400" v="78" actId="1076"/>
        <pc:sldMkLst>
          <pc:docMk/>
          <pc:sldMk cId="3204249191" sldId="362"/>
        </pc:sldMkLst>
        <pc:spChg chg="mod">
          <ac:chgData name="Marco Diomede" userId="8d49c4fe-ae78-4088-b96d-bdbaf858331b" providerId="ADAL" clId="{1E4E6752-92C9-469E-9BF6-EF96F5551590}" dt="2020-05-13T08:55:06.400" v="78" actId="1076"/>
          <ac:spMkLst>
            <pc:docMk/>
            <pc:sldMk cId="3204249191" sldId="362"/>
            <ac:spMk id="3" creationId="{00000000-0000-0000-0000-000000000000}"/>
          </ac:spMkLst>
        </pc:spChg>
        <pc:picChg chg="del">
          <ac:chgData name="Marco Diomede" userId="8d49c4fe-ae78-4088-b96d-bdbaf858331b" providerId="ADAL" clId="{1E4E6752-92C9-469E-9BF6-EF96F5551590}" dt="2020-05-13T08:53:40.147" v="1" actId="478"/>
          <ac:picMkLst>
            <pc:docMk/>
            <pc:sldMk cId="3204249191" sldId="362"/>
            <ac:picMk id="4" creationId="{2F1F9A7B-F452-41F5-BA77-B490D699C322}"/>
          </ac:picMkLst>
        </pc:picChg>
        <pc:picChg chg="add mod modCrop">
          <ac:chgData name="Marco Diomede" userId="8d49c4fe-ae78-4088-b96d-bdbaf858331b" providerId="ADAL" clId="{1E4E6752-92C9-469E-9BF6-EF96F5551590}" dt="2020-05-13T08:54:59.970" v="77" actId="1076"/>
          <ac:picMkLst>
            <pc:docMk/>
            <pc:sldMk cId="3204249191" sldId="362"/>
            <ac:picMk id="5" creationId="{CCBB6002-7EE2-4134-8FAF-38EABA8D6633}"/>
          </ac:picMkLst>
        </pc:picChg>
      </pc:sldChg>
      <pc:sldChg chg="delSp modSp add mod">
        <pc:chgData name="Marco Diomede" userId="8d49c4fe-ae78-4088-b96d-bdbaf858331b" providerId="ADAL" clId="{1E4E6752-92C9-469E-9BF6-EF96F5551590}" dt="2020-05-13T09:15:51.396" v="239" actId="20577"/>
        <pc:sldMkLst>
          <pc:docMk/>
          <pc:sldMk cId="3185341550" sldId="363"/>
        </pc:sldMkLst>
        <pc:spChg chg="mod">
          <ac:chgData name="Marco Diomede" userId="8d49c4fe-ae78-4088-b96d-bdbaf858331b" providerId="ADAL" clId="{1E4E6752-92C9-469E-9BF6-EF96F5551590}" dt="2020-05-13T09:15:51.396" v="239" actId="20577"/>
          <ac:spMkLst>
            <pc:docMk/>
            <pc:sldMk cId="3185341550" sldId="363"/>
            <ac:spMk id="3" creationId="{00000000-0000-0000-0000-000000000000}"/>
          </ac:spMkLst>
        </pc:spChg>
        <pc:picChg chg="del">
          <ac:chgData name="Marco Diomede" userId="8d49c4fe-ae78-4088-b96d-bdbaf858331b" providerId="ADAL" clId="{1E4E6752-92C9-469E-9BF6-EF96F5551590}" dt="2020-05-13T09:15:09.984" v="148" actId="478"/>
          <ac:picMkLst>
            <pc:docMk/>
            <pc:sldMk cId="3185341550" sldId="363"/>
            <ac:picMk id="4" creationId="{2A1C3B4D-DE5A-4DF0-8F10-35819F282F35}"/>
          </ac:picMkLst>
        </pc:picChg>
      </pc:sldChg>
      <pc:sldChg chg="delSp modSp add del mod">
        <pc:chgData name="Marco Diomede" userId="8d49c4fe-ae78-4088-b96d-bdbaf858331b" providerId="ADAL" clId="{1E4E6752-92C9-469E-9BF6-EF96F5551590}" dt="2020-05-13T09:24:37.307" v="259" actId="2696"/>
        <pc:sldMkLst>
          <pc:docMk/>
          <pc:sldMk cId="882095434" sldId="364"/>
        </pc:sldMkLst>
        <pc:spChg chg="mod">
          <ac:chgData name="Marco Diomede" userId="8d49c4fe-ae78-4088-b96d-bdbaf858331b" providerId="ADAL" clId="{1E4E6752-92C9-469E-9BF6-EF96F5551590}" dt="2020-05-13T09:24:30.743" v="258" actId="6549"/>
          <ac:spMkLst>
            <pc:docMk/>
            <pc:sldMk cId="882095434" sldId="364"/>
            <ac:spMk id="3" creationId="{00000000-0000-0000-0000-000000000000}"/>
          </ac:spMkLst>
        </pc:spChg>
        <pc:spChg chg="del">
          <ac:chgData name="Marco Diomede" userId="8d49c4fe-ae78-4088-b96d-bdbaf858331b" providerId="ADAL" clId="{1E4E6752-92C9-469E-9BF6-EF96F5551590}" dt="2020-05-13T09:24:17.151" v="242" actId="478"/>
          <ac:spMkLst>
            <pc:docMk/>
            <pc:sldMk cId="882095434" sldId="364"/>
            <ac:spMk id="6" creationId="{79B8E06D-C77E-4793-89C2-B8EBAFED60A2}"/>
          </ac:spMkLst>
        </pc:spChg>
        <pc:picChg chg="del">
          <ac:chgData name="Marco Diomede" userId="8d49c4fe-ae78-4088-b96d-bdbaf858331b" providerId="ADAL" clId="{1E4E6752-92C9-469E-9BF6-EF96F5551590}" dt="2020-05-13T09:24:12.216" v="241" actId="478"/>
          <ac:picMkLst>
            <pc:docMk/>
            <pc:sldMk cId="882095434" sldId="364"/>
            <ac:picMk id="5" creationId="{CCBB6002-7EE2-4134-8FAF-38EABA8D6633}"/>
          </ac:picMkLst>
        </pc:picChg>
      </pc:sldChg>
      <pc:sldChg chg="addSp delSp modSp add mod ord">
        <pc:chgData name="Marco Diomede" userId="8d49c4fe-ae78-4088-b96d-bdbaf858331b" providerId="ADAL" clId="{1E4E6752-92C9-469E-9BF6-EF96F5551590}" dt="2020-05-13T09:37:30.026" v="409" actId="1076"/>
        <pc:sldMkLst>
          <pc:docMk/>
          <pc:sldMk cId="3333250641" sldId="364"/>
        </pc:sldMkLst>
        <pc:spChg chg="mod">
          <ac:chgData name="Marco Diomede" userId="8d49c4fe-ae78-4088-b96d-bdbaf858331b" providerId="ADAL" clId="{1E4E6752-92C9-469E-9BF6-EF96F5551590}" dt="2020-05-13T09:25:34.377" v="334" actId="20577"/>
          <ac:spMkLst>
            <pc:docMk/>
            <pc:sldMk cId="3333250641" sldId="364"/>
            <ac:spMk id="3" creationId="{00000000-0000-0000-0000-000000000000}"/>
          </ac:spMkLst>
        </pc:spChg>
        <pc:spChg chg="del">
          <ac:chgData name="Marco Diomede" userId="8d49c4fe-ae78-4088-b96d-bdbaf858331b" providerId="ADAL" clId="{1E4E6752-92C9-469E-9BF6-EF96F5551590}" dt="2020-05-13T09:28:16.227" v="335" actId="478"/>
          <ac:spMkLst>
            <pc:docMk/>
            <pc:sldMk cId="3333250641" sldId="364"/>
            <ac:spMk id="10" creationId="{E6570874-6664-4E4D-AD4D-640373930510}"/>
          </ac:spMkLst>
        </pc:spChg>
        <pc:spChg chg="del">
          <ac:chgData name="Marco Diomede" userId="8d49c4fe-ae78-4088-b96d-bdbaf858331b" providerId="ADAL" clId="{1E4E6752-92C9-469E-9BF6-EF96F5551590}" dt="2020-05-13T09:28:19.288" v="336" actId="478"/>
          <ac:spMkLst>
            <pc:docMk/>
            <pc:sldMk cId="3333250641" sldId="364"/>
            <ac:spMk id="11" creationId="{86DE7EFD-BA75-43CE-B904-F6D1A954906C}"/>
          </ac:spMkLst>
        </pc:spChg>
        <pc:spChg chg="add mod">
          <ac:chgData name="Marco Diomede" userId="8d49c4fe-ae78-4088-b96d-bdbaf858331b" providerId="ADAL" clId="{1E4E6752-92C9-469E-9BF6-EF96F5551590}" dt="2020-05-13T09:32:55.736" v="363" actId="1076"/>
          <ac:spMkLst>
            <pc:docMk/>
            <pc:sldMk cId="3333250641" sldId="364"/>
            <ac:spMk id="14" creationId="{F5B1B51F-E367-47F1-BD20-A6C2DB9DE8FA}"/>
          </ac:spMkLst>
        </pc:spChg>
        <pc:spChg chg="add mod">
          <ac:chgData name="Marco Diomede" userId="8d49c4fe-ae78-4088-b96d-bdbaf858331b" providerId="ADAL" clId="{1E4E6752-92C9-469E-9BF6-EF96F5551590}" dt="2020-05-13T09:33:04.567" v="365" actId="1076"/>
          <ac:spMkLst>
            <pc:docMk/>
            <pc:sldMk cId="3333250641" sldId="364"/>
            <ac:spMk id="15" creationId="{7288DC4A-2327-4360-9890-17C4F9498F9D}"/>
          </ac:spMkLst>
        </pc:spChg>
        <pc:spChg chg="add mod">
          <ac:chgData name="Marco Diomede" userId="8d49c4fe-ae78-4088-b96d-bdbaf858331b" providerId="ADAL" clId="{1E4E6752-92C9-469E-9BF6-EF96F5551590}" dt="2020-05-13T09:35:47.378" v="385" actId="20577"/>
          <ac:spMkLst>
            <pc:docMk/>
            <pc:sldMk cId="3333250641" sldId="364"/>
            <ac:spMk id="18" creationId="{A0C0E65A-6D6E-478D-BB64-70F27D5247E3}"/>
          </ac:spMkLst>
        </pc:spChg>
        <pc:spChg chg="add mod">
          <ac:chgData name="Marco Diomede" userId="8d49c4fe-ae78-4088-b96d-bdbaf858331b" providerId="ADAL" clId="{1E4E6752-92C9-469E-9BF6-EF96F5551590}" dt="2020-05-13T09:37:30.026" v="409" actId="1076"/>
          <ac:spMkLst>
            <pc:docMk/>
            <pc:sldMk cId="3333250641" sldId="364"/>
            <ac:spMk id="21" creationId="{3175FDDE-EB1F-4369-B6AA-C537E741A241}"/>
          </ac:spMkLst>
        </pc:spChg>
        <pc:picChg chg="del">
          <ac:chgData name="Marco Diomede" userId="8d49c4fe-ae78-4088-b96d-bdbaf858331b" providerId="ADAL" clId="{1E4E6752-92C9-469E-9BF6-EF96F5551590}" dt="2020-05-13T09:28:21.414" v="337" actId="478"/>
          <ac:picMkLst>
            <pc:docMk/>
            <pc:sldMk cId="3333250641" sldId="364"/>
            <ac:picMk id="5" creationId="{3730C9AD-65D6-4112-B822-95F20E9BC00C}"/>
          </ac:picMkLst>
        </pc:picChg>
        <pc:picChg chg="del">
          <ac:chgData name="Marco Diomede" userId="8d49c4fe-ae78-4088-b96d-bdbaf858331b" providerId="ADAL" clId="{1E4E6752-92C9-469E-9BF6-EF96F5551590}" dt="2020-05-13T09:28:23.392" v="338" actId="478"/>
          <ac:picMkLst>
            <pc:docMk/>
            <pc:sldMk cId="3333250641" sldId="364"/>
            <ac:picMk id="6" creationId="{73D8C0E8-1994-466D-9642-97169583B222}"/>
          </ac:picMkLst>
        </pc:picChg>
        <pc:picChg chg="del">
          <ac:chgData name="Marco Diomede" userId="8d49c4fe-ae78-4088-b96d-bdbaf858331b" providerId="ADAL" clId="{1E4E6752-92C9-469E-9BF6-EF96F5551590}" dt="2020-05-13T09:28:25.398" v="339" actId="478"/>
          <ac:picMkLst>
            <pc:docMk/>
            <pc:sldMk cId="3333250641" sldId="364"/>
            <ac:picMk id="7" creationId="{16CA7044-DBA6-4F45-A21E-13B8C1B630D5}"/>
          </ac:picMkLst>
        </pc:picChg>
        <pc:picChg chg="add mod">
          <ac:chgData name="Marco Diomede" userId="8d49c4fe-ae78-4088-b96d-bdbaf858331b" providerId="ADAL" clId="{1E4E6752-92C9-469E-9BF6-EF96F5551590}" dt="2020-05-13T09:31:28.152" v="345" actId="1076"/>
          <ac:picMkLst>
            <pc:docMk/>
            <pc:sldMk cId="3333250641" sldId="364"/>
            <ac:picMk id="8" creationId="{07AF0D23-A647-4B3F-8AAE-862FB4976FBB}"/>
          </ac:picMkLst>
        </pc:picChg>
        <pc:picChg chg="del">
          <ac:chgData name="Marco Diomede" userId="8d49c4fe-ae78-4088-b96d-bdbaf858331b" providerId="ADAL" clId="{1E4E6752-92C9-469E-9BF6-EF96F5551590}" dt="2020-05-13T09:28:27.427" v="340" actId="478"/>
          <ac:picMkLst>
            <pc:docMk/>
            <pc:sldMk cId="3333250641" sldId="364"/>
            <ac:picMk id="9" creationId="{D960C282-3625-491C-9543-D5383B6139E1}"/>
          </ac:picMkLst>
        </pc:picChg>
        <pc:picChg chg="add mod">
          <ac:chgData name="Marco Diomede" userId="8d49c4fe-ae78-4088-b96d-bdbaf858331b" providerId="ADAL" clId="{1E4E6752-92C9-469E-9BF6-EF96F5551590}" dt="2020-05-13T09:31:55.565" v="349" actId="1076"/>
          <ac:picMkLst>
            <pc:docMk/>
            <pc:sldMk cId="3333250641" sldId="364"/>
            <ac:picMk id="13" creationId="{161053A7-8E71-4E93-8488-9A37E8D8A97C}"/>
          </ac:picMkLst>
        </pc:picChg>
        <pc:picChg chg="add mod modCrop">
          <ac:chgData name="Marco Diomede" userId="8d49c4fe-ae78-4088-b96d-bdbaf858331b" providerId="ADAL" clId="{1E4E6752-92C9-469E-9BF6-EF96F5551590}" dt="2020-05-13T09:34:54.316" v="383" actId="732"/>
          <ac:picMkLst>
            <pc:docMk/>
            <pc:sldMk cId="3333250641" sldId="364"/>
            <ac:picMk id="17" creationId="{F97FE13A-5613-4B59-9B2B-61739CE97D0E}"/>
          </ac:picMkLst>
        </pc:picChg>
        <pc:picChg chg="add mod">
          <ac:chgData name="Marco Diomede" userId="8d49c4fe-ae78-4088-b96d-bdbaf858331b" providerId="ADAL" clId="{1E4E6752-92C9-469E-9BF6-EF96F5551590}" dt="2020-05-13T09:36:31.655" v="389" actId="1076"/>
          <ac:picMkLst>
            <pc:docMk/>
            <pc:sldMk cId="3333250641" sldId="364"/>
            <ac:picMk id="20" creationId="{4C77A2B1-A3F7-4C49-AC3C-7491FFBA3314}"/>
          </ac:picMkLst>
        </pc:picChg>
      </pc:sldChg>
      <pc:sldChg chg="addSp delSp modSp add mod">
        <pc:chgData name="Marco Diomede" userId="8d49c4fe-ae78-4088-b96d-bdbaf858331b" providerId="ADAL" clId="{1E4E6752-92C9-469E-9BF6-EF96F5551590}" dt="2020-05-13T09:42:51.973" v="459" actId="1076"/>
        <pc:sldMkLst>
          <pc:docMk/>
          <pc:sldMk cId="3988825911" sldId="365"/>
        </pc:sldMkLst>
        <pc:spChg chg="add mod">
          <ac:chgData name="Marco Diomede" userId="8d49c4fe-ae78-4088-b96d-bdbaf858331b" providerId="ADAL" clId="{1E4E6752-92C9-469E-9BF6-EF96F5551590}" dt="2020-05-13T09:41:56.832" v="429" actId="208"/>
          <ac:spMkLst>
            <pc:docMk/>
            <pc:sldMk cId="3988825911" sldId="365"/>
            <ac:spMk id="9" creationId="{428C9D91-AAA1-4CFF-83F0-C408721258EB}"/>
          </ac:spMkLst>
        </pc:spChg>
        <pc:spChg chg="del">
          <ac:chgData name="Marco Diomede" userId="8d49c4fe-ae78-4088-b96d-bdbaf858331b" providerId="ADAL" clId="{1E4E6752-92C9-469E-9BF6-EF96F5551590}" dt="2020-05-13T09:38:02.123" v="411" actId="478"/>
          <ac:spMkLst>
            <pc:docMk/>
            <pc:sldMk cId="3988825911" sldId="365"/>
            <ac:spMk id="14" creationId="{F5B1B51F-E367-47F1-BD20-A6C2DB9DE8FA}"/>
          </ac:spMkLst>
        </pc:spChg>
        <pc:spChg chg="del">
          <ac:chgData name="Marco Diomede" userId="8d49c4fe-ae78-4088-b96d-bdbaf858331b" providerId="ADAL" clId="{1E4E6752-92C9-469E-9BF6-EF96F5551590}" dt="2020-05-13T09:38:02.123" v="411" actId="478"/>
          <ac:spMkLst>
            <pc:docMk/>
            <pc:sldMk cId="3988825911" sldId="365"/>
            <ac:spMk id="15" creationId="{7288DC4A-2327-4360-9890-17C4F9498F9D}"/>
          </ac:spMkLst>
        </pc:spChg>
        <pc:spChg chg="mod">
          <ac:chgData name="Marco Diomede" userId="8d49c4fe-ae78-4088-b96d-bdbaf858331b" providerId="ADAL" clId="{1E4E6752-92C9-469E-9BF6-EF96F5551590}" dt="2020-05-13T09:42:16.514" v="441" actId="1076"/>
          <ac:spMkLst>
            <pc:docMk/>
            <pc:sldMk cId="3988825911" sldId="365"/>
            <ac:spMk id="18" creationId="{A0C0E65A-6D6E-478D-BB64-70F27D5247E3}"/>
          </ac:spMkLst>
        </pc:spChg>
        <pc:spChg chg="mod">
          <ac:chgData name="Marco Diomede" userId="8d49c4fe-ae78-4088-b96d-bdbaf858331b" providerId="ADAL" clId="{1E4E6752-92C9-469E-9BF6-EF96F5551590}" dt="2020-05-13T09:42:51.973" v="459" actId="1076"/>
          <ac:spMkLst>
            <pc:docMk/>
            <pc:sldMk cId="3988825911" sldId="365"/>
            <ac:spMk id="21" creationId="{3175FDDE-EB1F-4369-B6AA-C537E741A241}"/>
          </ac:spMkLst>
        </pc:spChg>
        <pc:picChg chg="add mod">
          <ac:chgData name="Marco Diomede" userId="8d49c4fe-ae78-4088-b96d-bdbaf858331b" providerId="ADAL" clId="{1E4E6752-92C9-469E-9BF6-EF96F5551590}" dt="2020-05-13T09:40:53.374" v="422" actId="1076"/>
          <ac:picMkLst>
            <pc:docMk/>
            <pc:sldMk cId="3988825911" sldId="365"/>
            <ac:picMk id="5" creationId="{7CC1EFCE-FFF1-4391-BBF8-55463F61BEB0}"/>
          </ac:picMkLst>
        </pc:picChg>
        <pc:picChg chg="add mod">
          <ac:chgData name="Marco Diomede" userId="8d49c4fe-ae78-4088-b96d-bdbaf858331b" providerId="ADAL" clId="{1E4E6752-92C9-469E-9BF6-EF96F5551590}" dt="2020-05-13T09:41:05.149" v="425" actId="1076"/>
          <ac:picMkLst>
            <pc:docMk/>
            <pc:sldMk cId="3988825911" sldId="365"/>
            <ac:picMk id="7" creationId="{905C1E21-D5A3-43B7-9F92-4A0BABAC6571}"/>
          </ac:picMkLst>
        </pc:picChg>
        <pc:picChg chg="del">
          <ac:chgData name="Marco Diomede" userId="8d49c4fe-ae78-4088-b96d-bdbaf858331b" providerId="ADAL" clId="{1E4E6752-92C9-469E-9BF6-EF96F5551590}" dt="2020-05-13T09:38:02.123" v="411" actId="478"/>
          <ac:picMkLst>
            <pc:docMk/>
            <pc:sldMk cId="3988825911" sldId="365"/>
            <ac:picMk id="8" creationId="{07AF0D23-A647-4B3F-8AAE-862FB4976FBB}"/>
          </ac:picMkLst>
        </pc:picChg>
        <pc:picChg chg="del">
          <ac:chgData name="Marco Diomede" userId="8d49c4fe-ae78-4088-b96d-bdbaf858331b" providerId="ADAL" clId="{1E4E6752-92C9-469E-9BF6-EF96F5551590}" dt="2020-05-13T09:38:02.123" v="411" actId="478"/>
          <ac:picMkLst>
            <pc:docMk/>
            <pc:sldMk cId="3988825911" sldId="365"/>
            <ac:picMk id="13" creationId="{161053A7-8E71-4E93-8488-9A37E8D8A97C}"/>
          </ac:picMkLst>
        </pc:picChg>
        <pc:picChg chg="del">
          <ac:chgData name="Marco Diomede" userId="8d49c4fe-ae78-4088-b96d-bdbaf858331b" providerId="ADAL" clId="{1E4E6752-92C9-469E-9BF6-EF96F5551590}" dt="2020-05-13T09:40:38.275" v="418" actId="478"/>
          <ac:picMkLst>
            <pc:docMk/>
            <pc:sldMk cId="3988825911" sldId="365"/>
            <ac:picMk id="17" creationId="{F97FE13A-5613-4B59-9B2B-61739CE97D0E}"/>
          </ac:picMkLst>
        </pc:picChg>
        <pc:picChg chg="del">
          <ac:chgData name="Marco Diomede" userId="8d49c4fe-ae78-4088-b96d-bdbaf858331b" providerId="ADAL" clId="{1E4E6752-92C9-469E-9BF6-EF96F5551590}" dt="2020-05-13T09:40:40.576" v="420" actId="478"/>
          <ac:picMkLst>
            <pc:docMk/>
            <pc:sldMk cId="3988825911" sldId="365"/>
            <ac:picMk id="20" creationId="{4C77A2B1-A3F7-4C49-AC3C-7491FFBA3314}"/>
          </ac:picMkLst>
        </pc:picChg>
      </pc:sldChg>
    </pc:docChg>
  </pc:docChgLst>
  <pc:docChgLst>
    <pc:chgData name="Marco Diomede" userId="8d49c4fe-ae78-4088-b96d-bdbaf858331b" providerId="ADAL" clId="{94AB038D-7659-40FD-9477-0DBE4A24BBA2}"/>
    <pc:docChg chg="undo custSel addSld delSld modSld">
      <pc:chgData name="Marco Diomede" userId="8d49c4fe-ae78-4088-b96d-bdbaf858331b" providerId="ADAL" clId="{94AB038D-7659-40FD-9477-0DBE4A24BBA2}" dt="2020-05-13T14:07:53.932" v="452" actId="732"/>
      <pc:docMkLst>
        <pc:docMk/>
      </pc:docMkLst>
      <pc:sldChg chg="modSp">
        <pc:chgData name="Marco Diomede" userId="8d49c4fe-ae78-4088-b96d-bdbaf858331b" providerId="ADAL" clId="{94AB038D-7659-40FD-9477-0DBE4A24BBA2}" dt="2020-04-28T09:48:14.268" v="3" actId="20577"/>
        <pc:sldMkLst>
          <pc:docMk/>
          <pc:sldMk cId="0" sldId="332"/>
        </pc:sldMkLst>
        <pc:spChg chg="mod">
          <ac:chgData name="Marco Diomede" userId="8d49c4fe-ae78-4088-b96d-bdbaf858331b" providerId="ADAL" clId="{94AB038D-7659-40FD-9477-0DBE4A24BBA2}" dt="2020-04-28T09:48:14.268" v="3" actId="20577"/>
          <ac:spMkLst>
            <pc:docMk/>
            <pc:sldMk cId="0" sldId="332"/>
            <ac:spMk id="3" creationId="{00000000-0000-0000-0000-000000000000}"/>
          </ac:spMkLst>
        </pc:spChg>
      </pc:sldChg>
      <pc:sldChg chg="addSp delSp modSp">
        <pc:chgData name="Marco Diomede" userId="8d49c4fe-ae78-4088-b96d-bdbaf858331b" providerId="ADAL" clId="{94AB038D-7659-40FD-9477-0DBE4A24BBA2}" dt="2020-05-13T14:07:17.368" v="451" actId="1076"/>
        <pc:sldMkLst>
          <pc:docMk/>
          <pc:sldMk cId="2628032088" sldId="340"/>
        </pc:sldMkLst>
        <pc:grpChg chg="add mod">
          <ac:chgData name="Marco Diomede" userId="8d49c4fe-ae78-4088-b96d-bdbaf858331b" providerId="ADAL" clId="{94AB038D-7659-40FD-9477-0DBE4A24BBA2}" dt="2020-05-13T14:07:17.368" v="451" actId="1076"/>
          <ac:grpSpMkLst>
            <pc:docMk/>
            <pc:sldMk cId="2628032088" sldId="340"/>
            <ac:grpSpMk id="9" creationId="{A47FD6E3-B318-4906-9E19-06A2697E79A6}"/>
          </ac:grpSpMkLst>
        </pc:grpChg>
        <pc:picChg chg="add del mod">
          <ac:chgData name="Marco Diomede" userId="8d49c4fe-ae78-4088-b96d-bdbaf858331b" providerId="ADAL" clId="{94AB038D-7659-40FD-9477-0DBE4A24BBA2}" dt="2020-05-13T13:59:48.083" v="358" actId="478"/>
          <ac:picMkLst>
            <pc:docMk/>
            <pc:sldMk cId="2628032088" sldId="340"/>
            <ac:picMk id="4" creationId="{2A1C3B4D-DE5A-4DF0-8F10-35819F282F35}"/>
          </ac:picMkLst>
        </pc:picChg>
        <pc:picChg chg="del">
          <ac:chgData name="Marco Diomede" userId="8d49c4fe-ae78-4088-b96d-bdbaf858331b" providerId="ADAL" clId="{94AB038D-7659-40FD-9477-0DBE4A24BBA2}" dt="2020-04-29T13:25:58.037" v="139" actId="478"/>
          <ac:picMkLst>
            <pc:docMk/>
            <pc:sldMk cId="2628032088" sldId="340"/>
            <ac:picMk id="5" creationId="{676CC34F-F162-448B-96B7-A8B8E4CEA1F3}"/>
          </ac:picMkLst>
        </pc:picChg>
        <pc:picChg chg="add mod">
          <ac:chgData name="Marco Diomede" userId="8d49c4fe-ae78-4088-b96d-bdbaf858331b" providerId="ADAL" clId="{94AB038D-7659-40FD-9477-0DBE4A24BBA2}" dt="2020-05-13T14:00:59.306" v="419" actId="164"/>
          <ac:picMkLst>
            <pc:docMk/>
            <pc:sldMk cId="2628032088" sldId="340"/>
            <ac:picMk id="6" creationId="{C562A95E-8F7C-4C61-8C86-EDBF4B02F190}"/>
          </ac:picMkLst>
        </pc:picChg>
        <pc:picChg chg="add mod modCrop">
          <ac:chgData name="Marco Diomede" userId="8d49c4fe-ae78-4088-b96d-bdbaf858331b" providerId="ADAL" clId="{94AB038D-7659-40FD-9477-0DBE4A24BBA2}" dt="2020-05-13T14:00:59.306" v="419" actId="164"/>
          <ac:picMkLst>
            <pc:docMk/>
            <pc:sldMk cId="2628032088" sldId="340"/>
            <ac:picMk id="8" creationId="{EB2A98A8-FDC9-475A-A8B1-AAB9EB1CF966}"/>
          </ac:picMkLst>
        </pc:picChg>
      </pc:sldChg>
      <pc:sldChg chg="modSp">
        <pc:chgData name="Marco Diomede" userId="8d49c4fe-ae78-4088-b96d-bdbaf858331b" providerId="ADAL" clId="{94AB038D-7659-40FD-9477-0DBE4A24BBA2}" dt="2020-05-12T14:32:17.433" v="357" actId="20577"/>
        <pc:sldMkLst>
          <pc:docMk/>
          <pc:sldMk cId="2165440944" sldId="341"/>
        </pc:sldMkLst>
        <pc:graphicFrameChg chg="mod modGraphic">
          <ac:chgData name="Marco Diomede" userId="8d49c4fe-ae78-4088-b96d-bdbaf858331b" providerId="ADAL" clId="{94AB038D-7659-40FD-9477-0DBE4A24BBA2}" dt="2020-05-12T14:32:17.433" v="357" actId="20577"/>
          <ac:graphicFrameMkLst>
            <pc:docMk/>
            <pc:sldMk cId="2165440944" sldId="341"/>
            <ac:graphicFrameMk id="19" creationId="{E9E5FB30-9F29-40C6-9332-BA20D148E55E}"/>
          </ac:graphicFrameMkLst>
        </pc:graphicFrameChg>
      </pc:sldChg>
      <pc:sldChg chg="del">
        <pc:chgData name="Marco Diomede" userId="8d49c4fe-ae78-4088-b96d-bdbaf858331b" providerId="ADAL" clId="{94AB038D-7659-40FD-9477-0DBE4A24BBA2}" dt="2020-04-29T13:27:32.488" v="173" actId="2696"/>
        <pc:sldMkLst>
          <pc:docMk/>
          <pc:sldMk cId="1064460493" sldId="342"/>
        </pc:sldMkLst>
      </pc:sldChg>
      <pc:sldChg chg="del">
        <pc:chgData name="Marco Diomede" userId="8d49c4fe-ae78-4088-b96d-bdbaf858331b" providerId="ADAL" clId="{94AB038D-7659-40FD-9477-0DBE4A24BBA2}" dt="2020-04-29T13:27:35.483" v="174" actId="2696"/>
        <pc:sldMkLst>
          <pc:docMk/>
          <pc:sldMk cId="1531823856" sldId="343"/>
        </pc:sldMkLst>
      </pc:sldChg>
      <pc:sldChg chg="del">
        <pc:chgData name="Marco Diomede" userId="8d49c4fe-ae78-4088-b96d-bdbaf858331b" providerId="ADAL" clId="{94AB038D-7659-40FD-9477-0DBE4A24BBA2}" dt="2020-04-29T13:27:37.800" v="175" actId="2696"/>
        <pc:sldMkLst>
          <pc:docMk/>
          <pc:sldMk cId="1957108655" sldId="359"/>
        </pc:sldMkLst>
      </pc:sldChg>
      <pc:sldChg chg="del">
        <pc:chgData name="Marco Diomede" userId="8d49c4fe-ae78-4088-b96d-bdbaf858331b" providerId="ADAL" clId="{94AB038D-7659-40FD-9477-0DBE4A24BBA2}" dt="2020-04-29T13:27:41.286" v="177" actId="2696"/>
        <pc:sldMkLst>
          <pc:docMk/>
          <pc:sldMk cId="3432648913" sldId="360"/>
        </pc:sldMkLst>
      </pc:sldChg>
      <pc:sldChg chg="addSp delSp modSp add">
        <pc:chgData name="Marco Diomede" userId="8d49c4fe-ae78-4088-b96d-bdbaf858331b" providerId="ADAL" clId="{94AB038D-7659-40FD-9477-0DBE4A24BBA2}" dt="2020-05-08T09:43:07.925" v="268" actId="1076"/>
        <pc:sldMkLst>
          <pc:docMk/>
          <pc:sldMk cId="312724" sldId="361"/>
        </pc:sldMkLst>
        <pc:spChg chg="mod">
          <ac:chgData name="Marco Diomede" userId="8d49c4fe-ae78-4088-b96d-bdbaf858331b" providerId="ADAL" clId="{94AB038D-7659-40FD-9477-0DBE4A24BBA2}" dt="2020-05-08T09:41:32.043" v="259" actId="20577"/>
          <ac:spMkLst>
            <pc:docMk/>
            <pc:sldMk cId="312724" sldId="361"/>
            <ac:spMk id="3" creationId="{00000000-0000-0000-0000-000000000000}"/>
          </ac:spMkLst>
        </pc:spChg>
        <pc:spChg chg="del">
          <ac:chgData name="Marco Diomede" userId="8d49c4fe-ae78-4088-b96d-bdbaf858331b" providerId="ADAL" clId="{94AB038D-7659-40FD-9477-0DBE4A24BBA2}" dt="2020-04-28T09:50:12.077" v="6" actId="478"/>
          <ac:spMkLst>
            <pc:docMk/>
            <pc:sldMk cId="312724" sldId="361"/>
            <ac:spMk id="6" creationId="{79B8E06D-C77E-4793-89C2-B8EBAFED60A2}"/>
          </ac:spMkLst>
        </pc:spChg>
        <pc:spChg chg="add mod">
          <ac:chgData name="Marco Diomede" userId="8d49c4fe-ae78-4088-b96d-bdbaf858331b" providerId="ADAL" clId="{94AB038D-7659-40FD-9477-0DBE4A24BBA2}" dt="2020-05-08T09:43:07.925" v="268" actId="1076"/>
          <ac:spMkLst>
            <pc:docMk/>
            <pc:sldMk cId="312724" sldId="361"/>
            <ac:spMk id="10" creationId="{E6570874-6664-4E4D-AD4D-640373930510}"/>
          </ac:spMkLst>
        </pc:spChg>
        <pc:spChg chg="add mod">
          <ac:chgData name="Marco Diomede" userId="8d49c4fe-ae78-4088-b96d-bdbaf858331b" providerId="ADAL" clId="{94AB038D-7659-40FD-9477-0DBE4A24BBA2}" dt="2020-05-08T09:42:59.146" v="267" actId="1076"/>
          <ac:spMkLst>
            <pc:docMk/>
            <pc:sldMk cId="312724" sldId="361"/>
            <ac:spMk id="11" creationId="{86DE7EFD-BA75-43CE-B904-F6D1A954906C}"/>
          </ac:spMkLst>
        </pc:spChg>
        <pc:picChg chg="del">
          <ac:chgData name="Marco Diomede" userId="8d49c4fe-ae78-4088-b96d-bdbaf858331b" providerId="ADAL" clId="{94AB038D-7659-40FD-9477-0DBE4A24BBA2}" dt="2020-04-28T09:50:08.941" v="5" actId="478"/>
          <ac:picMkLst>
            <pc:docMk/>
            <pc:sldMk cId="312724" sldId="361"/>
            <ac:picMk id="4" creationId="{2F1F9A7B-F452-41F5-BA77-B490D699C322}"/>
          </ac:picMkLst>
        </pc:picChg>
        <pc:picChg chg="add mod">
          <ac:chgData name="Marco Diomede" userId="8d49c4fe-ae78-4088-b96d-bdbaf858331b" providerId="ADAL" clId="{94AB038D-7659-40FD-9477-0DBE4A24BBA2}" dt="2020-05-08T09:39:54.799" v="252" actId="1036"/>
          <ac:picMkLst>
            <pc:docMk/>
            <pc:sldMk cId="312724" sldId="361"/>
            <ac:picMk id="5" creationId="{3730C9AD-65D6-4112-B822-95F20E9BC00C}"/>
          </ac:picMkLst>
        </pc:picChg>
        <pc:picChg chg="add mod">
          <ac:chgData name="Marco Diomede" userId="8d49c4fe-ae78-4088-b96d-bdbaf858331b" providerId="ADAL" clId="{94AB038D-7659-40FD-9477-0DBE4A24BBA2}" dt="2020-05-08T09:39:41.971" v="249" actId="962"/>
          <ac:picMkLst>
            <pc:docMk/>
            <pc:sldMk cId="312724" sldId="361"/>
            <ac:picMk id="6" creationId="{73D8C0E8-1994-466D-9642-97169583B222}"/>
          </ac:picMkLst>
        </pc:picChg>
        <pc:picChg chg="add mod">
          <ac:chgData name="Marco Diomede" userId="8d49c4fe-ae78-4088-b96d-bdbaf858331b" providerId="ADAL" clId="{94AB038D-7659-40FD-9477-0DBE4A24BBA2}" dt="2020-05-08T09:39:54.799" v="252" actId="1036"/>
          <ac:picMkLst>
            <pc:docMk/>
            <pc:sldMk cId="312724" sldId="361"/>
            <ac:picMk id="7" creationId="{16CA7044-DBA6-4F45-A21E-13B8C1B630D5}"/>
          </ac:picMkLst>
        </pc:picChg>
        <pc:picChg chg="add mod">
          <ac:chgData name="Marco Diomede" userId="8d49c4fe-ae78-4088-b96d-bdbaf858331b" providerId="ADAL" clId="{94AB038D-7659-40FD-9477-0DBE4A24BBA2}" dt="2020-05-08T09:41:25.029" v="255" actId="1076"/>
          <ac:picMkLst>
            <pc:docMk/>
            <pc:sldMk cId="312724" sldId="361"/>
            <ac:picMk id="9" creationId="{D960C282-3625-491C-9543-D5383B6139E1}"/>
          </ac:picMkLst>
        </pc:picChg>
      </pc:sldChg>
      <pc:sldChg chg="modSp">
        <pc:chgData name="Marco Diomede" userId="8d49c4fe-ae78-4088-b96d-bdbaf858331b" providerId="ADAL" clId="{94AB038D-7659-40FD-9477-0DBE4A24BBA2}" dt="2020-05-13T14:07:53.932" v="452" actId="732"/>
        <pc:sldMkLst>
          <pc:docMk/>
          <pc:sldMk cId="3333250641" sldId="364"/>
        </pc:sldMkLst>
        <pc:picChg chg="mod modCrop">
          <ac:chgData name="Marco Diomede" userId="8d49c4fe-ae78-4088-b96d-bdbaf858331b" providerId="ADAL" clId="{94AB038D-7659-40FD-9477-0DBE4A24BBA2}" dt="2020-05-13T14:07:53.932" v="452" actId="732"/>
          <ac:picMkLst>
            <pc:docMk/>
            <pc:sldMk cId="3333250641" sldId="364"/>
            <ac:picMk id="20" creationId="{4C77A2B1-A3F7-4C49-AC3C-7491FFBA3314}"/>
          </ac:picMkLst>
        </pc:picChg>
      </pc:sldChg>
      <pc:sldMasterChg chg="delSldLayout">
        <pc:chgData name="Marco Diomede" userId="8d49c4fe-ae78-4088-b96d-bdbaf858331b" providerId="ADAL" clId="{94AB038D-7659-40FD-9477-0DBE4A24BBA2}" dt="2020-04-29T13:27:37.801" v="176" actId="2696"/>
        <pc:sldMasterMkLst>
          <pc:docMk/>
          <pc:sldMasterMk cId="2071108866" sldId="2147484278"/>
        </pc:sldMasterMkLst>
        <pc:sldLayoutChg chg="del">
          <pc:chgData name="Marco Diomede" userId="8d49c4fe-ae78-4088-b96d-bdbaf858331b" providerId="ADAL" clId="{94AB038D-7659-40FD-9477-0DBE4A24BBA2}" dt="2020-04-29T13:27:37.801" v="176" actId="2696"/>
          <pc:sldLayoutMkLst>
            <pc:docMk/>
            <pc:sldMasterMk cId="2071108866" sldId="2147484278"/>
            <pc:sldLayoutMk cId="2097780423" sldId="2147484295"/>
          </pc:sldLayoutMkLst>
        </pc:sldLayoutChg>
      </pc:sldMasterChg>
    </pc:docChg>
  </pc:docChgLst>
  <pc:docChgLst>
    <pc:chgData name="Marco Diomede" userId="8d49c4fe-ae78-4088-b96d-bdbaf858331b" providerId="ADAL" clId="{9D1CA597-78D0-4DCF-9125-41809BB427EC}"/>
    <pc:docChg chg="undo custSel addSld delSld modSld">
      <pc:chgData name="Marco Diomede" userId="8d49c4fe-ae78-4088-b96d-bdbaf858331b" providerId="ADAL" clId="{9D1CA597-78D0-4DCF-9125-41809BB427EC}" dt="2020-06-15T19:31:11.872" v="1419" actId="20577"/>
      <pc:docMkLst>
        <pc:docMk/>
      </pc:docMkLst>
      <pc:sldChg chg="addSp modSp mod">
        <pc:chgData name="Marco Diomede" userId="8d49c4fe-ae78-4088-b96d-bdbaf858331b" providerId="ADAL" clId="{9D1CA597-78D0-4DCF-9125-41809BB427EC}" dt="2020-06-15T17:44:50.038" v="950" actId="20577"/>
        <pc:sldMkLst>
          <pc:docMk/>
          <pc:sldMk cId="0" sldId="332"/>
        </pc:sldMkLst>
        <pc:spChg chg="mod">
          <ac:chgData name="Marco Diomede" userId="8d49c4fe-ae78-4088-b96d-bdbaf858331b" providerId="ADAL" clId="{9D1CA597-78D0-4DCF-9125-41809BB427EC}" dt="2020-06-12T15:02:04.610" v="15" actId="20577"/>
          <ac:spMkLst>
            <pc:docMk/>
            <pc:sldMk cId="0" sldId="332"/>
            <ac:spMk id="3" creationId="{00000000-0000-0000-0000-000000000000}"/>
          </ac:spMkLst>
        </pc:spChg>
        <pc:spChg chg="mod">
          <ac:chgData name="Marco Diomede" userId="8d49c4fe-ae78-4088-b96d-bdbaf858331b" providerId="ADAL" clId="{9D1CA597-78D0-4DCF-9125-41809BB427EC}" dt="2020-06-12T15:01:48.978" v="0"/>
          <ac:spMkLst>
            <pc:docMk/>
            <pc:sldMk cId="0" sldId="332"/>
            <ac:spMk id="4" creationId="{00000000-0000-0000-0000-000000000000}"/>
          </ac:spMkLst>
        </pc:spChg>
        <pc:spChg chg="add mod">
          <ac:chgData name="Marco Diomede" userId="8d49c4fe-ae78-4088-b96d-bdbaf858331b" providerId="ADAL" clId="{9D1CA597-78D0-4DCF-9125-41809BB427EC}" dt="2020-06-15T17:44:50.038" v="950" actId="20577"/>
          <ac:spMkLst>
            <pc:docMk/>
            <pc:sldMk cId="0" sldId="332"/>
            <ac:spMk id="5" creationId="{A332A8FE-B871-4BA3-8EB9-BA5B692E72EC}"/>
          </ac:spMkLst>
        </pc:spChg>
        <pc:spChg chg="mod">
          <ac:chgData name="Marco Diomede" userId="8d49c4fe-ae78-4088-b96d-bdbaf858331b" providerId="ADAL" clId="{9D1CA597-78D0-4DCF-9125-41809BB427EC}" dt="2020-06-15T17:27:23.251" v="867" actId="255"/>
          <ac:spMkLst>
            <pc:docMk/>
            <pc:sldMk cId="0" sldId="332"/>
            <ac:spMk id="6" creationId="{00000000-0000-0000-0000-000000000000}"/>
          </ac:spMkLst>
        </pc:spChg>
      </pc:sldChg>
      <pc:sldChg chg="del">
        <pc:chgData name="Marco Diomede" userId="8d49c4fe-ae78-4088-b96d-bdbaf858331b" providerId="ADAL" clId="{9D1CA597-78D0-4DCF-9125-41809BB427EC}" dt="2020-06-12T15:02:22.223" v="16" actId="47"/>
        <pc:sldMkLst>
          <pc:docMk/>
          <pc:sldMk cId="2143509322" sldId="339"/>
        </pc:sldMkLst>
      </pc:sldChg>
      <pc:sldChg chg="del">
        <pc:chgData name="Marco Diomede" userId="8d49c4fe-ae78-4088-b96d-bdbaf858331b" providerId="ADAL" clId="{9D1CA597-78D0-4DCF-9125-41809BB427EC}" dt="2020-06-12T15:02:25.638" v="19" actId="47"/>
        <pc:sldMkLst>
          <pc:docMk/>
          <pc:sldMk cId="2165440944" sldId="341"/>
        </pc:sldMkLst>
      </pc:sldChg>
      <pc:sldChg chg="addSp delSp modSp mod">
        <pc:chgData name="Marco Diomede" userId="8d49c4fe-ae78-4088-b96d-bdbaf858331b" providerId="ADAL" clId="{9D1CA597-78D0-4DCF-9125-41809BB427EC}" dt="2020-06-15T17:36:29.369" v="912" actId="1076"/>
        <pc:sldMkLst>
          <pc:docMk/>
          <pc:sldMk cId="1064460493" sldId="342"/>
        </pc:sldMkLst>
        <pc:spChg chg="mod">
          <ac:chgData name="Marco Diomede" userId="8d49c4fe-ae78-4088-b96d-bdbaf858331b" providerId="ADAL" clId="{9D1CA597-78D0-4DCF-9125-41809BB427EC}" dt="2020-06-15T17:34:22.831" v="891"/>
          <ac:spMkLst>
            <pc:docMk/>
            <pc:sldMk cId="1064460493" sldId="342"/>
            <ac:spMk id="3" creationId="{00000000-0000-0000-0000-000000000000}"/>
          </ac:spMkLst>
        </pc:spChg>
        <pc:spChg chg="add mod">
          <ac:chgData name="Marco Diomede" userId="8d49c4fe-ae78-4088-b96d-bdbaf858331b" providerId="ADAL" clId="{9D1CA597-78D0-4DCF-9125-41809BB427EC}" dt="2020-06-15T17:35:52.086" v="901" actId="1076"/>
          <ac:spMkLst>
            <pc:docMk/>
            <pc:sldMk cId="1064460493" sldId="342"/>
            <ac:spMk id="6" creationId="{C5920FF8-A14A-4E40-934C-DD83784B72A8}"/>
          </ac:spMkLst>
        </pc:spChg>
        <pc:spChg chg="add mod">
          <ac:chgData name="Marco Diomede" userId="8d49c4fe-ae78-4088-b96d-bdbaf858331b" providerId="ADAL" clId="{9D1CA597-78D0-4DCF-9125-41809BB427EC}" dt="2020-06-15T17:36:29.369" v="912" actId="1076"/>
          <ac:spMkLst>
            <pc:docMk/>
            <pc:sldMk cId="1064460493" sldId="342"/>
            <ac:spMk id="7" creationId="{5391DAC9-841C-419F-B454-855224B38430}"/>
          </ac:spMkLst>
        </pc:spChg>
        <pc:spChg chg="add del mod">
          <ac:chgData name="Marco Diomede" userId="8d49c4fe-ae78-4088-b96d-bdbaf858331b" providerId="ADAL" clId="{9D1CA597-78D0-4DCF-9125-41809BB427EC}" dt="2020-06-15T17:32:40.180" v="884" actId="478"/>
          <ac:spMkLst>
            <pc:docMk/>
            <pc:sldMk cId="1064460493" sldId="342"/>
            <ac:spMk id="9" creationId="{64F9D9AC-96C3-4693-BEB3-658CAB4AD8A3}"/>
          </ac:spMkLst>
        </pc:spChg>
        <pc:spChg chg="del mod">
          <ac:chgData name="Marco Diomede" userId="8d49c4fe-ae78-4088-b96d-bdbaf858331b" providerId="ADAL" clId="{9D1CA597-78D0-4DCF-9125-41809BB427EC}" dt="2020-06-15T17:32:40.180" v="884" actId="478"/>
          <ac:spMkLst>
            <pc:docMk/>
            <pc:sldMk cId="1064460493" sldId="342"/>
            <ac:spMk id="13" creationId="{7F0AB645-31B9-4A6D-8B98-79B028365A61}"/>
          </ac:spMkLst>
        </pc:spChg>
        <pc:spChg chg="add del mod">
          <ac:chgData name="Marco Diomede" userId="8d49c4fe-ae78-4088-b96d-bdbaf858331b" providerId="ADAL" clId="{9D1CA597-78D0-4DCF-9125-41809BB427EC}" dt="2020-06-15T17:32:40.180" v="884" actId="478"/>
          <ac:spMkLst>
            <pc:docMk/>
            <pc:sldMk cId="1064460493" sldId="342"/>
            <ac:spMk id="16" creationId="{AB23EBCD-152C-401A-90D7-CC7508BA8DAF}"/>
          </ac:spMkLst>
        </pc:spChg>
        <pc:grpChg chg="del">
          <ac:chgData name="Marco Diomede" userId="8d49c4fe-ae78-4088-b96d-bdbaf858331b" providerId="ADAL" clId="{9D1CA597-78D0-4DCF-9125-41809BB427EC}" dt="2020-06-12T15:03:51.335" v="20" actId="478"/>
          <ac:grpSpMkLst>
            <pc:docMk/>
            <pc:sldMk cId="1064460493" sldId="342"/>
            <ac:grpSpMk id="12" creationId="{CA133FAE-B18B-461B-A8D0-4D64F036F1A7}"/>
          </ac:grpSpMkLst>
        </pc:grpChg>
        <pc:picChg chg="add mod">
          <ac:chgData name="Marco Diomede" userId="8d49c4fe-ae78-4088-b96d-bdbaf858331b" providerId="ADAL" clId="{9D1CA597-78D0-4DCF-9125-41809BB427EC}" dt="2020-06-15T17:36:02.008" v="903" actId="1076"/>
          <ac:picMkLst>
            <pc:docMk/>
            <pc:sldMk cId="1064460493" sldId="342"/>
            <ac:picMk id="4" creationId="{AA268A2F-D718-45A0-A679-8C82BDEEC220}"/>
          </ac:picMkLst>
        </pc:picChg>
        <pc:picChg chg="add del mod">
          <ac:chgData name="Marco Diomede" userId="8d49c4fe-ae78-4088-b96d-bdbaf858331b" providerId="ADAL" clId="{9D1CA597-78D0-4DCF-9125-41809BB427EC}" dt="2020-06-15T17:32:40.180" v="884" actId="478"/>
          <ac:picMkLst>
            <pc:docMk/>
            <pc:sldMk cId="1064460493" sldId="342"/>
            <ac:picMk id="14" creationId="{02BC07CD-6EA3-4776-A888-FFA1E89B250E}"/>
          </ac:picMkLst>
        </pc:picChg>
        <pc:cxnChg chg="add del mod">
          <ac:chgData name="Marco Diomede" userId="8d49c4fe-ae78-4088-b96d-bdbaf858331b" providerId="ADAL" clId="{9D1CA597-78D0-4DCF-9125-41809BB427EC}" dt="2020-06-15T17:32:40.180" v="884" actId="478"/>
          <ac:cxnSpMkLst>
            <pc:docMk/>
            <pc:sldMk cId="1064460493" sldId="342"/>
            <ac:cxnSpMk id="5" creationId="{B480E998-CBF2-485A-9A7B-18587EC842A3}"/>
          </ac:cxnSpMkLst>
        </pc:cxnChg>
        <pc:cxnChg chg="add del mod">
          <ac:chgData name="Marco Diomede" userId="8d49c4fe-ae78-4088-b96d-bdbaf858331b" providerId="ADAL" clId="{9D1CA597-78D0-4DCF-9125-41809BB427EC}" dt="2020-06-15T17:32:40.180" v="884" actId="478"/>
          <ac:cxnSpMkLst>
            <pc:docMk/>
            <pc:sldMk cId="1064460493" sldId="342"/>
            <ac:cxnSpMk id="8" creationId="{9BC95660-5C91-4D4E-9EB6-76AECD633612}"/>
          </ac:cxnSpMkLst>
        </pc:cxnChg>
        <pc:cxnChg chg="add del mod">
          <ac:chgData name="Marco Diomede" userId="8d49c4fe-ae78-4088-b96d-bdbaf858331b" providerId="ADAL" clId="{9D1CA597-78D0-4DCF-9125-41809BB427EC}" dt="2020-06-15T17:32:40.180" v="884" actId="478"/>
          <ac:cxnSpMkLst>
            <pc:docMk/>
            <pc:sldMk cId="1064460493" sldId="342"/>
            <ac:cxnSpMk id="15" creationId="{175625D5-8607-4CB5-A330-E4B7AB6E7F06}"/>
          </ac:cxnSpMkLst>
        </pc:cxnChg>
        <pc:cxnChg chg="add del mod">
          <ac:chgData name="Marco Diomede" userId="8d49c4fe-ae78-4088-b96d-bdbaf858331b" providerId="ADAL" clId="{9D1CA597-78D0-4DCF-9125-41809BB427EC}" dt="2020-06-15T17:32:40.180" v="884" actId="478"/>
          <ac:cxnSpMkLst>
            <pc:docMk/>
            <pc:sldMk cId="1064460493" sldId="342"/>
            <ac:cxnSpMk id="17" creationId="{CFFE1C51-E523-4C05-8D28-52C1AD78739E}"/>
          </ac:cxnSpMkLst>
        </pc:cxnChg>
      </pc:sldChg>
      <pc:sldChg chg="addSp delSp modSp mod">
        <pc:chgData name="Marco Diomede" userId="8d49c4fe-ae78-4088-b96d-bdbaf858331b" providerId="ADAL" clId="{9D1CA597-78D0-4DCF-9125-41809BB427EC}" dt="2020-06-15T17:49:22.873" v="970"/>
        <pc:sldMkLst>
          <pc:docMk/>
          <pc:sldMk cId="1531823856" sldId="343"/>
        </pc:sldMkLst>
        <pc:spChg chg="add del mod">
          <ac:chgData name="Marco Diomede" userId="8d49c4fe-ae78-4088-b96d-bdbaf858331b" providerId="ADAL" clId="{9D1CA597-78D0-4DCF-9125-41809BB427EC}" dt="2020-06-15T17:48:03.478" v="957" actId="478"/>
          <ac:spMkLst>
            <pc:docMk/>
            <pc:sldMk cId="1531823856" sldId="343"/>
            <ac:spMk id="3" creationId="{B49238EF-3672-4742-B2B8-072D1DF46146}"/>
          </ac:spMkLst>
        </pc:spChg>
        <pc:spChg chg="del">
          <ac:chgData name="Marco Diomede" userId="8d49c4fe-ae78-4088-b96d-bdbaf858331b" providerId="ADAL" clId="{9D1CA597-78D0-4DCF-9125-41809BB427EC}" dt="2020-06-15T17:48:03.478" v="957" actId="478"/>
          <ac:spMkLst>
            <pc:docMk/>
            <pc:sldMk cId="1531823856" sldId="343"/>
            <ac:spMk id="11" creationId="{8F45046A-778B-4B1D-A084-AFE281BFF95B}"/>
          </ac:spMkLst>
        </pc:spChg>
        <pc:spChg chg="add mod">
          <ac:chgData name="Marco Diomede" userId="8d49c4fe-ae78-4088-b96d-bdbaf858331b" providerId="ADAL" clId="{9D1CA597-78D0-4DCF-9125-41809BB427EC}" dt="2020-06-15T17:49:22.873" v="970"/>
          <ac:spMkLst>
            <pc:docMk/>
            <pc:sldMk cId="1531823856" sldId="343"/>
            <ac:spMk id="15" creationId="{ED0ED861-FDD6-43EB-BE62-BF9F21AA40A7}"/>
          </ac:spMkLst>
        </pc:spChg>
        <pc:spChg chg="mod">
          <ac:chgData name="Marco Diomede" userId="8d49c4fe-ae78-4088-b96d-bdbaf858331b" providerId="ADAL" clId="{9D1CA597-78D0-4DCF-9125-41809BB427EC}" dt="2020-06-15T17:47:49.349" v="955" actId="20577"/>
          <ac:spMkLst>
            <pc:docMk/>
            <pc:sldMk cId="1531823856" sldId="343"/>
            <ac:spMk id="22" creationId="{11AC5E3D-1A51-431C-9815-6887736379AF}"/>
          </ac:spMkLst>
        </pc:spChg>
        <pc:spChg chg="del">
          <ac:chgData name="Marco Diomede" userId="8d49c4fe-ae78-4088-b96d-bdbaf858331b" providerId="ADAL" clId="{9D1CA597-78D0-4DCF-9125-41809BB427EC}" dt="2020-06-14T21:17:33.873" v="226" actId="478"/>
          <ac:spMkLst>
            <pc:docMk/>
            <pc:sldMk cId="1531823856" sldId="343"/>
            <ac:spMk id="23" creationId="{8FC31DB4-B6A0-40CC-AB45-0FD86A8C3ED4}"/>
          </ac:spMkLst>
        </pc:spChg>
        <pc:spChg chg="add del mod">
          <ac:chgData name="Marco Diomede" userId="8d49c4fe-ae78-4088-b96d-bdbaf858331b" providerId="ADAL" clId="{9D1CA597-78D0-4DCF-9125-41809BB427EC}" dt="2020-06-15T17:48:06.398" v="958" actId="478"/>
          <ac:spMkLst>
            <pc:docMk/>
            <pc:sldMk cId="1531823856" sldId="343"/>
            <ac:spMk id="24" creationId="{6526B985-FD6C-4F97-BD7B-E4D8C4795B0A}"/>
          </ac:spMkLst>
        </pc:spChg>
        <pc:spChg chg="mod">
          <ac:chgData name="Marco Diomede" userId="8d49c4fe-ae78-4088-b96d-bdbaf858331b" providerId="ADAL" clId="{9D1CA597-78D0-4DCF-9125-41809BB427EC}" dt="2020-06-14T21:12:53.037" v="209" actId="20577"/>
          <ac:spMkLst>
            <pc:docMk/>
            <pc:sldMk cId="1531823856" sldId="343"/>
            <ac:spMk id="31" creationId="{E8278AB9-898B-474F-ABEA-4B484E6DB4AB}"/>
          </ac:spMkLst>
        </pc:spChg>
        <pc:grpChg chg="del">
          <ac:chgData name="Marco Diomede" userId="8d49c4fe-ae78-4088-b96d-bdbaf858331b" providerId="ADAL" clId="{9D1CA597-78D0-4DCF-9125-41809BB427EC}" dt="2020-06-14T21:17:28.043" v="225" actId="478"/>
          <ac:grpSpMkLst>
            <pc:docMk/>
            <pc:sldMk cId="1531823856" sldId="343"/>
            <ac:grpSpMk id="25" creationId="{23E34461-8002-40A3-B031-50748EF56BD3}"/>
          </ac:grpSpMkLst>
        </pc:grpChg>
        <pc:graphicFrameChg chg="del">
          <ac:chgData name="Marco Diomede" userId="8d49c4fe-ae78-4088-b96d-bdbaf858331b" providerId="ADAL" clId="{9D1CA597-78D0-4DCF-9125-41809BB427EC}" dt="2020-06-15T17:48:03.478" v="957" actId="478"/>
          <ac:graphicFrameMkLst>
            <pc:docMk/>
            <pc:sldMk cId="1531823856" sldId="343"/>
            <ac:graphicFrameMk id="13" creationId="{7CA8BFB7-49B1-42B2-B588-CD5BA902B073}"/>
          </ac:graphicFrameMkLst>
        </pc:graphicFrameChg>
        <pc:graphicFrameChg chg="del">
          <ac:chgData name="Marco Diomede" userId="8d49c4fe-ae78-4088-b96d-bdbaf858331b" providerId="ADAL" clId="{9D1CA597-78D0-4DCF-9125-41809BB427EC}" dt="2020-06-15T17:48:03.478" v="957" actId="478"/>
          <ac:graphicFrameMkLst>
            <pc:docMk/>
            <pc:sldMk cId="1531823856" sldId="343"/>
            <ac:graphicFrameMk id="14" creationId="{0199FBAB-9AE4-4096-92BB-4885056BCD42}"/>
          </ac:graphicFrameMkLst>
        </pc:graphicFrameChg>
        <pc:picChg chg="add mod">
          <ac:chgData name="Marco Diomede" userId="8d49c4fe-ae78-4088-b96d-bdbaf858331b" providerId="ADAL" clId="{9D1CA597-78D0-4DCF-9125-41809BB427EC}" dt="2020-06-15T17:48:43.877" v="964" actId="1076"/>
          <ac:picMkLst>
            <pc:docMk/>
            <pc:sldMk cId="1531823856" sldId="343"/>
            <ac:picMk id="4" creationId="{F1394B81-C278-4A0C-B103-34835F0A86E3}"/>
          </ac:picMkLst>
        </pc:picChg>
      </pc:sldChg>
      <pc:sldChg chg="addSp delSp modSp add mod">
        <pc:chgData name="Marco Diomede" userId="8d49c4fe-ae78-4088-b96d-bdbaf858331b" providerId="ADAL" clId="{9D1CA597-78D0-4DCF-9125-41809BB427EC}" dt="2020-06-15T18:02:17.503" v="979" actId="207"/>
        <pc:sldMkLst>
          <pc:docMk/>
          <pc:sldMk cId="4138514416" sldId="344"/>
        </pc:sldMkLst>
        <pc:spChg chg="del">
          <ac:chgData name="Marco Diomede" userId="8d49c4fe-ae78-4088-b96d-bdbaf858331b" providerId="ADAL" clId="{9D1CA597-78D0-4DCF-9125-41809BB427EC}" dt="2020-06-14T20:50:44.109" v="74" actId="478"/>
          <ac:spMkLst>
            <pc:docMk/>
            <pc:sldMk cId="4138514416" sldId="344"/>
            <ac:spMk id="3" creationId="{00000000-0000-0000-0000-000000000000}"/>
          </ac:spMkLst>
        </pc:spChg>
        <pc:spChg chg="add mod">
          <ac:chgData name="Marco Diomede" userId="8d49c4fe-ae78-4088-b96d-bdbaf858331b" providerId="ADAL" clId="{9D1CA597-78D0-4DCF-9125-41809BB427EC}" dt="2020-06-15T18:02:17.503" v="979" actId="207"/>
          <ac:spMkLst>
            <pc:docMk/>
            <pc:sldMk cId="4138514416" sldId="344"/>
            <ac:spMk id="3" creationId="{12FB2A8F-B08E-4D27-B70A-D69853F48861}"/>
          </ac:spMkLst>
        </pc:spChg>
        <pc:spChg chg="add mod">
          <ac:chgData name="Marco Diomede" userId="8d49c4fe-ae78-4088-b96d-bdbaf858331b" providerId="ADAL" clId="{9D1CA597-78D0-4DCF-9125-41809BB427EC}" dt="2020-06-15T17:01:58.962" v="601" actId="1076"/>
          <ac:spMkLst>
            <pc:docMk/>
            <pc:sldMk cId="4138514416" sldId="344"/>
            <ac:spMk id="4" creationId="{F93DC4D6-282D-4DF4-8B9C-221C93883FA7}"/>
          </ac:spMkLst>
        </pc:spChg>
        <pc:spChg chg="add del mod">
          <ac:chgData name="Marco Diomede" userId="8d49c4fe-ae78-4088-b96d-bdbaf858331b" providerId="ADAL" clId="{9D1CA597-78D0-4DCF-9125-41809BB427EC}" dt="2020-06-14T20:52:08.947" v="82" actId="478"/>
          <ac:spMkLst>
            <pc:docMk/>
            <pc:sldMk cId="4138514416" sldId="344"/>
            <ac:spMk id="6" creationId="{73448852-323C-4979-9879-D3B0C94638A1}"/>
          </ac:spMkLst>
        </pc:spChg>
        <pc:spChg chg="del">
          <ac:chgData name="Marco Diomede" userId="8d49c4fe-ae78-4088-b96d-bdbaf858331b" providerId="ADAL" clId="{9D1CA597-78D0-4DCF-9125-41809BB427EC}" dt="2020-06-14T20:50:44.109" v="74" actId="478"/>
          <ac:spMkLst>
            <pc:docMk/>
            <pc:sldMk cId="4138514416" sldId="344"/>
            <ac:spMk id="9" creationId="{64F9D9AC-96C3-4693-BEB3-658CAB4AD8A3}"/>
          </ac:spMkLst>
        </pc:spChg>
        <pc:spChg chg="del">
          <ac:chgData name="Marco Diomede" userId="8d49c4fe-ae78-4088-b96d-bdbaf858331b" providerId="ADAL" clId="{9D1CA597-78D0-4DCF-9125-41809BB427EC}" dt="2020-06-14T20:50:44.109" v="74" actId="478"/>
          <ac:spMkLst>
            <pc:docMk/>
            <pc:sldMk cId="4138514416" sldId="344"/>
            <ac:spMk id="13" creationId="{7F0AB645-31B9-4A6D-8B98-79B028365A61}"/>
          </ac:spMkLst>
        </pc:spChg>
        <pc:spChg chg="del">
          <ac:chgData name="Marco Diomede" userId="8d49c4fe-ae78-4088-b96d-bdbaf858331b" providerId="ADAL" clId="{9D1CA597-78D0-4DCF-9125-41809BB427EC}" dt="2020-06-14T20:50:44.109" v="74" actId="478"/>
          <ac:spMkLst>
            <pc:docMk/>
            <pc:sldMk cId="4138514416" sldId="344"/>
            <ac:spMk id="16" creationId="{AB23EBCD-152C-401A-90D7-CC7508BA8DAF}"/>
          </ac:spMkLst>
        </pc:spChg>
        <pc:spChg chg="add mod">
          <ac:chgData name="Marco Diomede" userId="8d49c4fe-ae78-4088-b96d-bdbaf858331b" providerId="ADAL" clId="{9D1CA597-78D0-4DCF-9125-41809BB427EC}" dt="2020-06-14T20:52:03.020" v="80"/>
          <ac:spMkLst>
            <pc:docMk/>
            <pc:sldMk cId="4138514416" sldId="344"/>
            <ac:spMk id="24" creationId="{924E56BC-0CED-4C20-954F-9658B9F94344}"/>
          </ac:spMkLst>
        </pc:spChg>
        <pc:spChg chg="add mod">
          <ac:chgData name="Marco Diomede" userId="8d49c4fe-ae78-4088-b96d-bdbaf858331b" providerId="ADAL" clId="{9D1CA597-78D0-4DCF-9125-41809BB427EC}" dt="2020-06-14T20:52:03.020" v="80"/>
          <ac:spMkLst>
            <pc:docMk/>
            <pc:sldMk cId="4138514416" sldId="344"/>
            <ac:spMk id="25" creationId="{170FBC8F-5CDC-4C51-8349-FB803643B9C7}"/>
          </ac:spMkLst>
        </pc:spChg>
        <pc:spChg chg="add mod">
          <ac:chgData name="Marco Diomede" userId="8d49c4fe-ae78-4088-b96d-bdbaf858331b" providerId="ADAL" clId="{9D1CA597-78D0-4DCF-9125-41809BB427EC}" dt="2020-06-14T20:52:03.020" v="80"/>
          <ac:spMkLst>
            <pc:docMk/>
            <pc:sldMk cId="4138514416" sldId="344"/>
            <ac:spMk id="26" creationId="{9ECB6E9D-3EE3-4631-9222-53087CC957FE}"/>
          </ac:spMkLst>
        </pc:spChg>
        <pc:spChg chg="add mod">
          <ac:chgData name="Marco Diomede" userId="8d49c4fe-ae78-4088-b96d-bdbaf858331b" providerId="ADAL" clId="{9D1CA597-78D0-4DCF-9125-41809BB427EC}" dt="2020-06-14T20:52:03.020" v="80"/>
          <ac:spMkLst>
            <pc:docMk/>
            <pc:sldMk cId="4138514416" sldId="344"/>
            <ac:spMk id="27" creationId="{07A7EB35-4E9D-4705-B92B-FE0079AB15F6}"/>
          </ac:spMkLst>
        </pc:spChg>
        <pc:spChg chg="add mod">
          <ac:chgData name="Marco Diomede" userId="8d49c4fe-ae78-4088-b96d-bdbaf858331b" providerId="ADAL" clId="{9D1CA597-78D0-4DCF-9125-41809BB427EC}" dt="2020-06-14T20:52:03.020" v="80"/>
          <ac:spMkLst>
            <pc:docMk/>
            <pc:sldMk cId="4138514416" sldId="344"/>
            <ac:spMk id="30" creationId="{AF7FD1F3-431F-49E8-BEBB-54C32490A3DA}"/>
          </ac:spMkLst>
        </pc:spChg>
        <pc:spChg chg="add mod">
          <ac:chgData name="Marco Diomede" userId="8d49c4fe-ae78-4088-b96d-bdbaf858331b" providerId="ADAL" clId="{9D1CA597-78D0-4DCF-9125-41809BB427EC}" dt="2020-06-14T20:52:03.020" v="80"/>
          <ac:spMkLst>
            <pc:docMk/>
            <pc:sldMk cId="4138514416" sldId="344"/>
            <ac:spMk id="31" creationId="{6D32B2E5-B0E1-45DF-BF95-52AB8338BB26}"/>
          </ac:spMkLst>
        </pc:spChg>
        <pc:spChg chg="add del mod">
          <ac:chgData name="Marco Diomede" userId="8d49c4fe-ae78-4088-b96d-bdbaf858331b" providerId="ADAL" clId="{9D1CA597-78D0-4DCF-9125-41809BB427EC}" dt="2020-06-14T20:52:56.299" v="84"/>
          <ac:spMkLst>
            <pc:docMk/>
            <pc:sldMk cId="4138514416" sldId="344"/>
            <ac:spMk id="32" creationId="{0910F2D2-63FE-41A0-BCA3-CC463779EEDF}"/>
          </ac:spMkLst>
        </pc:spChg>
        <pc:spChg chg="add del mod">
          <ac:chgData name="Marco Diomede" userId="8d49c4fe-ae78-4088-b96d-bdbaf858331b" providerId="ADAL" clId="{9D1CA597-78D0-4DCF-9125-41809BB427EC}" dt="2020-06-14T20:52:56.299" v="84"/>
          <ac:spMkLst>
            <pc:docMk/>
            <pc:sldMk cId="4138514416" sldId="344"/>
            <ac:spMk id="40" creationId="{69C9B8F2-6B7A-42F0-A472-224EF0091DA1}"/>
          </ac:spMkLst>
        </pc:spChg>
        <pc:spChg chg="add del mod">
          <ac:chgData name="Marco Diomede" userId="8d49c4fe-ae78-4088-b96d-bdbaf858331b" providerId="ADAL" clId="{9D1CA597-78D0-4DCF-9125-41809BB427EC}" dt="2020-06-14T20:52:56.299" v="84"/>
          <ac:spMkLst>
            <pc:docMk/>
            <pc:sldMk cId="4138514416" sldId="344"/>
            <ac:spMk id="41" creationId="{6D6B7EEB-7307-4E79-9400-E601F8E62D4D}"/>
          </ac:spMkLst>
        </pc:spChg>
        <pc:spChg chg="add del mod">
          <ac:chgData name="Marco Diomede" userId="8d49c4fe-ae78-4088-b96d-bdbaf858331b" providerId="ADAL" clId="{9D1CA597-78D0-4DCF-9125-41809BB427EC}" dt="2020-06-14T20:52:56.299" v="84"/>
          <ac:spMkLst>
            <pc:docMk/>
            <pc:sldMk cId="4138514416" sldId="344"/>
            <ac:spMk id="42" creationId="{DF639654-9853-4BF5-9D85-3AE39DE52D34}"/>
          </ac:spMkLst>
        </pc:spChg>
        <pc:spChg chg="add del mod">
          <ac:chgData name="Marco Diomede" userId="8d49c4fe-ae78-4088-b96d-bdbaf858331b" providerId="ADAL" clId="{9D1CA597-78D0-4DCF-9125-41809BB427EC}" dt="2020-06-14T20:52:56.299" v="84"/>
          <ac:spMkLst>
            <pc:docMk/>
            <pc:sldMk cId="4138514416" sldId="344"/>
            <ac:spMk id="43" creationId="{41C5D4E8-E40B-4A8A-829B-4E4A4D74A17D}"/>
          </ac:spMkLst>
        </pc:spChg>
        <pc:spChg chg="add del mod">
          <ac:chgData name="Marco Diomede" userId="8d49c4fe-ae78-4088-b96d-bdbaf858331b" providerId="ADAL" clId="{9D1CA597-78D0-4DCF-9125-41809BB427EC}" dt="2020-06-14T20:52:56.299" v="84"/>
          <ac:spMkLst>
            <pc:docMk/>
            <pc:sldMk cId="4138514416" sldId="344"/>
            <ac:spMk id="46" creationId="{DCBA9A17-49E6-46D3-9C4F-1B05FCED6079}"/>
          </ac:spMkLst>
        </pc:spChg>
        <pc:spChg chg="add mod">
          <ac:chgData name="Marco Diomede" userId="8d49c4fe-ae78-4088-b96d-bdbaf858331b" providerId="ADAL" clId="{9D1CA597-78D0-4DCF-9125-41809BB427EC}" dt="2020-06-14T20:53:50.825" v="92" actId="207"/>
          <ac:spMkLst>
            <pc:docMk/>
            <pc:sldMk cId="4138514416" sldId="344"/>
            <ac:spMk id="47" creationId="{872603B7-F51B-4D84-9211-C62034E344D4}"/>
          </ac:spMkLst>
        </pc:spChg>
        <pc:spChg chg="add mod">
          <ac:chgData name="Marco Diomede" userId="8d49c4fe-ae78-4088-b96d-bdbaf858331b" providerId="ADAL" clId="{9D1CA597-78D0-4DCF-9125-41809BB427EC}" dt="2020-06-14T20:53:15.727" v="86" actId="1076"/>
          <ac:spMkLst>
            <pc:docMk/>
            <pc:sldMk cId="4138514416" sldId="344"/>
            <ac:spMk id="55" creationId="{CD44615A-616F-490B-ADA4-AD81E2760D6E}"/>
          </ac:spMkLst>
        </pc:spChg>
        <pc:spChg chg="add mod">
          <ac:chgData name="Marco Diomede" userId="8d49c4fe-ae78-4088-b96d-bdbaf858331b" providerId="ADAL" clId="{9D1CA597-78D0-4DCF-9125-41809BB427EC}" dt="2020-06-14T20:53:15.727" v="86" actId="1076"/>
          <ac:spMkLst>
            <pc:docMk/>
            <pc:sldMk cId="4138514416" sldId="344"/>
            <ac:spMk id="56" creationId="{FA8EAFAB-4A37-423E-B520-91023E41E774}"/>
          </ac:spMkLst>
        </pc:spChg>
        <pc:spChg chg="add mod">
          <ac:chgData name="Marco Diomede" userId="8d49c4fe-ae78-4088-b96d-bdbaf858331b" providerId="ADAL" clId="{9D1CA597-78D0-4DCF-9125-41809BB427EC}" dt="2020-06-14T20:53:15.727" v="86" actId="1076"/>
          <ac:spMkLst>
            <pc:docMk/>
            <pc:sldMk cId="4138514416" sldId="344"/>
            <ac:spMk id="57" creationId="{15E9E513-149C-4FDE-9B97-DFADC5B68D6B}"/>
          </ac:spMkLst>
        </pc:spChg>
        <pc:spChg chg="add mod">
          <ac:chgData name="Marco Diomede" userId="8d49c4fe-ae78-4088-b96d-bdbaf858331b" providerId="ADAL" clId="{9D1CA597-78D0-4DCF-9125-41809BB427EC}" dt="2020-06-14T20:53:15.727" v="86" actId="1076"/>
          <ac:spMkLst>
            <pc:docMk/>
            <pc:sldMk cId="4138514416" sldId="344"/>
            <ac:spMk id="58" creationId="{5BE48E24-FC73-4082-B5B0-39842988C420}"/>
          </ac:spMkLst>
        </pc:spChg>
        <pc:spChg chg="add mod">
          <ac:chgData name="Marco Diomede" userId="8d49c4fe-ae78-4088-b96d-bdbaf858331b" providerId="ADAL" clId="{9D1CA597-78D0-4DCF-9125-41809BB427EC}" dt="2020-06-14T20:53:15.727" v="86" actId="1076"/>
          <ac:spMkLst>
            <pc:docMk/>
            <pc:sldMk cId="4138514416" sldId="344"/>
            <ac:spMk id="61" creationId="{8105D9D4-4C80-42E1-8B90-36AD6B73F0D6}"/>
          </ac:spMkLst>
        </pc:spChg>
        <pc:spChg chg="add mod">
          <ac:chgData name="Marco Diomede" userId="8d49c4fe-ae78-4088-b96d-bdbaf858331b" providerId="ADAL" clId="{9D1CA597-78D0-4DCF-9125-41809BB427EC}" dt="2020-06-14T20:58:31.443" v="113" actId="113"/>
          <ac:spMkLst>
            <pc:docMk/>
            <pc:sldMk cId="4138514416" sldId="344"/>
            <ac:spMk id="62" creationId="{D223BD60-FA21-44FC-A6AB-2FE0080AF27B}"/>
          </ac:spMkLst>
        </pc:spChg>
        <pc:graphicFrameChg chg="add del mod">
          <ac:chgData name="Marco Diomede" userId="8d49c4fe-ae78-4088-b96d-bdbaf858331b" providerId="ADAL" clId="{9D1CA597-78D0-4DCF-9125-41809BB427EC}" dt="2020-06-14T20:52:56.299" v="84"/>
          <ac:graphicFrameMkLst>
            <pc:docMk/>
            <pc:sldMk cId="4138514416" sldId="344"/>
            <ac:graphicFrameMk id="34" creationId="{2B1A1971-AAC0-45E1-BC57-2BBFE626992C}"/>
          </ac:graphicFrameMkLst>
        </pc:graphicFrameChg>
        <pc:graphicFrameChg chg="add mod modGraphic">
          <ac:chgData name="Marco Diomede" userId="8d49c4fe-ae78-4088-b96d-bdbaf858331b" providerId="ADAL" clId="{9D1CA597-78D0-4DCF-9125-41809BB427EC}" dt="2020-06-14T21:10:26.458" v="122" actId="207"/>
          <ac:graphicFrameMkLst>
            <pc:docMk/>
            <pc:sldMk cId="4138514416" sldId="344"/>
            <ac:graphicFrameMk id="49" creationId="{B0A30BA6-E56A-4007-AD20-DAFC1ED99A88}"/>
          </ac:graphicFrameMkLst>
        </pc:graphicFrameChg>
        <pc:picChg chg="del">
          <ac:chgData name="Marco Diomede" userId="8d49c4fe-ae78-4088-b96d-bdbaf858331b" providerId="ADAL" clId="{9D1CA597-78D0-4DCF-9125-41809BB427EC}" dt="2020-06-14T20:50:44.109" v="74" actId="478"/>
          <ac:picMkLst>
            <pc:docMk/>
            <pc:sldMk cId="4138514416" sldId="344"/>
            <ac:picMk id="14" creationId="{02BC07CD-6EA3-4776-A888-FFA1E89B250E}"/>
          </ac:picMkLst>
        </pc:picChg>
        <pc:picChg chg="add mod">
          <ac:chgData name="Marco Diomede" userId="8d49c4fe-ae78-4088-b96d-bdbaf858331b" providerId="ADAL" clId="{9D1CA597-78D0-4DCF-9125-41809BB427EC}" dt="2020-06-14T20:52:03.020" v="80"/>
          <ac:picMkLst>
            <pc:docMk/>
            <pc:sldMk cId="4138514416" sldId="344"/>
            <ac:picMk id="18" creationId="{26413B8A-74EC-4687-8600-5E5ADB8B9A73}"/>
          </ac:picMkLst>
        </pc:picChg>
        <pc:picChg chg="add mod">
          <ac:chgData name="Marco Diomede" userId="8d49c4fe-ae78-4088-b96d-bdbaf858331b" providerId="ADAL" clId="{9D1CA597-78D0-4DCF-9125-41809BB427EC}" dt="2020-06-14T20:52:03.020" v="80"/>
          <ac:picMkLst>
            <pc:docMk/>
            <pc:sldMk cId="4138514416" sldId="344"/>
            <ac:picMk id="19" creationId="{DB135D54-F98F-44E1-9FCD-EC5B7A802CF1}"/>
          </ac:picMkLst>
        </pc:picChg>
        <pc:picChg chg="add mod">
          <ac:chgData name="Marco Diomede" userId="8d49c4fe-ae78-4088-b96d-bdbaf858331b" providerId="ADAL" clId="{9D1CA597-78D0-4DCF-9125-41809BB427EC}" dt="2020-06-14T20:52:03.020" v="80"/>
          <ac:picMkLst>
            <pc:docMk/>
            <pc:sldMk cId="4138514416" sldId="344"/>
            <ac:picMk id="28" creationId="{C4B6B3F5-D9E1-4C9E-A6B2-E7BFEBA3B638}"/>
          </ac:picMkLst>
        </pc:picChg>
        <pc:picChg chg="add mod">
          <ac:chgData name="Marco Diomede" userId="8d49c4fe-ae78-4088-b96d-bdbaf858331b" providerId="ADAL" clId="{9D1CA597-78D0-4DCF-9125-41809BB427EC}" dt="2020-06-14T20:52:03.020" v="80"/>
          <ac:picMkLst>
            <pc:docMk/>
            <pc:sldMk cId="4138514416" sldId="344"/>
            <ac:picMk id="29" creationId="{4BCF2202-DB66-4C4D-B4D1-6CF9AEC28070}"/>
          </ac:picMkLst>
        </pc:picChg>
        <pc:picChg chg="add del mod">
          <ac:chgData name="Marco Diomede" userId="8d49c4fe-ae78-4088-b96d-bdbaf858331b" providerId="ADAL" clId="{9D1CA597-78D0-4DCF-9125-41809BB427EC}" dt="2020-06-14T20:52:56.299" v="84"/>
          <ac:picMkLst>
            <pc:docMk/>
            <pc:sldMk cId="4138514416" sldId="344"/>
            <ac:picMk id="33" creationId="{A11F3A18-D097-4E6E-B8E3-65723A7BC1FE}"/>
          </ac:picMkLst>
        </pc:picChg>
        <pc:picChg chg="add del mod">
          <ac:chgData name="Marco Diomede" userId="8d49c4fe-ae78-4088-b96d-bdbaf858331b" providerId="ADAL" clId="{9D1CA597-78D0-4DCF-9125-41809BB427EC}" dt="2020-06-14T20:52:56.299" v="84"/>
          <ac:picMkLst>
            <pc:docMk/>
            <pc:sldMk cId="4138514416" sldId="344"/>
            <ac:picMk id="35" creationId="{BBBA669E-7BCB-4F84-8483-8788AD24FC80}"/>
          </ac:picMkLst>
        </pc:picChg>
        <pc:picChg chg="add del mod">
          <ac:chgData name="Marco Diomede" userId="8d49c4fe-ae78-4088-b96d-bdbaf858331b" providerId="ADAL" clId="{9D1CA597-78D0-4DCF-9125-41809BB427EC}" dt="2020-06-14T20:52:56.299" v="84"/>
          <ac:picMkLst>
            <pc:docMk/>
            <pc:sldMk cId="4138514416" sldId="344"/>
            <ac:picMk id="44" creationId="{DD8746C8-2A02-4832-94BD-71C96052CE5B}"/>
          </ac:picMkLst>
        </pc:picChg>
        <pc:picChg chg="add del mod">
          <ac:chgData name="Marco Diomede" userId="8d49c4fe-ae78-4088-b96d-bdbaf858331b" providerId="ADAL" clId="{9D1CA597-78D0-4DCF-9125-41809BB427EC}" dt="2020-06-14T20:52:56.299" v="84"/>
          <ac:picMkLst>
            <pc:docMk/>
            <pc:sldMk cId="4138514416" sldId="344"/>
            <ac:picMk id="45" creationId="{F1C2D3CF-8FE7-4094-AB47-07F55A3E2B37}"/>
          </ac:picMkLst>
        </pc:picChg>
        <pc:picChg chg="add del mod">
          <ac:chgData name="Marco Diomede" userId="8d49c4fe-ae78-4088-b96d-bdbaf858331b" providerId="ADAL" clId="{9D1CA597-78D0-4DCF-9125-41809BB427EC}" dt="2020-06-14T20:53:18.905" v="87" actId="478"/>
          <ac:picMkLst>
            <pc:docMk/>
            <pc:sldMk cId="4138514416" sldId="344"/>
            <ac:picMk id="48" creationId="{6657D9A4-DC2E-41EB-BC19-6C1AE80EEFDD}"/>
          </ac:picMkLst>
        </pc:picChg>
        <pc:picChg chg="add mod">
          <ac:chgData name="Marco Diomede" userId="8d49c4fe-ae78-4088-b96d-bdbaf858331b" providerId="ADAL" clId="{9D1CA597-78D0-4DCF-9125-41809BB427EC}" dt="2020-06-14T20:53:15.727" v="86" actId="1076"/>
          <ac:picMkLst>
            <pc:docMk/>
            <pc:sldMk cId="4138514416" sldId="344"/>
            <ac:picMk id="50" creationId="{6E565A70-43E1-4E2B-80DB-DB4B03D5F502}"/>
          </ac:picMkLst>
        </pc:picChg>
        <pc:picChg chg="add mod">
          <ac:chgData name="Marco Diomede" userId="8d49c4fe-ae78-4088-b96d-bdbaf858331b" providerId="ADAL" clId="{9D1CA597-78D0-4DCF-9125-41809BB427EC}" dt="2020-06-14T20:53:15.727" v="86" actId="1076"/>
          <ac:picMkLst>
            <pc:docMk/>
            <pc:sldMk cId="4138514416" sldId="344"/>
            <ac:picMk id="59" creationId="{C0CD90C9-EC29-43C2-B615-D3B6EE50F843}"/>
          </ac:picMkLst>
        </pc:picChg>
        <pc:picChg chg="add mod">
          <ac:chgData name="Marco Diomede" userId="8d49c4fe-ae78-4088-b96d-bdbaf858331b" providerId="ADAL" clId="{9D1CA597-78D0-4DCF-9125-41809BB427EC}" dt="2020-06-14T20:53:15.727" v="86" actId="1076"/>
          <ac:picMkLst>
            <pc:docMk/>
            <pc:sldMk cId="4138514416" sldId="344"/>
            <ac:picMk id="60" creationId="{5FE60573-3281-4491-B609-79FFCCC1EFFF}"/>
          </ac:picMkLst>
        </pc:picChg>
        <pc:cxnChg chg="del">
          <ac:chgData name="Marco Diomede" userId="8d49c4fe-ae78-4088-b96d-bdbaf858331b" providerId="ADAL" clId="{9D1CA597-78D0-4DCF-9125-41809BB427EC}" dt="2020-06-14T20:50:44.109" v="74" actId="478"/>
          <ac:cxnSpMkLst>
            <pc:docMk/>
            <pc:sldMk cId="4138514416" sldId="344"/>
            <ac:cxnSpMk id="5" creationId="{B480E998-CBF2-485A-9A7B-18587EC842A3}"/>
          </ac:cxnSpMkLst>
        </pc:cxnChg>
        <pc:cxnChg chg="del">
          <ac:chgData name="Marco Diomede" userId="8d49c4fe-ae78-4088-b96d-bdbaf858331b" providerId="ADAL" clId="{9D1CA597-78D0-4DCF-9125-41809BB427EC}" dt="2020-06-14T20:50:44.109" v="74" actId="478"/>
          <ac:cxnSpMkLst>
            <pc:docMk/>
            <pc:sldMk cId="4138514416" sldId="344"/>
            <ac:cxnSpMk id="8" creationId="{9BC95660-5C91-4D4E-9EB6-76AECD633612}"/>
          </ac:cxnSpMkLst>
        </pc:cxnChg>
        <pc:cxnChg chg="del">
          <ac:chgData name="Marco Diomede" userId="8d49c4fe-ae78-4088-b96d-bdbaf858331b" providerId="ADAL" clId="{9D1CA597-78D0-4DCF-9125-41809BB427EC}" dt="2020-06-14T20:50:44.109" v="74" actId="478"/>
          <ac:cxnSpMkLst>
            <pc:docMk/>
            <pc:sldMk cId="4138514416" sldId="344"/>
            <ac:cxnSpMk id="15" creationId="{175625D5-8607-4CB5-A330-E4B7AB6E7F06}"/>
          </ac:cxnSpMkLst>
        </pc:cxnChg>
        <pc:cxnChg chg="del">
          <ac:chgData name="Marco Diomede" userId="8d49c4fe-ae78-4088-b96d-bdbaf858331b" providerId="ADAL" clId="{9D1CA597-78D0-4DCF-9125-41809BB427EC}" dt="2020-06-14T20:50:44.109" v="74" actId="478"/>
          <ac:cxnSpMkLst>
            <pc:docMk/>
            <pc:sldMk cId="4138514416" sldId="344"/>
            <ac:cxnSpMk id="17" creationId="{CFFE1C51-E523-4C05-8D28-52C1AD78739E}"/>
          </ac:cxnSpMkLst>
        </pc:cxnChg>
        <pc:cxnChg chg="add mod">
          <ac:chgData name="Marco Diomede" userId="8d49c4fe-ae78-4088-b96d-bdbaf858331b" providerId="ADAL" clId="{9D1CA597-78D0-4DCF-9125-41809BB427EC}" dt="2020-06-14T20:52:03.020" v="80"/>
          <ac:cxnSpMkLst>
            <pc:docMk/>
            <pc:sldMk cId="4138514416" sldId="344"/>
            <ac:cxnSpMk id="20" creationId="{7FA3D60B-A52F-4891-96A3-356AC9118FCA}"/>
          </ac:cxnSpMkLst>
        </pc:cxnChg>
        <pc:cxnChg chg="add mod">
          <ac:chgData name="Marco Diomede" userId="8d49c4fe-ae78-4088-b96d-bdbaf858331b" providerId="ADAL" clId="{9D1CA597-78D0-4DCF-9125-41809BB427EC}" dt="2020-06-14T20:52:03.020" v="80"/>
          <ac:cxnSpMkLst>
            <pc:docMk/>
            <pc:sldMk cId="4138514416" sldId="344"/>
            <ac:cxnSpMk id="21" creationId="{817D2A34-309E-4607-913B-521464832001}"/>
          </ac:cxnSpMkLst>
        </pc:cxnChg>
        <pc:cxnChg chg="add mod">
          <ac:chgData name="Marco Diomede" userId="8d49c4fe-ae78-4088-b96d-bdbaf858331b" providerId="ADAL" clId="{9D1CA597-78D0-4DCF-9125-41809BB427EC}" dt="2020-06-14T20:52:03.020" v="80"/>
          <ac:cxnSpMkLst>
            <pc:docMk/>
            <pc:sldMk cId="4138514416" sldId="344"/>
            <ac:cxnSpMk id="22" creationId="{7DDC3EED-CE1E-429E-89B3-A46E10222341}"/>
          </ac:cxnSpMkLst>
        </pc:cxnChg>
        <pc:cxnChg chg="add mod">
          <ac:chgData name="Marco Diomede" userId="8d49c4fe-ae78-4088-b96d-bdbaf858331b" providerId="ADAL" clId="{9D1CA597-78D0-4DCF-9125-41809BB427EC}" dt="2020-06-14T20:52:03.020" v="80"/>
          <ac:cxnSpMkLst>
            <pc:docMk/>
            <pc:sldMk cId="4138514416" sldId="344"/>
            <ac:cxnSpMk id="23" creationId="{6A3C7CE1-0099-4D41-AC8C-05AC057C7A57}"/>
          </ac:cxnSpMkLst>
        </pc:cxnChg>
        <pc:cxnChg chg="add del mod">
          <ac:chgData name="Marco Diomede" userId="8d49c4fe-ae78-4088-b96d-bdbaf858331b" providerId="ADAL" clId="{9D1CA597-78D0-4DCF-9125-41809BB427EC}" dt="2020-06-14T20:52:56.299" v="84"/>
          <ac:cxnSpMkLst>
            <pc:docMk/>
            <pc:sldMk cId="4138514416" sldId="344"/>
            <ac:cxnSpMk id="36" creationId="{D5B3F60A-4DBC-4974-8C2B-9A69D3D90DB2}"/>
          </ac:cxnSpMkLst>
        </pc:cxnChg>
        <pc:cxnChg chg="add del mod">
          <ac:chgData name="Marco Diomede" userId="8d49c4fe-ae78-4088-b96d-bdbaf858331b" providerId="ADAL" clId="{9D1CA597-78D0-4DCF-9125-41809BB427EC}" dt="2020-06-14T20:52:56.299" v="84"/>
          <ac:cxnSpMkLst>
            <pc:docMk/>
            <pc:sldMk cId="4138514416" sldId="344"/>
            <ac:cxnSpMk id="37" creationId="{D59E0C05-92F4-4AB7-8274-2D93A0FFAD1D}"/>
          </ac:cxnSpMkLst>
        </pc:cxnChg>
        <pc:cxnChg chg="add del mod">
          <ac:chgData name="Marco Diomede" userId="8d49c4fe-ae78-4088-b96d-bdbaf858331b" providerId="ADAL" clId="{9D1CA597-78D0-4DCF-9125-41809BB427EC}" dt="2020-06-14T20:52:56.299" v="84"/>
          <ac:cxnSpMkLst>
            <pc:docMk/>
            <pc:sldMk cId="4138514416" sldId="344"/>
            <ac:cxnSpMk id="38" creationId="{F65DE982-71D5-4DC0-85FE-4451ADC61B78}"/>
          </ac:cxnSpMkLst>
        </pc:cxnChg>
        <pc:cxnChg chg="add del mod">
          <ac:chgData name="Marco Diomede" userId="8d49c4fe-ae78-4088-b96d-bdbaf858331b" providerId="ADAL" clId="{9D1CA597-78D0-4DCF-9125-41809BB427EC}" dt="2020-06-14T20:52:56.299" v="84"/>
          <ac:cxnSpMkLst>
            <pc:docMk/>
            <pc:sldMk cId="4138514416" sldId="344"/>
            <ac:cxnSpMk id="39" creationId="{46023B76-63FE-4D11-AA5E-94990C27B374}"/>
          </ac:cxnSpMkLst>
        </pc:cxnChg>
        <pc:cxnChg chg="add mod">
          <ac:chgData name="Marco Diomede" userId="8d49c4fe-ae78-4088-b96d-bdbaf858331b" providerId="ADAL" clId="{9D1CA597-78D0-4DCF-9125-41809BB427EC}" dt="2020-06-14T20:53:15.727" v="86" actId="1076"/>
          <ac:cxnSpMkLst>
            <pc:docMk/>
            <pc:sldMk cId="4138514416" sldId="344"/>
            <ac:cxnSpMk id="51" creationId="{FC9F7BA3-353A-4250-9561-9326DCD02809}"/>
          </ac:cxnSpMkLst>
        </pc:cxnChg>
        <pc:cxnChg chg="add mod">
          <ac:chgData name="Marco Diomede" userId="8d49c4fe-ae78-4088-b96d-bdbaf858331b" providerId="ADAL" clId="{9D1CA597-78D0-4DCF-9125-41809BB427EC}" dt="2020-06-14T20:53:15.727" v="86" actId="1076"/>
          <ac:cxnSpMkLst>
            <pc:docMk/>
            <pc:sldMk cId="4138514416" sldId="344"/>
            <ac:cxnSpMk id="52" creationId="{2B5C7C82-2A78-417A-B120-AA9E658D68C9}"/>
          </ac:cxnSpMkLst>
        </pc:cxnChg>
        <pc:cxnChg chg="add mod">
          <ac:chgData name="Marco Diomede" userId="8d49c4fe-ae78-4088-b96d-bdbaf858331b" providerId="ADAL" clId="{9D1CA597-78D0-4DCF-9125-41809BB427EC}" dt="2020-06-14T20:53:15.727" v="86" actId="1076"/>
          <ac:cxnSpMkLst>
            <pc:docMk/>
            <pc:sldMk cId="4138514416" sldId="344"/>
            <ac:cxnSpMk id="53" creationId="{2FE3B2EB-1978-48D9-9AC9-C72470255B90}"/>
          </ac:cxnSpMkLst>
        </pc:cxnChg>
        <pc:cxnChg chg="add mod">
          <ac:chgData name="Marco Diomede" userId="8d49c4fe-ae78-4088-b96d-bdbaf858331b" providerId="ADAL" clId="{9D1CA597-78D0-4DCF-9125-41809BB427EC}" dt="2020-06-14T20:53:15.727" v="86" actId="1076"/>
          <ac:cxnSpMkLst>
            <pc:docMk/>
            <pc:sldMk cId="4138514416" sldId="344"/>
            <ac:cxnSpMk id="54" creationId="{06496F0D-B30F-4E8C-9E12-DAD840066DF4}"/>
          </ac:cxnSpMkLst>
        </pc:cxnChg>
      </pc:sldChg>
      <pc:sldChg chg="addSp delSp modSp add mod">
        <pc:chgData name="Marco Diomede" userId="8d49c4fe-ae78-4088-b96d-bdbaf858331b" providerId="ADAL" clId="{9D1CA597-78D0-4DCF-9125-41809BB427EC}" dt="2020-06-15T19:30:28.498" v="1398" actId="20577"/>
        <pc:sldMkLst>
          <pc:docMk/>
          <pc:sldMk cId="179943339" sldId="345"/>
        </pc:sldMkLst>
        <pc:spChg chg="del">
          <ac:chgData name="Marco Diomede" userId="8d49c4fe-ae78-4088-b96d-bdbaf858331b" providerId="ADAL" clId="{9D1CA597-78D0-4DCF-9125-41809BB427EC}" dt="2020-06-14T20:50:50.898" v="75" actId="478"/>
          <ac:spMkLst>
            <pc:docMk/>
            <pc:sldMk cId="179943339" sldId="345"/>
            <ac:spMk id="3" creationId="{00000000-0000-0000-0000-000000000000}"/>
          </ac:spMkLst>
        </pc:spChg>
        <pc:spChg chg="add mod">
          <ac:chgData name="Marco Diomede" userId="8d49c4fe-ae78-4088-b96d-bdbaf858331b" providerId="ADAL" clId="{9D1CA597-78D0-4DCF-9125-41809BB427EC}" dt="2020-06-15T17:21:56.190" v="800" actId="14100"/>
          <ac:spMkLst>
            <pc:docMk/>
            <pc:sldMk cId="179943339" sldId="345"/>
            <ac:spMk id="3" creationId="{F2B39D0B-68C5-433F-95BE-52BEB4877A41}"/>
          </ac:spMkLst>
        </pc:spChg>
        <pc:spChg chg="add mod">
          <ac:chgData name="Marco Diomede" userId="8d49c4fe-ae78-4088-b96d-bdbaf858331b" providerId="ADAL" clId="{9D1CA597-78D0-4DCF-9125-41809BB427EC}" dt="2020-06-15T19:30:28.498" v="1398" actId="20577"/>
          <ac:spMkLst>
            <pc:docMk/>
            <pc:sldMk cId="179943339" sldId="345"/>
            <ac:spMk id="4" creationId="{4A716E46-5DDE-4B51-BFD6-1A826F6810E4}"/>
          </ac:spMkLst>
        </pc:spChg>
        <pc:spChg chg="add mod">
          <ac:chgData name="Marco Diomede" userId="8d49c4fe-ae78-4088-b96d-bdbaf858331b" providerId="ADAL" clId="{9D1CA597-78D0-4DCF-9125-41809BB427EC}" dt="2020-06-15T17:23:11.094" v="808" actId="1036"/>
          <ac:spMkLst>
            <pc:docMk/>
            <pc:sldMk cId="179943339" sldId="345"/>
            <ac:spMk id="5" creationId="{3BF507EB-975D-40FB-9D6D-6ED4CEB2E4F2}"/>
          </ac:spMkLst>
        </pc:spChg>
        <pc:spChg chg="add del mod">
          <ac:chgData name="Marco Diomede" userId="8d49c4fe-ae78-4088-b96d-bdbaf858331b" providerId="ADAL" clId="{9D1CA597-78D0-4DCF-9125-41809BB427EC}" dt="2020-06-14T20:54:07.246" v="93" actId="478"/>
          <ac:spMkLst>
            <pc:docMk/>
            <pc:sldMk cId="179943339" sldId="345"/>
            <ac:spMk id="6" creationId="{B778F309-05EE-4F61-88BB-6769C12798F2}"/>
          </ac:spMkLst>
        </pc:spChg>
        <pc:spChg chg="del">
          <ac:chgData name="Marco Diomede" userId="8d49c4fe-ae78-4088-b96d-bdbaf858331b" providerId="ADAL" clId="{9D1CA597-78D0-4DCF-9125-41809BB427EC}" dt="2020-06-14T20:50:50.898" v="75" actId="478"/>
          <ac:spMkLst>
            <pc:docMk/>
            <pc:sldMk cId="179943339" sldId="345"/>
            <ac:spMk id="9" creationId="{64F9D9AC-96C3-4693-BEB3-658CAB4AD8A3}"/>
          </ac:spMkLst>
        </pc:spChg>
        <pc:spChg chg="del">
          <ac:chgData name="Marco Diomede" userId="8d49c4fe-ae78-4088-b96d-bdbaf858331b" providerId="ADAL" clId="{9D1CA597-78D0-4DCF-9125-41809BB427EC}" dt="2020-06-14T20:50:50.898" v="75" actId="478"/>
          <ac:spMkLst>
            <pc:docMk/>
            <pc:sldMk cId="179943339" sldId="345"/>
            <ac:spMk id="13" creationId="{7F0AB645-31B9-4A6D-8B98-79B028365A61}"/>
          </ac:spMkLst>
        </pc:spChg>
        <pc:spChg chg="add mod">
          <ac:chgData name="Marco Diomede" userId="8d49c4fe-ae78-4088-b96d-bdbaf858331b" providerId="ADAL" clId="{9D1CA597-78D0-4DCF-9125-41809BB427EC}" dt="2020-06-15T17:23:37.314" v="821" actId="1076"/>
          <ac:spMkLst>
            <pc:docMk/>
            <pc:sldMk cId="179943339" sldId="345"/>
            <ac:spMk id="16" creationId="{A91311AF-286D-4FAB-97F1-029FE49E7838}"/>
          </ac:spMkLst>
        </pc:spChg>
        <pc:spChg chg="del">
          <ac:chgData name="Marco Diomede" userId="8d49c4fe-ae78-4088-b96d-bdbaf858331b" providerId="ADAL" clId="{9D1CA597-78D0-4DCF-9125-41809BB427EC}" dt="2020-06-14T20:50:50.898" v="75" actId="478"/>
          <ac:spMkLst>
            <pc:docMk/>
            <pc:sldMk cId="179943339" sldId="345"/>
            <ac:spMk id="16" creationId="{AB23EBCD-152C-401A-90D7-CC7508BA8DAF}"/>
          </ac:spMkLst>
        </pc:spChg>
        <pc:spChg chg="add mod">
          <ac:chgData name="Marco Diomede" userId="8d49c4fe-ae78-4088-b96d-bdbaf858331b" providerId="ADAL" clId="{9D1CA597-78D0-4DCF-9125-41809BB427EC}" dt="2020-06-15T17:24:17.168" v="836" actId="1076"/>
          <ac:spMkLst>
            <pc:docMk/>
            <pc:sldMk cId="179943339" sldId="345"/>
            <ac:spMk id="17" creationId="{109D9EED-F123-48CA-82AF-4046F99FCF37}"/>
          </ac:spMkLst>
        </pc:spChg>
        <pc:spChg chg="add mod">
          <ac:chgData name="Marco Diomede" userId="8d49c4fe-ae78-4088-b96d-bdbaf858331b" providerId="ADAL" clId="{9D1CA597-78D0-4DCF-9125-41809BB427EC}" dt="2020-06-14T20:54:53.790" v="101" actId="1076"/>
          <ac:spMkLst>
            <pc:docMk/>
            <pc:sldMk cId="179943339" sldId="345"/>
            <ac:spMk id="18" creationId="{E169A077-7623-456D-9C61-F4931FDF0B8C}"/>
          </ac:spMkLst>
        </pc:spChg>
        <pc:spChg chg="add mod">
          <ac:chgData name="Marco Diomede" userId="8d49c4fe-ae78-4088-b96d-bdbaf858331b" providerId="ADAL" clId="{9D1CA597-78D0-4DCF-9125-41809BB427EC}" dt="2020-06-15T17:43:05.816" v="928" actId="1035"/>
          <ac:spMkLst>
            <pc:docMk/>
            <pc:sldMk cId="179943339" sldId="345"/>
            <ac:spMk id="19" creationId="{AE464F73-C37B-4D0B-AF87-EAE3419B1F25}"/>
          </ac:spMkLst>
        </pc:spChg>
        <pc:spChg chg="add mod">
          <ac:chgData name="Marco Diomede" userId="8d49c4fe-ae78-4088-b96d-bdbaf858331b" providerId="ADAL" clId="{9D1CA597-78D0-4DCF-9125-41809BB427EC}" dt="2020-06-15T17:21:32.946" v="799" actId="1035"/>
          <ac:spMkLst>
            <pc:docMk/>
            <pc:sldMk cId="179943339" sldId="345"/>
            <ac:spMk id="25" creationId="{F74E35BA-F487-4F26-80A3-40D5BEC294A5}"/>
          </ac:spMkLst>
        </pc:spChg>
        <pc:spChg chg="add mod">
          <ac:chgData name="Marco Diomede" userId="8d49c4fe-ae78-4088-b96d-bdbaf858331b" providerId="ADAL" clId="{9D1CA597-78D0-4DCF-9125-41809BB427EC}" dt="2020-06-15T17:39:58.859" v="915" actId="113"/>
          <ac:spMkLst>
            <pc:docMk/>
            <pc:sldMk cId="179943339" sldId="345"/>
            <ac:spMk id="28" creationId="{6D31B9B1-D25A-4FB9-8AD5-099428EF0CB4}"/>
          </ac:spMkLst>
        </pc:spChg>
        <pc:picChg chg="del">
          <ac:chgData name="Marco Diomede" userId="8d49c4fe-ae78-4088-b96d-bdbaf858331b" providerId="ADAL" clId="{9D1CA597-78D0-4DCF-9125-41809BB427EC}" dt="2020-06-14T20:50:50.898" v="75" actId="478"/>
          <ac:picMkLst>
            <pc:docMk/>
            <pc:sldMk cId="179943339" sldId="345"/>
            <ac:picMk id="14" creationId="{02BC07CD-6EA3-4776-A888-FFA1E89B250E}"/>
          </ac:picMkLst>
        </pc:picChg>
        <pc:picChg chg="add del mod">
          <ac:chgData name="Marco Diomede" userId="8d49c4fe-ae78-4088-b96d-bdbaf858331b" providerId="ADAL" clId="{9D1CA597-78D0-4DCF-9125-41809BB427EC}" dt="2020-06-14T20:54:30.574" v="96" actId="478"/>
          <ac:picMkLst>
            <pc:docMk/>
            <pc:sldMk cId="179943339" sldId="345"/>
            <ac:picMk id="19" creationId="{F4C1ECD8-9186-4E5D-9835-5718DB7CC1DB}"/>
          </ac:picMkLst>
        </pc:picChg>
        <pc:picChg chg="add mod">
          <ac:chgData name="Marco Diomede" userId="8d49c4fe-ae78-4088-b96d-bdbaf858331b" providerId="ADAL" clId="{9D1CA597-78D0-4DCF-9125-41809BB427EC}" dt="2020-06-15T16:33:52.378" v="539"/>
          <ac:picMkLst>
            <pc:docMk/>
            <pc:sldMk cId="179943339" sldId="345"/>
            <ac:picMk id="20" creationId="{113AB195-F9E9-4019-B94E-79D102D6CA09}"/>
          </ac:picMkLst>
        </pc:picChg>
        <pc:picChg chg="add mod">
          <ac:chgData name="Marco Diomede" userId="8d49c4fe-ae78-4088-b96d-bdbaf858331b" providerId="ADAL" clId="{9D1CA597-78D0-4DCF-9125-41809BB427EC}" dt="2020-06-14T20:54:26.729" v="95" actId="1076"/>
          <ac:picMkLst>
            <pc:docMk/>
            <pc:sldMk cId="179943339" sldId="345"/>
            <ac:picMk id="21" creationId="{2991102C-8332-45D9-A551-DCB3D744A88A}"/>
          </ac:picMkLst>
        </pc:picChg>
        <pc:picChg chg="add mod">
          <ac:chgData name="Marco Diomede" userId="8d49c4fe-ae78-4088-b96d-bdbaf858331b" providerId="ADAL" clId="{9D1CA597-78D0-4DCF-9125-41809BB427EC}" dt="2020-06-14T20:54:26.729" v="95" actId="1076"/>
          <ac:picMkLst>
            <pc:docMk/>
            <pc:sldMk cId="179943339" sldId="345"/>
            <ac:picMk id="22" creationId="{9A9EC307-972E-45BD-A297-502A267E8E00}"/>
          </ac:picMkLst>
        </pc:picChg>
        <pc:picChg chg="add mod">
          <ac:chgData name="Marco Diomede" userId="8d49c4fe-ae78-4088-b96d-bdbaf858331b" providerId="ADAL" clId="{9D1CA597-78D0-4DCF-9125-41809BB427EC}" dt="2020-06-14T20:54:26.729" v="95" actId="1076"/>
          <ac:picMkLst>
            <pc:docMk/>
            <pc:sldMk cId="179943339" sldId="345"/>
            <ac:picMk id="23" creationId="{58EBE092-D349-425E-892F-FADF00C4FDF2}"/>
          </ac:picMkLst>
        </pc:picChg>
        <pc:picChg chg="add mod">
          <ac:chgData name="Marco Diomede" userId="8d49c4fe-ae78-4088-b96d-bdbaf858331b" providerId="ADAL" clId="{9D1CA597-78D0-4DCF-9125-41809BB427EC}" dt="2020-06-15T17:21:32.946" v="799" actId="1035"/>
          <ac:picMkLst>
            <pc:docMk/>
            <pc:sldMk cId="179943339" sldId="345"/>
            <ac:picMk id="24" creationId="{CB9F66FE-C776-483D-A07A-B75E320C1DD4}"/>
          </ac:picMkLst>
        </pc:picChg>
        <pc:picChg chg="add mod">
          <ac:chgData name="Marco Diomede" userId="8d49c4fe-ae78-4088-b96d-bdbaf858331b" providerId="ADAL" clId="{9D1CA597-78D0-4DCF-9125-41809BB427EC}" dt="2020-06-15T17:21:32.946" v="799" actId="1035"/>
          <ac:picMkLst>
            <pc:docMk/>
            <pc:sldMk cId="179943339" sldId="345"/>
            <ac:picMk id="27" creationId="{965749FD-1980-4DAC-9CD5-13E7D55C6F1A}"/>
          </ac:picMkLst>
        </pc:picChg>
        <pc:cxnChg chg="del">
          <ac:chgData name="Marco Diomede" userId="8d49c4fe-ae78-4088-b96d-bdbaf858331b" providerId="ADAL" clId="{9D1CA597-78D0-4DCF-9125-41809BB427EC}" dt="2020-06-14T20:50:50.898" v="75" actId="478"/>
          <ac:cxnSpMkLst>
            <pc:docMk/>
            <pc:sldMk cId="179943339" sldId="345"/>
            <ac:cxnSpMk id="5" creationId="{B480E998-CBF2-485A-9A7B-18587EC842A3}"/>
          </ac:cxnSpMkLst>
        </pc:cxnChg>
        <pc:cxnChg chg="del">
          <ac:chgData name="Marco Diomede" userId="8d49c4fe-ae78-4088-b96d-bdbaf858331b" providerId="ADAL" clId="{9D1CA597-78D0-4DCF-9125-41809BB427EC}" dt="2020-06-14T20:50:50.898" v="75" actId="478"/>
          <ac:cxnSpMkLst>
            <pc:docMk/>
            <pc:sldMk cId="179943339" sldId="345"/>
            <ac:cxnSpMk id="8" creationId="{9BC95660-5C91-4D4E-9EB6-76AECD633612}"/>
          </ac:cxnSpMkLst>
        </pc:cxnChg>
        <pc:cxnChg chg="del">
          <ac:chgData name="Marco Diomede" userId="8d49c4fe-ae78-4088-b96d-bdbaf858331b" providerId="ADAL" clId="{9D1CA597-78D0-4DCF-9125-41809BB427EC}" dt="2020-06-14T20:50:50.898" v="75" actId="478"/>
          <ac:cxnSpMkLst>
            <pc:docMk/>
            <pc:sldMk cId="179943339" sldId="345"/>
            <ac:cxnSpMk id="15" creationId="{175625D5-8607-4CB5-A330-E4B7AB6E7F06}"/>
          </ac:cxnSpMkLst>
        </pc:cxnChg>
        <pc:cxnChg chg="del">
          <ac:chgData name="Marco Diomede" userId="8d49c4fe-ae78-4088-b96d-bdbaf858331b" providerId="ADAL" clId="{9D1CA597-78D0-4DCF-9125-41809BB427EC}" dt="2020-06-14T20:50:50.898" v="75" actId="478"/>
          <ac:cxnSpMkLst>
            <pc:docMk/>
            <pc:sldMk cId="179943339" sldId="345"/>
            <ac:cxnSpMk id="17" creationId="{CFFE1C51-E523-4C05-8D28-52C1AD78739E}"/>
          </ac:cxnSpMkLst>
        </pc:cxnChg>
        <pc:cxnChg chg="add mod">
          <ac:chgData name="Marco Diomede" userId="8d49c4fe-ae78-4088-b96d-bdbaf858331b" providerId="ADAL" clId="{9D1CA597-78D0-4DCF-9125-41809BB427EC}" dt="2020-06-15T17:21:32.946" v="799" actId="1035"/>
          <ac:cxnSpMkLst>
            <pc:docMk/>
            <pc:sldMk cId="179943339" sldId="345"/>
            <ac:cxnSpMk id="26" creationId="{9873F2AC-16F9-476A-8A31-1428ECCD3457}"/>
          </ac:cxnSpMkLst>
        </pc:cxnChg>
      </pc:sldChg>
      <pc:sldChg chg="addSp delSp modSp add mod">
        <pc:chgData name="Marco Diomede" userId="8d49c4fe-ae78-4088-b96d-bdbaf858331b" providerId="ADAL" clId="{9D1CA597-78D0-4DCF-9125-41809BB427EC}" dt="2020-06-15T18:01:15.333" v="978" actId="1036"/>
        <pc:sldMkLst>
          <pc:docMk/>
          <pc:sldMk cId="2751193525" sldId="346"/>
        </pc:sldMkLst>
        <pc:spChg chg="add mod">
          <ac:chgData name="Marco Diomede" userId="8d49c4fe-ae78-4088-b96d-bdbaf858331b" providerId="ADAL" clId="{9D1CA597-78D0-4DCF-9125-41809BB427EC}" dt="2020-06-14T21:19:22.761" v="237" actId="1076"/>
          <ac:spMkLst>
            <pc:docMk/>
            <pc:sldMk cId="2751193525" sldId="346"/>
            <ac:spMk id="6" creationId="{46A88604-3EA3-45BD-A907-549DC10F6AEB}"/>
          </ac:spMkLst>
        </pc:spChg>
        <pc:spChg chg="add mod">
          <ac:chgData name="Marco Diomede" userId="8d49c4fe-ae78-4088-b96d-bdbaf858331b" providerId="ADAL" clId="{9D1CA597-78D0-4DCF-9125-41809BB427EC}" dt="2020-06-15T18:01:15.333" v="978" actId="1036"/>
          <ac:spMkLst>
            <pc:docMk/>
            <pc:sldMk cId="2751193525" sldId="346"/>
            <ac:spMk id="7" creationId="{74F0C12E-7846-4F2D-8F51-254675625C35}"/>
          </ac:spMkLst>
        </pc:spChg>
        <pc:spChg chg="mod">
          <ac:chgData name="Marco Diomede" userId="8d49c4fe-ae78-4088-b96d-bdbaf858331b" providerId="ADAL" clId="{9D1CA597-78D0-4DCF-9125-41809BB427EC}" dt="2020-06-15T17:48:55.520" v="969" actId="20577"/>
          <ac:spMkLst>
            <pc:docMk/>
            <pc:sldMk cId="2751193525" sldId="346"/>
            <ac:spMk id="22" creationId="{11AC5E3D-1A51-431C-9815-6887736379AF}"/>
          </ac:spMkLst>
        </pc:spChg>
        <pc:spChg chg="mod">
          <ac:chgData name="Marco Diomede" userId="8d49c4fe-ae78-4088-b96d-bdbaf858331b" providerId="ADAL" clId="{9D1CA597-78D0-4DCF-9125-41809BB427EC}" dt="2020-06-14T21:14:55.434" v="216" actId="164"/>
          <ac:spMkLst>
            <pc:docMk/>
            <pc:sldMk cId="2751193525" sldId="346"/>
            <ac:spMk id="23" creationId="{8FC31DB4-B6A0-40CC-AB45-0FD86A8C3ED4}"/>
          </ac:spMkLst>
        </pc:spChg>
        <pc:spChg chg="mod">
          <ac:chgData name="Marco Diomede" userId="8d49c4fe-ae78-4088-b96d-bdbaf858331b" providerId="ADAL" clId="{9D1CA597-78D0-4DCF-9125-41809BB427EC}" dt="2020-06-14T21:16:29.596" v="224" actId="1076"/>
          <ac:spMkLst>
            <pc:docMk/>
            <pc:sldMk cId="2751193525" sldId="346"/>
            <ac:spMk id="28" creationId="{BFFBB62A-2B29-4679-8AAE-A8632F997DD6}"/>
          </ac:spMkLst>
        </pc:spChg>
        <pc:spChg chg="mod">
          <ac:chgData name="Marco Diomede" userId="8d49c4fe-ae78-4088-b96d-bdbaf858331b" providerId="ADAL" clId="{9D1CA597-78D0-4DCF-9125-41809BB427EC}" dt="2020-06-14T21:16:14.999" v="223" actId="1076"/>
          <ac:spMkLst>
            <pc:docMk/>
            <pc:sldMk cId="2751193525" sldId="346"/>
            <ac:spMk id="29" creationId="{8F85E477-BD68-4F17-ABDF-A569546CB4A2}"/>
          </ac:spMkLst>
        </pc:spChg>
        <pc:spChg chg="del">
          <ac:chgData name="Marco Diomede" userId="8d49c4fe-ae78-4088-b96d-bdbaf858331b" providerId="ADAL" clId="{9D1CA597-78D0-4DCF-9125-41809BB427EC}" dt="2020-06-14T21:14:42.582" v="215" actId="478"/>
          <ac:spMkLst>
            <pc:docMk/>
            <pc:sldMk cId="2751193525" sldId="346"/>
            <ac:spMk id="31" creationId="{E8278AB9-898B-474F-ABEA-4B484E6DB4AB}"/>
          </ac:spMkLst>
        </pc:spChg>
        <pc:spChg chg="mod">
          <ac:chgData name="Marco Diomede" userId="8d49c4fe-ae78-4088-b96d-bdbaf858331b" providerId="ADAL" clId="{9D1CA597-78D0-4DCF-9125-41809BB427EC}" dt="2020-06-14T21:15:35.117" v="221" actId="14100"/>
          <ac:spMkLst>
            <pc:docMk/>
            <pc:sldMk cId="2751193525" sldId="346"/>
            <ac:spMk id="33" creationId="{CCB0373A-5D03-480E-8E5F-5ED7A71B44D1}"/>
          </ac:spMkLst>
        </pc:spChg>
        <pc:grpChg chg="add mod">
          <ac:chgData name="Marco Diomede" userId="8d49c4fe-ae78-4088-b96d-bdbaf858331b" providerId="ADAL" clId="{9D1CA597-78D0-4DCF-9125-41809BB427EC}" dt="2020-06-14T21:15:10.452" v="219" actId="1076"/>
          <ac:grpSpMkLst>
            <pc:docMk/>
            <pc:sldMk cId="2751193525" sldId="346"/>
            <ac:grpSpMk id="3" creationId="{288747AD-58CF-40ED-AFB0-947F71C652CD}"/>
          </ac:grpSpMkLst>
        </pc:grpChg>
        <pc:grpChg chg="mod">
          <ac:chgData name="Marco Diomede" userId="8d49c4fe-ae78-4088-b96d-bdbaf858331b" providerId="ADAL" clId="{9D1CA597-78D0-4DCF-9125-41809BB427EC}" dt="2020-06-14T21:14:55.434" v="216" actId="164"/>
          <ac:grpSpMkLst>
            <pc:docMk/>
            <pc:sldMk cId="2751193525" sldId="346"/>
            <ac:grpSpMk id="25" creationId="{23E34461-8002-40A3-B031-50748EF56BD3}"/>
          </ac:grpSpMkLst>
        </pc:grpChg>
        <pc:graphicFrameChg chg="del">
          <ac:chgData name="Marco Diomede" userId="8d49c4fe-ae78-4088-b96d-bdbaf858331b" providerId="ADAL" clId="{9D1CA597-78D0-4DCF-9125-41809BB427EC}" dt="2020-06-14T21:14:30.943" v="211" actId="478"/>
          <ac:graphicFrameMkLst>
            <pc:docMk/>
            <pc:sldMk cId="2751193525" sldId="346"/>
            <ac:graphicFrameMk id="13" creationId="{7CA8BFB7-49B1-42B2-B588-CD5BA902B073}"/>
          </ac:graphicFrameMkLst>
        </pc:graphicFrameChg>
        <pc:graphicFrameChg chg="del">
          <ac:chgData name="Marco Diomede" userId="8d49c4fe-ae78-4088-b96d-bdbaf858331b" providerId="ADAL" clId="{9D1CA597-78D0-4DCF-9125-41809BB427EC}" dt="2020-06-14T21:14:34.301" v="212" actId="478"/>
          <ac:graphicFrameMkLst>
            <pc:docMk/>
            <pc:sldMk cId="2751193525" sldId="346"/>
            <ac:graphicFrameMk id="14" creationId="{0199FBAB-9AE4-4096-92BB-4885056BCD42}"/>
          </ac:graphicFrameMkLst>
        </pc:graphicFrameChg>
        <pc:cxnChg chg="add mod">
          <ac:chgData name="Marco Diomede" userId="8d49c4fe-ae78-4088-b96d-bdbaf858331b" providerId="ADAL" clId="{9D1CA597-78D0-4DCF-9125-41809BB427EC}" dt="2020-06-14T21:18:59.049" v="230" actId="1076"/>
          <ac:cxnSpMkLst>
            <pc:docMk/>
            <pc:sldMk cId="2751193525" sldId="346"/>
            <ac:cxnSpMk id="5" creationId="{F95EA2BC-79B8-4D2F-AE6E-24AD494FCC26}"/>
          </ac:cxnSpMkLst>
        </pc:cxnChg>
        <pc:cxnChg chg="mod">
          <ac:chgData name="Marco Diomede" userId="8d49c4fe-ae78-4088-b96d-bdbaf858331b" providerId="ADAL" clId="{9D1CA597-78D0-4DCF-9125-41809BB427EC}" dt="2020-06-14T21:15:17.180" v="220" actId="1076"/>
          <ac:cxnSpMkLst>
            <pc:docMk/>
            <pc:sldMk cId="2751193525" sldId="346"/>
            <ac:cxnSpMk id="40" creationId="{46551F6C-1307-4978-B527-D0C35FAF956E}"/>
          </ac:cxnSpMkLst>
        </pc:cxnChg>
      </pc:sldChg>
      <pc:sldChg chg="addSp modSp add mod">
        <pc:chgData name="Marco Diomede" userId="8d49c4fe-ae78-4088-b96d-bdbaf858331b" providerId="ADAL" clId="{9D1CA597-78D0-4DCF-9125-41809BB427EC}" dt="2020-06-15T17:18:48.788" v="779" actId="1076"/>
        <pc:sldMkLst>
          <pc:docMk/>
          <pc:sldMk cId="1746743550" sldId="347"/>
        </pc:sldMkLst>
        <pc:spChg chg="mod">
          <ac:chgData name="Marco Diomede" userId="8d49c4fe-ae78-4088-b96d-bdbaf858331b" providerId="ADAL" clId="{9D1CA597-78D0-4DCF-9125-41809BB427EC}" dt="2020-06-15T17:06:20.614" v="684" actId="20577"/>
          <ac:spMkLst>
            <pc:docMk/>
            <pc:sldMk cId="1746743550" sldId="347"/>
            <ac:spMk id="3" creationId="{00000000-0000-0000-0000-000000000000}"/>
          </ac:spMkLst>
        </pc:spChg>
        <pc:spChg chg="add mod">
          <ac:chgData name="Marco Diomede" userId="8d49c4fe-ae78-4088-b96d-bdbaf858331b" providerId="ADAL" clId="{9D1CA597-78D0-4DCF-9125-41809BB427EC}" dt="2020-06-15T17:18:30.076" v="774" actId="1076"/>
          <ac:spMkLst>
            <pc:docMk/>
            <pc:sldMk cId="1746743550" sldId="347"/>
            <ac:spMk id="12" creationId="{D024490E-A3FC-49F4-B882-6BD48C236439}"/>
          </ac:spMkLst>
        </pc:spChg>
        <pc:spChg chg="mod">
          <ac:chgData name="Marco Diomede" userId="8d49c4fe-ae78-4088-b96d-bdbaf858331b" providerId="ADAL" clId="{9D1CA597-78D0-4DCF-9125-41809BB427EC}" dt="2020-06-15T17:18:48.788" v="779" actId="1076"/>
          <ac:spMkLst>
            <pc:docMk/>
            <pc:sldMk cId="1746743550" sldId="347"/>
            <ac:spMk id="13" creationId="{7F0AB645-31B9-4A6D-8B98-79B028365A61}"/>
          </ac:spMkLst>
        </pc:spChg>
        <pc:picChg chg="mod">
          <ac:chgData name="Marco Diomede" userId="8d49c4fe-ae78-4088-b96d-bdbaf858331b" providerId="ADAL" clId="{9D1CA597-78D0-4DCF-9125-41809BB427EC}" dt="2020-06-15T17:18:45.203" v="778" actId="1076"/>
          <ac:picMkLst>
            <pc:docMk/>
            <pc:sldMk cId="1746743550" sldId="347"/>
            <ac:picMk id="14" creationId="{02BC07CD-6EA3-4776-A888-FFA1E89B250E}"/>
          </ac:picMkLst>
        </pc:picChg>
      </pc:sldChg>
      <pc:sldChg chg="modSp add mod">
        <pc:chgData name="Marco Diomede" userId="8d49c4fe-ae78-4088-b96d-bdbaf858331b" providerId="ADAL" clId="{9D1CA597-78D0-4DCF-9125-41809BB427EC}" dt="2020-06-15T19:29:12.210" v="1396" actId="20577"/>
        <pc:sldMkLst>
          <pc:docMk/>
          <pc:sldMk cId="494951180" sldId="348"/>
        </pc:sldMkLst>
        <pc:spChg chg="mod">
          <ac:chgData name="Marco Diomede" userId="8d49c4fe-ae78-4088-b96d-bdbaf858331b" providerId="ADAL" clId="{9D1CA597-78D0-4DCF-9125-41809BB427EC}" dt="2020-06-15T19:29:12.210" v="1396" actId="20577"/>
          <ac:spMkLst>
            <pc:docMk/>
            <pc:sldMk cId="494951180" sldId="348"/>
            <ac:spMk id="24" creationId="{6526B985-FD6C-4F97-BD7B-E4D8C4795B0A}"/>
          </ac:spMkLst>
        </pc:spChg>
      </pc:sldChg>
      <pc:sldChg chg="add del">
        <pc:chgData name="Marco Diomede" userId="8d49c4fe-ae78-4088-b96d-bdbaf858331b" providerId="ADAL" clId="{9D1CA597-78D0-4DCF-9125-41809BB427EC}" dt="2020-06-15T17:32:57.222" v="886"/>
        <pc:sldMkLst>
          <pc:docMk/>
          <pc:sldMk cId="1637253804" sldId="348"/>
        </pc:sldMkLst>
      </pc:sldChg>
      <pc:sldChg chg="addSp delSp modSp add mod">
        <pc:chgData name="Marco Diomede" userId="8d49c4fe-ae78-4088-b96d-bdbaf858331b" providerId="ADAL" clId="{9D1CA597-78D0-4DCF-9125-41809BB427EC}" dt="2020-06-15T19:31:11.872" v="1419" actId="20577"/>
        <pc:sldMkLst>
          <pc:docMk/>
          <pc:sldMk cId="2430609927" sldId="349"/>
        </pc:sldMkLst>
        <pc:spChg chg="del">
          <ac:chgData name="Marco Diomede" userId="8d49c4fe-ae78-4088-b96d-bdbaf858331b" providerId="ADAL" clId="{9D1CA597-78D0-4DCF-9125-41809BB427EC}" dt="2020-06-15T19:20:33.027" v="981" actId="478"/>
          <ac:spMkLst>
            <pc:docMk/>
            <pc:sldMk cId="2430609927" sldId="349"/>
            <ac:spMk id="6" creationId="{46A88604-3EA3-45BD-A907-549DC10F6AEB}"/>
          </ac:spMkLst>
        </pc:spChg>
        <pc:spChg chg="del">
          <ac:chgData name="Marco Diomede" userId="8d49c4fe-ae78-4088-b96d-bdbaf858331b" providerId="ADAL" clId="{9D1CA597-78D0-4DCF-9125-41809BB427EC}" dt="2020-06-15T19:20:33.027" v="981" actId="478"/>
          <ac:spMkLst>
            <pc:docMk/>
            <pc:sldMk cId="2430609927" sldId="349"/>
            <ac:spMk id="7" creationId="{74F0C12E-7846-4F2D-8F51-254675625C35}"/>
          </ac:spMkLst>
        </pc:spChg>
        <pc:spChg chg="del mod">
          <ac:chgData name="Marco Diomede" userId="8d49c4fe-ae78-4088-b96d-bdbaf858331b" providerId="ADAL" clId="{9D1CA597-78D0-4DCF-9125-41809BB427EC}" dt="2020-06-15T19:21:45.066" v="1018"/>
          <ac:spMkLst>
            <pc:docMk/>
            <pc:sldMk cId="2430609927" sldId="349"/>
            <ac:spMk id="22" creationId="{11AC5E3D-1A51-431C-9815-6887736379AF}"/>
          </ac:spMkLst>
        </pc:spChg>
        <pc:spChg chg="add mod">
          <ac:chgData name="Marco Diomede" userId="8d49c4fe-ae78-4088-b96d-bdbaf858331b" providerId="ADAL" clId="{9D1CA597-78D0-4DCF-9125-41809BB427EC}" dt="2020-06-15T19:31:11.872" v="1419" actId="20577"/>
          <ac:spMkLst>
            <pc:docMk/>
            <pc:sldMk cId="2430609927" sldId="349"/>
            <ac:spMk id="26" creationId="{6FDD639A-B0B9-42CD-85BF-EA851A2D7B38}"/>
          </ac:spMkLst>
        </pc:spChg>
        <pc:grpChg chg="del">
          <ac:chgData name="Marco Diomede" userId="8d49c4fe-ae78-4088-b96d-bdbaf858331b" providerId="ADAL" clId="{9D1CA597-78D0-4DCF-9125-41809BB427EC}" dt="2020-06-15T19:20:33.027" v="981" actId="478"/>
          <ac:grpSpMkLst>
            <pc:docMk/>
            <pc:sldMk cId="2430609927" sldId="349"/>
            <ac:grpSpMk id="3" creationId="{288747AD-58CF-40ED-AFB0-947F71C652CD}"/>
          </ac:grpSpMkLst>
        </pc:grpChg>
        <pc:cxnChg chg="del">
          <ac:chgData name="Marco Diomede" userId="8d49c4fe-ae78-4088-b96d-bdbaf858331b" providerId="ADAL" clId="{9D1CA597-78D0-4DCF-9125-41809BB427EC}" dt="2020-06-15T19:20:33.027" v="981" actId="478"/>
          <ac:cxnSpMkLst>
            <pc:docMk/>
            <pc:sldMk cId="2430609927" sldId="349"/>
            <ac:cxnSpMk id="5" creationId="{F95EA2BC-79B8-4D2F-AE6E-24AD494FCC26}"/>
          </ac:cxnSpMkLst>
        </pc:cxnChg>
      </pc:sldChg>
      <pc:sldChg chg="del">
        <pc:chgData name="Marco Diomede" userId="8d49c4fe-ae78-4088-b96d-bdbaf858331b" providerId="ADAL" clId="{9D1CA597-78D0-4DCF-9125-41809BB427EC}" dt="2020-06-12T15:02:23.894" v="17" actId="47"/>
        <pc:sldMkLst>
          <pc:docMk/>
          <pc:sldMk cId="312724" sldId="361"/>
        </pc:sldMkLst>
      </pc:sldChg>
      <pc:sldChg chg="del">
        <pc:chgData name="Marco Diomede" userId="8d49c4fe-ae78-4088-b96d-bdbaf858331b" providerId="ADAL" clId="{9D1CA597-78D0-4DCF-9125-41809BB427EC}" dt="2020-06-12T15:02:24.932" v="18" actId="47"/>
        <pc:sldMkLst>
          <pc:docMk/>
          <pc:sldMk cId="3204249191" sldId="362"/>
        </pc:sldMkLst>
      </pc:sldChg>
    </pc:docChg>
  </pc:docChgLst>
  <pc:docChgLst>
    <pc:chgData name="Marco Diomede" userId="8d49c4fe-ae78-4088-b96d-bdbaf858331b" providerId="ADAL" clId="{DCBC9C26-A40B-41D5-A3F9-352E529E8CB1}"/>
    <pc:docChg chg="undo custSel delSld modSld">
      <pc:chgData name="Marco Diomede" userId="8d49c4fe-ae78-4088-b96d-bdbaf858331b" providerId="ADAL" clId="{DCBC9C26-A40B-41D5-A3F9-352E529E8CB1}" dt="2020-06-11T07:29:22.175" v="410" actId="20577"/>
      <pc:docMkLst>
        <pc:docMk/>
      </pc:docMkLst>
      <pc:sldChg chg="del">
        <pc:chgData name="Marco Diomede" userId="8d49c4fe-ae78-4088-b96d-bdbaf858331b" providerId="ADAL" clId="{DCBC9C26-A40B-41D5-A3F9-352E529E8CB1}" dt="2020-06-10T15:11:46.236" v="373" actId="2696"/>
        <pc:sldMkLst>
          <pc:docMk/>
          <pc:sldMk cId="0" sldId="258"/>
        </pc:sldMkLst>
      </pc:sldChg>
      <pc:sldChg chg="del">
        <pc:chgData name="Marco Diomede" userId="8d49c4fe-ae78-4088-b96d-bdbaf858331b" providerId="ADAL" clId="{DCBC9C26-A40B-41D5-A3F9-352E529E8CB1}" dt="2020-06-10T15:11:46.938" v="374" actId="2696"/>
        <pc:sldMkLst>
          <pc:docMk/>
          <pc:sldMk cId="0" sldId="259"/>
        </pc:sldMkLst>
      </pc:sldChg>
      <pc:sldChg chg="del">
        <pc:chgData name="Marco Diomede" userId="8d49c4fe-ae78-4088-b96d-bdbaf858331b" providerId="ADAL" clId="{DCBC9C26-A40B-41D5-A3F9-352E529E8CB1}" dt="2020-06-10T15:11:45.275" v="372" actId="2696"/>
        <pc:sldMkLst>
          <pc:docMk/>
          <pc:sldMk cId="1674500267" sldId="261"/>
        </pc:sldMkLst>
      </pc:sldChg>
      <pc:sldChg chg="modSp">
        <pc:chgData name="Marco Diomede" userId="8d49c4fe-ae78-4088-b96d-bdbaf858331b" providerId="ADAL" clId="{DCBC9C26-A40B-41D5-A3F9-352E529E8CB1}" dt="2020-06-10T14:21:57.679" v="133" actId="20577"/>
        <pc:sldMkLst>
          <pc:docMk/>
          <pc:sldMk cId="0" sldId="332"/>
        </pc:sldMkLst>
        <pc:spChg chg="mod">
          <ac:chgData name="Marco Diomede" userId="8d49c4fe-ae78-4088-b96d-bdbaf858331b" providerId="ADAL" clId="{DCBC9C26-A40B-41D5-A3F9-352E529E8CB1}" dt="2020-06-10T14:21:57.679" v="133" actId="20577"/>
          <ac:spMkLst>
            <pc:docMk/>
            <pc:sldMk cId="0" sldId="332"/>
            <ac:spMk id="3" creationId="{00000000-0000-0000-0000-000000000000}"/>
          </ac:spMkLst>
        </pc:spChg>
      </pc:sldChg>
      <pc:sldChg chg="del">
        <pc:chgData name="Marco Diomede" userId="8d49c4fe-ae78-4088-b96d-bdbaf858331b" providerId="ADAL" clId="{DCBC9C26-A40B-41D5-A3F9-352E529E8CB1}" dt="2020-06-10T14:27:48.831" v="160" actId="2696"/>
        <pc:sldMkLst>
          <pc:docMk/>
          <pc:sldMk cId="2143509322" sldId="339"/>
        </pc:sldMkLst>
      </pc:sldChg>
      <pc:sldChg chg="addSp delSp modSp delAnim addCm delCm">
        <pc:chgData name="Marco Diomede" userId="8d49c4fe-ae78-4088-b96d-bdbaf858331b" providerId="ADAL" clId="{DCBC9C26-A40B-41D5-A3F9-352E529E8CB1}" dt="2020-06-10T15:55:18.259" v="378" actId="207"/>
        <pc:sldMkLst>
          <pc:docMk/>
          <pc:sldMk cId="2165440944" sldId="341"/>
        </pc:sldMkLst>
        <pc:spChg chg="del mod">
          <ac:chgData name="Marco Diomede" userId="8d49c4fe-ae78-4088-b96d-bdbaf858331b" providerId="ADAL" clId="{DCBC9C26-A40B-41D5-A3F9-352E529E8CB1}" dt="2020-06-10T14:31:38.797" v="213" actId="478"/>
          <ac:spMkLst>
            <pc:docMk/>
            <pc:sldMk cId="2165440944" sldId="341"/>
            <ac:spMk id="3" creationId="{00000000-0000-0000-0000-000000000000}"/>
          </ac:spMkLst>
        </pc:spChg>
        <pc:spChg chg="del">
          <ac:chgData name="Marco Diomede" userId="8d49c4fe-ae78-4088-b96d-bdbaf858331b" providerId="ADAL" clId="{DCBC9C26-A40B-41D5-A3F9-352E529E8CB1}" dt="2020-06-10T14:29:48.641" v="176" actId="478"/>
          <ac:spMkLst>
            <pc:docMk/>
            <pc:sldMk cId="2165440944" sldId="341"/>
            <ac:spMk id="5" creationId="{4CD73C86-95AD-448D-BF07-B9CC6FCF7E6B}"/>
          </ac:spMkLst>
        </pc:spChg>
        <pc:spChg chg="add mod">
          <ac:chgData name="Marco Diomede" userId="8d49c4fe-ae78-4088-b96d-bdbaf858331b" providerId="ADAL" clId="{DCBC9C26-A40B-41D5-A3F9-352E529E8CB1}" dt="2020-06-10T14:32:03.087" v="231" actId="20577"/>
          <ac:spMkLst>
            <pc:docMk/>
            <pc:sldMk cId="2165440944" sldId="341"/>
            <ac:spMk id="6" creationId="{4CEF9404-9DCA-43F3-BF6E-5132588F8BD6}"/>
          </ac:spMkLst>
        </pc:spChg>
        <pc:spChg chg="mod">
          <ac:chgData name="Marco Diomede" userId="8d49c4fe-ae78-4088-b96d-bdbaf858331b" providerId="ADAL" clId="{DCBC9C26-A40B-41D5-A3F9-352E529E8CB1}" dt="2020-06-10T14:46:24.867" v="312" actId="14100"/>
          <ac:spMkLst>
            <pc:docMk/>
            <pc:sldMk cId="2165440944" sldId="341"/>
            <ac:spMk id="10" creationId="{13F91607-D01E-4EC0-8E3B-E14A0E6096CB}"/>
          </ac:spMkLst>
        </pc:spChg>
        <pc:spChg chg="mod">
          <ac:chgData name="Marco Diomede" userId="8d49c4fe-ae78-4088-b96d-bdbaf858331b" providerId="ADAL" clId="{DCBC9C26-A40B-41D5-A3F9-352E529E8CB1}" dt="2020-06-10T14:46:17.336" v="310" actId="1076"/>
          <ac:spMkLst>
            <pc:docMk/>
            <pc:sldMk cId="2165440944" sldId="341"/>
            <ac:spMk id="12" creationId="{1FAE60D5-9F62-42BD-9276-6095AC66CAC5}"/>
          </ac:spMkLst>
        </pc:spChg>
        <pc:spChg chg="mod">
          <ac:chgData name="Marco Diomede" userId="8d49c4fe-ae78-4088-b96d-bdbaf858331b" providerId="ADAL" clId="{DCBC9C26-A40B-41D5-A3F9-352E529E8CB1}" dt="2020-06-10T14:46:39.282" v="314" actId="1076"/>
          <ac:spMkLst>
            <pc:docMk/>
            <pc:sldMk cId="2165440944" sldId="341"/>
            <ac:spMk id="17" creationId="{2F704BE6-9042-402E-BF29-8CF0956C2EA0}"/>
          </ac:spMkLst>
        </pc:spChg>
        <pc:spChg chg="mod">
          <ac:chgData name="Marco Diomede" userId="8d49c4fe-ae78-4088-b96d-bdbaf858331b" providerId="ADAL" clId="{DCBC9C26-A40B-41D5-A3F9-352E529E8CB1}" dt="2020-06-10T14:47:05.345" v="352" actId="1036"/>
          <ac:spMkLst>
            <pc:docMk/>
            <pc:sldMk cId="2165440944" sldId="341"/>
            <ac:spMk id="43" creationId="{190CE729-9B0A-4E10-B5FF-A0DED95F0874}"/>
          </ac:spMkLst>
        </pc:spChg>
        <pc:spChg chg="mod">
          <ac:chgData name="Marco Diomede" userId="8d49c4fe-ae78-4088-b96d-bdbaf858331b" providerId="ADAL" clId="{DCBC9C26-A40B-41D5-A3F9-352E529E8CB1}" dt="2020-06-10T14:46:48.911" v="325" actId="1037"/>
          <ac:spMkLst>
            <pc:docMk/>
            <pc:sldMk cId="2165440944" sldId="341"/>
            <ac:spMk id="44" creationId="{EB69A359-8DE5-4889-A435-8B1F076AFB83}"/>
          </ac:spMkLst>
        </pc:spChg>
        <pc:spChg chg="mod">
          <ac:chgData name="Marco Diomede" userId="8d49c4fe-ae78-4088-b96d-bdbaf858331b" providerId="ADAL" clId="{DCBC9C26-A40B-41D5-A3F9-352E529E8CB1}" dt="2020-06-10T14:46:57.561" v="339" actId="1037"/>
          <ac:spMkLst>
            <pc:docMk/>
            <pc:sldMk cId="2165440944" sldId="341"/>
            <ac:spMk id="46" creationId="{AFC202B5-E5DC-4D76-A036-AFAA67F29CF2}"/>
          </ac:spMkLst>
        </pc:spChg>
        <pc:grpChg chg="add mod">
          <ac:chgData name="Marco Diomede" userId="8d49c4fe-ae78-4088-b96d-bdbaf858331b" providerId="ADAL" clId="{DCBC9C26-A40B-41D5-A3F9-352E529E8CB1}" dt="2020-06-10T14:46:31.900" v="313" actId="207"/>
          <ac:grpSpMkLst>
            <pc:docMk/>
            <pc:sldMk cId="2165440944" sldId="341"/>
            <ac:grpSpMk id="7" creationId="{DFB5256A-D816-453D-8E1D-EB547FC5F6C3}"/>
          </ac:grpSpMkLst>
        </pc:grpChg>
        <pc:grpChg chg="mod">
          <ac:chgData name="Marco Diomede" userId="8d49c4fe-ae78-4088-b96d-bdbaf858331b" providerId="ADAL" clId="{DCBC9C26-A40B-41D5-A3F9-352E529E8CB1}" dt="2020-06-10T14:46:31.900" v="313" actId="207"/>
          <ac:grpSpMkLst>
            <pc:docMk/>
            <pc:sldMk cId="2165440944" sldId="341"/>
            <ac:grpSpMk id="9" creationId="{471E3E7C-7180-48B1-ABA2-FBCF2843D49A}"/>
          </ac:grpSpMkLst>
        </pc:grpChg>
        <pc:graphicFrameChg chg="mod modGraphic">
          <ac:chgData name="Marco Diomede" userId="8d49c4fe-ae78-4088-b96d-bdbaf858331b" providerId="ADAL" clId="{DCBC9C26-A40B-41D5-A3F9-352E529E8CB1}" dt="2020-06-10T15:55:18.259" v="378" actId="207"/>
          <ac:graphicFrameMkLst>
            <pc:docMk/>
            <pc:sldMk cId="2165440944" sldId="341"/>
            <ac:graphicFrameMk id="19" creationId="{E9E5FB30-9F29-40C6-9332-BA20D148E55E}"/>
          </ac:graphicFrameMkLst>
        </pc:graphicFrameChg>
      </pc:sldChg>
      <pc:sldChg chg="del">
        <pc:chgData name="Marco Diomede" userId="8d49c4fe-ae78-4088-b96d-bdbaf858331b" providerId="ADAL" clId="{DCBC9C26-A40B-41D5-A3F9-352E529E8CB1}" dt="2020-06-10T14:22:03.100" v="134" actId="2696"/>
        <pc:sldMkLst>
          <pc:docMk/>
          <pc:sldMk cId="1064460493" sldId="342"/>
        </pc:sldMkLst>
      </pc:sldChg>
      <pc:sldChg chg="addSp delSp modSp delAnim">
        <pc:chgData name="Marco Diomede" userId="8d49c4fe-ae78-4088-b96d-bdbaf858331b" providerId="ADAL" clId="{DCBC9C26-A40B-41D5-A3F9-352E529E8CB1}" dt="2020-06-11T07:29:22.175" v="410" actId="20577"/>
        <pc:sldMkLst>
          <pc:docMk/>
          <pc:sldMk cId="1531823856" sldId="343"/>
        </pc:sldMkLst>
        <pc:spChg chg="del mod">
          <ac:chgData name="Marco Diomede" userId="8d49c4fe-ae78-4088-b96d-bdbaf858331b" providerId="ADAL" clId="{DCBC9C26-A40B-41D5-A3F9-352E529E8CB1}" dt="2020-06-10T14:27:24.670" v="155" actId="478"/>
          <ac:spMkLst>
            <pc:docMk/>
            <pc:sldMk cId="1531823856" sldId="343"/>
            <ac:spMk id="21" creationId="{19CBFC41-3321-4FCA-99F2-AADA127D9956}"/>
          </ac:spMkLst>
        </pc:spChg>
        <pc:spChg chg="mod">
          <ac:chgData name="Marco Diomede" userId="8d49c4fe-ae78-4088-b96d-bdbaf858331b" providerId="ADAL" clId="{DCBC9C26-A40B-41D5-A3F9-352E529E8CB1}" dt="2020-06-11T07:29:22.175" v="410" actId="20577"/>
          <ac:spMkLst>
            <pc:docMk/>
            <pc:sldMk cId="1531823856" sldId="343"/>
            <ac:spMk id="22" creationId="{11AC5E3D-1A51-431C-9815-6887736379AF}"/>
          </ac:spMkLst>
        </pc:spChg>
        <pc:spChg chg="add mod">
          <ac:chgData name="Marco Diomede" userId="8d49c4fe-ae78-4088-b96d-bdbaf858331b" providerId="ADAL" clId="{DCBC9C26-A40B-41D5-A3F9-352E529E8CB1}" dt="2020-06-11T07:27:24.884" v="402" actId="20577"/>
          <ac:spMkLst>
            <pc:docMk/>
            <pc:sldMk cId="1531823856" sldId="343"/>
            <ac:spMk id="23" creationId="{8FC31DB4-B6A0-40CC-AB45-0FD86A8C3ED4}"/>
          </ac:spMkLst>
        </pc:spChg>
        <pc:spChg chg="del">
          <ac:chgData name="Marco Diomede" userId="8d49c4fe-ae78-4088-b96d-bdbaf858331b" providerId="ADAL" clId="{DCBC9C26-A40B-41D5-A3F9-352E529E8CB1}" dt="2020-06-10T14:18:30.823" v="102" actId="478"/>
          <ac:spMkLst>
            <pc:docMk/>
            <pc:sldMk cId="1531823856" sldId="343"/>
            <ac:spMk id="23" creationId="{9C0160E6-F6C7-4BB6-A9EB-E8D0BD89AE00}"/>
          </ac:spMkLst>
        </pc:spChg>
        <pc:spChg chg="del topLvl">
          <ac:chgData name="Marco Diomede" userId="8d49c4fe-ae78-4088-b96d-bdbaf858331b" providerId="ADAL" clId="{DCBC9C26-A40B-41D5-A3F9-352E529E8CB1}" dt="2020-06-10T15:54:47.999" v="375" actId="478"/>
          <ac:spMkLst>
            <pc:docMk/>
            <pc:sldMk cId="1531823856" sldId="343"/>
            <ac:spMk id="26" creationId="{9AA444D1-C54A-4D0E-96F5-157CFFD9FDFE}"/>
          </ac:spMkLst>
        </pc:spChg>
        <pc:spChg chg="mod">
          <ac:chgData name="Marco Diomede" userId="8d49c4fe-ae78-4088-b96d-bdbaf858331b" providerId="ADAL" clId="{DCBC9C26-A40B-41D5-A3F9-352E529E8CB1}" dt="2020-06-11T07:29:07.406" v="404" actId="1076"/>
          <ac:spMkLst>
            <pc:docMk/>
            <pc:sldMk cId="1531823856" sldId="343"/>
            <ac:spMk id="30" creationId="{A3D1758D-ED9E-4E36-B1BF-AB2EE85036AD}"/>
          </ac:spMkLst>
        </pc:spChg>
        <pc:spChg chg="mod">
          <ac:chgData name="Marco Diomede" userId="8d49c4fe-ae78-4088-b96d-bdbaf858331b" providerId="ADAL" clId="{DCBC9C26-A40B-41D5-A3F9-352E529E8CB1}" dt="2020-06-11T07:28:42.289" v="403" actId="1035"/>
          <ac:spMkLst>
            <pc:docMk/>
            <pc:sldMk cId="1531823856" sldId="343"/>
            <ac:spMk id="33" creationId="{CCB0373A-5D03-480E-8E5F-5ED7A71B44D1}"/>
          </ac:spMkLst>
        </pc:spChg>
        <pc:spChg chg="del">
          <ac:chgData name="Marco Diomede" userId="8d49c4fe-ae78-4088-b96d-bdbaf858331b" providerId="ADAL" clId="{DCBC9C26-A40B-41D5-A3F9-352E529E8CB1}" dt="2020-06-10T15:08:38.870" v="363" actId="478"/>
          <ac:spMkLst>
            <pc:docMk/>
            <pc:sldMk cId="1531823856" sldId="343"/>
            <ac:spMk id="37" creationId="{136D80DB-EF1A-4D43-A246-F963FEFE6E0F}"/>
          </ac:spMkLst>
        </pc:spChg>
        <pc:spChg chg="del">
          <ac:chgData name="Marco Diomede" userId="8d49c4fe-ae78-4088-b96d-bdbaf858331b" providerId="ADAL" clId="{DCBC9C26-A40B-41D5-A3F9-352E529E8CB1}" dt="2020-06-10T15:09:11.519" v="367" actId="478"/>
          <ac:spMkLst>
            <pc:docMk/>
            <pc:sldMk cId="1531823856" sldId="343"/>
            <ac:spMk id="38" creationId="{F1EB207A-5689-4F93-9C29-D702D234EB68}"/>
          </ac:spMkLst>
        </pc:spChg>
        <pc:spChg chg="del mod">
          <ac:chgData name="Marco Diomede" userId="8d49c4fe-ae78-4088-b96d-bdbaf858331b" providerId="ADAL" clId="{DCBC9C26-A40B-41D5-A3F9-352E529E8CB1}" dt="2020-06-10T15:09:02.997" v="365" actId="478"/>
          <ac:spMkLst>
            <pc:docMk/>
            <pc:sldMk cId="1531823856" sldId="343"/>
            <ac:spMk id="41" creationId="{CD6AA22D-FA88-408B-BB25-9B211F5C5BE5}"/>
          </ac:spMkLst>
        </pc:spChg>
        <pc:spChg chg="del">
          <ac:chgData name="Marco Diomede" userId="8d49c4fe-ae78-4088-b96d-bdbaf858331b" providerId="ADAL" clId="{DCBC9C26-A40B-41D5-A3F9-352E529E8CB1}" dt="2020-06-10T15:08:49.403" v="364" actId="478"/>
          <ac:spMkLst>
            <pc:docMk/>
            <pc:sldMk cId="1531823856" sldId="343"/>
            <ac:spMk id="42" creationId="{6E1B1C2D-AC93-46C7-AAAA-3DEC92A9716A}"/>
          </ac:spMkLst>
        </pc:spChg>
        <pc:spChg chg="del mod">
          <ac:chgData name="Marco Diomede" userId="8d49c4fe-ae78-4088-b96d-bdbaf858331b" providerId="ADAL" clId="{DCBC9C26-A40B-41D5-A3F9-352E529E8CB1}" dt="2020-06-10T15:09:06.890" v="366" actId="478"/>
          <ac:spMkLst>
            <pc:docMk/>
            <pc:sldMk cId="1531823856" sldId="343"/>
            <ac:spMk id="43" creationId="{F1FEC0D1-7A71-4FC4-B353-D305BE8BBB2C}"/>
          </ac:spMkLst>
        </pc:spChg>
        <pc:spChg chg="mod">
          <ac:chgData name="Marco Diomede" userId="8d49c4fe-ae78-4088-b96d-bdbaf858331b" providerId="ADAL" clId="{DCBC9C26-A40B-41D5-A3F9-352E529E8CB1}" dt="2020-06-11T07:27:00.721" v="391" actId="1076"/>
          <ac:spMkLst>
            <pc:docMk/>
            <pc:sldMk cId="1531823856" sldId="343"/>
            <ac:spMk id="44" creationId="{661EE9D7-4F66-4B5B-AF3C-65C688760BD2}"/>
          </ac:spMkLst>
        </pc:spChg>
        <pc:grpChg chg="del">
          <ac:chgData name="Marco Diomede" userId="8d49c4fe-ae78-4088-b96d-bdbaf858331b" providerId="ADAL" clId="{DCBC9C26-A40B-41D5-A3F9-352E529E8CB1}" dt="2020-06-10T15:54:47.999" v="375" actId="478"/>
          <ac:grpSpMkLst>
            <pc:docMk/>
            <pc:sldMk cId="1531823856" sldId="343"/>
            <ac:grpSpMk id="24" creationId="{C191D8E0-F20E-4049-A315-91A852B565DD}"/>
          </ac:grpSpMkLst>
        </pc:grpChg>
        <pc:grpChg chg="topLvl">
          <ac:chgData name="Marco Diomede" userId="8d49c4fe-ae78-4088-b96d-bdbaf858331b" providerId="ADAL" clId="{DCBC9C26-A40B-41D5-A3F9-352E529E8CB1}" dt="2020-06-10T15:54:47.999" v="375" actId="478"/>
          <ac:grpSpMkLst>
            <pc:docMk/>
            <pc:sldMk cId="1531823856" sldId="343"/>
            <ac:grpSpMk id="25" creationId="{23E34461-8002-40A3-B031-50748EF56BD3}"/>
          </ac:grpSpMkLst>
        </pc:grpChg>
        <pc:graphicFrameChg chg="modGraphic">
          <ac:chgData name="Marco Diomede" userId="8d49c4fe-ae78-4088-b96d-bdbaf858331b" providerId="ADAL" clId="{DCBC9C26-A40B-41D5-A3F9-352E529E8CB1}" dt="2020-06-10T15:55:09.137" v="376" actId="207"/>
          <ac:graphicFrameMkLst>
            <pc:docMk/>
            <pc:sldMk cId="1531823856" sldId="343"/>
            <ac:graphicFrameMk id="13" creationId="{7CA8BFB7-49B1-42B2-B588-CD5BA902B073}"/>
          </ac:graphicFrameMkLst>
        </pc:graphicFrameChg>
        <pc:graphicFrameChg chg="mod modGraphic">
          <ac:chgData name="Marco Diomede" userId="8d49c4fe-ae78-4088-b96d-bdbaf858331b" providerId="ADAL" clId="{DCBC9C26-A40B-41D5-A3F9-352E529E8CB1}" dt="2020-06-10T15:55:31.672" v="380" actId="20577"/>
          <ac:graphicFrameMkLst>
            <pc:docMk/>
            <pc:sldMk cId="1531823856" sldId="343"/>
            <ac:graphicFrameMk id="14" creationId="{0199FBAB-9AE4-4096-92BB-4885056BCD42}"/>
          </ac:graphicFrameMkLst>
        </pc:graphicFrameChg>
        <pc:cxnChg chg="mod">
          <ac:chgData name="Marco Diomede" userId="8d49c4fe-ae78-4088-b96d-bdbaf858331b" providerId="ADAL" clId="{DCBC9C26-A40B-41D5-A3F9-352E529E8CB1}" dt="2020-06-10T15:09:33.747" v="368" actId="208"/>
          <ac:cxnSpMkLst>
            <pc:docMk/>
            <pc:sldMk cId="1531823856" sldId="343"/>
            <ac:cxnSpMk id="36" creationId="{90148987-3C64-4D32-9C3F-2500C10D518C}"/>
          </ac:cxnSpMkLst>
        </pc:cxnChg>
        <pc:cxnChg chg="mod">
          <ac:chgData name="Marco Diomede" userId="8d49c4fe-ae78-4088-b96d-bdbaf858331b" providerId="ADAL" clId="{DCBC9C26-A40B-41D5-A3F9-352E529E8CB1}" dt="2020-06-10T15:09:40.248" v="369" actId="14100"/>
          <ac:cxnSpMkLst>
            <pc:docMk/>
            <pc:sldMk cId="1531823856" sldId="343"/>
            <ac:cxnSpMk id="39" creationId="{F06048E5-BC1A-42F3-B2A0-72BA30AB51C5}"/>
          </ac:cxnSpMkLst>
        </pc:cxnChg>
        <pc:cxnChg chg="mod">
          <ac:chgData name="Marco Diomede" userId="8d49c4fe-ae78-4088-b96d-bdbaf858331b" providerId="ADAL" clId="{DCBC9C26-A40B-41D5-A3F9-352E529E8CB1}" dt="2020-06-11T07:20:14.356" v="381" actId="1038"/>
          <ac:cxnSpMkLst>
            <pc:docMk/>
            <pc:sldMk cId="1531823856" sldId="343"/>
            <ac:cxnSpMk id="40" creationId="{46551F6C-1307-4978-B527-D0C35FAF956E}"/>
          </ac:cxnSpMkLst>
        </pc:cxnChg>
      </pc:sldChg>
      <pc:sldChg chg="del">
        <pc:chgData name="Marco Diomede" userId="8d49c4fe-ae78-4088-b96d-bdbaf858331b" providerId="ADAL" clId="{DCBC9C26-A40B-41D5-A3F9-352E529E8CB1}" dt="2020-06-10T14:22:06.228" v="135" actId="2696"/>
        <pc:sldMkLst>
          <pc:docMk/>
          <pc:sldMk cId="1957108655" sldId="359"/>
        </pc:sldMkLst>
      </pc:sldChg>
      <pc:sldChg chg="del">
        <pc:chgData name="Marco Diomede" userId="8d49c4fe-ae78-4088-b96d-bdbaf858331b" providerId="ADAL" clId="{DCBC9C26-A40B-41D5-A3F9-352E529E8CB1}" dt="2020-06-10T14:28:03.226" v="161" actId="2696"/>
        <pc:sldMkLst>
          <pc:docMk/>
          <pc:sldMk cId="312724" sldId="361"/>
        </pc:sldMkLst>
      </pc:sldChg>
      <pc:sldChg chg="del">
        <pc:chgData name="Marco Diomede" userId="8d49c4fe-ae78-4088-b96d-bdbaf858331b" providerId="ADAL" clId="{DCBC9C26-A40B-41D5-A3F9-352E529E8CB1}" dt="2020-06-10T14:28:04.578" v="162" actId="2696"/>
        <pc:sldMkLst>
          <pc:docMk/>
          <pc:sldMk cId="3204249191" sldId="362"/>
        </pc:sldMkLst>
      </pc:sldChg>
      <pc:sldChg chg="del">
        <pc:chgData name="Marco Diomede" userId="8d49c4fe-ae78-4088-b96d-bdbaf858331b" providerId="ADAL" clId="{DCBC9C26-A40B-41D5-A3F9-352E529E8CB1}" dt="2020-06-10T14:27:45.767" v="157" actId="2696"/>
        <pc:sldMkLst>
          <pc:docMk/>
          <pc:sldMk cId="2701565358" sldId="363"/>
        </pc:sldMkLst>
      </pc:sldChg>
      <pc:sldChg chg="del">
        <pc:chgData name="Marco Diomede" userId="8d49c4fe-ae78-4088-b96d-bdbaf858331b" providerId="ADAL" clId="{DCBC9C26-A40B-41D5-A3F9-352E529E8CB1}" dt="2020-06-10T14:27:46.832" v="158" actId="2696"/>
        <pc:sldMkLst>
          <pc:docMk/>
          <pc:sldMk cId="3239707332" sldId="364"/>
        </pc:sldMkLst>
      </pc:sldChg>
      <pc:sldMasterChg chg="delSldLayout">
        <pc:chgData name="Marco Diomede" userId="8d49c4fe-ae78-4088-b96d-bdbaf858331b" providerId="ADAL" clId="{DCBC9C26-A40B-41D5-A3F9-352E529E8CB1}" dt="2020-06-10T14:27:46.833" v="159" actId="2696"/>
        <pc:sldMasterMkLst>
          <pc:docMk/>
          <pc:sldMasterMk cId="2071108866" sldId="2147484278"/>
        </pc:sldMasterMkLst>
        <pc:sldLayoutChg chg="del">
          <pc:chgData name="Marco Diomede" userId="8d49c4fe-ae78-4088-b96d-bdbaf858331b" providerId="ADAL" clId="{DCBC9C26-A40B-41D5-A3F9-352E529E8CB1}" dt="2020-06-10T14:27:46.833" v="159" actId="2696"/>
          <pc:sldLayoutMkLst>
            <pc:docMk/>
            <pc:sldMasterMk cId="2071108866" sldId="2147484278"/>
            <pc:sldLayoutMk cId="883943671" sldId="2147484295"/>
          </pc:sldLayoutMkLst>
        </pc:sldLayoutChg>
      </pc:sldMasterChg>
    </pc:docChg>
  </pc:docChgLst>
  <pc:docChgLst>
    <pc:chgData name="Marco Diomede" userId="8d49c4fe-ae78-4088-b96d-bdbaf858331b" providerId="ADAL" clId="{758A9EC7-DF94-4530-8837-9DF90785A9D3}"/>
    <pc:docChg chg="undo custSel addSld delSld modSld">
      <pc:chgData name="Marco Diomede" userId="8d49c4fe-ae78-4088-b96d-bdbaf858331b" providerId="ADAL" clId="{758A9EC7-DF94-4530-8837-9DF90785A9D3}" dt="2020-05-29T07:35:03.045" v="819" actId="20577"/>
      <pc:docMkLst>
        <pc:docMk/>
      </pc:docMkLst>
      <pc:sldChg chg="addSp add">
        <pc:chgData name="Marco Diomede" userId="8d49c4fe-ae78-4088-b96d-bdbaf858331b" providerId="ADAL" clId="{758A9EC7-DF94-4530-8837-9DF90785A9D3}" dt="2020-05-28T07:19:30.564" v="75"/>
        <pc:sldMkLst>
          <pc:docMk/>
          <pc:sldMk cId="0" sldId="258"/>
        </pc:sldMkLst>
        <pc:spChg chg="add">
          <ac:chgData name="Marco Diomede" userId="8d49c4fe-ae78-4088-b96d-bdbaf858331b" providerId="ADAL" clId="{758A9EC7-DF94-4530-8837-9DF90785A9D3}" dt="2020-05-28T07:19:30.564" v="75"/>
          <ac:spMkLst>
            <pc:docMk/>
            <pc:sldMk cId="0" sldId="258"/>
            <ac:spMk id="71" creationId="{09F468B5-38BC-46F4-903C-E1EBC307D0D6}"/>
          </ac:spMkLst>
        </pc:spChg>
      </pc:sldChg>
      <pc:sldChg chg="addSp add">
        <pc:chgData name="Marco Diomede" userId="8d49c4fe-ae78-4088-b96d-bdbaf858331b" providerId="ADAL" clId="{758A9EC7-DF94-4530-8837-9DF90785A9D3}" dt="2020-05-28T07:19:33.331" v="76"/>
        <pc:sldMkLst>
          <pc:docMk/>
          <pc:sldMk cId="0" sldId="259"/>
        </pc:sldMkLst>
        <pc:spChg chg="add">
          <ac:chgData name="Marco Diomede" userId="8d49c4fe-ae78-4088-b96d-bdbaf858331b" providerId="ADAL" clId="{758A9EC7-DF94-4530-8837-9DF90785A9D3}" dt="2020-05-28T07:19:33.331" v="76"/>
          <ac:spMkLst>
            <pc:docMk/>
            <pc:sldMk cId="0" sldId="259"/>
            <ac:spMk id="77" creationId="{5C33F28C-638A-4B73-951A-539F7637A662}"/>
          </ac:spMkLst>
        </pc:spChg>
      </pc:sldChg>
      <pc:sldChg chg="addSp modSp add">
        <pc:chgData name="Marco Diomede" userId="8d49c4fe-ae78-4088-b96d-bdbaf858331b" providerId="ADAL" clId="{758A9EC7-DF94-4530-8837-9DF90785A9D3}" dt="2020-05-28T07:19:25.674" v="74" actId="1076"/>
        <pc:sldMkLst>
          <pc:docMk/>
          <pc:sldMk cId="1674500267" sldId="261"/>
        </pc:sldMkLst>
        <pc:spChg chg="add mod">
          <ac:chgData name="Marco Diomede" userId="8d49c4fe-ae78-4088-b96d-bdbaf858331b" providerId="ADAL" clId="{758A9EC7-DF94-4530-8837-9DF90785A9D3}" dt="2020-05-28T07:19:25.674" v="74" actId="1076"/>
          <ac:spMkLst>
            <pc:docMk/>
            <pc:sldMk cId="1674500267" sldId="261"/>
            <ac:spMk id="71" creationId="{CE6C0890-0D33-44FF-8D4D-28E43779D5AD}"/>
          </ac:spMkLst>
        </pc:spChg>
      </pc:sldChg>
      <pc:sldChg chg="modSp">
        <pc:chgData name="Marco Diomede" userId="8d49c4fe-ae78-4088-b96d-bdbaf858331b" providerId="ADAL" clId="{758A9EC7-DF94-4530-8837-9DF90785A9D3}" dt="2020-05-28T07:04:29.996" v="8"/>
        <pc:sldMkLst>
          <pc:docMk/>
          <pc:sldMk cId="0" sldId="332"/>
        </pc:sldMkLst>
        <pc:spChg chg="mod">
          <ac:chgData name="Marco Diomede" userId="8d49c4fe-ae78-4088-b96d-bdbaf858331b" providerId="ADAL" clId="{758A9EC7-DF94-4530-8837-9DF90785A9D3}" dt="2020-05-28T07:03:37.758" v="6" actId="20577"/>
          <ac:spMkLst>
            <pc:docMk/>
            <pc:sldMk cId="0" sldId="332"/>
            <ac:spMk id="3" creationId="{00000000-0000-0000-0000-000000000000}"/>
          </ac:spMkLst>
        </pc:spChg>
        <pc:spChg chg="mod">
          <ac:chgData name="Marco Diomede" userId="8d49c4fe-ae78-4088-b96d-bdbaf858331b" providerId="ADAL" clId="{758A9EC7-DF94-4530-8837-9DF90785A9D3}" dt="2020-05-28T07:04:29.996" v="8"/>
          <ac:spMkLst>
            <pc:docMk/>
            <pc:sldMk cId="0" sldId="332"/>
            <ac:spMk id="4" creationId="{00000000-0000-0000-0000-000000000000}"/>
          </ac:spMkLst>
        </pc:spChg>
      </pc:sldChg>
      <pc:sldChg chg="modSp">
        <pc:chgData name="Marco Diomede" userId="8d49c4fe-ae78-4088-b96d-bdbaf858331b" providerId="ADAL" clId="{758A9EC7-DF94-4530-8837-9DF90785A9D3}" dt="2020-05-28T07:15:39.766" v="50" actId="20577"/>
        <pc:sldMkLst>
          <pc:docMk/>
          <pc:sldMk cId="2143509322" sldId="339"/>
        </pc:sldMkLst>
        <pc:spChg chg="mod">
          <ac:chgData name="Marco Diomede" userId="8d49c4fe-ae78-4088-b96d-bdbaf858331b" providerId="ADAL" clId="{758A9EC7-DF94-4530-8837-9DF90785A9D3}" dt="2020-05-28T07:15:39.766" v="50" actId="20577"/>
          <ac:spMkLst>
            <pc:docMk/>
            <pc:sldMk cId="2143509322" sldId="339"/>
            <ac:spMk id="3" creationId="{00000000-0000-0000-0000-000000000000}"/>
          </ac:spMkLst>
        </pc:spChg>
      </pc:sldChg>
      <pc:sldChg chg="del">
        <pc:chgData name="Marco Diomede" userId="8d49c4fe-ae78-4088-b96d-bdbaf858331b" providerId="ADAL" clId="{758A9EC7-DF94-4530-8837-9DF90785A9D3}" dt="2020-05-28T07:17:35.192" v="58" actId="2696"/>
        <pc:sldMkLst>
          <pc:docMk/>
          <pc:sldMk cId="2628032088" sldId="340"/>
        </pc:sldMkLst>
      </pc:sldChg>
      <pc:sldChg chg="addSp modSp modAnim">
        <pc:chgData name="Marco Diomede" userId="8d49c4fe-ae78-4088-b96d-bdbaf858331b" providerId="ADAL" clId="{758A9EC7-DF94-4530-8837-9DF90785A9D3}" dt="2020-05-28T07:16:54.715" v="55" actId="14100"/>
        <pc:sldMkLst>
          <pc:docMk/>
          <pc:sldMk cId="2165440944" sldId="341"/>
        </pc:sldMkLst>
        <pc:spChg chg="add mod">
          <ac:chgData name="Marco Diomede" userId="8d49c4fe-ae78-4088-b96d-bdbaf858331b" providerId="ADAL" clId="{758A9EC7-DF94-4530-8837-9DF90785A9D3}" dt="2020-05-28T07:16:54.715" v="55" actId="14100"/>
          <ac:spMkLst>
            <pc:docMk/>
            <pc:sldMk cId="2165440944" sldId="341"/>
            <ac:spMk id="5" creationId="{4CD73C86-95AD-448D-BF07-B9CC6FCF7E6B}"/>
          </ac:spMkLst>
        </pc:spChg>
      </pc:sldChg>
      <pc:sldChg chg="add">
        <pc:chgData name="Marco Diomede" userId="8d49c4fe-ae78-4088-b96d-bdbaf858331b" providerId="ADAL" clId="{758A9EC7-DF94-4530-8837-9DF90785A9D3}" dt="2020-05-28T07:08:05.207" v="9"/>
        <pc:sldMkLst>
          <pc:docMk/>
          <pc:sldMk cId="1064460493" sldId="342"/>
        </pc:sldMkLst>
      </pc:sldChg>
      <pc:sldChg chg="addSp modSp add modAnim">
        <pc:chgData name="Marco Diomede" userId="8d49c4fe-ae78-4088-b96d-bdbaf858331b" providerId="ADAL" clId="{758A9EC7-DF94-4530-8837-9DF90785A9D3}" dt="2020-05-28T16:59:41.954" v="169" actId="20577"/>
        <pc:sldMkLst>
          <pc:docMk/>
          <pc:sldMk cId="1531823856" sldId="343"/>
        </pc:sldMkLst>
        <pc:spChg chg="mod">
          <ac:chgData name="Marco Diomede" userId="8d49c4fe-ae78-4088-b96d-bdbaf858331b" providerId="ADAL" clId="{758A9EC7-DF94-4530-8837-9DF90785A9D3}" dt="2020-05-28T16:59:41.954" v="169" actId="20577"/>
          <ac:spMkLst>
            <pc:docMk/>
            <pc:sldMk cId="1531823856" sldId="343"/>
            <ac:spMk id="15" creationId="{7EB3335E-7349-4F61-BFE7-57C5ECCAF6A3}"/>
          </ac:spMkLst>
        </pc:spChg>
        <pc:spChg chg="add mod">
          <ac:chgData name="Marco Diomede" userId="8d49c4fe-ae78-4088-b96d-bdbaf858331b" providerId="ADAL" clId="{758A9EC7-DF94-4530-8837-9DF90785A9D3}" dt="2020-05-28T07:11:02.846" v="35" actId="1038"/>
          <ac:spMkLst>
            <pc:docMk/>
            <pc:sldMk cId="1531823856" sldId="343"/>
            <ac:spMk id="23" creationId="{9C0160E6-F6C7-4BB6-A9EB-E8D0BD89AE00}"/>
          </ac:spMkLst>
        </pc:spChg>
      </pc:sldChg>
      <pc:sldChg chg="addSp modSp add modAnim">
        <pc:chgData name="Marco Diomede" userId="8d49c4fe-ae78-4088-b96d-bdbaf858331b" providerId="ADAL" clId="{758A9EC7-DF94-4530-8837-9DF90785A9D3}" dt="2020-05-28T17:24:47.169" v="715"/>
        <pc:sldMkLst>
          <pc:docMk/>
          <pc:sldMk cId="1957108655" sldId="359"/>
        </pc:sldMkLst>
        <pc:spChg chg="add mod">
          <ac:chgData name="Marco Diomede" userId="8d49c4fe-ae78-4088-b96d-bdbaf858331b" providerId="ADAL" clId="{758A9EC7-DF94-4530-8837-9DF90785A9D3}" dt="2020-05-28T17:24:19.351" v="714" actId="1076"/>
          <ac:spMkLst>
            <pc:docMk/>
            <pc:sldMk cId="1957108655" sldId="359"/>
            <ac:spMk id="7" creationId="{E36EAB72-E181-4605-9ED8-701AED963A77}"/>
          </ac:spMkLst>
        </pc:spChg>
        <pc:spChg chg="mod">
          <ac:chgData name="Marco Diomede" userId="8d49c4fe-ae78-4088-b96d-bdbaf858331b" providerId="ADAL" clId="{758A9EC7-DF94-4530-8837-9DF90785A9D3}" dt="2020-05-28T17:03:57.821" v="358" actId="1038"/>
          <ac:spMkLst>
            <pc:docMk/>
            <pc:sldMk cId="1957108655" sldId="359"/>
            <ac:spMk id="9" creationId="{81F2D0DE-2718-4B78-8771-516D4D2E4B87}"/>
          </ac:spMkLst>
        </pc:spChg>
        <pc:spChg chg="add mod">
          <ac:chgData name="Marco Diomede" userId="8d49c4fe-ae78-4088-b96d-bdbaf858331b" providerId="ADAL" clId="{758A9EC7-DF94-4530-8837-9DF90785A9D3}" dt="2020-05-28T17:02:14.811" v="307" actId="207"/>
          <ac:spMkLst>
            <pc:docMk/>
            <pc:sldMk cId="1957108655" sldId="359"/>
            <ac:spMk id="10" creationId="{98B62EF1-7F76-42E7-A368-6989D86B1AC8}"/>
          </ac:spMkLst>
        </pc:spChg>
        <pc:picChg chg="mod">
          <ac:chgData name="Marco Diomede" userId="8d49c4fe-ae78-4088-b96d-bdbaf858331b" providerId="ADAL" clId="{758A9EC7-DF94-4530-8837-9DF90785A9D3}" dt="2020-05-28T17:24:11.763" v="713" actId="1076"/>
          <ac:picMkLst>
            <pc:docMk/>
            <pc:sldMk cId="1957108655" sldId="359"/>
            <ac:picMk id="3" creationId="{78AF8752-45FD-41C0-8668-6C80C4983C50}"/>
          </ac:picMkLst>
        </pc:picChg>
      </pc:sldChg>
      <pc:sldChg chg="addSp delSp modSp add">
        <pc:chgData name="Marco Diomede" userId="8d49c4fe-ae78-4088-b96d-bdbaf858331b" providerId="ADAL" clId="{758A9EC7-DF94-4530-8837-9DF90785A9D3}" dt="2020-05-29T07:35:03.045" v="819" actId="20577"/>
        <pc:sldMkLst>
          <pc:docMk/>
          <pc:sldMk cId="2701565358" sldId="363"/>
        </pc:sldMkLst>
        <pc:spChg chg="del">
          <ac:chgData name="Marco Diomede" userId="8d49c4fe-ae78-4088-b96d-bdbaf858331b" providerId="ADAL" clId="{758A9EC7-DF94-4530-8837-9DF90785A9D3}" dt="2020-05-28T17:08:41.871" v="360" actId="478"/>
          <ac:spMkLst>
            <pc:docMk/>
            <pc:sldMk cId="2701565358" sldId="363"/>
            <ac:spMk id="6" creationId="{2694691F-FE03-49F5-B03A-DCDEC2BE0144}"/>
          </ac:spMkLst>
        </pc:spChg>
        <pc:spChg chg="add mod">
          <ac:chgData name="Marco Diomede" userId="8d49c4fe-ae78-4088-b96d-bdbaf858331b" providerId="ADAL" clId="{758A9EC7-DF94-4530-8837-9DF90785A9D3}" dt="2020-05-29T07:17:02.108" v="795" actId="1076"/>
          <ac:spMkLst>
            <pc:docMk/>
            <pc:sldMk cId="2701565358" sldId="363"/>
            <ac:spMk id="7" creationId="{B35A2CBB-C2D0-4725-B967-0437E31EE7FF}"/>
          </ac:spMkLst>
        </pc:spChg>
        <pc:spChg chg="del">
          <ac:chgData name="Marco Diomede" userId="8d49c4fe-ae78-4088-b96d-bdbaf858331b" providerId="ADAL" clId="{758A9EC7-DF94-4530-8837-9DF90785A9D3}" dt="2020-05-28T17:08:41.871" v="360" actId="478"/>
          <ac:spMkLst>
            <pc:docMk/>
            <pc:sldMk cId="2701565358" sldId="363"/>
            <ac:spMk id="8" creationId="{DCC3E21F-D0D6-45C6-8B1B-0AA5BF09F546}"/>
          </ac:spMkLst>
        </pc:spChg>
        <pc:spChg chg="del">
          <ac:chgData name="Marco Diomede" userId="8d49c4fe-ae78-4088-b96d-bdbaf858331b" providerId="ADAL" clId="{758A9EC7-DF94-4530-8837-9DF90785A9D3}" dt="2020-05-28T17:08:41.871" v="360" actId="478"/>
          <ac:spMkLst>
            <pc:docMk/>
            <pc:sldMk cId="2701565358" sldId="363"/>
            <ac:spMk id="9" creationId="{81F2D0DE-2718-4B78-8771-516D4D2E4B87}"/>
          </ac:spMkLst>
        </pc:spChg>
        <pc:spChg chg="del">
          <ac:chgData name="Marco Diomede" userId="8d49c4fe-ae78-4088-b96d-bdbaf858331b" providerId="ADAL" clId="{758A9EC7-DF94-4530-8837-9DF90785A9D3}" dt="2020-05-28T17:08:41.871" v="360" actId="478"/>
          <ac:spMkLst>
            <pc:docMk/>
            <pc:sldMk cId="2701565358" sldId="363"/>
            <ac:spMk id="10" creationId="{98B62EF1-7F76-42E7-A368-6989D86B1AC8}"/>
          </ac:spMkLst>
        </pc:spChg>
        <pc:spChg chg="add mod">
          <ac:chgData name="Marco Diomede" userId="8d49c4fe-ae78-4088-b96d-bdbaf858331b" providerId="ADAL" clId="{758A9EC7-DF94-4530-8837-9DF90785A9D3}" dt="2020-05-29T07:35:03.045" v="819" actId="20577"/>
          <ac:spMkLst>
            <pc:docMk/>
            <pc:sldMk cId="2701565358" sldId="363"/>
            <ac:spMk id="11" creationId="{1B61992B-6D57-44B2-BEF3-D81156BF8F03}"/>
          </ac:spMkLst>
        </pc:spChg>
        <pc:spChg chg="del">
          <ac:chgData name="Marco Diomede" userId="8d49c4fe-ae78-4088-b96d-bdbaf858331b" providerId="ADAL" clId="{758A9EC7-DF94-4530-8837-9DF90785A9D3}" dt="2020-05-28T17:08:41.871" v="360" actId="478"/>
          <ac:spMkLst>
            <pc:docMk/>
            <pc:sldMk cId="2701565358" sldId="363"/>
            <ac:spMk id="25" creationId="{74B52FF1-38C9-4C21-A0B4-5FE504411608}"/>
          </ac:spMkLst>
        </pc:spChg>
        <pc:picChg chg="del">
          <ac:chgData name="Marco Diomede" userId="8d49c4fe-ae78-4088-b96d-bdbaf858331b" providerId="ADAL" clId="{758A9EC7-DF94-4530-8837-9DF90785A9D3}" dt="2020-05-28T17:08:41.871" v="360" actId="478"/>
          <ac:picMkLst>
            <pc:docMk/>
            <pc:sldMk cId="2701565358" sldId="363"/>
            <ac:picMk id="2" creationId="{D9E458CD-DB50-4DC7-BF52-32E087B4E0F9}"/>
          </ac:picMkLst>
        </pc:picChg>
        <pc:picChg chg="del">
          <ac:chgData name="Marco Diomede" userId="8d49c4fe-ae78-4088-b96d-bdbaf858331b" providerId="ADAL" clId="{758A9EC7-DF94-4530-8837-9DF90785A9D3}" dt="2020-05-28T17:08:41.871" v="360" actId="478"/>
          <ac:picMkLst>
            <pc:docMk/>
            <pc:sldMk cId="2701565358" sldId="363"/>
            <ac:picMk id="3" creationId="{78AF8752-45FD-41C0-8668-6C80C4983C50}"/>
          </ac:picMkLst>
        </pc:picChg>
      </pc:sldChg>
      <pc:sldChg chg="del">
        <pc:chgData name="Marco Diomede" userId="8d49c4fe-ae78-4088-b96d-bdbaf858331b" providerId="ADAL" clId="{758A9EC7-DF94-4530-8837-9DF90785A9D3}" dt="2020-05-28T07:17:39.654" v="59" actId="2696"/>
        <pc:sldMkLst>
          <pc:docMk/>
          <pc:sldMk cId="3185341550" sldId="363"/>
        </pc:sldMkLst>
      </pc:sldChg>
      <pc:sldChg chg="add del">
        <pc:chgData name="Marco Diomede" userId="8d49c4fe-ae78-4088-b96d-bdbaf858331b" providerId="ADAL" clId="{758A9EC7-DF94-4530-8837-9DF90785A9D3}" dt="2020-05-28T17:12:30.325" v="379" actId="2696"/>
        <pc:sldMkLst>
          <pc:docMk/>
          <pc:sldMk cId="31463823" sldId="364"/>
        </pc:sldMkLst>
      </pc:sldChg>
      <pc:sldChg chg="del">
        <pc:chgData name="Marco Diomede" userId="8d49c4fe-ae78-4088-b96d-bdbaf858331b" providerId="ADAL" clId="{758A9EC7-DF94-4530-8837-9DF90785A9D3}" dt="2020-05-28T07:17:26.541" v="56" actId="2696"/>
        <pc:sldMkLst>
          <pc:docMk/>
          <pc:sldMk cId="3333250641" sldId="364"/>
        </pc:sldMkLst>
      </pc:sldChg>
      <pc:sldChg chg="del">
        <pc:chgData name="Marco Diomede" userId="8d49c4fe-ae78-4088-b96d-bdbaf858331b" providerId="ADAL" clId="{758A9EC7-DF94-4530-8837-9DF90785A9D3}" dt="2020-05-28T07:17:28.473" v="57" actId="2696"/>
        <pc:sldMkLst>
          <pc:docMk/>
          <pc:sldMk cId="3988825911" sldId="365"/>
        </pc:sldMkLst>
      </pc:sldChg>
    </pc:docChg>
  </pc:docChgLst>
  <pc:docChgLst>
    <pc:chgData name="Marco Diomede" userId="8d49c4fe-ae78-4088-b96d-bdbaf858331b" providerId="ADAL" clId="{5CC76473-E794-40A8-B921-AA726C05C75F}"/>
    <pc:docChg chg="custSel addSld modSld">
      <pc:chgData name="Marco Diomede" userId="8d49c4fe-ae78-4088-b96d-bdbaf858331b" providerId="ADAL" clId="{5CC76473-E794-40A8-B921-AA726C05C75F}" dt="2020-05-29T08:55:48.097" v="494" actId="478"/>
      <pc:docMkLst>
        <pc:docMk/>
      </pc:docMkLst>
      <pc:sldChg chg="delSp mod">
        <pc:chgData name="Marco Diomede" userId="8d49c4fe-ae78-4088-b96d-bdbaf858331b" providerId="ADAL" clId="{5CC76473-E794-40A8-B921-AA726C05C75F}" dt="2020-05-29T08:55:48.097" v="494" actId="478"/>
        <pc:sldMkLst>
          <pc:docMk/>
          <pc:sldMk cId="1064460493" sldId="342"/>
        </pc:sldMkLst>
        <pc:spChg chg="del">
          <ac:chgData name="Marco Diomede" userId="8d49c4fe-ae78-4088-b96d-bdbaf858331b" providerId="ADAL" clId="{5CC76473-E794-40A8-B921-AA726C05C75F}" dt="2020-05-29T08:55:48.097" v="494" actId="478"/>
          <ac:spMkLst>
            <pc:docMk/>
            <pc:sldMk cId="1064460493" sldId="342"/>
            <ac:spMk id="14" creationId="{ACC788E0-107E-4492-9CD3-28F022D72BFB}"/>
          </ac:spMkLst>
        </pc:spChg>
      </pc:sldChg>
      <pc:sldChg chg="modSp mod modAnim">
        <pc:chgData name="Marco Diomede" userId="8d49c4fe-ae78-4088-b96d-bdbaf858331b" providerId="ADAL" clId="{5CC76473-E794-40A8-B921-AA726C05C75F}" dt="2020-05-29T08:35:20.881" v="493"/>
        <pc:sldMkLst>
          <pc:docMk/>
          <pc:sldMk cId="1531823856" sldId="343"/>
        </pc:sldMkLst>
        <pc:spChg chg="mod">
          <ac:chgData name="Marco Diomede" userId="8d49c4fe-ae78-4088-b96d-bdbaf858331b" providerId="ADAL" clId="{5CC76473-E794-40A8-B921-AA726C05C75F}" dt="2020-05-29T08:21:31.114" v="74" actId="20577"/>
          <ac:spMkLst>
            <pc:docMk/>
            <pc:sldMk cId="1531823856" sldId="343"/>
            <ac:spMk id="15" creationId="{7EB3335E-7349-4F61-BFE7-57C5ECCAF6A3}"/>
          </ac:spMkLst>
        </pc:spChg>
        <pc:graphicFrameChg chg="modGraphic">
          <ac:chgData name="Marco Diomede" userId="8d49c4fe-ae78-4088-b96d-bdbaf858331b" providerId="ADAL" clId="{5CC76473-E794-40A8-B921-AA726C05C75F}" dt="2020-05-29T08:01:53.826" v="5" actId="20577"/>
          <ac:graphicFrameMkLst>
            <pc:docMk/>
            <pc:sldMk cId="1531823856" sldId="343"/>
            <ac:graphicFrameMk id="14" creationId="{0199FBAB-9AE4-4096-92BB-4885056BCD42}"/>
          </ac:graphicFrameMkLst>
        </pc:graphicFrameChg>
      </pc:sldChg>
      <pc:sldChg chg="modSp mod">
        <pc:chgData name="Marco Diomede" userId="8d49c4fe-ae78-4088-b96d-bdbaf858331b" providerId="ADAL" clId="{5CC76473-E794-40A8-B921-AA726C05C75F}" dt="2020-05-29T08:21:16.959" v="67" actId="1076"/>
        <pc:sldMkLst>
          <pc:docMk/>
          <pc:sldMk cId="1957108655" sldId="359"/>
        </pc:sldMkLst>
        <pc:spChg chg="mod">
          <ac:chgData name="Marco Diomede" userId="8d49c4fe-ae78-4088-b96d-bdbaf858331b" providerId="ADAL" clId="{5CC76473-E794-40A8-B921-AA726C05C75F}" dt="2020-05-29T08:21:16.959" v="67" actId="1076"/>
          <ac:spMkLst>
            <pc:docMk/>
            <pc:sldMk cId="1957108655" sldId="359"/>
            <ac:spMk id="8" creationId="{DCC3E21F-D0D6-45C6-8B1B-0AA5BF09F546}"/>
          </ac:spMkLst>
        </pc:spChg>
        <pc:spChg chg="mod">
          <ac:chgData name="Marco Diomede" userId="8d49c4fe-ae78-4088-b96d-bdbaf858331b" providerId="ADAL" clId="{5CC76473-E794-40A8-B921-AA726C05C75F}" dt="2020-05-29T08:21:12.525" v="66" actId="20577"/>
          <ac:spMkLst>
            <pc:docMk/>
            <pc:sldMk cId="1957108655" sldId="359"/>
            <ac:spMk id="9" creationId="{81F2D0DE-2718-4B78-8771-516D4D2E4B87}"/>
          </ac:spMkLst>
        </pc:spChg>
      </pc:sldChg>
      <pc:sldChg chg="modSp mod">
        <pc:chgData name="Marco Diomede" userId="8d49c4fe-ae78-4088-b96d-bdbaf858331b" providerId="ADAL" clId="{5CC76473-E794-40A8-B921-AA726C05C75F}" dt="2020-05-29T08:21:59.048" v="83" actId="20577"/>
        <pc:sldMkLst>
          <pc:docMk/>
          <pc:sldMk cId="2701565358" sldId="363"/>
        </pc:sldMkLst>
        <pc:spChg chg="mod">
          <ac:chgData name="Marco Diomede" userId="8d49c4fe-ae78-4088-b96d-bdbaf858331b" providerId="ADAL" clId="{5CC76473-E794-40A8-B921-AA726C05C75F}" dt="2020-05-29T08:21:59.048" v="83" actId="20577"/>
          <ac:spMkLst>
            <pc:docMk/>
            <pc:sldMk cId="2701565358" sldId="363"/>
            <ac:spMk id="11" creationId="{1B61992B-6D57-44B2-BEF3-D81156BF8F03}"/>
          </ac:spMkLst>
        </pc:spChg>
      </pc:sldChg>
      <pc:sldChg chg="delSp modSp add mod">
        <pc:chgData name="Marco Diomede" userId="8d49c4fe-ae78-4088-b96d-bdbaf858331b" providerId="ADAL" clId="{5CC76473-E794-40A8-B921-AA726C05C75F}" dt="2020-05-29T08:31:13.551" v="492" actId="20577"/>
        <pc:sldMkLst>
          <pc:docMk/>
          <pc:sldMk cId="3239707332" sldId="364"/>
        </pc:sldMkLst>
        <pc:spChg chg="mod">
          <ac:chgData name="Marco Diomede" userId="8d49c4fe-ae78-4088-b96d-bdbaf858331b" providerId="ADAL" clId="{5CC76473-E794-40A8-B921-AA726C05C75F}" dt="2020-05-29T08:27:50.066" v="427" actId="20577"/>
          <ac:spMkLst>
            <pc:docMk/>
            <pc:sldMk cId="3239707332" sldId="364"/>
            <ac:spMk id="5" creationId="{671D0273-0F88-42DF-8452-577F52EAAB6C}"/>
          </ac:spMkLst>
        </pc:spChg>
        <pc:spChg chg="del mod">
          <ac:chgData name="Marco Diomede" userId="8d49c4fe-ae78-4088-b96d-bdbaf858331b" providerId="ADAL" clId="{5CC76473-E794-40A8-B921-AA726C05C75F}" dt="2020-05-29T08:27:36.366" v="407" actId="478"/>
          <ac:spMkLst>
            <pc:docMk/>
            <pc:sldMk cId="3239707332" sldId="364"/>
            <ac:spMk id="7" creationId="{B35A2CBB-C2D0-4725-B967-0437E31EE7FF}"/>
          </ac:spMkLst>
        </pc:spChg>
        <pc:spChg chg="mod">
          <ac:chgData name="Marco Diomede" userId="8d49c4fe-ae78-4088-b96d-bdbaf858331b" providerId="ADAL" clId="{5CC76473-E794-40A8-B921-AA726C05C75F}" dt="2020-05-29T08:31:13.551" v="492" actId="20577"/>
          <ac:spMkLst>
            <pc:docMk/>
            <pc:sldMk cId="3239707332" sldId="364"/>
            <ac:spMk id="11" creationId="{1B61992B-6D57-44B2-BEF3-D81156BF8F03}"/>
          </ac:spMkLst>
        </pc:spChg>
      </pc:sldChg>
    </pc:docChg>
  </pc:docChgLst>
  <pc:docChgLst>
    <pc:chgData name="Marco Diomede" userId="8d49c4fe-ae78-4088-b96d-bdbaf858331b" providerId="ADAL" clId="{1F8BDD94-5AEB-402E-9402-32630343B2D0}"/>
    <pc:docChg chg="custSel modSld">
      <pc:chgData name="Marco Diomede" userId="8d49c4fe-ae78-4088-b96d-bdbaf858331b" providerId="ADAL" clId="{1F8BDD94-5AEB-402E-9402-32630343B2D0}" dt="2020-03-19T08:52:42.968" v="39" actId="113"/>
      <pc:docMkLst>
        <pc:docMk/>
      </pc:docMkLst>
      <pc:sldChg chg="addSp modSp mod">
        <pc:chgData name="Marco Diomede" userId="8d49c4fe-ae78-4088-b96d-bdbaf858331b" providerId="ADAL" clId="{1F8BDD94-5AEB-402E-9402-32630343B2D0}" dt="2020-03-19T08:52:42.968" v="39" actId="113"/>
        <pc:sldMkLst>
          <pc:docMk/>
          <pc:sldMk cId="1064460493" sldId="342"/>
        </pc:sldMkLst>
        <pc:spChg chg="mod">
          <ac:chgData name="Marco Diomede" userId="8d49c4fe-ae78-4088-b96d-bdbaf858331b" providerId="ADAL" clId="{1F8BDD94-5AEB-402E-9402-32630343B2D0}" dt="2020-03-19T08:52:42.968" v="39" actId="113"/>
          <ac:spMkLst>
            <pc:docMk/>
            <pc:sldMk cId="1064460493" sldId="342"/>
            <ac:spMk id="3" creationId="{00000000-0000-0000-0000-000000000000}"/>
          </ac:spMkLst>
        </pc:spChg>
        <pc:spChg chg="add mod">
          <ac:chgData name="Marco Diomede" userId="8d49c4fe-ae78-4088-b96d-bdbaf858331b" providerId="ADAL" clId="{1F8BDD94-5AEB-402E-9402-32630343B2D0}" dt="2020-03-19T08:51:35.833" v="36" actId="1076"/>
          <ac:spMkLst>
            <pc:docMk/>
            <pc:sldMk cId="1064460493" sldId="342"/>
            <ac:spMk id="14" creationId="{ACC788E0-107E-4492-9CD3-28F022D72BFB}"/>
          </ac:spMkLst>
        </pc:spChg>
      </pc:sldChg>
      <pc:sldChg chg="addSp modSp mod">
        <pc:chgData name="Marco Diomede" userId="8d49c4fe-ae78-4088-b96d-bdbaf858331b" providerId="ADAL" clId="{1F8BDD94-5AEB-402E-9402-32630343B2D0}" dt="2020-03-18T17:16:50.076" v="22" actId="1076"/>
        <pc:sldMkLst>
          <pc:docMk/>
          <pc:sldMk cId="1957108655" sldId="359"/>
        </pc:sldMkLst>
        <pc:spChg chg="add mod">
          <ac:chgData name="Marco Diomede" userId="8d49c4fe-ae78-4088-b96d-bdbaf858331b" providerId="ADAL" clId="{1F8BDD94-5AEB-402E-9402-32630343B2D0}" dt="2020-03-18T17:16:30.166" v="8" actId="1076"/>
          <ac:spMkLst>
            <pc:docMk/>
            <pc:sldMk cId="1957108655" sldId="359"/>
            <ac:spMk id="8" creationId="{DCC3E21F-D0D6-45C6-8B1B-0AA5BF09F546}"/>
          </ac:spMkLst>
        </pc:spChg>
        <pc:spChg chg="add mod">
          <ac:chgData name="Marco Diomede" userId="8d49c4fe-ae78-4088-b96d-bdbaf858331b" providerId="ADAL" clId="{1F8BDD94-5AEB-402E-9402-32630343B2D0}" dt="2020-03-18T17:16:50.076" v="22" actId="1076"/>
          <ac:spMkLst>
            <pc:docMk/>
            <pc:sldMk cId="1957108655" sldId="359"/>
            <ac:spMk id="9" creationId="{81F2D0DE-2718-4B78-8771-516D4D2E4B87}"/>
          </ac:spMkLst>
        </pc:spChg>
      </pc:sldChg>
      <pc:sldChg chg="modSp mod">
        <pc:chgData name="Marco Diomede" userId="8d49c4fe-ae78-4088-b96d-bdbaf858331b" providerId="ADAL" clId="{1F8BDD94-5AEB-402E-9402-32630343B2D0}" dt="2020-03-18T17:40:02.990" v="24" actId="20577"/>
        <pc:sldMkLst>
          <pc:docMk/>
          <pc:sldMk cId="3432648913" sldId="360"/>
        </pc:sldMkLst>
        <pc:spChg chg="mod">
          <ac:chgData name="Marco Diomede" userId="8d49c4fe-ae78-4088-b96d-bdbaf858331b" providerId="ADAL" clId="{1F8BDD94-5AEB-402E-9402-32630343B2D0}" dt="2020-03-18T17:40:02.990" v="24" actId="20577"/>
          <ac:spMkLst>
            <pc:docMk/>
            <pc:sldMk cId="3432648913" sldId="360"/>
            <ac:spMk id="3" creationId="{00000000-0000-0000-0000-000000000000}"/>
          </ac:spMkLst>
        </pc:spChg>
      </pc:sldChg>
    </pc:docChg>
  </pc:docChgLst>
  <pc:docChgLst>
    <pc:chgData name="Marco Diomede" userId="8d49c4fe-ae78-4088-b96d-bdbaf858331b" providerId="ADAL" clId="{0EC61B6E-EC88-408C-A2D3-4ABCA76B21BF}"/>
    <pc:docChg chg="undo custSel addSld delSld modSld sldOrd">
      <pc:chgData name="Marco Diomede" userId="8d49c4fe-ae78-4088-b96d-bdbaf858331b" providerId="ADAL" clId="{0EC61B6E-EC88-408C-A2D3-4ABCA76B21BF}" dt="2020-03-18T17:07:39.247" v="763" actId="20577"/>
      <pc:docMkLst>
        <pc:docMk/>
      </pc:docMkLst>
      <pc:sldChg chg="delSp modSp del mod">
        <pc:chgData name="Marco Diomede" userId="8d49c4fe-ae78-4088-b96d-bdbaf858331b" providerId="ADAL" clId="{0EC61B6E-EC88-408C-A2D3-4ABCA76B21BF}" dt="2020-03-18T14:03:19.256" v="3" actId="47"/>
        <pc:sldMkLst>
          <pc:docMk/>
          <pc:sldMk cId="3276665157" sldId="264"/>
        </pc:sldMkLst>
        <pc:spChg chg="mod">
          <ac:chgData name="Marco Diomede" userId="8d49c4fe-ae78-4088-b96d-bdbaf858331b" providerId="ADAL" clId="{0EC61B6E-EC88-408C-A2D3-4ABCA76B21BF}" dt="2020-03-18T14:03:03.255" v="2"/>
          <ac:spMkLst>
            <pc:docMk/>
            <pc:sldMk cId="3276665157" sldId="264"/>
            <ac:spMk id="7" creationId="{00000000-0000-0000-0000-000000000000}"/>
          </ac:spMkLst>
        </pc:spChg>
        <pc:graphicFrameChg chg="del">
          <ac:chgData name="Marco Diomede" userId="8d49c4fe-ae78-4088-b96d-bdbaf858331b" providerId="ADAL" clId="{0EC61B6E-EC88-408C-A2D3-4ABCA76B21BF}" dt="2020-03-18T14:02:44.855" v="1" actId="478"/>
          <ac:graphicFrameMkLst>
            <pc:docMk/>
            <pc:sldMk cId="3276665157" sldId="264"/>
            <ac:graphicFrameMk id="2" creationId="{425DA07B-4027-4691-B817-B1B8CAFE4F4E}"/>
          </ac:graphicFrameMkLst>
        </pc:graphicFrameChg>
        <pc:graphicFrameChg chg="del">
          <ac:chgData name="Marco Diomede" userId="8d49c4fe-ae78-4088-b96d-bdbaf858331b" providerId="ADAL" clId="{0EC61B6E-EC88-408C-A2D3-4ABCA76B21BF}" dt="2020-03-18T14:02:43.079" v="0" actId="478"/>
          <ac:graphicFrameMkLst>
            <pc:docMk/>
            <pc:sldMk cId="3276665157" sldId="264"/>
            <ac:graphicFrameMk id="3" creationId="{00000000-0000-0000-0000-000000000000}"/>
          </ac:graphicFrameMkLst>
        </pc:graphicFrameChg>
      </pc:sldChg>
      <pc:sldChg chg="modSp mod">
        <pc:chgData name="Marco Diomede" userId="8d49c4fe-ae78-4088-b96d-bdbaf858331b" providerId="ADAL" clId="{0EC61B6E-EC88-408C-A2D3-4ABCA76B21BF}" dt="2020-03-18T17:07:39.247" v="763" actId="20577"/>
        <pc:sldMkLst>
          <pc:docMk/>
          <pc:sldMk cId="0" sldId="332"/>
        </pc:sldMkLst>
        <pc:spChg chg="mod">
          <ac:chgData name="Marco Diomede" userId="8d49c4fe-ae78-4088-b96d-bdbaf858331b" providerId="ADAL" clId="{0EC61B6E-EC88-408C-A2D3-4ABCA76B21BF}" dt="2020-03-18T17:07:39.247" v="763" actId="20577"/>
          <ac:spMkLst>
            <pc:docMk/>
            <pc:sldMk cId="0" sldId="332"/>
            <ac:spMk id="3" creationId="{00000000-0000-0000-0000-000000000000}"/>
          </ac:spMkLst>
        </pc:spChg>
        <pc:spChg chg="mod">
          <ac:chgData name="Marco Diomede" userId="8d49c4fe-ae78-4088-b96d-bdbaf858331b" providerId="ADAL" clId="{0EC61B6E-EC88-408C-A2D3-4ABCA76B21BF}" dt="2020-03-18T14:36:54.377" v="251" actId="14100"/>
          <ac:spMkLst>
            <pc:docMk/>
            <pc:sldMk cId="0" sldId="332"/>
            <ac:spMk id="6" creationId="{00000000-0000-0000-0000-000000000000}"/>
          </ac:spMkLst>
        </pc:spChg>
      </pc:sldChg>
      <pc:sldChg chg="addSp delSp modSp mod">
        <pc:chgData name="Marco Diomede" userId="8d49c4fe-ae78-4088-b96d-bdbaf858331b" providerId="ADAL" clId="{0EC61B6E-EC88-408C-A2D3-4ABCA76B21BF}" dt="2020-03-18T16:55:06.129" v="732" actId="1076"/>
        <pc:sldMkLst>
          <pc:docMk/>
          <pc:sldMk cId="2143509322" sldId="339"/>
        </pc:sldMkLst>
        <pc:spChg chg="mod">
          <ac:chgData name="Marco Diomede" userId="8d49c4fe-ae78-4088-b96d-bdbaf858331b" providerId="ADAL" clId="{0EC61B6E-EC88-408C-A2D3-4ABCA76B21BF}" dt="2020-03-18T14:03:23.996" v="4"/>
          <ac:spMkLst>
            <pc:docMk/>
            <pc:sldMk cId="2143509322" sldId="339"/>
            <ac:spMk id="3" creationId="{00000000-0000-0000-0000-000000000000}"/>
          </ac:spMkLst>
        </pc:spChg>
        <pc:spChg chg="add mod">
          <ac:chgData name="Marco Diomede" userId="8d49c4fe-ae78-4088-b96d-bdbaf858331b" providerId="ADAL" clId="{0EC61B6E-EC88-408C-A2D3-4ABCA76B21BF}" dt="2020-03-18T16:55:06.129" v="732" actId="1076"/>
          <ac:spMkLst>
            <pc:docMk/>
            <pc:sldMk cId="2143509322" sldId="339"/>
            <ac:spMk id="6" creationId="{79B8E06D-C77E-4793-89C2-B8EBAFED60A2}"/>
          </ac:spMkLst>
        </pc:spChg>
        <pc:spChg chg="del">
          <ac:chgData name="Marco Diomede" userId="8d49c4fe-ae78-4088-b96d-bdbaf858331b" providerId="ADAL" clId="{0EC61B6E-EC88-408C-A2D3-4ABCA76B21BF}" dt="2020-03-18T14:03:31.041" v="5" actId="478"/>
          <ac:spMkLst>
            <pc:docMk/>
            <pc:sldMk cId="2143509322" sldId="339"/>
            <ac:spMk id="10" creationId="{05A1C8BC-18F4-490B-A13E-71A55A4E1F8D}"/>
          </ac:spMkLst>
        </pc:spChg>
        <pc:spChg chg="del">
          <ac:chgData name="Marco Diomede" userId="8d49c4fe-ae78-4088-b96d-bdbaf858331b" providerId="ADAL" clId="{0EC61B6E-EC88-408C-A2D3-4ABCA76B21BF}" dt="2020-03-18T14:03:31.041" v="5" actId="478"/>
          <ac:spMkLst>
            <pc:docMk/>
            <pc:sldMk cId="2143509322" sldId="339"/>
            <ac:spMk id="12" creationId="{10A1216E-E599-4E68-91CB-3A33365BA71C}"/>
          </ac:spMkLst>
        </pc:spChg>
        <pc:spChg chg="del">
          <ac:chgData name="Marco Diomede" userId="8d49c4fe-ae78-4088-b96d-bdbaf858331b" providerId="ADAL" clId="{0EC61B6E-EC88-408C-A2D3-4ABCA76B21BF}" dt="2020-03-18T14:03:31.041" v="5" actId="478"/>
          <ac:spMkLst>
            <pc:docMk/>
            <pc:sldMk cId="2143509322" sldId="339"/>
            <ac:spMk id="13" creationId="{2A3C5A0D-8359-4B6F-84FA-D1982A7DCA6A}"/>
          </ac:spMkLst>
        </pc:spChg>
        <pc:spChg chg="del">
          <ac:chgData name="Marco Diomede" userId="8d49c4fe-ae78-4088-b96d-bdbaf858331b" providerId="ADAL" clId="{0EC61B6E-EC88-408C-A2D3-4ABCA76B21BF}" dt="2020-03-18T14:03:31.041" v="5" actId="478"/>
          <ac:spMkLst>
            <pc:docMk/>
            <pc:sldMk cId="2143509322" sldId="339"/>
            <ac:spMk id="14" creationId="{A529D079-5A79-41A2-94EE-B6DC0B513D93}"/>
          </ac:spMkLst>
        </pc:spChg>
        <pc:spChg chg="del">
          <ac:chgData name="Marco Diomede" userId="8d49c4fe-ae78-4088-b96d-bdbaf858331b" providerId="ADAL" clId="{0EC61B6E-EC88-408C-A2D3-4ABCA76B21BF}" dt="2020-03-18T14:03:31.041" v="5" actId="478"/>
          <ac:spMkLst>
            <pc:docMk/>
            <pc:sldMk cId="2143509322" sldId="339"/>
            <ac:spMk id="15" creationId="{B159FB1F-6AB2-4B36-A9DA-9E981774CB99}"/>
          </ac:spMkLst>
        </pc:spChg>
        <pc:spChg chg="del">
          <ac:chgData name="Marco Diomede" userId="8d49c4fe-ae78-4088-b96d-bdbaf858331b" providerId="ADAL" clId="{0EC61B6E-EC88-408C-A2D3-4ABCA76B21BF}" dt="2020-03-18T14:03:31.041" v="5" actId="478"/>
          <ac:spMkLst>
            <pc:docMk/>
            <pc:sldMk cId="2143509322" sldId="339"/>
            <ac:spMk id="16" creationId="{93EAA09A-EDAE-4CB3-BF86-5640202FA1BB}"/>
          </ac:spMkLst>
        </pc:spChg>
        <pc:spChg chg="del">
          <ac:chgData name="Marco Diomede" userId="8d49c4fe-ae78-4088-b96d-bdbaf858331b" providerId="ADAL" clId="{0EC61B6E-EC88-408C-A2D3-4ABCA76B21BF}" dt="2020-03-18T14:03:31.041" v="5" actId="478"/>
          <ac:spMkLst>
            <pc:docMk/>
            <pc:sldMk cId="2143509322" sldId="339"/>
            <ac:spMk id="17" creationId="{8329AFDE-38C1-46A4-A95B-36372A926CF2}"/>
          </ac:spMkLst>
        </pc:spChg>
        <pc:spChg chg="del">
          <ac:chgData name="Marco Diomede" userId="8d49c4fe-ae78-4088-b96d-bdbaf858331b" providerId="ADAL" clId="{0EC61B6E-EC88-408C-A2D3-4ABCA76B21BF}" dt="2020-03-18T14:03:31.041" v="5" actId="478"/>
          <ac:spMkLst>
            <pc:docMk/>
            <pc:sldMk cId="2143509322" sldId="339"/>
            <ac:spMk id="18" creationId="{56C5F2E1-BE03-46CA-9709-CA05CEB6E448}"/>
          </ac:spMkLst>
        </pc:spChg>
        <pc:graphicFrameChg chg="add del mod modGraphic">
          <ac:chgData name="Marco Diomede" userId="8d49c4fe-ae78-4088-b96d-bdbaf858331b" providerId="ADAL" clId="{0EC61B6E-EC88-408C-A2D3-4ABCA76B21BF}" dt="2020-03-18T14:06:19.562" v="98" actId="478"/>
          <ac:graphicFrameMkLst>
            <pc:docMk/>
            <pc:sldMk cId="2143509322" sldId="339"/>
            <ac:graphicFrameMk id="19" creationId="{E9E5FB30-9F29-40C6-9332-BA20D148E55E}"/>
          </ac:graphicFrameMkLst>
        </pc:graphicFrameChg>
        <pc:picChg chg="add mod">
          <ac:chgData name="Marco Diomede" userId="8d49c4fe-ae78-4088-b96d-bdbaf858331b" providerId="ADAL" clId="{0EC61B6E-EC88-408C-A2D3-4ABCA76B21BF}" dt="2020-03-18T14:10:54.575" v="173" actId="1076"/>
          <ac:picMkLst>
            <pc:docMk/>
            <pc:sldMk cId="2143509322" sldId="339"/>
            <ac:picMk id="4" creationId="{2F1F9A7B-F452-41F5-BA77-B490D699C322}"/>
          </ac:picMkLst>
        </pc:picChg>
        <pc:picChg chg="del">
          <ac:chgData name="Marco Diomede" userId="8d49c4fe-ae78-4088-b96d-bdbaf858331b" providerId="ADAL" clId="{0EC61B6E-EC88-408C-A2D3-4ABCA76B21BF}" dt="2020-03-18T14:03:31.041" v="5" actId="478"/>
          <ac:picMkLst>
            <pc:docMk/>
            <pc:sldMk cId="2143509322" sldId="339"/>
            <ac:picMk id="5" creationId="{46EA98FA-2E88-409C-9761-42F251CEB376}"/>
          </ac:picMkLst>
        </pc:picChg>
        <pc:picChg chg="del">
          <ac:chgData name="Marco Diomede" userId="8d49c4fe-ae78-4088-b96d-bdbaf858331b" providerId="ADAL" clId="{0EC61B6E-EC88-408C-A2D3-4ABCA76B21BF}" dt="2020-03-18T14:03:31.041" v="5" actId="478"/>
          <ac:picMkLst>
            <pc:docMk/>
            <pc:sldMk cId="2143509322" sldId="339"/>
            <ac:picMk id="7" creationId="{2BF2DFC2-AD01-47B0-A898-F1DD3C4D724B}"/>
          </ac:picMkLst>
        </pc:picChg>
        <pc:picChg chg="del">
          <ac:chgData name="Marco Diomede" userId="8d49c4fe-ae78-4088-b96d-bdbaf858331b" providerId="ADAL" clId="{0EC61B6E-EC88-408C-A2D3-4ABCA76B21BF}" dt="2020-03-18T14:03:31.041" v="5" actId="478"/>
          <ac:picMkLst>
            <pc:docMk/>
            <pc:sldMk cId="2143509322" sldId="339"/>
            <ac:picMk id="9" creationId="{2A727F0B-1AD9-4561-8938-8F1BB15FCE22}"/>
          </ac:picMkLst>
        </pc:picChg>
      </pc:sldChg>
      <pc:sldChg chg="addSp delSp modSp add mod">
        <pc:chgData name="Marco Diomede" userId="8d49c4fe-ae78-4088-b96d-bdbaf858331b" providerId="ADAL" clId="{0EC61B6E-EC88-408C-A2D3-4ABCA76B21BF}" dt="2020-03-18T14:05:16.803" v="96" actId="1076"/>
        <pc:sldMkLst>
          <pc:docMk/>
          <pc:sldMk cId="2628032088" sldId="340"/>
        </pc:sldMkLst>
        <pc:graphicFrameChg chg="del">
          <ac:chgData name="Marco Diomede" userId="8d49c4fe-ae78-4088-b96d-bdbaf858331b" providerId="ADAL" clId="{0EC61B6E-EC88-408C-A2D3-4ABCA76B21BF}" dt="2020-03-18T14:04:49.176" v="14" actId="478"/>
          <ac:graphicFrameMkLst>
            <pc:docMk/>
            <pc:sldMk cId="2628032088" sldId="340"/>
            <ac:graphicFrameMk id="19" creationId="{E9E5FB30-9F29-40C6-9332-BA20D148E55E}"/>
          </ac:graphicFrameMkLst>
        </pc:graphicFrameChg>
        <pc:picChg chg="add mod">
          <ac:chgData name="Marco Diomede" userId="8d49c4fe-ae78-4088-b96d-bdbaf858331b" providerId="ADAL" clId="{0EC61B6E-EC88-408C-A2D3-4ABCA76B21BF}" dt="2020-03-18T14:05:16.803" v="96" actId="1076"/>
          <ac:picMkLst>
            <pc:docMk/>
            <pc:sldMk cId="2628032088" sldId="340"/>
            <ac:picMk id="5" creationId="{676CC34F-F162-448B-96B7-A8B8E4CEA1F3}"/>
          </ac:picMkLst>
        </pc:picChg>
      </pc:sldChg>
      <pc:sldChg chg="del">
        <pc:chgData name="Marco Diomede" userId="8d49c4fe-ae78-4088-b96d-bdbaf858331b" providerId="ADAL" clId="{0EC61B6E-EC88-408C-A2D3-4ABCA76B21BF}" dt="2020-03-18T14:04:41.677" v="12" actId="47"/>
        <pc:sldMkLst>
          <pc:docMk/>
          <pc:sldMk cId="1733035062" sldId="341"/>
        </pc:sldMkLst>
      </pc:sldChg>
      <pc:sldChg chg="modSp add mod">
        <pc:chgData name="Marco Diomede" userId="8d49c4fe-ae78-4088-b96d-bdbaf858331b" providerId="ADAL" clId="{0EC61B6E-EC88-408C-A2D3-4ABCA76B21BF}" dt="2020-03-18T14:14:42.283" v="179" actId="1076"/>
        <pc:sldMkLst>
          <pc:docMk/>
          <pc:sldMk cId="2165440944" sldId="341"/>
        </pc:sldMkLst>
        <pc:graphicFrameChg chg="mod modGraphic">
          <ac:chgData name="Marco Diomede" userId="8d49c4fe-ae78-4088-b96d-bdbaf858331b" providerId="ADAL" clId="{0EC61B6E-EC88-408C-A2D3-4ABCA76B21BF}" dt="2020-03-18T14:14:42.283" v="179" actId="1076"/>
          <ac:graphicFrameMkLst>
            <pc:docMk/>
            <pc:sldMk cId="2165440944" sldId="341"/>
            <ac:graphicFrameMk id="19" creationId="{E9E5FB30-9F29-40C6-9332-BA20D148E55E}"/>
          </ac:graphicFrameMkLst>
        </pc:graphicFrameChg>
      </pc:sldChg>
      <pc:sldChg chg="addSp delSp modSp add mod">
        <pc:chgData name="Marco Diomede" userId="8d49c4fe-ae78-4088-b96d-bdbaf858331b" providerId="ADAL" clId="{0EC61B6E-EC88-408C-A2D3-4ABCA76B21BF}" dt="2020-03-18T15:24:10.330" v="582" actId="20577"/>
        <pc:sldMkLst>
          <pc:docMk/>
          <pc:sldMk cId="1064460493" sldId="342"/>
        </pc:sldMkLst>
        <pc:spChg chg="mod">
          <ac:chgData name="Marco Diomede" userId="8d49c4fe-ae78-4088-b96d-bdbaf858331b" providerId="ADAL" clId="{0EC61B6E-EC88-408C-A2D3-4ABCA76B21BF}" dt="2020-03-18T15:24:10.330" v="582" actId="20577"/>
          <ac:spMkLst>
            <pc:docMk/>
            <pc:sldMk cId="1064460493" sldId="342"/>
            <ac:spMk id="3" creationId="{00000000-0000-0000-0000-000000000000}"/>
          </ac:spMkLst>
        </pc:spChg>
        <pc:spChg chg="add mod">
          <ac:chgData name="Marco Diomede" userId="8d49c4fe-ae78-4088-b96d-bdbaf858331b" providerId="ADAL" clId="{0EC61B6E-EC88-408C-A2D3-4ABCA76B21BF}" dt="2020-03-18T15:00:51.206" v="491" actId="164"/>
          <ac:spMkLst>
            <pc:docMk/>
            <pc:sldMk cId="1064460493" sldId="342"/>
            <ac:spMk id="8" creationId="{CA71A967-E2A2-48D9-B08F-BFBE08B0E0B5}"/>
          </ac:spMkLst>
        </pc:spChg>
        <pc:spChg chg="add mod">
          <ac:chgData name="Marco Diomede" userId="8d49c4fe-ae78-4088-b96d-bdbaf858331b" providerId="ADAL" clId="{0EC61B6E-EC88-408C-A2D3-4ABCA76B21BF}" dt="2020-03-18T15:01:00.758" v="498" actId="164"/>
          <ac:spMkLst>
            <pc:docMk/>
            <pc:sldMk cId="1064460493" sldId="342"/>
            <ac:spMk id="10" creationId="{03C54E60-1B6F-48B3-8444-A86321B047C4}"/>
          </ac:spMkLst>
        </pc:spChg>
        <pc:spChg chg="add mod">
          <ac:chgData name="Marco Diomede" userId="8d49c4fe-ae78-4088-b96d-bdbaf858331b" providerId="ADAL" clId="{0EC61B6E-EC88-408C-A2D3-4ABCA76B21BF}" dt="2020-03-18T15:05:29.972" v="580" actId="1076"/>
          <ac:spMkLst>
            <pc:docMk/>
            <pc:sldMk cId="1064460493" sldId="342"/>
            <ac:spMk id="13" creationId="{7F0AB645-31B9-4A6D-8B98-79B028365A61}"/>
          </ac:spMkLst>
        </pc:spChg>
        <pc:grpChg chg="add mod">
          <ac:chgData name="Marco Diomede" userId="8d49c4fe-ae78-4088-b96d-bdbaf858331b" providerId="ADAL" clId="{0EC61B6E-EC88-408C-A2D3-4ABCA76B21BF}" dt="2020-03-18T15:01:00.758" v="498" actId="164"/>
          <ac:grpSpMkLst>
            <pc:docMk/>
            <pc:sldMk cId="1064460493" sldId="342"/>
            <ac:grpSpMk id="11" creationId="{1DE68650-D7BC-45DE-9B87-00A9F6CCC861}"/>
          </ac:grpSpMkLst>
        </pc:grpChg>
        <pc:grpChg chg="add mod">
          <ac:chgData name="Marco Diomede" userId="8d49c4fe-ae78-4088-b96d-bdbaf858331b" providerId="ADAL" clId="{0EC61B6E-EC88-408C-A2D3-4ABCA76B21BF}" dt="2020-03-18T15:01:09.364" v="503" actId="1035"/>
          <ac:grpSpMkLst>
            <pc:docMk/>
            <pc:sldMk cId="1064460493" sldId="342"/>
            <ac:grpSpMk id="12" creationId="{CA133FAE-B18B-461B-A8D0-4D64F036F1A7}"/>
          </ac:grpSpMkLst>
        </pc:grpChg>
        <pc:picChg chg="del">
          <ac:chgData name="Marco Diomede" userId="8d49c4fe-ae78-4088-b96d-bdbaf858331b" providerId="ADAL" clId="{0EC61B6E-EC88-408C-A2D3-4ABCA76B21BF}" dt="2020-03-18T14:15:23.465" v="191" actId="478"/>
          <ac:picMkLst>
            <pc:docMk/>
            <pc:sldMk cId="1064460493" sldId="342"/>
            <ac:picMk id="5" creationId="{676CC34F-F162-448B-96B7-A8B8E4CEA1F3}"/>
          </ac:picMkLst>
        </pc:picChg>
        <pc:picChg chg="add mod">
          <ac:chgData name="Marco Diomede" userId="8d49c4fe-ae78-4088-b96d-bdbaf858331b" providerId="ADAL" clId="{0EC61B6E-EC88-408C-A2D3-4ABCA76B21BF}" dt="2020-03-18T15:00:51.206" v="491" actId="164"/>
          <ac:picMkLst>
            <pc:docMk/>
            <pc:sldMk cId="1064460493" sldId="342"/>
            <ac:picMk id="6" creationId="{D27109BC-3288-454E-B903-8A0F65702AC2}"/>
          </ac:picMkLst>
        </pc:picChg>
        <pc:cxnChg chg="add mod">
          <ac:chgData name="Marco Diomede" userId="8d49c4fe-ae78-4088-b96d-bdbaf858331b" providerId="ADAL" clId="{0EC61B6E-EC88-408C-A2D3-4ABCA76B21BF}" dt="2020-03-18T15:00:51.206" v="491" actId="164"/>
          <ac:cxnSpMkLst>
            <pc:docMk/>
            <pc:sldMk cId="1064460493" sldId="342"/>
            <ac:cxnSpMk id="7" creationId="{F7583A3C-96C3-4447-8947-F3FF38F0B772}"/>
          </ac:cxnSpMkLst>
        </pc:cxnChg>
        <pc:cxnChg chg="add mod">
          <ac:chgData name="Marco Diomede" userId="8d49c4fe-ae78-4088-b96d-bdbaf858331b" providerId="ADAL" clId="{0EC61B6E-EC88-408C-A2D3-4ABCA76B21BF}" dt="2020-03-18T15:00:51.206" v="491" actId="164"/>
          <ac:cxnSpMkLst>
            <pc:docMk/>
            <pc:sldMk cId="1064460493" sldId="342"/>
            <ac:cxnSpMk id="9" creationId="{E18028EF-71D4-403B-A031-5B568C2446CB}"/>
          </ac:cxnSpMkLst>
        </pc:cxnChg>
      </pc:sldChg>
      <pc:sldChg chg="addSp delSp modSp add mod">
        <pc:chgData name="Marco Diomede" userId="8d49c4fe-ae78-4088-b96d-bdbaf858331b" providerId="ADAL" clId="{0EC61B6E-EC88-408C-A2D3-4ABCA76B21BF}" dt="2020-03-18T15:32:30.781" v="583"/>
        <pc:sldMkLst>
          <pc:docMk/>
          <pc:sldMk cId="1531823856" sldId="343"/>
        </pc:sldMkLst>
        <pc:spChg chg="del">
          <ac:chgData name="Marco Diomede" userId="8d49c4fe-ae78-4088-b96d-bdbaf858331b" providerId="ADAL" clId="{0EC61B6E-EC88-408C-A2D3-4ABCA76B21BF}" dt="2020-03-18T14:58:53.017" v="411" actId="478"/>
          <ac:spMkLst>
            <pc:docMk/>
            <pc:sldMk cId="1531823856" sldId="343"/>
            <ac:spMk id="3" creationId="{00000000-0000-0000-0000-000000000000}"/>
          </ac:spMkLst>
        </pc:spChg>
        <pc:spChg chg="add del mod">
          <ac:chgData name="Marco Diomede" userId="8d49c4fe-ae78-4088-b96d-bdbaf858331b" providerId="ADAL" clId="{0EC61B6E-EC88-408C-A2D3-4ABCA76B21BF}" dt="2020-03-18T14:58:55.252" v="412" actId="478"/>
          <ac:spMkLst>
            <pc:docMk/>
            <pc:sldMk cId="1531823856" sldId="343"/>
            <ac:spMk id="5" creationId="{6F55BE4C-0A0A-4905-B232-4BB179D1138E}"/>
          </ac:spMkLst>
        </pc:spChg>
        <pc:spChg chg="del">
          <ac:chgData name="Marco Diomede" userId="8d49c4fe-ae78-4088-b96d-bdbaf858331b" providerId="ADAL" clId="{0EC61B6E-EC88-408C-A2D3-4ABCA76B21BF}" dt="2020-03-18T14:58:53.017" v="411" actId="478"/>
          <ac:spMkLst>
            <pc:docMk/>
            <pc:sldMk cId="1531823856" sldId="343"/>
            <ac:spMk id="8" creationId="{CA71A967-E2A2-48D9-B08F-BFBE08B0E0B5}"/>
          </ac:spMkLst>
        </pc:spChg>
        <pc:spChg chg="del">
          <ac:chgData name="Marco Diomede" userId="8d49c4fe-ae78-4088-b96d-bdbaf858331b" providerId="ADAL" clId="{0EC61B6E-EC88-408C-A2D3-4ABCA76B21BF}" dt="2020-03-18T14:58:53.017" v="411" actId="478"/>
          <ac:spMkLst>
            <pc:docMk/>
            <pc:sldMk cId="1531823856" sldId="343"/>
            <ac:spMk id="10" creationId="{03C54E60-1B6F-48B3-8444-A86321B047C4}"/>
          </ac:spMkLst>
        </pc:spChg>
        <pc:spChg chg="add">
          <ac:chgData name="Marco Diomede" userId="8d49c4fe-ae78-4088-b96d-bdbaf858331b" providerId="ADAL" clId="{0EC61B6E-EC88-408C-A2D3-4ABCA76B21BF}" dt="2020-03-18T14:58:58.125" v="413"/>
          <ac:spMkLst>
            <pc:docMk/>
            <pc:sldMk cId="1531823856" sldId="343"/>
            <ac:spMk id="11" creationId="{8F45046A-778B-4B1D-A084-AFE281BFF95B}"/>
          </ac:spMkLst>
        </pc:spChg>
        <pc:spChg chg="add">
          <ac:chgData name="Marco Diomede" userId="8d49c4fe-ae78-4088-b96d-bdbaf858331b" providerId="ADAL" clId="{0EC61B6E-EC88-408C-A2D3-4ABCA76B21BF}" dt="2020-03-18T14:58:58.125" v="413"/>
          <ac:spMkLst>
            <pc:docMk/>
            <pc:sldMk cId="1531823856" sldId="343"/>
            <ac:spMk id="12" creationId="{0DCBA51E-E939-47CE-BACC-AC3F4962EA49}"/>
          </ac:spMkLst>
        </pc:spChg>
        <pc:spChg chg="add">
          <ac:chgData name="Marco Diomede" userId="8d49c4fe-ae78-4088-b96d-bdbaf858331b" providerId="ADAL" clId="{0EC61B6E-EC88-408C-A2D3-4ABCA76B21BF}" dt="2020-03-18T14:58:58.125" v="413"/>
          <ac:spMkLst>
            <pc:docMk/>
            <pc:sldMk cId="1531823856" sldId="343"/>
            <ac:spMk id="15" creationId="{7EB3335E-7349-4F61-BFE7-57C5ECCAF6A3}"/>
          </ac:spMkLst>
        </pc:spChg>
        <pc:spChg chg="add">
          <ac:chgData name="Marco Diomede" userId="8d49c4fe-ae78-4088-b96d-bdbaf858331b" providerId="ADAL" clId="{0EC61B6E-EC88-408C-A2D3-4ABCA76B21BF}" dt="2020-03-18T14:58:58.125" v="413"/>
          <ac:spMkLst>
            <pc:docMk/>
            <pc:sldMk cId="1531823856" sldId="343"/>
            <ac:spMk id="16" creationId="{A9E056D0-4DBF-4C63-9757-4382752D7548}"/>
          </ac:spMkLst>
        </pc:spChg>
        <pc:spChg chg="add">
          <ac:chgData name="Marco Diomede" userId="8d49c4fe-ae78-4088-b96d-bdbaf858331b" providerId="ADAL" clId="{0EC61B6E-EC88-408C-A2D3-4ABCA76B21BF}" dt="2020-03-18T14:58:58.125" v="413"/>
          <ac:spMkLst>
            <pc:docMk/>
            <pc:sldMk cId="1531823856" sldId="343"/>
            <ac:spMk id="18" creationId="{11C34D12-3D72-4625-89F3-B7AA228B3580}"/>
          </ac:spMkLst>
        </pc:spChg>
        <pc:spChg chg="add">
          <ac:chgData name="Marco Diomede" userId="8d49c4fe-ae78-4088-b96d-bdbaf858331b" providerId="ADAL" clId="{0EC61B6E-EC88-408C-A2D3-4ABCA76B21BF}" dt="2020-03-18T14:58:58.125" v="413"/>
          <ac:spMkLst>
            <pc:docMk/>
            <pc:sldMk cId="1531823856" sldId="343"/>
            <ac:spMk id="21" creationId="{19CBFC41-3321-4FCA-99F2-AADA127D9956}"/>
          </ac:spMkLst>
        </pc:spChg>
        <pc:spChg chg="add">
          <ac:chgData name="Marco Diomede" userId="8d49c4fe-ae78-4088-b96d-bdbaf858331b" providerId="ADAL" clId="{0EC61B6E-EC88-408C-A2D3-4ABCA76B21BF}" dt="2020-03-18T15:32:30.781" v="583"/>
          <ac:spMkLst>
            <pc:docMk/>
            <pc:sldMk cId="1531823856" sldId="343"/>
            <ac:spMk id="22" creationId="{11AC5E3D-1A51-431C-9815-6887736379AF}"/>
          </ac:spMkLst>
        </pc:spChg>
        <pc:graphicFrameChg chg="add">
          <ac:chgData name="Marco Diomede" userId="8d49c4fe-ae78-4088-b96d-bdbaf858331b" providerId="ADAL" clId="{0EC61B6E-EC88-408C-A2D3-4ABCA76B21BF}" dt="2020-03-18T14:58:58.125" v="413"/>
          <ac:graphicFrameMkLst>
            <pc:docMk/>
            <pc:sldMk cId="1531823856" sldId="343"/>
            <ac:graphicFrameMk id="13" creationId="{7CA8BFB7-49B1-42B2-B588-CD5BA902B073}"/>
          </ac:graphicFrameMkLst>
        </pc:graphicFrameChg>
        <pc:graphicFrameChg chg="add modGraphic">
          <ac:chgData name="Marco Diomede" userId="8d49c4fe-ae78-4088-b96d-bdbaf858331b" providerId="ADAL" clId="{0EC61B6E-EC88-408C-A2D3-4ABCA76B21BF}" dt="2020-03-18T14:59:07.099" v="414" actId="207"/>
          <ac:graphicFrameMkLst>
            <pc:docMk/>
            <pc:sldMk cId="1531823856" sldId="343"/>
            <ac:graphicFrameMk id="14" creationId="{0199FBAB-9AE4-4096-92BB-4885056BCD42}"/>
          </ac:graphicFrameMkLst>
        </pc:graphicFrameChg>
        <pc:picChg chg="del">
          <ac:chgData name="Marco Diomede" userId="8d49c4fe-ae78-4088-b96d-bdbaf858331b" providerId="ADAL" clId="{0EC61B6E-EC88-408C-A2D3-4ABCA76B21BF}" dt="2020-03-18T14:58:53.017" v="411" actId="478"/>
          <ac:picMkLst>
            <pc:docMk/>
            <pc:sldMk cId="1531823856" sldId="343"/>
            <ac:picMk id="6" creationId="{D27109BC-3288-454E-B903-8A0F65702AC2}"/>
          </ac:picMkLst>
        </pc:picChg>
        <pc:picChg chg="add">
          <ac:chgData name="Marco Diomede" userId="8d49c4fe-ae78-4088-b96d-bdbaf858331b" providerId="ADAL" clId="{0EC61B6E-EC88-408C-A2D3-4ABCA76B21BF}" dt="2020-03-18T14:58:58.125" v="413"/>
          <ac:picMkLst>
            <pc:docMk/>
            <pc:sldMk cId="1531823856" sldId="343"/>
            <ac:picMk id="19" creationId="{667999BD-7253-41C3-8668-05C08D2EDD0B}"/>
          </ac:picMkLst>
        </pc:picChg>
        <pc:picChg chg="add">
          <ac:chgData name="Marco Diomede" userId="8d49c4fe-ae78-4088-b96d-bdbaf858331b" providerId="ADAL" clId="{0EC61B6E-EC88-408C-A2D3-4ABCA76B21BF}" dt="2020-03-18T14:58:58.125" v="413"/>
          <ac:picMkLst>
            <pc:docMk/>
            <pc:sldMk cId="1531823856" sldId="343"/>
            <ac:picMk id="20" creationId="{0AA58734-EC73-44DD-B133-339BD23672D3}"/>
          </ac:picMkLst>
        </pc:picChg>
        <pc:cxnChg chg="del">
          <ac:chgData name="Marco Diomede" userId="8d49c4fe-ae78-4088-b96d-bdbaf858331b" providerId="ADAL" clId="{0EC61B6E-EC88-408C-A2D3-4ABCA76B21BF}" dt="2020-03-18T14:58:53.017" v="411" actId="478"/>
          <ac:cxnSpMkLst>
            <pc:docMk/>
            <pc:sldMk cId="1531823856" sldId="343"/>
            <ac:cxnSpMk id="7" creationId="{F7583A3C-96C3-4447-8947-F3FF38F0B772}"/>
          </ac:cxnSpMkLst>
        </pc:cxnChg>
        <pc:cxnChg chg="del">
          <ac:chgData name="Marco Diomede" userId="8d49c4fe-ae78-4088-b96d-bdbaf858331b" providerId="ADAL" clId="{0EC61B6E-EC88-408C-A2D3-4ABCA76B21BF}" dt="2020-03-18T14:58:53.017" v="411" actId="478"/>
          <ac:cxnSpMkLst>
            <pc:docMk/>
            <pc:sldMk cId="1531823856" sldId="343"/>
            <ac:cxnSpMk id="9" creationId="{E18028EF-71D4-403B-A031-5B568C2446CB}"/>
          </ac:cxnSpMkLst>
        </pc:cxnChg>
        <pc:cxnChg chg="add">
          <ac:chgData name="Marco Diomede" userId="8d49c4fe-ae78-4088-b96d-bdbaf858331b" providerId="ADAL" clId="{0EC61B6E-EC88-408C-A2D3-4ABCA76B21BF}" dt="2020-03-18T14:58:58.125" v="413"/>
          <ac:cxnSpMkLst>
            <pc:docMk/>
            <pc:sldMk cId="1531823856" sldId="343"/>
            <ac:cxnSpMk id="17" creationId="{5DB2F23A-1D03-4006-B00D-B36F78BAA55A}"/>
          </ac:cxnSpMkLst>
        </pc:cxnChg>
      </pc:sldChg>
      <pc:sldChg chg="delSp modSp add mod ord">
        <pc:chgData name="Marco Diomede" userId="8d49c4fe-ae78-4088-b96d-bdbaf858331b" providerId="ADAL" clId="{0EC61B6E-EC88-408C-A2D3-4ABCA76B21BF}" dt="2020-03-18T17:00:41.162" v="761" actId="20577"/>
        <pc:sldMkLst>
          <pc:docMk/>
          <pc:sldMk cId="3432648913" sldId="360"/>
        </pc:sldMkLst>
        <pc:spChg chg="mod">
          <ac:chgData name="Marco Diomede" userId="8d49c4fe-ae78-4088-b96d-bdbaf858331b" providerId="ADAL" clId="{0EC61B6E-EC88-408C-A2D3-4ABCA76B21BF}" dt="2020-03-18T17:00:41.162" v="761" actId="20577"/>
          <ac:spMkLst>
            <pc:docMk/>
            <pc:sldMk cId="3432648913" sldId="360"/>
            <ac:spMk id="3" creationId="{00000000-0000-0000-0000-000000000000}"/>
          </ac:spMkLst>
        </pc:spChg>
        <pc:spChg chg="del">
          <ac:chgData name="Marco Diomede" userId="8d49c4fe-ae78-4088-b96d-bdbaf858331b" providerId="ADAL" clId="{0EC61B6E-EC88-408C-A2D3-4ABCA76B21BF}" dt="2020-03-18T16:51:33.308" v="589" actId="478"/>
          <ac:spMkLst>
            <pc:docMk/>
            <pc:sldMk cId="3432648913" sldId="360"/>
            <ac:spMk id="13" creationId="{7F0AB645-31B9-4A6D-8B98-79B028365A61}"/>
          </ac:spMkLst>
        </pc:spChg>
        <pc:grpChg chg="del">
          <ac:chgData name="Marco Diomede" userId="8d49c4fe-ae78-4088-b96d-bdbaf858331b" providerId="ADAL" clId="{0EC61B6E-EC88-408C-A2D3-4ABCA76B21BF}" dt="2020-03-18T16:51:26.575" v="588" actId="478"/>
          <ac:grpSpMkLst>
            <pc:docMk/>
            <pc:sldMk cId="3432648913" sldId="360"/>
            <ac:grpSpMk id="12" creationId="{CA133FAE-B18B-461B-A8D0-4D64F036F1A7}"/>
          </ac:grpSpMkLst>
        </pc:grpChg>
      </pc:sldChg>
      <pc:sldMasterChg chg="delSldLayout">
        <pc:chgData name="Marco Diomede" userId="8d49c4fe-ae78-4088-b96d-bdbaf858331b" providerId="ADAL" clId="{0EC61B6E-EC88-408C-A2D3-4ABCA76B21BF}" dt="2020-03-18T14:03:19.256" v="3" actId="47"/>
        <pc:sldMasterMkLst>
          <pc:docMk/>
          <pc:sldMasterMk cId="2071108866" sldId="2147484278"/>
        </pc:sldMasterMkLst>
        <pc:sldLayoutChg chg="del">
          <pc:chgData name="Marco Diomede" userId="8d49c4fe-ae78-4088-b96d-bdbaf858331b" providerId="ADAL" clId="{0EC61B6E-EC88-408C-A2D3-4ABCA76B21BF}" dt="2020-03-18T14:03:19.256" v="3" actId="47"/>
          <pc:sldLayoutMkLst>
            <pc:docMk/>
            <pc:sldMasterMk cId="2071108866" sldId="2147484278"/>
            <pc:sldLayoutMk cId="2562665321" sldId="2147484295"/>
          </pc:sldLayoutMkLst>
        </pc:sldLayoutChg>
      </pc:sldMasterChg>
    </pc:docChg>
  </pc:docChgLst>
  <pc:docChgLst>
    <pc:chgData name="Marco Diomede" userId="8d49c4fe-ae78-4088-b96d-bdbaf858331b" providerId="ADAL" clId="{38A34771-7D05-43AC-BC71-67767DA3E8A2}"/>
    <pc:docChg chg="modSld">
      <pc:chgData name="Marco Diomede" userId="8d49c4fe-ae78-4088-b96d-bdbaf858331b" providerId="ADAL" clId="{38A34771-7D05-43AC-BC71-67767DA3E8A2}" dt="2020-06-16T09:19:27.638" v="6" actId="20577"/>
      <pc:docMkLst>
        <pc:docMk/>
      </pc:docMkLst>
      <pc:sldChg chg="modSp">
        <pc:chgData name="Marco Diomede" userId="8d49c4fe-ae78-4088-b96d-bdbaf858331b" providerId="ADAL" clId="{38A34771-7D05-43AC-BC71-67767DA3E8A2}" dt="2020-06-16T08:01:26.902" v="0" actId="14100"/>
        <pc:sldMkLst>
          <pc:docMk/>
          <pc:sldMk cId="4138514416" sldId="344"/>
        </pc:sldMkLst>
        <pc:cxnChg chg="mod">
          <ac:chgData name="Marco Diomede" userId="8d49c4fe-ae78-4088-b96d-bdbaf858331b" providerId="ADAL" clId="{38A34771-7D05-43AC-BC71-67767DA3E8A2}" dt="2020-06-16T08:01:26.902" v="0" actId="14100"/>
          <ac:cxnSpMkLst>
            <pc:docMk/>
            <pc:sldMk cId="4138514416" sldId="344"/>
            <ac:cxnSpMk id="53" creationId="{2FE3B2EB-1978-48D9-9AC9-C72470255B90}"/>
          </ac:cxnSpMkLst>
        </pc:cxnChg>
      </pc:sldChg>
      <pc:sldChg chg="modSp">
        <pc:chgData name="Marco Diomede" userId="8d49c4fe-ae78-4088-b96d-bdbaf858331b" providerId="ADAL" clId="{38A34771-7D05-43AC-BC71-67767DA3E8A2}" dt="2020-06-16T08:05:52.510" v="2" actId="20577"/>
        <pc:sldMkLst>
          <pc:docMk/>
          <pc:sldMk cId="494951180" sldId="348"/>
        </pc:sldMkLst>
        <pc:graphicFrameChg chg="modGraphic">
          <ac:chgData name="Marco Diomede" userId="8d49c4fe-ae78-4088-b96d-bdbaf858331b" providerId="ADAL" clId="{38A34771-7D05-43AC-BC71-67767DA3E8A2}" dt="2020-06-16T08:05:52.510" v="2" actId="20577"/>
          <ac:graphicFrameMkLst>
            <pc:docMk/>
            <pc:sldMk cId="494951180" sldId="348"/>
            <ac:graphicFrameMk id="14" creationId="{0199FBAB-9AE4-4096-92BB-4885056BCD42}"/>
          </ac:graphicFrameMkLst>
        </pc:graphicFrameChg>
      </pc:sldChg>
      <pc:sldChg chg="modSp">
        <pc:chgData name="Marco Diomede" userId="8d49c4fe-ae78-4088-b96d-bdbaf858331b" providerId="ADAL" clId="{38A34771-7D05-43AC-BC71-67767DA3E8A2}" dt="2020-06-16T09:19:27.638" v="6" actId="20577"/>
        <pc:sldMkLst>
          <pc:docMk/>
          <pc:sldMk cId="2430609927" sldId="349"/>
        </pc:sldMkLst>
        <pc:spChg chg="mod">
          <ac:chgData name="Marco Diomede" userId="8d49c4fe-ae78-4088-b96d-bdbaf858331b" providerId="ADAL" clId="{38A34771-7D05-43AC-BC71-67767DA3E8A2}" dt="2020-06-16T09:19:27.638" v="6" actId="20577"/>
          <ac:spMkLst>
            <pc:docMk/>
            <pc:sldMk cId="2430609927" sldId="349"/>
            <ac:spMk id="26" creationId="{6FDD639A-B0B9-42CD-85BF-EA851A2D7B38}"/>
          </ac:spMkLst>
        </pc:spChg>
      </pc:sldChg>
    </pc:docChg>
  </pc:docChgLst>
  <pc:docChgLst>
    <pc:chgData name="Marco Diomede" userId="8d49c4fe-ae78-4088-b96d-bdbaf858331b" providerId="ADAL" clId="{977E230A-73F6-4E8E-835C-5EF2C4465808}"/>
    <pc:docChg chg="addSld modSld">
      <pc:chgData name="Marco Diomede" userId="8d49c4fe-ae78-4088-b96d-bdbaf858331b" providerId="ADAL" clId="{977E230A-73F6-4E8E-835C-5EF2C4465808}" dt="2020-06-12T10:29:48.373" v="19" actId="20577"/>
      <pc:docMkLst>
        <pc:docMk/>
      </pc:docMkLst>
      <pc:sldChg chg="modSp mod">
        <pc:chgData name="Marco Diomede" userId="8d49c4fe-ae78-4088-b96d-bdbaf858331b" providerId="ADAL" clId="{977E230A-73F6-4E8E-835C-5EF2C4465808}" dt="2020-06-12T10:17:47.997" v="3"/>
        <pc:sldMkLst>
          <pc:docMk/>
          <pc:sldMk cId="0" sldId="332"/>
        </pc:sldMkLst>
        <pc:spChg chg="mod">
          <ac:chgData name="Marco Diomede" userId="8d49c4fe-ae78-4088-b96d-bdbaf858331b" providerId="ADAL" clId="{977E230A-73F6-4E8E-835C-5EF2C4465808}" dt="2020-06-12T10:17:47.997" v="3"/>
          <ac:spMkLst>
            <pc:docMk/>
            <pc:sldMk cId="0" sldId="332"/>
            <ac:spMk id="3" creationId="{00000000-0000-0000-0000-000000000000}"/>
          </ac:spMkLst>
        </pc:spChg>
        <pc:spChg chg="mod">
          <ac:chgData name="Marco Diomede" userId="8d49c4fe-ae78-4088-b96d-bdbaf858331b" providerId="ADAL" clId="{977E230A-73F6-4E8E-835C-5EF2C4465808}" dt="2020-06-12T10:16:58.920" v="0"/>
          <ac:spMkLst>
            <pc:docMk/>
            <pc:sldMk cId="0" sldId="332"/>
            <ac:spMk id="4" creationId="{00000000-0000-0000-0000-000000000000}"/>
          </ac:spMkLst>
        </pc:spChg>
      </pc:sldChg>
      <pc:sldChg chg="modSp add mod">
        <pc:chgData name="Marco Diomede" userId="8d49c4fe-ae78-4088-b96d-bdbaf858331b" providerId="ADAL" clId="{977E230A-73F6-4E8E-835C-5EF2C4465808}" dt="2020-06-12T10:29:48.373" v="19" actId="20577"/>
        <pc:sldMkLst>
          <pc:docMk/>
          <pc:sldMk cId="2143509322" sldId="339"/>
        </pc:sldMkLst>
        <pc:spChg chg="mod">
          <ac:chgData name="Marco Diomede" userId="8d49c4fe-ae78-4088-b96d-bdbaf858331b" providerId="ADAL" clId="{977E230A-73F6-4E8E-835C-5EF2C4465808}" dt="2020-06-12T10:29:48.373" v="19" actId="20577"/>
          <ac:spMkLst>
            <pc:docMk/>
            <pc:sldMk cId="2143509322" sldId="339"/>
            <ac:spMk id="3" creationId="{00000000-0000-0000-0000-000000000000}"/>
          </ac:spMkLst>
        </pc:spChg>
      </pc:sldChg>
      <pc:sldChg chg="add">
        <pc:chgData name="Marco Diomede" userId="8d49c4fe-ae78-4088-b96d-bdbaf858331b" providerId="ADAL" clId="{977E230A-73F6-4E8E-835C-5EF2C4465808}" dt="2020-06-12T10:27:06.796" v="4"/>
        <pc:sldMkLst>
          <pc:docMk/>
          <pc:sldMk cId="1064460493" sldId="342"/>
        </pc:sldMkLst>
      </pc:sldChg>
      <pc:sldChg chg="add">
        <pc:chgData name="Marco Diomede" userId="8d49c4fe-ae78-4088-b96d-bdbaf858331b" providerId="ADAL" clId="{977E230A-73F6-4E8E-835C-5EF2C4465808}" dt="2020-06-12T10:29:31.147" v="5"/>
        <pc:sldMkLst>
          <pc:docMk/>
          <pc:sldMk cId="312724" sldId="361"/>
        </pc:sldMkLst>
      </pc:sldChg>
      <pc:sldChg chg="add">
        <pc:chgData name="Marco Diomede" userId="8d49c4fe-ae78-4088-b96d-bdbaf858331b" providerId="ADAL" clId="{977E230A-73F6-4E8E-835C-5EF2C4465808}" dt="2020-06-12T10:29:31.147" v="5"/>
        <pc:sldMkLst>
          <pc:docMk/>
          <pc:sldMk cId="3204249191" sldId="362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80" cy="339741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l" defTabSz="411617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1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621410" y="0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22BC0B9A-6933-4F3F-8E52-2AA9BF11D1B0}" type="datetimeFigureOut">
              <a:rPr lang="it-IT" altLang="it-IT"/>
              <a:pPr>
                <a:defRPr/>
              </a:pPr>
              <a:t>16/06/2020</a:t>
            </a:fld>
            <a:endParaRPr lang="it-IT" alt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621410" y="6456507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 sz="1100"/>
            </a:lvl1pPr>
          </a:lstStyle>
          <a:p>
            <a:fld id="{6AE28C17-E6F0-4057-8387-BD26770D1F5D}" type="slidenum">
              <a:rPr lang="it-IT" altLang="it-IT"/>
              <a:pPr/>
              <a:t>‹N›</a:t>
            </a:fld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2"/>
          </p:nvPr>
        </p:nvSpPr>
        <p:spPr>
          <a:xfrm>
            <a:off x="1" y="6456507"/>
            <a:ext cx="4302280" cy="341168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l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97985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1"/>
          <p:cNvSpPr>
            <a:spLocks noChangeArrowheads="1"/>
          </p:cNvSpPr>
          <p:nvPr/>
        </p:nvSpPr>
        <p:spPr bwMode="auto">
          <a:xfrm>
            <a:off x="0" y="0"/>
            <a:ext cx="9926638" cy="679767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3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262313" y="517525"/>
            <a:ext cx="3395662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07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991928" y="3228967"/>
            <a:ext cx="7938362" cy="3057669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0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5618462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7" name="Text Box 6"/>
          <p:cNvSpPr txBox="1">
            <a:spLocks noChangeArrowheads="1"/>
          </p:cNvSpPr>
          <p:nvPr/>
        </p:nvSpPr>
        <p:spPr bwMode="auto">
          <a:xfrm>
            <a:off x="0" y="6457934"/>
            <a:ext cx="4306702" cy="338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5618462" y="6457934"/>
            <a:ext cx="4303754" cy="338314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SzPct val="10000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FC308DA7-30D7-4D01-B43B-62A66D37BBD3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126064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5pPr>
    <a:lvl6pPr marL="2285763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fld id="{FC308DA7-30D7-4D01-B43B-62A66D37BBD3}" type="slidenum">
              <a:rPr lang="it-IT" altLang="it-IT" smtClean="0"/>
              <a:pPr/>
              <a:t>1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136896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jpeg"/><Relationship Id="rId18" Type="http://schemas.openxmlformats.org/officeDocument/2006/relationships/image" Target="../media/image19.png"/><Relationship Id="rId26" Type="http://schemas.openxmlformats.org/officeDocument/2006/relationships/image" Target="../media/image27.png"/><Relationship Id="rId3" Type="http://schemas.openxmlformats.org/officeDocument/2006/relationships/image" Target="../media/image4.jpe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0" Type="http://schemas.openxmlformats.org/officeDocument/2006/relationships/image" Target="../media/image2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25.jpe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jpeg"/><Relationship Id="rId10" Type="http://schemas.openxmlformats.org/officeDocument/2006/relationships/image" Target="../media/image11.jpeg"/><Relationship Id="rId19" Type="http://schemas.openxmlformats.org/officeDocument/2006/relationships/image" Target="../media/image20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png"/><Relationship Id="rId22" Type="http://schemas.openxmlformats.org/officeDocument/2006/relationships/image" Target="../media/image2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9728976" y="7277212"/>
            <a:ext cx="212725" cy="230188"/>
          </a:xfrm>
        </p:spPr>
        <p:txBody>
          <a:bodyPr/>
          <a:lstStyle/>
          <a:p>
            <a:fld id="{C06E2D52-1345-4064-8429-3109916CEEE1}" type="slidenum">
              <a:rPr lang="it-IT" altLang="it-IT" smtClean="0"/>
              <a:pPr/>
              <a:t>‹N›</a:t>
            </a:fld>
            <a:endParaRPr lang="it-IT" altLang="it-IT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431800" y="2034877"/>
            <a:ext cx="6480175" cy="488057"/>
          </a:xfrm>
          <a:prstGeom prst="rect">
            <a:avLst/>
          </a:prstGeom>
        </p:spPr>
        <p:txBody>
          <a:bodyPr/>
          <a:lstStyle>
            <a:lvl1pPr algn="l">
              <a:defRPr sz="2400"/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870AA46E-AA69-4471-994D-0EED57F7B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133" y="1275556"/>
            <a:ext cx="6480720" cy="720081"/>
          </a:xfrm>
          <a:prstGeom prst="rect">
            <a:avLst/>
          </a:prstGeom>
        </p:spPr>
        <p:txBody>
          <a:bodyPr lIns="90000" anchor="ctr"/>
          <a:lstStyle>
            <a:lvl1pPr algn="l">
              <a:lnSpc>
                <a:spcPct val="100000"/>
              </a:lnSpc>
              <a:defRPr sz="4000">
                <a:solidFill>
                  <a:srgbClr val="C00000"/>
                </a:solidFill>
              </a:defRPr>
            </a:lvl1pPr>
          </a:lstStyle>
          <a:p>
            <a:endParaRPr lang="it-IT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31800" y="2594942"/>
            <a:ext cx="9216777" cy="356421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3312120" y="6226199"/>
            <a:ext cx="6336258" cy="431501"/>
          </a:xfrm>
          <a:prstGeom prst="rect">
            <a:avLst/>
          </a:prstGeom>
        </p:spPr>
        <p:txBody>
          <a:bodyPr lIns="36000" rIns="36000"/>
          <a:lstStyle>
            <a:lvl1pPr algn="r">
              <a:defRPr sz="2400"/>
            </a:lvl1pPr>
          </a:lstStyle>
          <a:p>
            <a:pPr lvl="0"/>
            <a:r>
              <a:rPr lang="en-US"/>
              <a:t>Click to add presenter names</a:t>
            </a:r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359792" y="7092205"/>
            <a:ext cx="9073008" cy="46747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400" b="0">
                <a:solidFill>
                  <a:srgbClr val="C00000"/>
                </a:solidFill>
              </a:rPr>
              <a:t>XLS						</a:t>
            </a:r>
            <a:r>
              <a:rPr lang="it-IT" altLang="en-US" sz="1400" b="0">
                <a:solidFill>
                  <a:schemeClr val="tx1"/>
                </a:solidFill>
              </a:rPr>
              <a:t>www.CompactLight.eu</a:t>
            </a:r>
            <a:endParaRPr lang="it-IT" altLang="it-IT" sz="140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>
                <a:solidFill>
                  <a:srgbClr val="C00000"/>
                </a:solidFill>
              </a:rPr>
              <a:t> 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832" y="7246053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4294EE50-87B3-414B-AD9E-518CEF385733}" type="slidenum">
              <a:rPr lang="it-IT" altLang="it-IT" smtClean="0"/>
              <a:pPr/>
              <a:t>‹N›</a:t>
            </a:fld>
            <a:endParaRPr lang="it-IT" altLang="it-IT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75816" y="2771725"/>
            <a:ext cx="8495803" cy="648667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75123" y="3518843"/>
            <a:ext cx="7488237" cy="57626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3200"/>
            </a:lvl1pPr>
          </a:lstStyle>
          <a:p>
            <a:pPr lvl="0"/>
            <a:r>
              <a:rPr lang="en-US"/>
              <a:t>Click to add presenter names</a:t>
            </a:r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359792" y="7092205"/>
            <a:ext cx="9073008" cy="46747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400" b="0">
                <a:solidFill>
                  <a:srgbClr val="C00000"/>
                </a:solidFill>
              </a:rPr>
              <a:t>XLS						</a:t>
            </a:r>
            <a:r>
              <a:rPr lang="it-IT" altLang="en-US" sz="1400" b="0">
                <a:solidFill>
                  <a:schemeClr val="tx1"/>
                </a:solidFill>
              </a:rPr>
              <a:t>www.CompactLight.eu</a:t>
            </a:r>
            <a:endParaRPr lang="it-IT" altLang="it-IT" sz="140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34973152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263" y="7265732"/>
            <a:ext cx="214312" cy="230188"/>
          </a:xfrm>
        </p:spPr>
        <p:txBody>
          <a:bodyPr/>
          <a:lstStyle>
            <a:lvl1pPr>
              <a:defRPr sz="1300"/>
            </a:lvl1pPr>
          </a:lstStyle>
          <a:p>
            <a:fld id="{9FF39CA2-04EB-4CA6-BF9F-780F92DB7FFC}" type="slidenum">
              <a:rPr lang="it-IT" altLang="it-IT" smtClean="0"/>
              <a:pPr/>
              <a:t>‹N›</a:t>
            </a:fld>
            <a:endParaRPr lang="it-IT" altLang="it-IT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494807" y="971525"/>
            <a:ext cx="9091010" cy="5904656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1500"/>
              </a:spcAft>
              <a:defRPr sz="2800">
                <a:solidFill>
                  <a:srgbClr val="C00000"/>
                </a:solidFill>
              </a:defRPr>
            </a:lvl1pPr>
            <a:lvl2pPr marL="360000" indent="-288000">
              <a:lnSpc>
                <a:spcPct val="100000"/>
              </a:lnSpc>
              <a:spcAft>
                <a:spcPts val="1200"/>
              </a:spcAft>
              <a:buFont typeface="Arial" pitchFamily="34" charset="0"/>
              <a:buChar char="•"/>
              <a:defRPr sz="2400"/>
            </a:lvl2pPr>
            <a:lvl3pPr marL="648000" indent="-288000">
              <a:lnSpc>
                <a:spcPct val="100000"/>
              </a:lnSpc>
              <a:spcAft>
                <a:spcPts val="900"/>
              </a:spcAft>
              <a:buFont typeface="Symbol" pitchFamily="18" charset="2"/>
              <a:buChar char="-"/>
              <a:defRPr sz="2000"/>
            </a:lvl3pPr>
            <a:lvl4pPr marL="936000" indent="-288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§"/>
              <a:defRPr sz="1800"/>
            </a:lvl4pPr>
            <a:lvl5pPr marL="1224000" indent="-288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ü"/>
              <a:defRPr sz="1800"/>
            </a:lvl5pPr>
          </a:lstStyle>
          <a:p>
            <a:pPr lvl="0"/>
            <a:r>
              <a:rPr lang="en-US"/>
              <a:t>Click to add 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5027762"/>
      </p:ext>
    </p:extLst>
  </p:cSld>
  <p:clrMapOvr>
    <a:masterClrMapping/>
  </p:clrMapOvr>
  <p:transition spd="med">
    <p:fade/>
  </p:transition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04824" y="953616"/>
            <a:ext cx="9072563" cy="720080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/>
              <a:t>Click to add title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504825" y="1763613"/>
            <a:ext cx="4459288" cy="523675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106988" y="1763613"/>
            <a:ext cx="4460875" cy="523675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728976" y="7297184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04824" y="944091"/>
            <a:ext cx="9072563" cy="720080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/>
              <a:t>Click to add title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504316" y="1749896"/>
            <a:ext cx="4459288" cy="25785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  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106988" y="1749896"/>
            <a:ext cx="4460875" cy="25785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728976" y="7297184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‹N›</a:t>
            </a:fld>
            <a:endParaRPr lang="it-IT" altLang="it-IT"/>
          </a:p>
        </p:txBody>
      </p:sp>
      <p:sp>
        <p:nvSpPr>
          <p:cNvPr id="7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504316" y="4396693"/>
            <a:ext cx="4459288" cy="25785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sp>
        <p:nvSpPr>
          <p:cNvPr id="8" name="Segnaposto contenuto 3"/>
          <p:cNvSpPr>
            <a:spLocks noGrp="1"/>
          </p:cNvSpPr>
          <p:nvPr>
            <p:ph sz="half" idx="12" hasCustomPrompt="1"/>
          </p:nvPr>
        </p:nvSpPr>
        <p:spPr>
          <a:xfrm>
            <a:off x="5106988" y="4396693"/>
            <a:ext cx="4460875" cy="25785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0" y="7020197"/>
            <a:ext cx="10080625" cy="5394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 Box 1"/>
          <p:cNvSpPr txBox="1">
            <a:spLocks noChangeArrowheads="1"/>
          </p:cNvSpPr>
          <p:nvPr userDrawn="1"/>
        </p:nvSpPr>
        <p:spPr bwMode="auto">
          <a:xfrm>
            <a:off x="0" y="741784"/>
            <a:ext cx="10080625" cy="792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lIns="89991" tIns="76672" rIns="89991" bIns="44996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449216" eaLnBrk="1">
              <a:lnSpc>
                <a:spcPct val="93000"/>
              </a:lnSpc>
              <a:buSzPct val="100000"/>
              <a:defRPr/>
            </a:pPr>
            <a:r>
              <a:rPr lang="it-IT" sz="6000" err="1">
                <a:solidFill>
                  <a:srgbClr val="C00000"/>
                </a:solidFill>
              </a:rPr>
              <a:t>Thank</a:t>
            </a:r>
            <a:r>
              <a:rPr lang="it-IT" sz="6000">
                <a:solidFill>
                  <a:srgbClr val="C00000"/>
                </a:solidFill>
              </a:rPr>
              <a:t> </a:t>
            </a:r>
            <a:r>
              <a:rPr lang="it-IT" sz="6000" err="1">
                <a:solidFill>
                  <a:srgbClr val="C00000"/>
                </a:solidFill>
              </a:rPr>
              <a:t>you</a:t>
            </a:r>
            <a:r>
              <a:rPr lang="it-IT" sz="6000">
                <a:solidFill>
                  <a:srgbClr val="C00000"/>
                </a:solidFill>
              </a:rPr>
              <a:t>!</a:t>
            </a:r>
          </a:p>
          <a:p>
            <a:pPr algn="ctr" defTabSz="449216" eaLnBrk="1">
              <a:lnSpc>
                <a:spcPct val="93000"/>
              </a:lnSpc>
              <a:buSzPct val="100000"/>
              <a:defRPr/>
            </a:pPr>
            <a:endParaRPr lang="it-IT" sz="330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9525" y="6394836"/>
            <a:ext cx="10080625" cy="276999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sz="1200" b="1" kern="120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is funded by the European Union’s Horizon2020 research and innovation programme under Grant Agreement No. 777431.</a:t>
            </a:r>
            <a:endParaRPr lang="de-DE" sz="1200" b="1">
              <a:solidFill>
                <a:srgbClr val="C00000"/>
              </a:solidFill>
            </a:endParaRPr>
          </a:p>
        </p:txBody>
      </p:sp>
      <p:grpSp>
        <p:nvGrpSpPr>
          <p:cNvPr id="8" name="Group 80"/>
          <p:cNvGrpSpPr>
            <a:grpSpLocks noChangeAspect="1"/>
          </p:cNvGrpSpPr>
          <p:nvPr userDrawn="1"/>
        </p:nvGrpSpPr>
        <p:grpSpPr bwMode="auto">
          <a:xfrm>
            <a:off x="0" y="6854575"/>
            <a:ext cx="9936000" cy="705100"/>
            <a:chOff x="37" y="3176"/>
            <a:chExt cx="5693" cy="404"/>
          </a:xfrm>
          <a:solidFill>
            <a:schemeClr val="bg1"/>
          </a:solidFill>
        </p:grpSpPr>
        <p:pic>
          <p:nvPicPr>
            <p:cNvPr id="9" name="Picture 28" descr="Logo-vu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0" name="Picture 31" descr="Logo-alb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1" name="Picture 32" descr="Logo-cern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2" name="Picture 33" descr="Logo-cnr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3" name="Picture 34" descr="Logo-csic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4" name="Picture 35" descr="logo-enea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5" name="Picture 37" descr="Logo-infn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16" name="Picture 38" descr="Logo-kyma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17" name="Picture 39" descr="Logo-psi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18" name="Picture 40" descr="Logo-sapienza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19" name="Picture 42" descr="Logo-st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0" name="Picture 43" descr="Logo-stfc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1" name="Picture 44" descr="Logo-ua-iat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2" name="Picture 45" descr="Logo-uh-hip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3" name="Picture 46" descr="Logo-ulan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4" name="Picture 47" descr="Logo-uom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5" name="Picture 48" descr="Logo-ustr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26" name="Picture 49" descr="Logo-uu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27" name="Picture 50" descr="Logo-vdl-etg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28" name="Picture 52" descr="Logo-sinap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29" name="Picture 75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0" name="Picture 76" descr="ogo-tue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1" name="Picture 77" descr="ogo-kit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2" name="Picture 78" descr="ANSTO_logo-as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4" name="Text Box 7"/>
          <p:cNvSpPr txBox="1">
            <a:spLocks noChangeArrowheads="1"/>
          </p:cNvSpPr>
          <p:nvPr userDrawn="1"/>
        </p:nvSpPr>
        <p:spPr bwMode="auto">
          <a:xfrm>
            <a:off x="1511920" y="1643980"/>
            <a:ext cx="7128792" cy="28803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                                                       </a:t>
            </a:r>
            <a:r>
              <a:rPr lang="it-IT" altLang="en-US" sz="1800" b="0" i="0">
                <a:solidFill>
                  <a:schemeClr val="tx1"/>
                </a:solidFill>
              </a:rPr>
              <a:t>www.CompactLight.eu</a:t>
            </a:r>
            <a:endParaRPr lang="it-IT" altLang="it-IT" sz="1800" i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35" name="Picture 26" descr="map_big"/>
          <p:cNvPicPr>
            <a:picLocks noChangeAspect="1" noChangeArrowheads="1"/>
          </p:cNvPicPr>
          <p:nvPr userDrawn="1"/>
        </p:nvPicPr>
        <p:blipFill>
          <a:blip r:embed="rId26"/>
          <a:srcRect/>
          <a:stretch>
            <a:fillRect/>
          </a:stretch>
        </p:blipFill>
        <p:spPr bwMode="auto">
          <a:xfrm>
            <a:off x="1588556" y="1983009"/>
            <a:ext cx="6959032" cy="431710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-1" y="7130732"/>
            <a:ext cx="10080617" cy="397042"/>
          </a:xfrm>
          <a:prstGeom prst="rect">
            <a:avLst/>
          </a:prstGeom>
          <a:solidFill>
            <a:srgbClr val="FFFFCC"/>
          </a:solidFill>
        </p:spPr>
        <p:txBody>
          <a:bodyPr wrap="square" lIns="360000" rtlCol="0">
            <a:noAutofit/>
          </a:bodyPr>
          <a:lstStyle/>
          <a:p>
            <a:endParaRPr lang="de-DE"/>
          </a:p>
        </p:txBody>
      </p:sp>
      <p:pic>
        <p:nvPicPr>
          <p:cNvPr id="1027" name="Immagin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252491" y="40274"/>
            <a:ext cx="867763" cy="578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728976" y="7286737"/>
            <a:ext cx="212725" cy="23018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1300">
                <a:solidFill>
                  <a:srgbClr val="000000"/>
                </a:solidFill>
              </a:defRPr>
            </a:lvl1pPr>
          </a:lstStyle>
          <a:p>
            <a:fld id="{C06E2D52-1345-4064-8429-3109916CEEE1}" type="slidenum">
              <a:rPr lang="it-IT" altLang="it-IT" smtClean="0"/>
              <a:pPr/>
              <a:t>‹N›</a:t>
            </a:fld>
            <a:endParaRPr lang="it-IT" altLang="it-IT"/>
          </a:p>
        </p:txBody>
      </p:sp>
      <p:pic>
        <p:nvPicPr>
          <p:cNvPr id="8" name="Picture 7" descr="Compact.png"/>
          <p:cNvPicPr>
            <a:picLocks noChangeAspect="1"/>
          </p:cNvPicPr>
          <p:nvPr/>
        </p:nvPicPr>
        <p:blipFill rotWithShape="1">
          <a:blip r:embed="rId9"/>
          <a:srcRect t="9742" b="15394"/>
          <a:stretch/>
        </p:blipFill>
        <p:spPr>
          <a:xfrm>
            <a:off x="8129220" y="0"/>
            <a:ext cx="1812670" cy="599051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E31B8D01-C65D-4459-B4A0-BBCB88C4BA93}"/>
              </a:ext>
            </a:extLst>
          </p:cNvPr>
          <p:cNvSpPr txBox="1"/>
          <p:nvPr/>
        </p:nvSpPr>
        <p:spPr>
          <a:xfrm>
            <a:off x="1220837" y="114208"/>
            <a:ext cx="12944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err="1">
                <a:solidFill>
                  <a:schemeClr val="tx1"/>
                </a:solidFill>
              </a:rPr>
              <a:t>Funded</a:t>
            </a:r>
            <a:r>
              <a:rPr lang="de-DE" sz="1100">
                <a:solidFill>
                  <a:schemeClr val="tx1"/>
                </a:solidFill>
              </a:rPr>
              <a:t> </a:t>
            </a:r>
            <a:r>
              <a:rPr lang="de-DE" sz="1100" err="1">
                <a:solidFill>
                  <a:schemeClr val="tx1"/>
                </a:solidFill>
              </a:rPr>
              <a:t>by</a:t>
            </a:r>
            <a:r>
              <a:rPr lang="de-DE" sz="1100">
                <a:solidFill>
                  <a:schemeClr val="tx1"/>
                </a:solidFill>
              </a:rPr>
              <a:t> </a:t>
            </a:r>
            <a:r>
              <a:rPr lang="de-DE" sz="1100" err="1">
                <a:solidFill>
                  <a:schemeClr val="tx1"/>
                </a:solidFill>
              </a:rPr>
              <a:t>the</a:t>
            </a:r>
            <a:r>
              <a:rPr lang="de-DE" sz="1100">
                <a:solidFill>
                  <a:schemeClr val="tx1"/>
                </a:solidFill>
              </a:rPr>
              <a:t> </a:t>
            </a:r>
          </a:p>
          <a:p>
            <a:r>
              <a:rPr lang="de-DE" sz="1100">
                <a:solidFill>
                  <a:schemeClr val="tx1"/>
                </a:solidFill>
              </a:rPr>
              <a:t>European Union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BA2F4849-746D-4F42-A92A-3918AEB2F2E2}"/>
              </a:ext>
            </a:extLst>
          </p:cNvPr>
          <p:cNvCxnSpPr/>
          <p:nvPr/>
        </p:nvCxnSpPr>
        <p:spPr bwMode="auto">
          <a:xfrm>
            <a:off x="0" y="674092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9F27FFD8-7C1E-4BEE-B592-E8F488EBF176}"/>
              </a:ext>
            </a:extLst>
          </p:cNvPr>
          <p:cNvCxnSpPr/>
          <p:nvPr/>
        </p:nvCxnSpPr>
        <p:spPr bwMode="auto">
          <a:xfrm>
            <a:off x="-1" y="7112711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71108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2" r:id="rId1"/>
    <p:sldLayoutId id="2147484290" r:id="rId2"/>
    <p:sldLayoutId id="2147484280" r:id="rId3"/>
    <p:sldLayoutId id="2147484283" r:id="rId4"/>
    <p:sldLayoutId id="2147484294" r:id="rId5"/>
    <p:sldLayoutId id="2147484293" r:id="rId6"/>
  </p:sldLayoutIdLst>
  <p:transition spd="med">
    <p:fade/>
  </p:transition>
  <p:hf hdr="0" dt="0"/>
  <p:txStyles>
    <p:titleStyle>
      <a:lvl1pPr algn="l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j-lt"/>
          <a:ea typeface="ＭＳ Ｐゴシック" pitchFamily="34" charset="-128"/>
          <a:cs typeface="MS PGothic" charset="0"/>
        </a:defRPr>
      </a:lvl1pPr>
      <a:lvl2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2pPr>
      <a:lvl3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3pPr>
      <a:lvl4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4pPr>
      <a:lvl5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5pPr>
      <a:lvl6pPr marL="2514340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971492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428645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885797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1313" indent="-341313" algn="l" defTabSz="447675" rtl="0" eaLnBrk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8" charset="0"/>
        <a:defRPr sz="1800" u="none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41363" indent="-284163" algn="l" defTabSz="447675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2pPr>
      <a:lvl3pPr marL="11414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3pPr>
      <a:lvl4pPr marL="15986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4pPr>
      <a:lvl5pPr marL="20558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5pPr>
      <a:lvl6pPr marL="2514340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492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8645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5797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2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7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6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1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png"/><Relationship Id="rId5" Type="http://schemas.openxmlformats.org/officeDocument/2006/relationships/image" Target="../media/image35.jpg"/><Relationship Id="rId4" Type="http://schemas.openxmlformats.org/officeDocument/2006/relationships/image" Target="../media/image3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31800" y="2931740"/>
            <a:ext cx="8596586" cy="488057"/>
          </a:xfrm>
        </p:spPr>
        <p:txBody>
          <a:bodyPr/>
          <a:lstStyle/>
          <a:p>
            <a:r>
              <a:rPr lang="it-IT" dirty="0" err="1"/>
              <a:t>CompactLight</a:t>
            </a:r>
            <a:r>
              <a:rPr lang="it-IT" dirty="0"/>
              <a:t> "Glasgow Virtual" Meeting</a:t>
            </a:r>
            <a:r>
              <a:rPr lang="de-DE" dirty="0"/>
              <a:t>, 16-18 June 2020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7132" y="1835620"/>
            <a:ext cx="9067675" cy="720081"/>
          </a:xfrm>
        </p:spPr>
        <p:txBody>
          <a:bodyPr/>
          <a:lstStyle/>
          <a:p>
            <a:r>
              <a:rPr lang="en-US" b="1" dirty="0"/>
              <a:t>RF systems and C-band structures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1872183" y="4283894"/>
            <a:ext cx="6336258" cy="488058"/>
          </a:xfrm>
        </p:spPr>
        <p:txBody>
          <a:bodyPr/>
          <a:lstStyle/>
          <a:p>
            <a:pPr algn="ctr"/>
            <a:r>
              <a:rPr lang="de-DE" dirty="0"/>
              <a:t>M. Diomede (INFN-LNF)</a:t>
            </a:r>
          </a:p>
          <a:p>
            <a:pPr algn="ctr"/>
            <a:r>
              <a:rPr lang="it-IT" sz="1800" dirty="0"/>
              <a:t>on </a:t>
            </a:r>
            <a:r>
              <a:rPr lang="it-IT" sz="1800" dirty="0" err="1"/>
              <a:t>behalf</a:t>
            </a:r>
            <a:r>
              <a:rPr lang="it-IT" sz="1800" dirty="0"/>
              <a:t> of the WP3 C-band </a:t>
            </a:r>
            <a:r>
              <a:rPr lang="it-IT" sz="1800" dirty="0" err="1"/>
              <a:t>injector</a:t>
            </a:r>
            <a:r>
              <a:rPr lang="it-IT" sz="1800" dirty="0"/>
              <a:t> </a:t>
            </a:r>
            <a:r>
              <a:rPr lang="it-IT" sz="1800" dirty="0" err="1"/>
              <a:t>working</a:t>
            </a:r>
            <a:r>
              <a:rPr lang="it-IT" sz="1800" dirty="0"/>
              <a:t> team*</a:t>
            </a:r>
          </a:p>
          <a:p>
            <a:pPr algn="ctr"/>
            <a:endParaRPr lang="de-DE" dirty="0"/>
          </a:p>
        </p:txBody>
      </p:sp>
      <p:sp>
        <p:nvSpPr>
          <p:cNvPr id="5" name="CasellaDiTesto 2">
            <a:extLst>
              <a:ext uri="{FF2B5EF4-FFF2-40B4-BE49-F238E27FC236}">
                <a16:creationId xmlns:a16="http://schemas.microsoft.com/office/drawing/2014/main" id="{A332A8FE-B871-4BA3-8EB9-BA5B692E72EC}"/>
              </a:ext>
            </a:extLst>
          </p:cNvPr>
          <p:cNvSpPr txBox="1"/>
          <p:nvPr/>
        </p:nvSpPr>
        <p:spPr>
          <a:xfrm>
            <a:off x="-1" y="6421195"/>
            <a:ext cx="100806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b="1" i="1" dirty="0">
                <a:solidFill>
                  <a:schemeClr val="tx1"/>
                </a:solidFill>
              </a:rPr>
              <a:t>* D. Alesini, A. </a:t>
            </a:r>
            <a:r>
              <a:rPr lang="it-IT" sz="1600" b="1" i="1" dirty="0" err="1">
                <a:solidFill>
                  <a:schemeClr val="tx1"/>
                </a:solidFill>
              </a:rPr>
              <a:t>Vannozzi</a:t>
            </a:r>
            <a:r>
              <a:rPr lang="it-IT" sz="1600" b="1" i="1" dirty="0">
                <a:solidFill>
                  <a:schemeClr val="tx1"/>
                </a:solidFill>
              </a:rPr>
              <a:t>, G. Muti, F. Cardelli, E. </a:t>
            </a:r>
            <a:r>
              <a:rPr lang="it-IT" sz="1600" b="1" i="1" dirty="0" err="1">
                <a:solidFill>
                  <a:schemeClr val="tx1"/>
                </a:solidFill>
              </a:rPr>
              <a:t>Gazis</a:t>
            </a:r>
            <a:r>
              <a:rPr lang="it-IT" sz="1600" b="1" i="1" dirty="0">
                <a:solidFill>
                  <a:schemeClr val="tx1"/>
                </a:solidFill>
              </a:rPr>
              <a:t>, E. </a:t>
            </a:r>
            <a:r>
              <a:rPr lang="it-IT" sz="1600" b="1" i="1" dirty="0" err="1">
                <a:solidFill>
                  <a:schemeClr val="tx1"/>
                </a:solidFill>
              </a:rPr>
              <a:t>Trachanas</a:t>
            </a:r>
            <a:r>
              <a:rPr lang="it-IT" sz="1600" b="1" i="1" dirty="0">
                <a:solidFill>
                  <a:schemeClr val="tx1"/>
                </a:solidFill>
              </a:rPr>
              <a:t>, M. Croia, A. Gallo, M. Diomede, M. Ferrario, C. Vaccarezza, A. </a:t>
            </a:r>
            <a:r>
              <a:rPr lang="it-IT" sz="1600" b="1" i="1" dirty="0" err="1">
                <a:solidFill>
                  <a:schemeClr val="tx1"/>
                </a:solidFill>
              </a:rPr>
              <a:t>Giribono</a:t>
            </a:r>
            <a:r>
              <a:rPr lang="it-IT" sz="1600" b="1" i="1" dirty="0">
                <a:solidFill>
                  <a:schemeClr val="tx1"/>
                </a:solidFill>
              </a:rPr>
              <a:t>, L. </a:t>
            </a:r>
            <a:r>
              <a:rPr lang="it-IT" sz="1600" b="1" i="1" dirty="0" err="1">
                <a:solidFill>
                  <a:schemeClr val="tx1"/>
                </a:solidFill>
              </a:rPr>
              <a:t>Ficcadenti</a:t>
            </a:r>
            <a:r>
              <a:rPr lang="it-IT" sz="1600" b="1" i="1" dirty="0">
                <a:solidFill>
                  <a:schemeClr val="tx1"/>
                </a:solidFill>
              </a:rPr>
              <a:t>, J. Scifo, L. Pellegrino, G. di </a:t>
            </a:r>
            <a:r>
              <a:rPr lang="it-IT" sz="1600" b="1" i="1" dirty="0" err="1">
                <a:solidFill>
                  <a:schemeClr val="tx1"/>
                </a:solidFill>
              </a:rPr>
              <a:t>Raddo</a:t>
            </a:r>
            <a:r>
              <a:rPr lang="it-IT" sz="1600" b="1" i="1" dirty="0">
                <a:solidFill>
                  <a:schemeClr val="tx1"/>
                </a:solidFill>
              </a:rPr>
              <a:t>, B. Spataro.</a:t>
            </a: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2</a:t>
            </a:fld>
            <a:endParaRPr lang="it-IT" alt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A268A2F-D718-45A0-A679-8C82BDEEC2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1112" y="849749"/>
            <a:ext cx="7647344" cy="57384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5920FF8-A14A-4E40-934C-DD83784B72A8}"/>
              </a:ext>
            </a:extLst>
          </p:cNvPr>
          <p:cNvSpPr/>
          <p:nvPr/>
        </p:nvSpPr>
        <p:spPr>
          <a:xfrm>
            <a:off x="4238650" y="133793"/>
            <a:ext cx="16033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1.6 cell gun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91DAC9-841C-419F-B454-855224B38430}"/>
              </a:ext>
            </a:extLst>
          </p:cNvPr>
          <p:cNvSpPr txBox="1"/>
          <p:nvPr/>
        </p:nvSpPr>
        <p:spPr>
          <a:xfrm>
            <a:off x="4468681" y="6611608"/>
            <a:ext cx="1143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Athens</a:t>
            </a:r>
          </a:p>
        </p:txBody>
      </p:sp>
    </p:spTree>
    <p:extLst>
      <p:ext uri="{BB962C8B-B14F-4D97-AF65-F5344CB8AC3E}">
        <p14:creationId xmlns:p14="http://schemas.microsoft.com/office/powerpoint/2010/main" val="1064460493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3</a:t>
            </a:fld>
            <a:endParaRPr lang="it-IT" alt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C-band klystron at high rep. rate</a:t>
            </a:r>
          </a:p>
          <a:p>
            <a:r>
              <a:rPr lang="en-GB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CANON E37212 klystron </a:t>
            </a:r>
            <a:r>
              <a:rPr lang="en-GB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the only available option.</a:t>
            </a:r>
          </a:p>
          <a:p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Looking at the values of the high-power C-band klystron Canon (Toshiba) E37212 that are specified for 100 Hz, 50 MW, </a:t>
            </a:r>
            <a:r>
              <a:rPr lang="en-US" sz="18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1800" baseline="-25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RF_MAX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=2.5 µs, </a:t>
            </a:r>
            <a:r>
              <a:rPr lang="en-US" sz="18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1800" baseline="-25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=2.5 µs, we obtain </a:t>
            </a:r>
            <a:r>
              <a:rPr lang="en-US" sz="18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1800" b="1" baseline="-25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coll_MAX</a:t>
            </a:r>
            <a:r>
              <a:rPr lang="en-US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=58kW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Assuming equivalent transients given by solid state modulators similar to that measured on </a:t>
            </a:r>
            <a:r>
              <a:rPr lang="en-US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SPARC C-band klystrons 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8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1800" b="1" baseline="-25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</a:t>
            </a:r>
            <a:r>
              <a:rPr lang="en-US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=1.2 µs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we obtain:</a:t>
            </a:r>
          </a:p>
          <a:p>
            <a:endParaRPr lang="en-GB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F0AB645-31B9-4A6D-8B98-79B028365A61}"/>
              </a:ext>
            </a:extLst>
          </p:cNvPr>
          <p:cNvSpPr txBox="1"/>
          <p:nvPr/>
        </p:nvSpPr>
        <p:spPr>
          <a:xfrm>
            <a:off x="5143377" y="3557838"/>
            <a:ext cx="11095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TWS: </a:t>
            </a:r>
          </a:p>
          <a:p>
            <a:r>
              <a:rPr lang="en-GB" dirty="0">
                <a:solidFill>
                  <a:srgbClr val="00B050"/>
                </a:solidFill>
              </a:rPr>
              <a:t>460 ns</a:t>
            </a:r>
          </a:p>
        </p:txBody>
      </p:sp>
      <p:pic>
        <p:nvPicPr>
          <p:cNvPr id="14" name="Immagine 30">
            <a:extLst>
              <a:ext uri="{FF2B5EF4-FFF2-40B4-BE49-F238E27FC236}">
                <a16:creationId xmlns:a16="http://schemas.microsoft.com/office/drawing/2014/main" id="{02BC07CD-6EA3-4776-A888-FFA1E89B25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3" t="4112" r="6755"/>
          <a:stretch/>
        </p:blipFill>
        <p:spPr>
          <a:xfrm>
            <a:off x="2469476" y="4289200"/>
            <a:ext cx="4508438" cy="2298950"/>
          </a:xfrm>
          <a:prstGeom prst="rect">
            <a:avLst/>
          </a:prstGeom>
        </p:spPr>
      </p:pic>
      <p:cxnSp>
        <p:nvCxnSpPr>
          <p:cNvPr id="15" name="Connettore diritto 36">
            <a:extLst>
              <a:ext uri="{FF2B5EF4-FFF2-40B4-BE49-F238E27FC236}">
                <a16:creationId xmlns:a16="http://schemas.microsoft.com/office/drawing/2014/main" id="{175625D5-8607-4CB5-A330-E4B7AB6E7F06}"/>
              </a:ext>
            </a:extLst>
          </p:cNvPr>
          <p:cNvCxnSpPr/>
          <p:nvPr/>
        </p:nvCxnSpPr>
        <p:spPr>
          <a:xfrm flipH="1">
            <a:off x="2905498" y="5990913"/>
            <a:ext cx="3954379" cy="0"/>
          </a:xfrm>
          <a:prstGeom prst="line">
            <a:avLst/>
          </a:prstGeom>
          <a:ln w="127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37">
            <a:extLst>
              <a:ext uri="{FF2B5EF4-FFF2-40B4-BE49-F238E27FC236}">
                <a16:creationId xmlns:a16="http://schemas.microsoft.com/office/drawing/2014/main" id="{AB23EBCD-152C-401A-90D7-CC7508BA8DAF}"/>
              </a:ext>
            </a:extLst>
          </p:cNvPr>
          <p:cNvSpPr txBox="1"/>
          <p:nvPr/>
        </p:nvSpPr>
        <p:spPr>
          <a:xfrm>
            <a:off x="1414738" y="5804116"/>
            <a:ext cx="9877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00B050"/>
                </a:solidFill>
              </a:rPr>
              <a:t>7 MW</a:t>
            </a:r>
          </a:p>
        </p:txBody>
      </p:sp>
      <p:cxnSp>
        <p:nvCxnSpPr>
          <p:cNvPr id="8" name="Connettore diritto 36">
            <a:extLst>
              <a:ext uri="{FF2B5EF4-FFF2-40B4-BE49-F238E27FC236}">
                <a16:creationId xmlns:a16="http://schemas.microsoft.com/office/drawing/2014/main" id="{9BC95660-5C91-4D4E-9EB6-76AECD633612}"/>
              </a:ext>
            </a:extLst>
          </p:cNvPr>
          <p:cNvCxnSpPr/>
          <p:nvPr/>
        </p:nvCxnSpPr>
        <p:spPr>
          <a:xfrm flipH="1">
            <a:off x="2905499" y="5855081"/>
            <a:ext cx="3954379" cy="0"/>
          </a:xfrm>
          <a:prstGeom prst="line">
            <a:avLst/>
          </a:prstGeom>
          <a:ln w="1270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37">
            <a:extLst>
              <a:ext uri="{FF2B5EF4-FFF2-40B4-BE49-F238E27FC236}">
                <a16:creationId xmlns:a16="http://schemas.microsoft.com/office/drawing/2014/main" id="{64F9D9AC-96C3-4693-BEB3-658CAB4AD8A3}"/>
              </a:ext>
            </a:extLst>
          </p:cNvPr>
          <p:cNvSpPr txBox="1"/>
          <p:nvPr/>
        </p:nvSpPr>
        <p:spPr>
          <a:xfrm>
            <a:off x="1448221" y="5438675"/>
            <a:ext cx="9877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7030A0"/>
                </a:solidFill>
              </a:rPr>
              <a:t>9 MW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480E998-CBF2-485A-9A7B-18587EC842A3}"/>
              </a:ext>
            </a:extLst>
          </p:cNvPr>
          <p:cNvCxnSpPr/>
          <p:nvPr/>
        </p:nvCxnSpPr>
        <p:spPr bwMode="auto">
          <a:xfrm flipV="1">
            <a:off x="4476998" y="4381994"/>
            <a:ext cx="0" cy="179225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7030A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FFE1C51-E523-4C05-8D28-52C1AD78739E}"/>
              </a:ext>
            </a:extLst>
          </p:cNvPr>
          <p:cNvCxnSpPr/>
          <p:nvPr/>
        </p:nvCxnSpPr>
        <p:spPr bwMode="auto">
          <a:xfrm flipV="1">
            <a:off x="5698177" y="4381994"/>
            <a:ext cx="0" cy="179225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00B05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024490E-A3FC-49F4-B882-6BD48C236439}"/>
              </a:ext>
            </a:extLst>
          </p:cNvPr>
          <p:cNvSpPr txBox="1"/>
          <p:nvPr/>
        </p:nvSpPr>
        <p:spPr>
          <a:xfrm>
            <a:off x="3922198" y="3585670"/>
            <a:ext cx="11095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7030A0"/>
                </a:solidFill>
              </a:rPr>
              <a:t>GUN: </a:t>
            </a:r>
          </a:p>
          <a:p>
            <a:r>
              <a:rPr lang="en-GB" dirty="0">
                <a:solidFill>
                  <a:srgbClr val="7030A0"/>
                </a:solidFill>
              </a:rPr>
              <a:t>300 ns</a:t>
            </a:r>
          </a:p>
        </p:txBody>
      </p:sp>
    </p:spTree>
    <p:extLst>
      <p:ext uri="{BB962C8B-B14F-4D97-AF65-F5344CB8AC3E}">
        <p14:creationId xmlns:p14="http://schemas.microsoft.com/office/powerpoint/2010/main" val="1746743550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4</a:t>
            </a:fld>
            <a:endParaRPr lang="it-IT" altLang="it-IT" dirty="0"/>
          </a:p>
        </p:txBody>
      </p:sp>
      <p:sp>
        <p:nvSpPr>
          <p:cNvPr id="47" name="CasellaDiTesto 1">
            <a:extLst>
              <a:ext uri="{FF2B5EF4-FFF2-40B4-BE49-F238E27FC236}">
                <a16:creationId xmlns:a16="http://schemas.microsoft.com/office/drawing/2014/main" id="{872603B7-F51B-4D84-9211-C62034E344D4}"/>
              </a:ext>
            </a:extLst>
          </p:cNvPr>
          <p:cNvSpPr txBox="1"/>
          <p:nvPr/>
        </p:nvSpPr>
        <p:spPr>
          <a:xfrm>
            <a:off x="2166757" y="-70909"/>
            <a:ext cx="6056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cap="all" dirty="0">
                <a:solidFill>
                  <a:schemeClr val="accent2"/>
                </a:solidFill>
                <a:latin typeface="Calibri" panose="020F0502020204030204"/>
                <a:ea typeface="+mn-ea"/>
              </a:rPr>
              <a:t>2.5 CELL GEOMETRY ELECTROMAGNETIC SIMULATIONS AND FINAL PARAMETERS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9" name="Table 2">
                <a:extLst>
                  <a:ext uri="{FF2B5EF4-FFF2-40B4-BE49-F238E27FC236}">
                    <a16:creationId xmlns:a16="http://schemas.microsoft.com/office/drawing/2014/main" id="{B0A30BA6-E56A-4007-AD20-DAFC1ED99A8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74469751"/>
                  </p:ext>
                </p:extLst>
              </p:nvPr>
            </p:nvGraphicFramePr>
            <p:xfrm>
              <a:off x="5157631" y="1134631"/>
              <a:ext cx="3960001" cy="3702622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195602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0039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243840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baseline="0" dirty="0" err="1">
                              <a:solidFill>
                                <a:srgbClr val="FF0000"/>
                              </a:solidFill>
                              <a:latin typeface="+mn-lt"/>
                            </a:rPr>
                            <a:t>E</a:t>
                          </a:r>
                          <a:r>
                            <a:rPr lang="it-IT" sz="1400" b="0" baseline="-25000" dirty="0" err="1">
                              <a:solidFill>
                                <a:srgbClr val="FF0000"/>
                              </a:solidFill>
                              <a:latin typeface="+mn-lt"/>
                            </a:rPr>
                            <a:t>cath</a:t>
                          </a:r>
                          <a:endParaRPr lang="it-IT" sz="1400" b="0" baseline="-25000" dirty="0">
                            <a:solidFill>
                              <a:srgbClr val="FF0000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160 MV/m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07341934"/>
                      </a:ext>
                    </a:extLst>
                  </a:tr>
                  <a:tr h="189731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l-GR" sz="1400" b="0" baseline="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Δ</a:t>
                          </a:r>
                          <a:r>
                            <a:rPr lang="it-IT" sz="1400" b="0" baseline="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f</a:t>
                          </a:r>
                          <a:r>
                            <a:rPr lang="it-IT" sz="1400" b="0" baseline="-25000" dirty="0">
                              <a:solidFill>
                                <a:srgbClr val="FF0000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/2</a:t>
                          </a:r>
                          <a:r>
                            <a:rPr lang="it-IT" sz="1400" b="0" baseline="-2500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-</a:t>
                          </a:r>
                          <a:r>
                            <a:rPr lang="it-IT" sz="1400" b="0" baseline="-25000" dirty="0">
                              <a:solidFill>
                                <a:srgbClr val="FF0000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</a:t>
                          </a:r>
                          <a:endParaRPr lang="it-IT" sz="1400" b="0" baseline="-25000" dirty="0">
                            <a:solidFill>
                              <a:srgbClr val="FF0000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≈ 52 MHz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99472399"/>
                      </a:ext>
                    </a:extLst>
                  </a:tr>
                  <a:tr h="144780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Q</a:t>
                          </a:r>
                          <a:r>
                            <a:rPr lang="it-IT" sz="1400" b="0" baseline="-250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11600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152400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</a:t>
                          </a:r>
                          <a:endParaRPr lang="it-IT" sz="1400" b="0" baseline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3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74990177"/>
                      </a:ext>
                    </a:extLst>
                  </a:tr>
                  <a:tr h="152400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baseline="0" dirty="0" err="1">
                              <a:solidFill>
                                <a:srgbClr val="FF0000"/>
                              </a:solidFill>
                              <a:latin typeface="+mn-lt"/>
                            </a:rPr>
                            <a:t>Filling</a:t>
                          </a:r>
                          <a:r>
                            <a:rPr lang="it-IT" sz="1400" b="0" baseline="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 time (</a:t>
                          </a:r>
                          <a:r>
                            <a:rPr lang="it-IT" sz="1400" b="0" baseline="0" dirty="0">
                              <a:solidFill>
                                <a:srgbClr val="FF0000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</a:t>
                          </a:r>
                          <a:r>
                            <a:rPr lang="it-IT" sz="1400" b="0" baseline="-25000" dirty="0">
                              <a:solidFill>
                                <a:srgbClr val="FF0000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F</a:t>
                          </a:r>
                          <a:r>
                            <a:rPr lang="it-IT" sz="1400" b="0" baseline="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)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160 ns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23391569"/>
                      </a:ext>
                    </a:extLst>
                  </a:tr>
                  <a:tr h="189731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P</a:t>
                          </a:r>
                          <a:r>
                            <a:rPr lang="it-IT" sz="1400" b="0" baseline="-2500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diss</a:t>
                          </a:r>
                          <a:r>
                            <a:rPr lang="it-IT" sz="1400" b="0" baseline="-250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@160MV/m  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9.7 MW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217757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sz="1400" b="0" i="1" baseline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it-IT" sz="1400" b="0" i="0" baseline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E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it-IT" sz="1400" b="0" i="0" baseline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CAT</m:t>
                                    </m:r>
                                  </m:sub>
                                </m:sSub>
                                <m:r>
                                  <a:rPr lang="it-IT" sz="1400" b="0" i="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it-IT" sz="1400" b="0" i="1" baseline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sSub>
                                      <m:sSubPr>
                                        <m:ctrlPr>
                                          <a:rPr lang="it-IT" sz="1400" b="0" i="1" baseline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sz="1400" b="0" i="1" baseline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𝑃</m:t>
                                        </m:r>
                                      </m:e>
                                      <m:sub>
                                        <m:r>
                                          <a:rPr lang="it-IT" sz="1400" b="0" i="1" baseline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𝑑𝑖𝑠𝑠</m:t>
                                        </m:r>
                                      </m:sub>
                                    </m:sSub>
                                  </m:e>
                                </m:rad>
                              </m:oMath>
                            </m:oMathPara>
                          </a14:m>
                          <a:endParaRPr lang="it-IT" sz="1400" b="0" baseline="-250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51.4 [MV/m/(MW)</a:t>
                          </a:r>
                          <a:r>
                            <a:rPr lang="it-IT" sz="1400" b="0" baseline="300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0.5</a:t>
                          </a:r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]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144780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baseline="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Rep. Rate</a:t>
                          </a:r>
                          <a:endParaRPr lang="it-IT" sz="1400" b="0" baseline="-25000" dirty="0">
                            <a:solidFill>
                              <a:srgbClr val="FF0000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1000 Hz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84714739"/>
                      </a:ext>
                    </a:extLst>
                  </a:tr>
                  <a:tr h="144780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 err="1">
                              <a:solidFill>
                                <a:srgbClr val="FF0000"/>
                              </a:solidFill>
                              <a:latin typeface="+mn-lt"/>
                            </a:rPr>
                            <a:t>Peak</a:t>
                          </a:r>
                          <a:r>
                            <a:rPr lang="it-IT" sz="1400" b="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 Input </a:t>
                          </a:r>
                          <a:r>
                            <a:rPr lang="it-IT" sz="1400" b="0" dirty="0" err="1">
                              <a:solidFill>
                                <a:srgbClr val="FF0000"/>
                              </a:solidFill>
                              <a:latin typeface="+mn-lt"/>
                            </a:rPr>
                            <a:t>power</a:t>
                          </a:r>
                          <a:r>
                            <a:rPr lang="it-IT" sz="1400" b="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 P</a:t>
                          </a:r>
                          <a:r>
                            <a:rPr lang="it-IT" sz="1400" b="0" baseline="-2500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IN</a:t>
                          </a:r>
                          <a:endParaRPr lang="it-IT" sz="1400" b="0" baseline="0" dirty="0">
                            <a:solidFill>
                              <a:srgbClr val="FF0000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17.5 MW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64644433"/>
                      </a:ext>
                    </a:extLst>
                  </a:tr>
                  <a:tr h="189731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baseline="0" dirty="0" err="1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Pulsed</a:t>
                          </a:r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 </a:t>
                          </a:r>
                          <a:r>
                            <a:rPr lang="it-IT" sz="1400" b="0" baseline="0" dirty="0" err="1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heating</a:t>
                          </a:r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 (</a:t>
                          </a:r>
                          <a:r>
                            <a:rPr lang="it-IT" sz="1400" b="0" baseline="0" dirty="0" err="1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T</a:t>
                          </a:r>
                          <a:r>
                            <a:rPr lang="it-IT" sz="1400" b="0" baseline="-25000" dirty="0" err="1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puls</a:t>
                          </a:r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)</a:t>
                          </a:r>
                          <a:endParaRPr lang="it-IT" sz="1400" b="0" baseline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&lt;20 </a:t>
                          </a:r>
                          <a:r>
                            <a:rPr lang="it-IT" sz="1400" b="0" baseline="3000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o</a:t>
                          </a:r>
                          <a:r>
                            <a:rPr lang="it-IT" sz="1400" b="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C</a:t>
                          </a:r>
                          <a:endParaRPr lang="it-IT" sz="1400" b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3"/>
                      </a:ext>
                    </a:extLst>
                  </a:tr>
                  <a:tr h="189731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baseline="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RF </a:t>
                          </a:r>
                          <a:r>
                            <a:rPr lang="it-IT" sz="1400" b="0" baseline="0" dirty="0" err="1">
                              <a:solidFill>
                                <a:srgbClr val="FF0000"/>
                              </a:solidFill>
                              <a:latin typeface="+mn-lt"/>
                            </a:rPr>
                            <a:t>pulse</a:t>
                          </a:r>
                          <a:r>
                            <a:rPr lang="it-IT" sz="1400" b="0" baseline="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it-IT" sz="1400" b="0" baseline="0" dirty="0" err="1">
                              <a:solidFill>
                                <a:srgbClr val="FF0000"/>
                              </a:solidFill>
                              <a:latin typeface="+mn-lt"/>
                            </a:rPr>
                            <a:t>length</a:t>
                          </a:r>
                          <a:r>
                            <a:rPr lang="it-IT" sz="1400" b="0" baseline="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 (T</a:t>
                          </a:r>
                          <a:r>
                            <a:rPr lang="it-IT" sz="1400" b="0" baseline="-2500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RF</a:t>
                          </a:r>
                          <a:r>
                            <a:rPr lang="it-IT" sz="1400" b="0" baseline="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)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300 ns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43666066"/>
                      </a:ext>
                    </a:extLst>
                  </a:tr>
                  <a:tr h="189731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baseline="0" dirty="0" err="1">
                              <a:solidFill>
                                <a:srgbClr val="FF0000"/>
                              </a:solidFill>
                              <a:latin typeface="+mn-lt"/>
                            </a:rPr>
                            <a:t>Av</a:t>
                          </a:r>
                          <a:r>
                            <a:rPr lang="it-IT" sz="1400" b="0" baseline="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it-IT" sz="1400" b="0" baseline="0" dirty="0" err="1">
                              <a:solidFill>
                                <a:srgbClr val="FF0000"/>
                              </a:solidFill>
                              <a:latin typeface="+mn-lt"/>
                            </a:rPr>
                            <a:t>diss</a:t>
                          </a:r>
                          <a:r>
                            <a:rPr lang="it-IT" sz="1400" b="0" baseline="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it-IT" sz="1400" b="0" baseline="0" dirty="0" err="1">
                              <a:solidFill>
                                <a:srgbClr val="FF0000"/>
                              </a:solidFill>
                              <a:latin typeface="+mn-lt"/>
                            </a:rPr>
                            <a:t>power</a:t>
                          </a:r>
                          <a:r>
                            <a:rPr lang="it-IT" sz="1400" b="0" baseline="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 (</a:t>
                          </a:r>
                          <a:r>
                            <a:rPr lang="it-IT" sz="1400" b="0" baseline="0" dirty="0" err="1">
                              <a:solidFill>
                                <a:srgbClr val="FF0000"/>
                              </a:solidFill>
                              <a:latin typeface="+mn-lt"/>
                            </a:rPr>
                            <a:t>P</a:t>
                          </a:r>
                          <a:r>
                            <a:rPr lang="it-IT" sz="1400" b="0" baseline="-25000" dirty="0" err="1">
                              <a:solidFill>
                                <a:srgbClr val="FF0000"/>
                              </a:solidFill>
                              <a:latin typeface="+mn-lt"/>
                            </a:rPr>
                            <a:t>av</a:t>
                          </a:r>
                          <a:r>
                            <a:rPr lang="it-IT" sz="1400" b="0" baseline="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)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2300 W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8359178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9" name="Table 2">
                <a:extLst>
                  <a:ext uri="{FF2B5EF4-FFF2-40B4-BE49-F238E27FC236}">
                    <a16:creationId xmlns:a16="http://schemas.microsoft.com/office/drawing/2014/main" id="{B0A30BA6-E56A-4007-AD20-DAFC1ED99A8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74469751"/>
                  </p:ext>
                </p:extLst>
              </p:nvPr>
            </p:nvGraphicFramePr>
            <p:xfrm>
              <a:off x="5157631" y="1134631"/>
              <a:ext cx="3960001" cy="3702622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195602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0039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baseline="0" dirty="0" err="1">
                              <a:solidFill>
                                <a:srgbClr val="FF0000"/>
                              </a:solidFill>
                              <a:latin typeface="+mn-lt"/>
                            </a:rPr>
                            <a:t>E</a:t>
                          </a:r>
                          <a:r>
                            <a:rPr lang="it-IT" sz="1400" b="0" baseline="-25000" dirty="0" err="1">
                              <a:solidFill>
                                <a:srgbClr val="FF0000"/>
                              </a:solidFill>
                              <a:latin typeface="+mn-lt"/>
                            </a:rPr>
                            <a:t>cath</a:t>
                          </a:r>
                          <a:endParaRPr lang="it-IT" sz="1400" b="0" baseline="-25000" dirty="0">
                            <a:solidFill>
                              <a:srgbClr val="FF0000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160 MV/m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07341934"/>
                      </a:ext>
                    </a:extLst>
                  </a:tr>
                  <a:tr h="304800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l-GR" sz="1400" b="0" baseline="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Δ</a:t>
                          </a:r>
                          <a:r>
                            <a:rPr lang="it-IT" sz="1400" b="0" baseline="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f</a:t>
                          </a:r>
                          <a:r>
                            <a:rPr lang="it-IT" sz="1400" b="0" baseline="-25000" dirty="0">
                              <a:solidFill>
                                <a:srgbClr val="FF0000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/2</a:t>
                          </a:r>
                          <a:r>
                            <a:rPr lang="it-IT" sz="1400" b="0" baseline="-2500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-</a:t>
                          </a:r>
                          <a:r>
                            <a:rPr lang="it-IT" sz="1400" b="0" baseline="-25000" dirty="0">
                              <a:solidFill>
                                <a:srgbClr val="FF0000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</a:t>
                          </a:r>
                          <a:endParaRPr lang="it-IT" sz="1400" b="0" baseline="-25000" dirty="0">
                            <a:solidFill>
                              <a:srgbClr val="FF0000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≈ 52 MHz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99472399"/>
                      </a:ext>
                    </a:extLst>
                  </a:tr>
                  <a:tr h="304800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Q</a:t>
                          </a:r>
                          <a:r>
                            <a:rPr lang="it-IT" sz="1400" b="0" baseline="-250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11600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04800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</a:t>
                          </a:r>
                          <a:endParaRPr lang="it-IT" sz="1400" b="0" baseline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3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74990177"/>
                      </a:ext>
                    </a:extLst>
                  </a:tr>
                  <a:tr h="304800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baseline="0" dirty="0" err="1">
                              <a:solidFill>
                                <a:srgbClr val="FF0000"/>
                              </a:solidFill>
                              <a:latin typeface="+mn-lt"/>
                            </a:rPr>
                            <a:t>Filling</a:t>
                          </a:r>
                          <a:r>
                            <a:rPr lang="it-IT" sz="1400" b="0" baseline="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 time (</a:t>
                          </a:r>
                          <a:r>
                            <a:rPr lang="it-IT" sz="1400" b="0" baseline="0" dirty="0">
                              <a:solidFill>
                                <a:srgbClr val="FF0000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</a:t>
                          </a:r>
                          <a:r>
                            <a:rPr lang="it-IT" sz="1400" b="0" baseline="-25000" dirty="0">
                              <a:solidFill>
                                <a:srgbClr val="FF0000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F</a:t>
                          </a:r>
                          <a:r>
                            <a:rPr lang="it-IT" sz="1400" b="0" baseline="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)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160 ns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23391569"/>
                      </a:ext>
                    </a:extLst>
                  </a:tr>
                  <a:tr h="304800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P</a:t>
                          </a:r>
                          <a:r>
                            <a:rPr lang="it-IT" sz="1400" b="0" baseline="-2500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diss</a:t>
                          </a:r>
                          <a:r>
                            <a:rPr lang="it-IT" sz="1400" b="0" baseline="-250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@160MV/m  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9.7 MW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4982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312" t="-520690" r="-103115" b="-448276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51.4 [MV/m/(MW)</a:t>
                          </a:r>
                          <a:r>
                            <a:rPr lang="it-IT" sz="1400" b="0" baseline="300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0.5</a:t>
                          </a:r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]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304800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baseline="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Rep. Rate</a:t>
                          </a:r>
                          <a:endParaRPr lang="it-IT" sz="1400" b="0" baseline="-25000" dirty="0">
                            <a:solidFill>
                              <a:srgbClr val="FF0000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1000 Hz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84714739"/>
                      </a:ext>
                    </a:extLst>
                  </a:tr>
                  <a:tr h="304800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 err="1">
                              <a:solidFill>
                                <a:srgbClr val="FF0000"/>
                              </a:solidFill>
                              <a:latin typeface="+mn-lt"/>
                            </a:rPr>
                            <a:t>Peak</a:t>
                          </a:r>
                          <a:r>
                            <a:rPr lang="it-IT" sz="1400" b="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 Input </a:t>
                          </a:r>
                          <a:r>
                            <a:rPr lang="it-IT" sz="1400" b="0" dirty="0" err="1">
                              <a:solidFill>
                                <a:srgbClr val="FF0000"/>
                              </a:solidFill>
                              <a:latin typeface="+mn-lt"/>
                            </a:rPr>
                            <a:t>power</a:t>
                          </a:r>
                          <a:r>
                            <a:rPr lang="it-IT" sz="1400" b="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 P</a:t>
                          </a:r>
                          <a:r>
                            <a:rPr lang="it-IT" sz="1400" b="0" baseline="-2500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IN</a:t>
                          </a:r>
                          <a:endParaRPr lang="it-IT" sz="1400" b="0" baseline="0" dirty="0">
                            <a:solidFill>
                              <a:srgbClr val="FF0000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17.5 MW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64644433"/>
                      </a:ext>
                    </a:extLst>
                  </a:tr>
                  <a:tr h="304800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baseline="0" dirty="0" err="1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Pulsed</a:t>
                          </a:r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 </a:t>
                          </a:r>
                          <a:r>
                            <a:rPr lang="it-IT" sz="1400" b="0" baseline="0" dirty="0" err="1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heating</a:t>
                          </a:r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 (</a:t>
                          </a:r>
                          <a:r>
                            <a:rPr lang="it-IT" sz="1400" b="0" baseline="0" dirty="0" err="1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T</a:t>
                          </a:r>
                          <a:r>
                            <a:rPr lang="it-IT" sz="1400" b="0" baseline="-25000" dirty="0" err="1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puls</a:t>
                          </a:r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)</a:t>
                          </a:r>
                          <a:endParaRPr lang="it-IT" sz="1400" b="0" baseline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&lt;20 </a:t>
                          </a:r>
                          <a:r>
                            <a:rPr lang="it-IT" sz="1400" b="0" baseline="3000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o</a:t>
                          </a:r>
                          <a:r>
                            <a:rPr lang="it-IT" sz="1400" b="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C</a:t>
                          </a:r>
                          <a:endParaRPr lang="it-IT" sz="1400" b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3"/>
                      </a:ext>
                    </a:extLst>
                  </a:tr>
                  <a:tr h="304800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baseline="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RF </a:t>
                          </a:r>
                          <a:r>
                            <a:rPr lang="it-IT" sz="1400" b="0" baseline="0" dirty="0" err="1">
                              <a:solidFill>
                                <a:srgbClr val="FF0000"/>
                              </a:solidFill>
                              <a:latin typeface="+mn-lt"/>
                            </a:rPr>
                            <a:t>pulse</a:t>
                          </a:r>
                          <a:r>
                            <a:rPr lang="it-IT" sz="1400" b="0" baseline="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it-IT" sz="1400" b="0" baseline="0" dirty="0" err="1">
                              <a:solidFill>
                                <a:srgbClr val="FF0000"/>
                              </a:solidFill>
                              <a:latin typeface="+mn-lt"/>
                            </a:rPr>
                            <a:t>length</a:t>
                          </a:r>
                          <a:r>
                            <a:rPr lang="it-IT" sz="1400" b="0" baseline="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 (T</a:t>
                          </a:r>
                          <a:r>
                            <a:rPr lang="it-IT" sz="1400" b="0" baseline="-2500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RF</a:t>
                          </a:r>
                          <a:r>
                            <a:rPr lang="it-IT" sz="1400" b="0" baseline="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)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300 ns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43666066"/>
                      </a:ext>
                    </a:extLst>
                  </a:tr>
                  <a:tr h="304800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baseline="0" dirty="0" err="1">
                              <a:solidFill>
                                <a:srgbClr val="FF0000"/>
                              </a:solidFill>
                              <a:latin typeface="+mn-lt"/>
                            </a:rPr>
                            <a:t>Av</a:t>
                          </a:r>
                          <a:r>
                            <a:rPr lang="it-IT" sz="1400" b="0" baseline="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it-IT" sz="1400" b="0" baseline="0" dirty="0" err="1">
                              <a:solidFill>
                                <a:srgbClr val="FF0000"/>
                              </a:solidFill>
                              <a:latin typeface="+mn-lt"/>
                            </a:rPr>
                            <a:t>diss</a:t>
                          </a:r>
                          <a:r>
                            <a:rPr lang="it-IT" sz="1400" b="0" baseline="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it-IT" sz="1400" b="0" baseline="0" dirty="0" err="1">
                              <a:solidFill>
                                <a:srgbClr val="FF0000"/>
                              </a:solidFill>
                              <a:latin typeface="+mn-lt"/>
                            </a:rPr>
                            <a:t>power</a:t>
                          </a:r>
                          <a:r>
                            <a:rPr lang="it-IT" sz="1400" b="0" baseline="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 (</a:t>
                          </a:r>
                          <a:r>
                            <a:rPr lang="it-IT" sz="1400" b="0" baseline="0" dirty="0" err="1">
                              <a:solidFill>
                                <a:srgbClr val="FF0000"/>
                              </a:solidFill>
                              <a:latin typeface="+mn-lt"/>
                            </a:rPr>
                            <a:t>P</a:t>
                          </a:r>
                          <a:r>
                            <a:rPr lang="it-IT" sz="1400" b="0" baseline="-25000" dirty="0" err="1">
                              <a:solidFill>
                                <a:srgbClr val="FF0000"/>
                              </a:solidFill>
                              <a:latin typeface="+mn-lt"/>
                            </a:rPr>
                            <a:t>av</a:t>
                          </a:r>
                          <a:r>
                            <a:rPr lang="it-IT" sz="1400" b="0" baseline="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)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rgbClr val="FF0000"/>
                              </a:solidFill>
                              <a:latin typeface="+mn-lt"/>
                            </a:rPr>
                            <a:t>2300 W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83591787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50" name="Immagine 4">
            <a:extLst>
              <a:ext uri="{FF2B5EF4-FFF2-40B4-BE49-F238E27FC236}">
                <a16:creationId xmlns:a16="http://schemas.microsoft.com/office/drawing/2014/main" id="{6E565A70-43E1-4E2B-80DB-DB4B03D5F5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297" r="10433" b="13446"/>
          <a:stretch/>
        </p:blipFill>
        <p:spPr>
          <a:xfrm>
            <a:off x="959321" y="1494631"/>
            <a:ext cx="3360000" cy="2520000"/>
          </a:xfrm>
          <a:prstGeom prst="rect">
            <a:avLst/>
          </a:prstGeom>
        </p:spPr>
      </p:pic>
      <p:cxnSp>
        <p:nvCxnSpPr>
          <p:cNvPr id="51" name="Connettore 2 6">
            <a:extLst>
              <a:ext uri="{FF2B5EF4-FFF2-40B4-BE49-F238E27FC236}">
                <a16:creationId xmlns:a16="http://schemas.microsoft.com/office/drawing/2014/main" id="{FC9F7BA3-353A-4250-9561-9326DCD02809}"/>
              </a:ext>
            </a:extLst>
          </p:cNvPr>
          <p:cNvCxnSpPr/>
          <p:nvPr/>
        </p:nvCxnSpPr>
        <p:spPr>
          <a:xfrm>
            <a:off x="2997631" y="1494631"/>
            <a:ext cx="360000" cy="36000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52" name="Connettore 2 7">
            <a:extLst>
              <a:ext uri="{FF2B5EF4-FFF2-40B4-BE49-F238E27FC236}">
                <a16:creationId xmlns:a16="http://schemas.microsoft.com/office/drawing/2014/main" id="{2B5C7C82-2A78-417A-B120-AA9E658D68C9}"/>
              </a:ext>
            </a:extLst>
          </p:cNvPr>
          <p:cNvCxnSpPr/>
          <p:nvPr/>
        </p:nvCxnSpPr>
        <p:spPr>
          <a:xfrm>
            <a:off x="1197631" y="1854631"/>
            <a:ext cx="144000" cy="72000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53" name="Connettore 2 11">
            <a:extLst>
              <a:ext uri="{FF2B5EF4-FFF2-40B4-BE49-F238E27FC236}">
                <a16:creationId xmlns:a16="http://schemas.microsoft.com/office/drawing/2014/main" id="{2FE3B2EB-1978-48D9-9AC9-C72470255B90}"/>
              </a:ext>
            </a:extLst>
          </p:cNvPr>
          <p:cNvCxnSpPr>
            <a:cxnSpLocks/>
          </p:cNvCxnSpPr>
          <p:nvPr/>
        </p:nvCxnSpPr>
        <p:spPr>
          <a:xfrm flipV="1">
            <a:off x="959321" y="3402623"/>
            <a:ext cx="113341" cy="972008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54" name="Connettore 2 14">
            <a:extLst>
              <a:ext uri="{FF2B5EF4-FFF2-40B4-BE49-F238E27FC236}">
                <a16:creationId xmlns:a16="http://schemas.microsoft.com/office/drawing/2014/main" id="{06496F0D-B30F-4E8C-9E12-DAD840066DF4}"/>
              </a:ext>
            </a:extLst>
          </p:cNvPr>
          <p:cNvCxnSpPr/>
          <p:nvPr/>
        </p:nvCxnSpPr>
        <p:spPr>
          <a:xfrm flipH="1" flipV="1">
            <a:off x="1856063" y="3474631"/>
            <a:ext cx="929045" cy="36000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55" name="CasellaDiTesto 17">
            <a:extLst>
              <a:ext uri="{FF2B5EF4-FFF2-40B4-BE49-F238E27FC236}">
                <a16:creationId xmlns:a16="http://schemas.microsoft.com/office/drawing/2014/main" id="{CD44615A-616F-490B-ADA4-AD81E2760D6E}"/>
              </a:ext>
            </a:extLst>
          </p:cNvPr>
          <p:cNvSpPr txBox="1"/>
          <p:nvPr/>
        </p:nvSpPr>
        <p:spPr>
          <a:xfrm>
            <a:off x="2348006" y="1125299"/>
            <a:ext cx="1803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sz="1800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Accelerating</a:t>
            </a:r>
            <a:r>
              <a:rPr lang="it-IT" sz="1800" dirty="0">
                <a:solidFill>
                  <a:prstClr val="black"/>
                </a:solidFill>
                <a:latin typeface="Calibri" panose="020F0502020204030204"/>
                <a:ea typeface="+mn-ea"/>
              </a:rPr>
              <a:t> </a:t>
            </a:r>
            <a:r>
              <a:rPr lang="it-IT" sz="1800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cells</a:t>
            </a:r>
            <a:endParaRPr lang="it-IT" sz="1800" dirty="0">
              <a:solidFill>
                <a:prstClr val="black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56" name="CasellaDiTesto 20">
            <a:extLst>
              <a:ext uri="{FF2B5EF4-FFF2-40B4-BE49-F238E27FC236}">
                <a16:creationId xmlns:a16="http://schemas.microsoft.com/office/drawing/2014/main" id="{FA8EAFAB-4A37-423E-B520-91023E41E774}"/>
              </a:ext>
            </a:extLst>
          </p:cNvPr>
          <p:cNvSpPr txBox="1"/>
          <p:nvPr/>
        </p:nvSpPr>
        <p:spPr>
          <a:xfrm>
            <a:off x="695752" y="1514674"/>
            <a:ext cx="958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sz="1800" dirty="0">
                <a:solidFill>
                  <a:prstClr val="black"/>
                </a:solidFill>
                <a:latin typeface="Calibri" panose="020F0502020204030204"/>
                <a:ea typeface="+mn-ea"/>
              </a:rPr>
              <a:t>RF </a:t>
            </a:r>
            <a:r>
              <a:rPr lang="it-IT" sz="1800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ports</a:t>
            </a:r>
            <a:endParaRPr lang="it-IT" sz="1800" dirty="0">
              <a:solidFill>
                <a:prstClr val="black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57" name="CasellaDiTesto 21">
            <a:extLst>
              <a:ext uri="{FF2B5EF4-FFF2-40B4-BE49-F238E27FC236}">
                <a16:creationId xmlns:a16="http://schemas.microsoft.com/office/drawing/2014/main" id="{15E9E513-149C-4FDE-9B97-DFADC5B68D6B}"/>
              </a:ext>
            </a:extLst>
          </p:cNvPr>
          <p:cNvSpPr txBox="1"/>
          <p:nvPr/>
        </p:nvSpPr>
        <p:spPr>
          <a:xfrm>
            <a:off x="2770172" y="3739965"/>
            <a:ext cx="1558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sz="1800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Pumping</a:t>
            </a:r>
            <a:r>
              <a:rPr lang="it-IT" sz="1800" dirty="0">
                <a:solidFill>
                  <a:prstClr val="black"/>
                </a:solidFill>
                <a:latin typeface="Calibri" panose="020F0502020204030204"/>
                <a:ea typeface="+mn-ea"/>
              </a:rPr>
              <a:t> </a:t>
            </a:r>
            <a:r>
              <a:rPr lang="it-IT" sz="1800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ports</a:t>
            </a:r>
            <a:endParaRPr lang="it-IT" sz="1800" dirty="0">
              <a:solidFill>
                <a:prstClr val="black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58" name="CasellaDiTesto 22">
            <a:extLst>
              <a:ext uri="{FF2B5EF4-FFF2-40B4-BE49-F238E27FC236}">
                <a16:creationId xmlns:a16="http://schemas.microsoft.com/office/drawing/2014/main" id="{5BE48E24-FC73-4082-B5B0-39842988C420}"/>
              </a:ext>
            </a:extLst>
          </p:cNvPr>
          <p:cNvSpPr txBox="1"/>
          <p:nvPr/>
        </p:nvSpPr>
        <p:spPr>
          <a:xfrm>
            <a:off x="371256" y="4368152"/>
            <a:ext cx="1221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sz="1800" dirty="0">
                <a:solidFill>
                  <a:prstClr val="black"/>
                </a:solidFill>
                <a:latin typeface="Calibri" panose="020F0502020204030204"/>
                <a:ea typeface="+mn-ea"/>
              </a:rPr>
              <a:t>Laser </a:t>
            </a:r>
            <a:r>
              <a:rPr lang="it-IT" sz="1800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ports</a:t>
            </a:r>
            <a:endParaRPr lang="it-IT" sz="1800" dirty="0">
              <a:solidFill>
                <a:prstClr val="black"/>
              </a:solidFill>
              <a:latin typeface="Calibri" panose="020F0502020204030204"/>
              <a:ea typeface="+mn-ea"/>
            </a:endParaRPr>
          </a:p>
        </p:txBody>
      </p:sp>
      <p:pic>
        <p:nvPicPr>
          <p:cNvPr id="59" name="Immagine 23">
            <a:extLst>
              <a:ext uri="{FF2B5EF4-FFF2-40B4-BE49-F238E27FC236}">
                <a16:creationId xmlns:a16="http://schemas.microsoft.com/office/drawing/2014/main" id="{C0CD90C9-EC29-43C2-B615-D3B6EE50F84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365" t="6723" r="6706" b="21149"/>
          <a:stretch/>
        </p:blipFill>
        <p:spPr>
          <a:xfrm>
            <a:off x="465924" y="4890006"/>
            <a:ext cx="3401666" cy="1889814"/>
          </a:xfrm>
          <a:prstGeom prst="rect">
            <a:avLst/>
          </a:prstGeom>
        </p:spPr>
      </p:pic>
      <p:pic>
        <p:nvPicPr>
          <p:cNvPr id="60" name="Immagine 24">
            <a:extLst>
              <a:ext uri="{FF2B5EF4-FFF2-40B4-BE49-F238E27FC236}">
                <a16:creationId xmlns:a16="http://schemas.microsoft.com/office/drawing/2014/main" id="{5FE60573-3281-4491-B609-79FFCCC1EFF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1341" t="-490" r="45671" b="7236"/>
          <a:stretch/>
        </p:blipFill>
        <p:spPr>
          <a:xfrm rot="16200000">
            <a:off x="6250418" y="3628899"/>
            <a:ext cx="1080000" cy="4654428"/>
          </a:xfrm>
          <a:prstGeom prst="rect">
            <a:avLst/>
          </a:prstGeom>
        </p:spPr>
      </p:pic>
      <p:sp>
        <p:nvSpPr>
          <p:cNvPr id="61" name="Rettangolo 25">
            <a:extLst>
              <a:ext uri="{FF2B5EF4-FFF2-40B4-BE49-F238E27FC236}">
                <a16:creationId xmlns:a16="http://schemas.microsoft.com/office/drawing/2014/main" id="{8105D9D4-4C80-42E1-8B90-36AD6B73F0D6}"/>
              </a:ext>
            </a:extLst>
          </p:cNvPr>
          <p:cNvSpPr/>
          <p:nvPr/>
        </p:nvSpPr>
        <p:spPr>
          <a:xfrm>
            <a:off x="5815092" y="5060390"/>
            <a:ext cx="2060028" cy="56431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solenoid</a:t>
            </a:r>
            <a:endParaRPr kumimoji="0" lang="it-IT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2" name="CasellaDiTesto 26">
            <a:extLst>
              <a:ext uri="{FF2B5EF4-FFF2-40B4-BE49-F238E27FC236}">
                <a16:creationId xmlns:a16="http://schemas.microsoft.com/office/drawing/2014/main" id="{D223BD60-FA21-44FC-A6AB-2FE0080AF27B}"/>
              </a:ext>
            </a:extLst>
          </p:cNvPr>
          <p:cNvSpPr txBox="1"/>
          <p:nvPr/>
        </p:nvSpPr>
        <p:spPr>
          <a:xfrm>
            <a:off x="4391892" y="6129524"/>
            <a:ext cx="49064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sz="1400" dirty="0">
                <a:solidFill>
                  <a:prstClr val="black"/>
                </a:solidFill>
                <a:latin typeface="Calibri" panose="020F0502020204030204"/>
                <a:ea typeface="+mn-ea"/>
              </a:rPr>
              <a:t>NB: in the </a:t>
            </a:r>
            <a:r>
              <a:rPr lang="it-IT" sz="1400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present</a:t>
            </a:r>
            <a:r>
              <a:rPr lang="it-IT" sz="1400" dirty="0">
                <a:solidFill>
                  <a:prstClr val="black"/>
                </a:solidFill>
                <a:latin typeface="Calibri" panose="020F0502020204030204"/>
                <a:ea typeface="+mn-ea"/>
              </a:rPr>
              <a:t> </a:t>
            </a:r>
            <a:r>
              <a:rPr lang="it-IT" sz="1400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configuration</a:t>
            </a:r>
            <a:r>
              <a:rPr lang="it-IT" sz="1400" dirty="0">
                <a:solidFill>
                  <a:prstClr val="black"/>
                </a:solidFill>
                <a:latin typeface="Calibri" panose="020F0502020204030204"/>
                <a:ea typeface="+mn-ea"/>
              </a:rPr>
              <a:t> </a:t>
            </a:r>
            <a:r>
              <a:rPr lang="it-IT" sz="1400" b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2 klystrons </a:t>
            </a:r>
            <a:r>
              <a:rPr lang="it-IT" sz="1400" dirty="0">
                <a:solidFill>
                  <a:prstClr val="black"/>
                </a:solidFill>
                <a:latin typeface="Calibri" panose="020F0502020204030204"/>
                <a:ea typeface="+mn-ea"/>
              </a:rPr>
              <a:t>are </a:t>
            </a:r>
            <a:r>
              <a:rPr lang="it-IT" sz="1400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needed</a:t>
            </a:r>
            <a:r>
              <a:rPr lang="it-IT" sz="1400" dirty="0">
                <a:solidFill>
                  <a:prstClr val="black"/>
                </a:solidFill>
                <a:latin typeface="Calibri" panose="020F0502020204030204"/>
                <a:ea typeface="+mn-ea"/>
              </a:rPr>
              <a:t> to </a:t>
            </a:r>
            <a:r>
              <a:rPr lang="it-IT" sz="1400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reach</a:t>
            </a:r>
            <a:r>
              <a:rPr lang="it-IT" sz="1400" dirty="0">
                <a:solidFill>
                  <a:prstClr val="black"/>
                </a:solidFill>
                <a:latin typeface="Calibri" panose="020F0502020204030204"/>
                <a:ea typeface="+mn-ea"/>
              </a:rPr>
              <a:t> </a:t>
            </a:r>
            <a:r>
              <a:rPr lang="it-IT" sz="1400" b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160 MV/m </a:t>
            </a:r>
            <a:r>
              <a:rPr lang="it-IT" sz="1400" dirty="0">
                <a:solidFill>
                  <a:prstClr val="black"/>
                </a:solidFill>
                <a:latin typeface="Calibri" panose="020F0502020204030204"/>
                <a:ea typeface="+mn-ea"/>
              </a:rPr>
              <a:t>on the </a:t>
            </a:r>
            <a:r>
              <a:rPr lang="it-IT" sz="1400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cathode</a:t>
            </a:r>
            <a:r>
              <a:rPr lang="it-IT" sz="1400" dirty="0">
                <a:solidFill>
                  <a:prstClr val="black"/>
                </a:solidFill>
                <a:latin typeface="Calibri" panose="020F0502020204030204"/>
                <a:ea typeface="+mn-ea"/>
              </a:rPr>
              <a:t> </a:t>
            </a:r>
            <a:r>
              <a:rPr lang="it-IT" sz="1400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at</a:t>
            </a:r>
            <a:r>
              <a:rPr lang="it-IT" sz="1400" dirty="0">
                <a:solidFill>
                  <a:prstClr val="black"/>
                </a:solidFill>
                <a:latin typeface="Calibri" panose="020F0502020204030204"/>
                <a:ea typeface="+mn-ea"/>
              </a:rPr>
              <a:t> </a:t>
            </a:r>
            <a:r>
              <a:rPr lang="it-IT" sz="1400" b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1 kHz</a:t>
            </a:r>
            <a:r>
              <a:rPr lang="it-IT" sz="1400" dirty="0">
                <a:solidFill>
                  <a:prstClr val="black"/>
                </a:solidFill>
                <a:latin typeface="Calibri" panose="020F0502020204030204"/>
                <a:ea typeface="+mn-ea"/>
              </a:rPr>
              <a:t>.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sz="1400" dirty="0">
                <a:solidFill>
                  <a:prstClr val="black"/>
                </a:solidFill>
                <a:latin typeface="Calibri" panose="020F0502020204030204"/>
                <a:ea typeface="+mn-ea"/>
              </a:rPr>
              <a:t>With </a:t>
            </a:r>
            <a:r>
              <a:rPr lang="it-IT" sz="1400" b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1 klystron</a:t>
            </a:r>
            <a:r>
              <a:rPr lang="it-IT" sz="1400" dirty="0">
                <a:solidFill>
                  <a:prstClr val="black"/>
                </a:solidFill>
                <a:latin typeface="Calibri" panose="020F0502020204030204"/>
                <a:ea typeface="+mn-ea"/>
              </a:rPr>
              <a:t>,</a:t>
            </a:r>
            <a:r>
              <a:rPr lang="it-IT" sz="1400" b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 </a:t>
            </a:r>
            <a:r>
              <a:rPr lang="it-IT" sz="1400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simply</a:t>
            </a:r>
            <a:r>
              <a:rPr lang="it-IT" sz="1400" dirty="0">
                <a:solidFill>
                  <a:prstClr val="black"/>
                </a:solidFill>
                <a:latin typeface="Calibri" panose="020F0502020204030204"/>
                <a:ea typeface="+mn-ea"/>
              </a:rPr>
              <a:t> </a:t>
            </a:r>
            <a:r>
              <a:rPr lang="it-IT" sz="1400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scaling</a:t>
            </a:r>
            <a:r>
              <a:rPr lang="it-IT" sz="1400" dirty="0">
                <a:solidFill>
                  <a:prstClr val="black"/>
                </a:solidFill>
                <a:latin typeface="Calibri" panose="020F0502020204030204"/>
                <a:ea typeface="+mn-ea"/>
              </a:rPr>
              <a:t> the performances of the </a:t>
            </a:r>
            <a:r>
              <a:rPr lang="it-IT" sz="1400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present</a:t>
            </a:r>
            <a:r>
              <a:rPr lang="it-IT" sz="1400" dirty="0">
                <a:solidFill>
                  <a:prstClr val="black"/>
                </a:solidFill>
                <a:latin typeface="Calibri" panose="020F0502020204030204"/>
                <a:ea typeface="+mn-ea"/>
              </a:rPr>
              <a:t> C-band sources (w/o R&amp;D), </a:t>
            </a:r>
            <a:r>
              <a:rPr lang="it-IT" sz="1400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we</a:t>
            </a:r>
            <a:r>
              <a:rPr lang="it-IT" sz="1400" dirty="0">
                <a:solidFill>
                  <a:prstClr val="black"/>
                </a:solidFill>
                <a:latin typeface="Calibri" panose="020F0502020204030204"/>
                <a:ea typeface="+mn-ea"/>
              </a:rPr>
              <a:t> </a:t>
            </a:r>
            <a:r>
              <a:rPr lang="it-IT" sz="1400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obtain</a:t>
            </a:r>
            <a:r>
              <a:rPr lang="it-IT" sz="1400" dirty="0">
                <a:solidFill>
                  <a:prstClr val="black"/>
                </a:solidFill>
                <a:latin typeface="Calibri" panose="020F0502020204030204"/>
                <a:ea typeface="+mn-ea"/>
              </a:rPr>
              <a:t> </a:t>
            </a:r>
            <a:r>
              <a:rPr lang="it-IT" sz="1400" b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120 MV/m </a:t>
            </a:r>
            <a:r>
              <a:rPr lang="it-IT" sz="1400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at</a:t>
            </a:r>
            <a:r>
              <a:rPr lang="it-IT" sz="1400" dirty="0">
                <a:solidFill>
                  <a:prstClr val="black"/>
                </a:solidFill>
                <a:latin typeface="Calibri" panose="020F0502020204030204"/>
                <a:ea typeface="+mn-ea"/>
              </a:rPr>
              <a:t> </a:t>
            </a:r>
            <a:r>
              <a:rPr lang="it-IT" sz="1400" b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1 KHz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FB2A8F-B08E-4D27-B70A-D69853F48861}"/>
              </a:ext>
            </a:extLst>
          </p:cNvPr>
          <p:cNvSpPr txBox="1"/>
          <p:nvPr/>
        </p:nvSpPr>
        <p:spPr>
          <a:xfrm>
            <a:off x="1593065" y="4224564"/>
            <a:ext cx="33029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Optimum value to maximize the peak field on cathode</a:t>
            </a: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F93DC4D6-282D-4DF4-8B9C-221C93883FA7}"/>
              </a:ext>
            </a:extLst>
          </p:cNvPr>
          <p:cNvSpPr/>
          <p:nvPr/>
        </p:nvSpPr>
        <p:spPr bwMode="auto">
          <a:xfrm>
            <a:off x="4788878" y="4143897"/>
            <a:ext cx="251434" cy="519653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8514416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5</a:t>
            </a:fld>
            <a:endParaRPr lang="it-IT" altLang="it-IT" dirty="0"/>
          </a:p>
        </p:txBody>
      </p:sp>
      <p:sp>
        <p:nvSpPr>
          <p:cNvPr id="18" name="CasellaDiTesto 1">
            <a:extLst>
              <a:ext uri="{FF2B5EF4-FFF2-40B4-BE49-F238E27FC236}">
                <a16:creationId xmlns:a16="http://schemas.microsoft.com/office/drawing/2014/main" id="{E169A077-7623-456D-9C61-F4931FDF0B8C}"/>
              </a:ext>
            </a:extLst>
          </p:cNvPr>
          <p:cNvSpPr txBox="1"/>
          <p:nvPr/>
        </p:nvSpPr>
        <p:spPr>
          <a:xfrm>
            <a:off x="2446317" y="-45302"/>
            <a:ext cx="5771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cap="all" dirty="0">
                <a:solidFill>
                  <a:schemeClr val="accent2"/>
                </a:solidFill>
                <a:latin typeface="Calibri" panose="020F0502020204030204"/>
                <a:ea typeface="+mn-ea"/>
              </a:rPr>
              <a:t>RF SIMULATION RESULTS AND MECHANICAL DRAWING</a:t>
            </a:r>
          </a:p>
        </p:txBody>
      </p:sp>
      <p:pic>
        <p:nvPicPr>
          <p:cNvPr id="20" name="Immagine 4">
            <a:extLst>
              <a:ext uri="{FF2B5EF4-FFF2-40B4-BE49-F238E27FC236}">
                <a16:creationId xmlns:a16="http://schemas.microsoft.com/office/drawing/2014/main" id="{113AB195-F9E9-4019-B94E-79D102D6CA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540" t="3484" r="45221" b="7236"/>
          <a:stretch/>
        </p:blipFill>
        <p:spPr>
          <a:xfrm rot="5400000">
            <a:off x="7338786" y="1812827"/>
            <a:ext cx="790040" cy="4120054"/>
          </a:xfrm>
          <a:prstGeom prst="rect">
            <a:avLst/>
          </a:prstGeom>
        </p:spPr>
      </p:pic>
      <p:pic>
        <p:nvPicPr>
          <p:cNvPr id="21" name="Immagine 5">
            <a:extLst>
              <a:ext uri="{FF2B5EF4-FFF2-40B4-BE49-F238E27FC236}">
                <a16:creationId xmlns:a16="http://schemas.microsoft.com/office/drawing/2014/main" id="{2991102C-8332-45D9-A551-DCB3D744A8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6083" y="1472988"/>
            <a:ext cx="4524180" cy="2120457"/>
          </a:xfrm>
          <a:prstGeom prst="rect">
            <a:avLst/>
          </a:prstGeom>
        </p:spPr>
      </p:pic>
      <p:pic>
        <p:nvPicPr>
          <p:cNvPr id="22" name="Immagine 6">
            <a:extLst>
              <a:ext uri="{FF2B5EF4-FFF2-40B4-BE49-F238E27FC236}">
                <a16:creationId xmlns:a16="http://schemas.microsoft.com/office/drawing/2014/main" id="{9A9EC307-972E-45BD-A297-502A267E8E0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92" t="12023" r="27886" b="21914"/>
          <a:stretch/>
        </p:blipFill>
        <p:spPr>
          <a:xfrm>
            <a:off x="679606" y="3694509"/>
            <a:ext cx="3063763" cy="1885392"/>
          </a:xfrm>
          <a:prstGeom prst="rect">
            <a:avLst/>
          </a:prstGeom>
        </p:spPr>
      </p:pic>
      <p:pic>
        <p:nvPicPr>
          <p:cNvPr id="23" name="Immagine 7">
            <a:extLst>
              <a:ext uri="{FF2B5EF4-FFF2-40B4-BE49-F238E27FC236}">
                <a16:creationId xmlns:a16="http://schemas.microsoft.com/office/drawing/2014/main" id="{58EBE092-D349-425E-892F-FADF00C4FDF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46" t="8446" r="22923" b="13789"/>
          <a:stretch/>
        </p:blipFill>
        <p:spPr>
          <a:xfrm>
            <a:off x="697114" y="1533879"/>
            <a:ext cx="3046255" cy="1998674"/>
          </a:xfrm>
          <a:prstGeom prst="rect">
            <a:avLst/>
          </a:prstGeom>
        </p:spPr>
      </p:pic>
      <p:pic>
        <p:nvPicPr>
          <p:cNvPr id="24" name="Immagine 8">
            <a:extLst>
              <a:ext uri="{FF2B5EF4-FFF2-40B4-BE49-F238E27FC236}">
                <a16:creationId xmlns:a16="http://schemas.microsoft.com/office/drawing/2014/main" id="{CB9F66FE-C776-483D-A07A-B75E320C1D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44819" y="4253422"/>
            <a:ext cx="2072275" cy="2451077"/>
          </a:xfrm>
          <a:prstGeom prst="rect">
            <a:avLst/>
          </a:prstGeom>
        </p:spPr>
      </p:pic>
      <p:sp>
        <p:nvSpPr>
          <p:cNvPr id="25" name="CasellaDiTesto 9">
            <a:extLst>
              <a:ext uri="{FF2B5EF4-FFF2-40B4-BE49-F238E27FC236}">
                <a16:creationId xmlns:a16="http://schemas.microsoft.com/office/drawing/2014/main" id="{F74E35BA-F487-4F26-80A3-40D5BEC294A5}"/>
              </a:ext>
            </a:extLst>
          </p:cNvPr>
          <p:cNvSpPr txBox="1"/>
          <p:nvPr/>
        </p:nvSpPr>
        <p:spPr>
          <a:xfrm>
            <a:off x="3718657" y="4512098"/>
            <a:ext cx="9075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sz="1200" b="1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Bucking</a:t>
            </a:r>
            <a:r>
              <a:rPr lang="it-IT" sz="1200" b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 Coil</a:t>
            </a:r>
          </a:p>
        </p:txBody>
      </p:sp>
      <p:cxnSp>
        <p:nvCxnSpPr>
          <p:cNvPr id="26" name="Connettore 2 10">
            <a:extLst>
              <a:ext uri="{FF2B5EF4-FFF2-40B4-BE49-F238E27FC236}">
                <a16:creationId xmlns:a16="http://schemas.microsoft.com/office/drawing/2014/main" id="{9873F2AC-16F9-476A-8A31-1428ECCD3457}"/>
              </a:ext>
            </a:extLst>
          </p:cNvPr>
          <p:cNvCxnSpPr/>
          <p:nvPr/>
        </p:nvCxnSpPr>
        <p:spPr>
          <a:xfrm>
            <a:off x="4105550" y="4973763"/>
            <a:ext cx="133738" cy="403384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pic>
        <p:nvPicPr>
          <p:cNvPr id="27" name="Immagine 11">
            <a:extLst>
              <a:ext uri="{FF2B5EF4-FFF2-40B4-BE49-F238E27FC236}">
                <a16:creationId xmlns:a16="http://schemas.microsoft.com/office/drawing/2014/main" id="{965749FD-1980-4DAC-9CD5-13E7D55C6F1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81" b="11544"/>
          <a:stretch/>
        </p:blipFill>
        <p:spPr>
          <a:xfrm>
            <a:off x="6177825" y="4742930"/>
            <a:ext cx="3574508" cy="1711201"/>
          </a:xfrm>
          <a:prstGeom prst="rect">
            <a:avLst/>
          </a:prstGeom>
        </p:spPr>
      </p:pic>
      <p:sp>
        <p:nvSpPr>
          <p:cNvPr id="28" name="CasellaDiTesto 12">
            <a:extLst>
              <a:ext uri="{FF2B5EF4-FFF2-40B4-BE49-F238E27FC236}">
                <a16:creationId xmlns:a16="http://schemas.microsoft.com/office/drawing/2014/main" id="{6D31B9B1-D25A-4FB9-8AD5-099428EF0CB4}"/>
              </a:ext>
            </a:extLst>
          </p:cNvPr>
          <p:cNvSpPr txBox="1"/>
          <p:nvPr/>
        </p:nvSpPr>
        <p:spPr>
          <a:xfrm>
            <a:off x="633644" y="5900409"/>
            <a:ext cx="29674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sz="1600" b="1" dirty="0">
                <a:solidFill>
                  <a:srgbClr val="FF0000"/>
                </a:solidFill>
                <a:latin typeface="Calibri" panose="020F0502020204030204"/>
                <a:ea typeface="+mn-ea"/>
              </a:rPr>
              <a:t>In progress</a:t>
            </a:r>
            <a:r>
              <a:rPr lang="it-IT" sz="1600" dirty="0">
                <a:solidFill>
                  <a:prstClr val="black"/>
                </a:solidFill>
                <a:latin typeface="Calibri" panose="020F0502020204030204"/>
                <a:ea typeface="+mn-ea"/>
              </a:rPr>
              <a:t>:</a:t>
            </a:r>
          </a:p>
          <a:p>
            <a:pPr algn="just"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sz="1600" b="1" dirty="0" err="1">
                <a:solidFill>
                  <a:schemeClr val="tx1"/>
                </a:solidFill>
                <a:latin typeface="Calibri" panose="020F0502020204030204"/>
                <a:ea typeface="+mn-ea"/>
              </a:rPr>
              <a:t>Mechanical</a:t>
            </a:r>
            <a:r>
              <a:rPr lang="it-IT" sz="1600" b="1" dirty="0">
                <a:solidFill>
                  <a:schemeClr val="tx1"/>
                </a:solidFill>
                <a:latin typeface="Calibri" panose="020F0502020204030204"/>
                <a:ea typeface="+mn-ea"/>
              </a:rPr>
              <a:t> </a:t>
            </a:r>
            <a:r>
              <a:rPr lang="it-IT" sz="1600" b="1" dirty="0" err="1">
                <a:solidFill>
                  <a:schemeClr val="tx1"/>
                </a:solidFill>
                <a:latin typeface="Calibri" panose="020F0502020204030204"/>
                <a:ea typeface="+mn-ea"/>
              </a:rPr>
              <a:t>drawing</a:t>
            </a:r>
            <a:r>
              <a:rPr lang="it-IT" sz="1600" b="1" dirty="0">
                <a:solidFill>
                  <a:schemeClr val="tx1"/>
                </a:solidFill>
                <a:latin typeface="Calibri" panose="020F0502020204030204"/>
                <a:ea typeface="+mn-ea"/>
              </a:rPr>
              <a:t> </a:t>
            </a:r>
            <a:r>
              <a:rPr lang="it-IT" sz="1600" dirty="0">
                <a:solidFill>
                  <a:prstClr val="black"/>
                </a:solidFill>
                <a:latin typeface="Calibri" panose="020F0502020204030204"/>
                <a:ea typeface="+mn-ea"/>
              </a:rPr>
              <a:t>of the </a:t>
            </a:r>
            <a:r>
              <a:rPr lang="it-IT" sz="1600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gun</a:t>
            </a:r>
            <a:r>
              <a:rPr lang="it-IT" sz="1600" dirty="0">
                <a:solidFill>
                  <a:prstClr val="black"/>
                </a:solidFill>
                <a:latin typeface="Calibri" panose="020F0502020204030204"/>
                <a:ea typeface="+mn-ea"/>
              </a:rPr>
              <a:t> and </a:t>
            </a:r>
            <a:r>
              <a:rPr lang="it-IT" sz="1600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solenoid</a:t>
            </a:r>
            <a:r>
              <a:rPr lang="it-IT" sz="1600" dirty="0">
                <a:solidFill>
                  <a:prstClr val="black"/>
                </a:solidFill>
                <a:latin typeface="Calibri" panose="020F0502020204030204"/>
                <a:ea typeface="+mn-ea"/>
              </a:rPr>
              <a:t> and </a:t>
            </a:r>
            <a:r>
              <a:rPr lang="it-IT" sz="1600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final</a:t>
            </a:r>
            <a:r>
              <a:rPr lang="it-IT" sz="1600" dirty="0">
                <a:solidFill>
                  <a:prstClr val="black"/>
                </a:solidFill>
                <a:latin typeface="Calibri" panose="020F0502020204030204"/>
                <a:ea typeface="+mn-ea"/>
              </a:rPr>
              <a:t> </a:t>
            </a:r>
            <a:r>
              <a:rPr lang="it-IT" sz="1600" b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termo-</a:t>
            </a:r>
            <a:r>
              <a:rPr lang="it-IT" sz="1600" b="1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mechanical</a:t>
            </a:r>
            <a:r>
              <a:rPr lang="it-IT" sz="1600" b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 </a:t>
            </a:r>
            <a:r>
              <a:rPr lang="it-IT" sz="1600" b="1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analisis</a:t>
            </a:r>
            <a:r>
              <a:rPr lang="it-IT" sz="1600" dirty="0">
                <a:solidFill>
                  <a:prstClr val="black"/>
                </a:solidFill>
                <a:latin typeface="Calibri" panose="020F0502020204030204"/>
                <a:ea typeface="+mn-ea"/>
              </a:rPr>
              <a:t>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2B39D0B-68C5-433F-95BE-52BEB4877A41}"/>
              </a:ext>
            </a:extLst>
          </p:cNvPr>
          <p:cNvSpPr/>
          <p:nvPr/>
        </p:nvSpPr>
        <p:spPr bwMode="auto">
          <a:xfrm>
            <a:off x="3821230" y="4243598"/>
            <a:ext cx="5931103" cy="2734029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716E46-5DDE-4B51-BFD6-1A826F6810E4}"/>
              </a:ext>
            </a:extLst>
          </p:cNvPr>
          <p:cNvSpPr txBox="1"/>
          <p:nvPr/>
        </p:nvSpPr>
        <p:spPr>
          <a:xfrm>
            <a:off x="8405479" y="4310379"/>
            <a:ext cx="13147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1.5 cells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F507EB-975D-40FB-9D6D-6ED4CEB2E4F2}"/>
              </a:ext>
            </a:extLst>
          </p:cNvPr>
          <p:cNvSpPr txBox="1"/>
          <p:nvPr/>
        </p:nvSpPr>
        <p:spPr>
          <a:xfrm>
            <a:off x="5604957" y="5400897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mm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91311AF-286D-4FAB-97F1-029FE49E7838}"/>
              </a:ext>
            </a:extLst>
          </p:cNvPr>
          <p:cNvSpPr txBox="1"/>
          <p:nvPr/>
        </p:nvSpPr>
        <p:spPr>
          <a:xfrm>
            <a:off x="4239288" y="6652526"/>
            <a:ext cx="1128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A. </a:t>
            </a:r>
            <a:r>
              <a:rPr lang="en-GB" sz="1400" dirty="0" err="1">
                <a:solidFill>
                  <a:schemeClr val="tx1"/>
                </a:solidFill>
              </a:rPr>
              <a:t>Vannozzi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09D9EED-F123-48CA-82AF-4046F99FCF37}"/>
              </a:ext>
            </a:extLst>
          </p:cNvPr>
          <p:cNvSpPr txBox="1"/>
          <p:nvPr/>
        </p:nvSpPr>
        <p:spPr>
          <a:xfrm>
            <a:off x="1532091" y="1203181"/>
            <a:ext cx="11705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G. Di </a:t>
            </a:r>
            <a:r>
              <a:rPr lang="en-GB" sz="1400" dirty="0" err="1">
                <a:solidFill>
                  <a:schemeClr val="tx1"/>
                </a:solidFill>
              </a:rPr>
              <a:t>Raddo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E464F73-C37B-4D0B-AF87-EAE3419B1F25}"/>
              </a:ext>
            </a:extLst>
          </p:cNvPr>
          <p:cNvSpPr txBox="1"/>
          <p:nvPr/>
        </p:nvSpPr>
        <p:spPr>
          <a:xfrm>
            <a:off x="7375013" y="6486274"/>
            <a:ext cx="11801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L. Pellegrino</a:t>
            </a:r>
          </a:p>
        </p:txBody>
      </p:sp>
    </p:spTree>
    <p:extLst>
      <p:ext uri="{BB962C8B-B14F-4D97-AF65-F5344CB8AC3E}">
        <p14:creationId xmlns:p14="http://schemas.microsoft.com/office/powerpoint/2010/main" val="179943339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6</a:t>
            </a:fld>
            <a:endParaRPr lang="it-IT" altLang="it-IT" dirty="0"/>
          </a:p>
        </p:txBody>
      </p:sp>
      <p:sp>
        <p:nvSpPr>
          <p:cNvPr id="12" name="Rettangolo 10">
            <a:extLst>
              <a:ext uri="{FF2B5EF4-FFF2-40B4-BE49-F238E27FC236}">
                <a16:creationId xmlns:a16="http://schemas.microsoft.com/office/drawing/2014/main" id="{0DCBA51E-E939-47CE-BACC-AC3F4962EA49}"/>
              </a:ext>
            </a:extLst>
          </p:cNvPr>
          <p:cNvSpPr/>
          <p:nvPr/>
        </p:nvSpPr>
        <p:spPr>
          <a:xfrm>
            <a:off x="2715760" y="845403"/>
            <a:ext cx="15747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(@240 MV/m)</a:t>
            </a:r>
          </a:p>
        </p:txBody>
      </p:sp>
      <p:sp>
        <p:nvSpPr>
          <p:cNvPr id="22" name="Rettangolo 4">
            <a:extLst>
              <a:ext uri="{FF2B5EF4-FFF2-40B4-BE49-F238E27FC236}">
                <a16:creationId xmlns:a16="http://schemas.microsoft.com/office/drawing/2014/main" id="{11AC5E3D-1A51-431C-9815-6887736379AF}"/>
              </a:ext>
            </a:extLst>
          </p:cNvPr>
          <p:cNvSpPr/>
          <p:nvPr/>
        </p:nvSpPr>
        <p:spPr>
          <a:xfrm>
            <a:off x="1030772" y="782564"/>
            <a:ext cx="80190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cap="all" dirty="0">
                <a:solidFill>
                  <a:srgbClr val="C00000"/>
                </a:solidFill>
              </a:rPr>
              <a:t>C-Band ACC. module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1394B81-C278-4A0C-B103-34835F0A86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6238" y="1245513"/>
            <a:ext cx="7108146" cy="533379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D0ED861-FDD6-43EB-BE62-BF9F21AA40A7}"/>
              </a:ext>
            </a:extLst>
          </p:cNvPr>
          <p:cNvSpPr txBox="1"/>
          <p:nvPr/>
        </p:nvSpPr>
        <p:spPr>
          <a:xfrm>
            <a:off x="4468681" y="6611608"/>
            <a:ext cx="1143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Athens</a:t>
            </a:r>
          </a:p>
        </p:txBody>
      </p:sp>
    </p:spTree>
    <p:extLst>
      <p:ext uri="{BB962C8B-B14F-4D97-AF65-F5344CB8AC3E}">
        <p14:creationId xmlns:p14="http://schemas.microsoft.com/office/powerpoint/2010/main" val="1531823856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7</a:t>
            </a:fld>
            <a:endParaRPr lang="it-IT" altLang="it-IT" dirty="0"/>
          </a:p>
        </p:txBody>
      </p:sp>
      <p:sp>
        <p:nvSpPr>
          <p:cNvPr id="11" name="Rettangolo 9">
            <a:extLst>
              <a:ext uri="{FF2B5EF4-FFF2-40B4-BE49-F238E27FC236}">
                <a16:creationId xmlns:a16="http://schemas.microsoft.com/office/drawing/2014/main" id="{8F45046A-778B-4B1D-A084-AFE281BFF95B}"/>
              </a:ext>
            </a:extLst>
          </p:cNvPr>
          <p:cNvSpPr/>
          <p:nvPr/>
        </p:nvSpPr>
        <p:spPr>
          <a:xfrm>
            <a:off x="2046587" y="1208342"/>
            <a:ext cx="157474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(@200 MV/m)</a:t>
            </a:r>
          </a:p>
        </p:txBody>
      </p:sp>
      <p:sp>
        <p:nvSpPr>
          <p:cNvPr id="12" name="Rettangolo 10">
            <a:extLst>
              <a:ext uri="{FF2B5EF4-FFF2-40B4-BE49-F238E27FC236}">
                <a16:creationId xmlns:a16="http://schemas.microsoft.com/office/drawing/2014/main" id="{0DCBA51E-E939-47CE-BACC-AC3F4962EA49}"/>
              </a:ext>
            </a:extLst>
          </p:cNvPr>
          <p:cNvSpPr/>
          <p:nvPr/>
        </p:nvSpPr>
        <p:spPr>
          <a:xfrm>
            <a:off x="2715760" y="845403"/>
            <a:ext cx="15747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(@240 MV/m)</a:t>
            </a:r>
          </a:p>
        </p:txBody>
      </p:sp>
      <p:graphicFrame>
        <p:nvGraphicFramePr>
          <p:cNvPr id="13" name="Tabella 16">
            <a:extLst>
              <a:ext uri="{FF2B5EF4-FFF2-40B4-BE49-F238E27FC236}">
                <a16:creationId xmlns:a16="http://schemas.microsoft.com/office/drawing/2014/main" id="{7CA8BFB7-49B1-42B2-B588-CD5BA902B073}"/>
              </a:ext>
            </a:extLst>
          </p:cNvPr>
          <p:cNvGraphicFramePr>
            <a:graphicFrameLocks noGrp="1"/>
          </p:cNvGraphicFramePr>
          <p:nvPr/>
        </p:nvGraphicFramePr>
        <p:xfrm>
          <a:off x="287788" y="1282601"/>
          <a:ext cx="423053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18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8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chemeClr val="bg1"/>
                          </a:solidFill>
                        </a:rPr>
                        <a:t>Canon E37212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rgbClr val="FF0000"/>
                          </a:solidFill>
                        </a:rPr>
                        <a:t>Operating </a:t>
                      </a:r>
                      <a:r>
                        <a:rPr lang="it-IT" sz="1600" dirty="0" err="1">
                          <a:solidFill>
                            <a:srgbClr val="FF0000"/>
                          </a:solidFill>
                        </a:rPr>
                        <a:t>frequency</a:t>
                      </a:r>
                      <a:r>
                        <a:rPr lang="it-IT" sz="1600" dirty="0">
                          <a:solidFill>
                            <a:srgbClr val="FF0000"/>
                          </a:solidFill>
                        </a:rPr>
                        <a:t> [GHz]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rgbClr val="FF0000"/>
                          </a:solidFill>
                        </a:rPr>
                        <a:t>5.712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/>
                        <a:t>Klystro</a:t>
                      </a:r>
                      <a:r>
                        <a:rPr lang="it-IT" sz="1600" baseline="0" dirty="0"/>
                        <a:t>n </a:t>
                      </a:r>
                      <a:r>
                        <a:rPr lang="it-IT" sz="1600" baseline="0" dirty="0" err="1"/>
                        <a:t>pulse</a:t>
                      </a:r>
                      <a:r>
                        <a:rPr lang="it-IT" sz="1600" baseline="0" dirty="0"/>
                        <a:t> </a:t>
                      </a:r>
                      <a:r>
                        <a:rPr lang="it-IT" sz="1600" baseline="0" dirty="0" err="1"/>
                        <a:t>length</a:t>
                      </a:r>
                      <a:r>
                        <a:rPr lang="it-IT" sz="1600" baseline="0" dirty="0"/>
                        <a:t> [</a:t>
                      </a:r>
                      <a:r>
                        <a:rPr lang="it-IT" sz="1600" baseline="0" dirty="0" err="1"/>
                        <a:t>us</a:t>
                      </a:r>
                      <a:r>
                        <a:rPr lang="it-IT" sz="1600" baseline="0" dirty="0"/>
                        <a:t>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3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/>
                        <a:t>Klystron </a:t>
                      </a:r>
                      <a:r>
                        <a:rPr lang="it-IT" sz="1600" dirty="0" err="1"/>
                        <a:t>peak</a:t>
                      </a:r>
                      <a:r>
                        <a:rPr lang="it-IT" sz="1600" dirty="0"/>
                        <a:t> power [MW]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50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Pulse rate [</a:t>
                      </a:r>
                      <a:r>
                        <a:rPr lang="en-GB" sz="1600" dirty="0" err="1"/>
                        <a:t>pps</a:t>
                      </a:r>
                      <a:r>
                        <a:rPr lang="en-GB" sz="16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3627546"/>
                  </a:ext>
                </a:extLst>
              </a:tr>
            </a:tbl>
          </a:graphicData>
        </a:graphic>
      </p:graphicFrame>
      <p:graphicFrame>
        <p:nvGraphicFramePr>
          <p:cNvPr id="14" name="Tabella 17">
            <a:extLst>
              <a:ext uri="{FF2B5EF4-FFF2-40B4-BE49-F238E27FC236}">
                <a16:creationId xmlns:a16="http://schemas.microsoft.com/office/drawing/2014/main" id="{0199FBAB-9AE4-4096-92BB-4885056BC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4670260"/>
              </p:ext>
            </p:extLst>
          </p:nvPr>
        </p:nvGraphicFramePr>
        <p:xfrm>
          <a:off x="4615159" y="1282601"/>
          <a:ext cx="5211875" cy="519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530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4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4677">
                  <a:extLst>
                    <a:ext uri="{9D8B030D-6E8A-4147-A177-3AD203B41FA5}">
                      <a16:colId xmlns:a16="http://schemas.microsoft.com/office/drawing/2014/main" val="3573941731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it-IT" sz="1600" dirty="0" err="1"/>
                        <a:t>Acc</a:t>
                      </a:r>
                      <a:r>
                        <a:rPr lang="it-IT" sz="1600" dirty="0"/>
                        <a:t>. </a:t>
                      </a:r>
                      <a:r>
                        <a:rPr lang="it-IT" sz="1600" dirty="0" err="1"/>
                        <a:t>Structure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 err="1"/>
                        <a:t>Phase</a:t>
                      </a:r>
                      <a:r>
                        <a:rPr lang="it-IT" sz="1600" baseline="0" dirty="0"/>
                        <a:t> </a:t>
                      </a:r>
                      <a:r>
                        <a:rPr lang="it-IT" sz="1600" baseline="0" dirty="0" err="1"/>
                        <a:t>advance</a:t>
                      </a:r>
                      <a:endParaRPr lang="en-GB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2pi/3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/>
                        <a:t>Cell </a:t>
                      </a:r>
                      <a:r>
                        <a:rPr lang="it-IT" sz="1600" dirty="0" err="1"/>
                        <a:t>length</a:t>
                      </a:r>
                      <a:r>
                        <a:rPr lang="it-IT" sz="1600" dirty="0"/>
                        <a:t> [mm]</a:t>
                      </a:r>
                      <a:endParaRPr lang="en-GB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17.495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 err="1"/>
                        <a:t>Number</a:t>
                      </a:r>
                      <a:r>
                        <a:rPr lang="it-IT" sz="1600" dirty="0"/>
                        <a:t> of </a:t>
                      </a:r>
                      <a:r>
                        <a:rPr lang="it-IT" sz="1600" dirty="0" err="1"/>
                        <a:t>cells</a:t>
                      </a:r>
                      <a:endParaRPr lang="en-GB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115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rgbClr val="FF0000"/>
                          </a:solidFill>
                        </a:rPr>
                        <a:t>Total </a:t>
                      </a:r>
                      <a:r>
                        <a:rPr lang="it-IT" sz="1600" dirty="0" err="1">
                          <a:solidFill>
                            <a:srgbClr val="FF0000"/>
                          </a:solidFill>
                        </a:rPr>
                        <a:t>length</a:t>
                      </a:r>
                      <a:r>
                        <a:rPr lang="it-IT" sz="1600" dirty="0">
                          <a:solidFill>
                            <a:srgbClr val="FF0000"/>
                          </a:solidFill>
                        </a:rPr>
                        <a:t> [m]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 err="1">
                          <a:solidFill>
                            <a:srgbClr val="FF0000"/>
                          </a:solidFill>
                        </a:rPr>
                        <a:t>Average</a:t>
                      </a:r>
                      <a:r>
                        <a:rPr lang="it-IT" sz="1600" dirty="0">
                          <a:solidFill>
                            <a:srgbClr val="FF0000"/>
                          </a:solidFill>
                        </a:rPr>
                        <a:t> iris </a:t>
                      </a:r>
                      <a:r>
                        <a:rPr lang="it-IT" sz="1600" dirty="0" err="1">
                          <a:solidFill>
                            <a:srgbClr val="FF0000"/>
                          </a:solidFill>
                        </a:rPr>
                        <a:t>radius</a:t>
                      </a:r>
                      <a:r>
                        <a:rPr lang="it-IT" sz="1600" dirty="0">
                          <a:solidFill>
                            <a:srgbClr val="FF0000"/>
                          </a:solidFill>
                        </a:rPr>
                        <a:t> [mm]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rgbClr val="FF0000"/>
                          </a:solidFill>
                        </a:rPr>
                        <a:t>6.6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Tapering angle [</a:t>
                      </a:r>
                      <a:r>
                        <a:rPr lang="en-GB" sz="1600" dirty="0" err="1">
                          <a:solidFill>
                            <a:schemeClr val="tx1"/>
                          </a:solidFill>
                        </a:rPr>
                        <a:t>deg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]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0.08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90240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/>
                        <a:t>Iris </a:t>
                      </a:r>
                      <a:r>
                        <a:rPr lang="it-IT" sz="1600" dirty="0" err="1"/>
                        <a:t>radius</a:t>
                      </a:r>
                      <a:r>
                        <a:rPr lang="it-IT" sz="1600" baseline="0" dirty="0"/>
                        <a:t> (first - last) [mm]</a:t>
                      </a:r>
                      <a:endParaRPr lang="en-GB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7.980 - 5.220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Shunt imp. [</a:t>
                      </a:r>
                      <a:r>
                        <a:rPr lang="en-GB" sz="1600" dirty="0" err="1"/>
                        <a:t>MOhm</a:t>
                      </a:r>
                      <a:r>
                        <a:rPr lang="en-GB" sz="1600" dirty="0"/>
                        <a:t>/m]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70 - 96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6276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Q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10280 - 10123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36761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Group velocity/c [%]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3.2 -0.7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55539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 err="1"/>
                        <a:t>Filling</a:t>
                      </a:r>
                      <a:r>
                        <a:rPr lang="it-IT" sz="1600" dirty="0"/>
                        <a:t> time [ns]</a:t>
                      </a:r>
                      <a:endParaRPr lang="en-GB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464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it-IT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39872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Repetition rate [Hz]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26342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</a:rPr>
                        <a:t>Avg. acc. gradient [MV/m]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rgbClr val="FF0000"/>
                          </a:solidFill>
                        </a:rPr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rgbClr val="FF0000"/>
                          </a:solidFill>
                        </a:rPr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8224939"/>
                  </a:ext>
                </a:extLst>
              </a:tr>
            </a:tbl>
          </a:graphicData>
        </a:graphic>
      </p:graphicFrame>
      <p:sp>
        <p:nvSpPr>
          <p:cNvPr id="22" name="Rettangolo 4">
            <a:extLst>
              <a:ext uri="{FF2B5EF4-FFF2-40B4-BE49-F238E27FC236}">
                <a16:creationId xmlns:a16="http://schemas.microsoft.com/office/drawing/2014/main" id="{11AC5E3D-1A51-431C-9815-6887736379AF}"/>
              </a:ext>
            </a:extLst>
          </p:cNvPr>
          <p:cNvSpPr/>
          <p:nvPr/>
        </p:nvSpPr>
        <p:spPr>
          <a:xfrm>
            <a:off x="1030772" y="782564"/>
            <a:ext cx="80190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cap="all" dirty="0">
                <a:solidFill>
                  <a:srgbClr val="C00000"/>
                </a:solidFill>
              </a:rPr>
              <a:t>C-Band ACC. module</a:t>
            </a:r>
          </a:p>
        </p:txBody>
      </p:sp>
      <p:sp>
        <p:nvSpPr>
          <p:cNvPr id="24" name="Rettangolo 5">
            <a:extLst>
              <a:ext uri="{FF2B5EF4-FFF2-40B4-BE49-F238E27FC236}">
                <a16:creationId xmlns:a16="http://schemas.microsoft.com/office/drawing/2014/main" id="{6526B985-FD6C-4F97-BD7B-E4D8C4795B0A}"/>
              </a:ext>
            </a:extLst>
          </p:cNvPr>
          <p:cNvSpPr/>
          <p:nvPr/>
        </p:nvSpPr>
        <p:spPr>
          <a:xfrm>
            <a:off x="0" y="6559563"/>
            <a:ext cx="10080625" cy="5551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b="1" dirty="0">
                <a:solidFill>
                  <a:schemeClr val="tx1"/>
                </a:solidFill>
              </a:rPr>
              <a:t>In progress</a:t>
            </a:r>
            <a:r>
              <a:rPr lang="en-GB" dirty="0">
                <a:solidFill>
                  <a:schemeClr val="tx1"/>
                </a:solidFill>
              </a:rPr>
              <a:t>: calculations with smaller iris radii in order to have more margin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9238EF-3672-4742-B2B8-072D1DF46146}"/>
              </a:ext>
            </a:extLst>
          </p:cNvPr>
          <p:cNvSpPr txBox="1"/>
          <p:nvPr/>
        </p:nvSpPr>
        <p:spPr>
          <a:xfrm>
            <a:off x="287789" y="3574473"/>
            <a:ext cx="42305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>
                <a:solidFill>
                  <a:schemeClr val="tx1"/>
                </a:solidFill>
              </a:rPr>
              <a:t>Wrt</a:t>
            </a:r>
            <a:r>
              <a:rPr lang="en-GB" sz="2000" dirty="0">
                <a:solidFill>
                  <a:schemeClr val="tx1"/>
                </a:solidFill>
              </a:rPr>
              <a:t> Athens, a pulse compressor is not needed with this new design (no margin)</a:t>
            </a:r>
          </a:p>
        </p:txBody>
      </p:sp>
    </p:spTree>
    <p:extLst>
      <p:ext uri="{BB962C8B-B14F-4D97-AF65-F5344CB8AC3E}">
        <p14:creationId xmlns:p14="http://schemas.microsoft.com/office/powerpoint/2010/main" val="494951180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8</a:t>
            </a:fld>
            <a:endParaRPr lang="it-IT" altLang="it-IT" dirty="0"/>
          </a:p>
        </p:txBody>
      </p:sp>
      <p:sp>
        <p:nvSpPr>
          <p:cNvPr id="11" name="Rettangolo 9">
            <a:extLst>
              <a:ext uri="{FF2B5EF4-FFF2-40B4-BE49-F238E27FC236}">
                <a16:creationId xmlns:a16="http://schemas.microsoft.com/office/drawing/2014/main" id="{8F45046A-778B-4B1D-A084-AFE281BFF95B}"/>
              </a:ext>
            </a:extLst>
          </p:cNvPr>
          <p:cNvSpPr/>
          <p:nvPr/>
        </p:nvSpPr>
        <p:spPr>
          <a:xfrm>
            <a:off x="2046587" y="1208342"/>
            <a:ext cx="157474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(@200 MV/m)</a:t>
            </a:r>
          </a:p>
        </p:txBody>
      </p:sp>
      <p:sp>
        <p:nvSpPr>
          <p:cNvPr id="12" name="Rettangolo 10">
            <a:extLst>
              <a:ext uri="{FF2B5EF4-FFF2-40B4-BE49-F238E27FC236}">
                <a16:creationId xmlns:a16="http://schemas.microsoft.com/office/drawing/2014/main" id="{0DCBA51E-E939-47CE-BACC-AC3F4962EA49}"/>
              </a:ext>
            </a:extLst>
          </p:cNvPr>
          <p:cNvSpPr/>
          <p:nvPr/>
        </p:nvSpPr>
        <p:spPr>
          <a:xfrm>
            <a:off x="2715760" y="845403"/>
            <a:ext cx="15747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(@240 MV/m)</a:t>
            </a:r>
          </a:p>
        </p:txBody>
      </p:sp>
      <p:sp>
        <p:nvSpPr>
          <p:cNvPr id="22" name="Rettangolo 4">
            <a:extLst>
              <a:ext uri="{FF2B5EF4-FFF2-40B4-BE49-F238E27FC236}">
                <a16:creationId xmlns:a16="http://schemas.microsoft.com/office/drawing/2014/main" id="{11AC5E3D-1A51-431C-9815-6887736379AF}"/>
              </a:ext>
            </a:extLst>
          </p:cNvPr>
          <p:cNvSpPr/>
          <p:nvPr/>
        </p:nvSpPr>
        <p:spPr>
          <a:xfrm>
            <a:off x="1030772" y="782564"/>
            <a:ext cx="80190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cap="all" dirty="0">
                <a:solidFill>
                  <a:srgbClr val="C00000"/>
                </a:solidFill>
              </a:rPr>
              <a:t>C-Band ACC. module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88747AD-58CF-40ED-AFB0-947F71C652CD}"/>
              </a:ext>
            </a:extLst>
          </p:cNvPr>
          <p:cNvGrpSpPr/>
          <p:nvPr/>
        </p:nvGrpSpPr>
        <p:grpSpPr>
          <a:xfrm>
            <a:off x="2379402" y="1528371"/>
            <a:ext cx="5321819" cy="3473190"/>
            <a:chOff x="333586" y="3743580"/>
            <a:chExt cx="4220616" cy="2305279"/>
          </a:xfrm>
        </p:grpSpPr>
        <p:grpSp>
          <p:nvGrpSpPr>
            <p:cNvPr id="25" name="Gruppo 1">
              <a:extLst>
                <a:ext uri="{FF2B5EF4-FFF2-40B4-BE49-F238E27FC236}">
                  <a16:creationId xmlns:a16="http://schemas.microsoft.com/office/drawing/2014/main" id="{23E34461-8002-40A3-B031-50748EF56BD3}"/>
                </a:ext>
              </a:extLst>
            </p:cNvPr>
            <p:cNvGrpSpPr/>
            <p:nvPr/>
          </p:nvGrpSpPr>
          <p:grpSpPr>
            <a:xfrm>
              <a:off x="334913" y="3761046"/>
              <a:ext cx="4219289" cy="2287813"/>
              <a:chOff x="4788433" y="1667103"/>
              <a:chExt cx="4219289" cy="2287813"/>
            </a:xfrm>
          </p:grpSpPr>
          <p:grpSp>
            <p:nvGrpSpPr>
              <p:cNvPr id="27" name="Gruppo 4">
                <a:extLst>
                  <a:ext uri="{FF2B5EF4-FFF2-40B4-BE49-F238E27FC236}">
                    <a16:creationId xmlns:a16="http://schemas.microsoft.com/office/drawing/2014/main" id="{ABCBE2BD-B2D8-46B7-87F4-B58D737937B4}"/>
                  </a:ext>
                </a:extLst>
              </p:cNvPr>
              <p:cNvGrpSpPr/>
              <p:nvPr/>
            </p:nvGrpSpPr>
            <p:grpSpPr>
              <a:xfrm>
                <a:off x="4788433" y="1924424"/>
                <a:ext cx="3455050" cy="2030492"/>
                <a:chOff x="4788433" y="1318347"/>
                <a:chExt cx="3455050" cy="2030492"/>
              </a:xfrm>
            </p:grpSpPr>
            <p:cxnSp>
              <p:nvCxnSpPr>
                <p:cNvPr id="32" name="Connettore diritto 344">
                  <a:extLst>
                    <a:ext uri="{FF2B5EF4-FFF2-40B4-BE49-F238E27FC236}">
                      <a16:creationId xmlns:a16="http://schemas.microsoft.com/office/drawing/2014/main" id="{94A5CD14-8F96-4E0D-BD06-F7103ED56BB1}"/>
                    </a:ext>
                  </a:extLst>
                </p:cNvPr>
                <p:cNvCxnSpPr/>
                <p:nvPr/>
              </p:nvCxnSpPr>
              <p:spPr bwMode="auto">
                <a:xfrm>
                  <a:off x="5270122" y="2795497"/>
                  <a:ext cx="2973361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lgDash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33" name="Rettangolo 137">
                  <a:extLst>
                    <a:ext uri="{FF2B5EF4-FFF2-40B4-BE49-F238E27FC236}">
                      <a16:creationId xmlns:a16="http://schemas.microsoft.com/office/drawing/2014/main" id="{CCB0373A-5D03-480E-8E5F-5ED7A71B44D1}"/>
                    </a:ext>
                  </a:extLst>
                </p:cNvPr>
                <p:cNvSpPr/>
                <p:nvPr/>
              </p:nvSpPr>
              <p:spPr bwMode="auto">
                <a:xfrm>
                  <a:off x="6699019" y="3239324"/>
                  <a:ext cx="1341441" cy="109515"/>
                </a:xfrm>
                <a:prstGeom prst="rect">
                  <a:avLst/>
                </a:prstGeom>
                <a:solidFill>
                  <a:srgbClr val="0070C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>
                  <a:defPPr>
                    <a:defRPr lang="it-IT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indent="0" algn="l" defTabSz="4176713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cxnSp>
              <p:nvCxnSpPr>
                <p:cNvPr id="34" name="Connettore 1 18">
                  <a:extLst>
                    <a:ext uri="{FF2B5EF4-FFF2-40B4-BE49-F238E27FC236}">
                      <a16:creationId xmlns:a16="http://schemas.microsoft.com/office/drawing/2014/main" id="{C583806D-B098-4B31-9D38-E0A3FD2A72D8}"/>
                    </a:ext>
                  </a:extLst>
                </p:cNvPr>
                <p:cNvCxnSpPr/>
                <p:nvPr/>
              </p:nvCxnSpPr>
              <p:spPr bwMode="auto">
                <a:xfrm>
                  <a:off x="5754353" y="3190597"/>
                  <a:ext cx="0" cy="91156"/>
                </a:xfrm>
                <a:prstGeom prst="line">
                  <a:avLst/>
                </a:prstGeom>
                <a:noFill/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35" name="Triangolo isoscele 21">
                  <a:extLst>
                    <a:ext uri="{FF2B5EF4-FFF2-40B4-BE49-F238E27FC236}">
                      <a16:creationId xmlns:a16="http://schemas.microsoft.com/office/drawing/2014/main" id="{C2D23356-95DB-4CE8-B8CD-75D4E9FB296A}"/>
                    </a:ext>
                  </a:extLst>
                </p:cNvPr>
                <p:cNvSpPr/>
                <p:nvPr/>
              </p:nvSpPr>
              <p:spPr bwMode="auto">
                <a:xfrm>
                  <a:off x="6434728" y="1318347"/>
                  <a:ext cx="721169" cy="510746"/>
                </a:xfrm>
                <a:prstGeom prst="triangle">
                  <a:avLst/>
                </a:prstGeom>
                <a:solidFill>
                  <a:srgbClr val="00206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scene3d>
                  <a:camera prst="orthographicFront">
                    <a:rot lat="0" lon="0" rev="10799999"/>
                  </a:camera>
                  <a:lightRig rig="threePt" dir="t"/>
                </a:scene3d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>
                  <a:defPPr>
                    <a:defRPr lang="it-IT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indent="0" algn="l" defTabSz="4176713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cxnSp>
              <p:nvCxnSpPr>
                <p:cNvPr id="36" name="Connettore 1 24">
                  <a:extLst>
                    <a:ext uri="{FF2B5EF4-FFF2-40B4-BE49-F238E27FC236}">
                      <a16:creationId xmlns:a16="http://schemas.microsoft.com/office/drawing/2014/main" id="{90148987-3C64-4D32-9C3F-2500C10D518C}"/>
                    </a:ext>
                  </a:extLst>
                </p:cNvPr>
                <p:cNvCxnSpPr/>
                <p:nvPr/>
              </p:nvCxnSpPr>
              <p:spPr bwMode="auto">
                <a:xfrm>
                  <a:off x="6787921" y="2445677"/>
                  <a:ext cx="0" cy="378002"/>
                </a:xfrm>
                <a:prstGeom prst="line">
                  <a:avLst/>
                </a:prstGeom>
                <a:noFill/>
                <a:ln w="539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9" name="Connettore 1 24">
                  <a:extLst>
                    <a:ext uri="{FF2B5EF4-FFF2-40B4-BE49-F238E27FC236}">
                      <a16:creationId xmlns:a16="http://schemas.microsoft.com/office/drawing/2014/main" id="{F06048E5-BC1A-42F3-B2A0-72BA30AB51C5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6787921" y="1775093"/>
                  <a:ext cx="0" cy="680496"/>
                </a:xfrm>
                <a:prstGeom prst="line">
                  <a:avLst/>
                </a:prstGeom>
                <a:noFill/>
                <a:ln w="539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0" name="Connettore 1 50">
                  <a:extLst>
                    <a:ext uri="{FF2B5EF4-FFF2-40B4-BE49-F238E27FC236}">
                      <a16:creationId xmlns:a16="http://schemas.microsoft.com/office/drawing/2014/main" id="{46551F6C-1307-4978-B527-D0C35FAF956E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6787921" y="2823679"/>
                  <a:ext cx="0" cy="413603"/>
                </a:xfrm>
                <a:prstGeom prst="line">
                  <a:avLst/>
                </a:prstGeom>
                <a:noFill/>
                <a:ln w="539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44" name="CasellaDiTesto 16">
                  <a:extLst>
                    <a:ext uri="{FF2B5EF4-FFF2-40B4-BE49-F238E27FC236}">
                      <a16:creationId xmlns:a16="http://schemas.microsoft.com/office/drawing/2014/main" id="{661EE9D7-4F66-4B5B-AF3C-65C688760BD2}"/>
                    </a:ext>
                  </a:extLst>
                </p:cNvPr>
                <p:cNvSpPr txBox="1"/>
                <p:nvPr/>
              </p:nvSpPr>
              <p:spPr>
                <a:xfrm>
                  <a:off x="4788433" y="1927222"/>
                  <a:ext cx="1722265" cy="3077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it-IT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it-IT" sz="1400" dirty="0"/>
                    <a:t>MODULATOR HALL</a:t>
                  </a:r>
                  <a:endParaRPr lang="en-US" sz="1400" dirty="0"/>
                </a:p>
              </p:txBody>
            </p:sp>
            <p:cxnSp>
              <p:nvCxnSpPr>
                <p:cNvPr id="45" name="Connettore diritto 344">
                  <a:extLst>
                    <a:ext uri="{FF2B5EF4-FFF2-40B4-BE49-F238E27FC236}">
                      <a16:creationId xmlns:a16="http://schemas.microsoft.com/office/drawing/2014/main" id="{F546223E-84A9-4864-96FF-9D2402A31F70}"/>
                    </a:ext>
                  </a:extLst>
                </p:cNvPr>
                <p:cNvCxnSpPr/>
                <p:nvPr/>
              </p:nvCxnSpPr>
              <p:spPr bwMode="auto">
                <a:xfrm>
                  <a:off x="5270122" y="2455589"/>
                  <a:ext cx="2973361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lgDash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28" name="CasellaDiTesto 25">
                <a:extLst>
                  <a:ext uri="{FF2B5EF4-FFF2-40B4-BE49-F238E27FC236}">
                    <a16:creationId xmlns:a16="http://schemas.microsoft.com/office/drawing/2014/main" id="{BFFBB62A-2B29-4679-8AAE-A8632F997DD6}"/>
                  </a:ext>
                </a:extLst>
              </p:cNvPr>
              <p:cNvSpPr txBox="1"/>
              <p:nvPr/>
            </p:nvSpPr>
            <p:spPr>
              <a:xfrm>
                <a:off x="6294550" y="1697562"/>
                <a:ext cx="1426736" cy="3077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it-IT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it-IT" sz="1400" dirty="0">
                    <a:solidFill>
                      <a:srgbClr val="002060"/>
                    </a:solidFill>
                  </a:rPr>
                  <a:t>Canon E37212</a:t>
                </a:r>
              </a:p>
            </p:txBody>
          </p:sp>
          <p:sp>
            <p:nvSpPr>
              <p:cNvPr id="29" name="CasellaDiTesto 42">
                <a:extLst>
                  <a:ext uri="{FF2B5EF4-FFF2-40B4-BE49-F238E27FC236}">
                    <a16:creationId xmlns:a16="http://schemas.microsoft.com/office/drawing/2014/main" id="{8F85E477-BD68-4F17-ABDF-A569546CB4A2}"/>
                  </a:ext>
                </a:extLst>
              </p:cNvPr>
              <p:cNvSpPr txBox="1"/>
              <p:nvPr/>
            </p:nvSpPr>
            <p:spPr>
              <a:xfrm>
                <a:off x="7580985" y="1667103"/>
                <a:ext cx="142673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it-IT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GB" b="1" dirty="0"/>
                  <a:t>50 MW, 3 µs,</a:t>
                </a:r>
              </a:p>
              <a:p>
                <a:pPr algn="r"/>
                <a:r>
                  <a:rPr lang="en-GB" b="1" dirty="0"/>
                  <a:t>100 Hz</a:t>
                </a:r>
              </a:p>
            </p:txBody>
          </p:sp>
          <p:sp>
            <p:nvSpPr>
              <p:cNvPr id="30" name="CasellaDiTesto 375">
                <a:extLst>
                  <a:ext uri="{FF2B5EF4-FFF2-40B4-BE49-F238E27FC236}">
                    <a16:creationId xmlns:a16="http://schemas.microsoft.com/office/drawing/2014/main" id="{A3D1758D-ED9E-4E36-B1BF-AB2EE85036AD}"/>
                  </a:ext>
                </a:extLst>
              </p:cNvPr>
              <p:cNvSpPr txBox="1"/>
              <p:nvPr/>
            </p:nvSpPr>
            <p:spPr>
              <a:xfrm>
                <a:off x="5075231" y="3534473"/>
                <a:ext cx="1159136" cy="3077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it-IT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it-IT" sz="1400" dirty="0"/>
                  <a:t>LINAC HALL</a:t>
                </a:r>
                <a:endParaRPr lang="en-US" sz="1400" dirty="0"/>
              </a:p>
            </p:txBody>
          </p:sp>
        </p:grpSp>
        <p:sp>
          <p:nvSpPr>
            <p:cNvPr id="23" name="CasellaDiTesto 42">
              <a:extLst>
                <a:ext uri="{FF2B5EF4-FFF2-40B4-BE49-F238E27FC236}">
                  <a16:creationId xmlns:a16="http://schemas.microsoft.com/office/drawing/2014/main" id="{8FC31DB4-B6A0-40CC-AB45-0FD86A8C3ED4}"/>
                </a:ext>
              </a:extLst>
            </p:cNvPr>
            <p:cNvSpPr txBox="1"/>
            <p:nvPr/>
          </p:nvSpPr>
          <p:spPr>
            <a:xfrm>
              <a:off x="333586" y="3743580"/>
              <a:ext cx="20765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b="1" dirty="0"/>
                <a:t>7 MW, 0.5 µs,</a:t>
              </a:r>
            </a:p>
            <a:p>
              <a:r>
                <a:rPr lang="en-GB" b="1" dirty="0"/>
                <a:t>1 kHz</a:t>
              </a:r>
            </a:p>
          </p:txBody>
        </p:sp>
      </p:grp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95EA2BC-79B8-4D2F-AE6E-24AD494FCC26}"/>
              </a:ext>
            </a:extLst>
          </p:cNvPr>
          <p:cNvCxnSpPr/>
          <p:nvPr/>
        </p:nvCxnSpPr>
        <p:spPr bwMode="auto">
          <a:xfrm>
            <a:off x="4790153" y="5118265"/>
            <a:ext cx="1691437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46A88604-3EA3-45BD-A907-549DC10F6AEB}"/>
              </a:ext>
            </a:extLst>
          </p:cNvPr>
          <p:cNvSpPr txBox="1"/>
          <p:nvPr/>
        </p:nvSpPr>
        <p:spPr>
          <a:xfrm>
            <a:off x="5287057" y="5118265"/>
            <a:ext cx="69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2 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F0C12E-7846-4F2D-8F51-254675625C35}"/>
              </a:ext>
            </a:extLst>
          </p:cNvPr>
          <p:cNvSpPr txBox="1"/>
          <p:nvPr/>
        </p:nvSpPr>
        <p:spPr>
          <a:xfrm>
            <a:off x="551439" y="5595498"/>
            <a:ext cx="8977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Simple layout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Expensive: 1/2 </a:t>
            </a:r>
            <a:r>
              <a:rPr lang="en-GB" dirty="0" err="1">
                <a:solidFill>
                  <a:schemeClr val="tx1"/>
                </a:solidFill>
              </a:rPr>
              <a:t>kly</a:t>
            </a:r>
            <a:r>
              <a:rPr lang="en-GB" dirty="0">
                <a:solidFill>
                  <a:schemeClr val="tx1"/>
                </a:solidFill>
              </a:rPr>
              <a:t>/m (0.56 </a:t>
            </a:r>
            <a:r>
              <a:rPr lang="en-GB" dirty="0" err="1">
                <a:solidFill>
                  <a:schemeClr val="tx1"/>
                </a:solidFill>
              </a:rPr>
              <a:t>kly</a:t>
            </a:r>
            <a:r>
              <a:rPr lang="en-GB" dirty="0">
                <a:solidFill>
                  <a:schemeClr val="tx1"/>
                </a:solidFill>
              </a:rPr>
              <a:t>/m for the X-band module)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X-band module: more efficient (potential drawback: iris radius)</a:t>
            </a:r>
          </a:p>
        </p:txBody>
      </p:sp>
    </p:spTree>
    <p:extLst>
      <p:ext uri="{BB962C8B-B14F-4D97-AF65-F5344CB8AC3E}">
        <p14:creationId xmlns:p14="http://schemas.microsoft.com/office/powerpoint/2010/main" val="2751193525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9</a:t>
            </a:fld>
            <a:endParaRPr lang="it-IT" altLang="it-IT" dirty="0"/>
          </a:p>
        </p:txBody>
      </p:sp>
      <p:sp>
        <p:nvSpPr>
          <p:cNvPr id="11" name="Rettangolo 9">
            <a:extLst>
              <a:ext uri="{FF2B5EF4-FFF2-40B4-BE49-F238E27FC236}">
                <a16:creationId xmlns:a16="http://schemas.microsoft.com/office/drawing/2014/main" id="{8F45046A-778B-4B1D-A084-AFE281BFF95B}"/>
              </a:ext>
            </a:extLst>
          </p:cNvPr>
          <p:cNvSpPr/>
          <p:nvPr/>
        </p:nvSpPr>
        <p:spPr>
          <a:xfrm>
            <a:off x="2046587" y="1208342"/>
            <a:ext cx="157474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(@200 MV/m)</a:t>
            </a:r>
          </a:p>
        </p:txBody>
      </p:sp>
      <p:sp>
        <p:nvSpPr>
          <p:cNvPr id="12" name="Rettangolo 10">
            <a:extLst>
              <a:ext uri="{FF2B5EF4-FFF2-40B4-BE49-F238E27FC236}">
                <a16:creationId xmlns:a16="http://schemas.microsoft.com/office/drawing/2014/main" id="{0DCBA51E-E939-47CE-BACC-AC3F4962EA49}"/>
              </a:ext>
            </a:extLst>
          </p:cNvPr>
          <p:cNvSpPr/>
          <p:nvPr/>
        </p:nvSpPr>
        <p:spPr>
          <a:xfrm>
            <a:off x="2715760" y="845403"/>
            <a:ext cx="15747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(@240 MV/m)</a:t>
            </a:r>
          </a:p>
        </p:txBody>
      </p:sp>
      <p:sp>
        <p:nvSpPr>
          <p:cNvPr id="26" name="Segnaposto contenuto 2">
            <a:extLst>
              <a:ext uri="{FF2B5EF4-FFF2-40B4-BE49-F238E27FC236}">
                <a16:creationId xmlns:a16="http://schemas.microsoft.com/office/drawing/2014/main" id="{6FDD639A-B0B9-42CD-85BF-EA851A2D7B3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94807" y="971525"/>
            <a:ext cx="9091010" cy="5904656"/>
          </a:xfrm>
        </p:spPr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Conclusions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EM design of a 2.5 cell gun has been performed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Wrt</a:t>
            </a:r>
            <a:r>
              <a:rPr lang="en-GB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the 1.5 one, it requires 2 klystrons for the 1 kHz operation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design of </a:t>
            </a:r>
            <a:r>
              <a:rPr lang="en-GB" sz="18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new solenoid </a:t>
            </a:r>
            <a:r>
              <a:rPr lang="en-GB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has been performed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Mechanical drawings and thermo-mechanical analyses are ongoing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design of the C-band module has been optimised for the 1 kHz operation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need of pulse compressor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progress: calculations with smaller iris radii in order to have more margin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609927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78B83C3DD578498D424B7BC6B29A8E" ma:contentTypeVersion="0" ma:contentTypeDescription="Create a new document." ma:contentTypeScope="" ma:versionID="608464e6dd253888a99a53d9cc5485e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0B683E9-A1BF-4ADC-98AB-CB82CDA7683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A93A740-4A63-4C99-8484-2AC44634A79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BDFFCC9-199D-4044-8549-C3DFD4BC91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630</TotalTime>
  <Words>749</Words>
  <Application>Microsoft Office PowerPoint</Application>
  <PresentationFormat>Personalizzato</PresentationFormat>
  <Paragraphs>151</Paragraphs>
  <Slides>10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7" baseType="lpstr">
      <vt:lpstr>Arial</vt:lpstr>
      <vt:lpstr>Calibri</vt:lpstr>
      <vt:lpstr>Cambria Math</vt:lpstr>
      <vt:lpstr>Symbol</vt:lpstr>
      <vt:lpstr>Times New Roman</vt:lpstr>
      <vt:lpstr>Wingdings</vt:lpstr>
      <vt:lpstr>CompactLight_Template Slides ENG</vt:lpstr>
      <vt:lpstr>RF systems and C-band structures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nicoletta guidi</dc:creator>
  <cp:lastModifiedBy>Marco Diomede</cp:lastModifiedBy>
  <cp:revision>1</cp:revision>
  <cp:lastPrinted>2015-12-09T13:35:49Z</cp:lastPrinted>
  <dcterms:created xsi:type="dcterms:W3CDTF">2015-12-09T11:23:36Z</dcterms:created>
  <dcterms:modified xsi:type="dcterms:W3CDTF">2020-06-16T09:19:36Z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0x0101009178B83C3DD578498D424B7BC6B29A8E</vt:lpwstr>
  </property>
</Properties>
</file>