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handoutMasterIdLst>
    <p:handoutMasterId r:id="rId14"/>
  </p:handoutMasterIdLst>
  <p:sldIdLst>
    <p:sldId id="257" r:id="rId2"/>
    <p:sldId id="272" r:id="rId3"/>
    <p:sldId id="273" r:id="rId4"/>
    <p:sldId id="274" r:id="rId5"/>
    <p:sldId id="275" r:id="rId6"/>
    <p:sldId id="277" r:id="rId7"/>
    <p:sldId id="276" r:id="rId8"/>
    <p:sldId id="278" r:id="rId9"/>
    <p:sldId id="279" r:id="rId10"/>
    <p:sldId id="280" r:id="rId11"/>
    <p:sldId id="281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93" autoAdjust="0"/>
    <p:restoredTop sz="94660"/>
  </p:normalViewPr>
  <p:slideViewPr>
    <p:cSldViewPr snapToGrid="0">
      <p:cViewPr varScale="1">
        <p:scale>
          <a:sx n="124" d="100"/>
          <a:sy n="124" d="100"/>
        </p:scale>
        <p:origin x="23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9546F9F-AF46-4AC4-A201-F85332CFDC84}" type="datetimeFigureOut">
              <a:rPr lang="en-GB" smtClean="0"/>
              <a:t>13/06/2020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GB" smtClean="0"/>
              <a:t>simone.dimitri@elettra.eu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995F120-E06A-42FA-9ADA-AC1F6DA4C4C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33670082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081EBF7-A9B2-4DFB-A90F-8C6EBE6EB1F4}" type="datetimeFigureOut">
              <a:rPr lang="en-GB" smtClean="0"/>
              <a:t>13/06/2020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GB" smtClean="0"/>
              <a:t>simone.dimitri@elettra.eu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4386FF8-9EBC-4906-98BE-2968F801095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67328920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386FF8-9EBC-4906-98BE-2968F801095F}" type="slidenum">
              <a:rPr lang="en-GB" smtClean="0"/>
              <a:t>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simone.dimitri@elettra.eu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000637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image" Target="../media/image14.jpeg"/><Relationship Id="rId18" Type="http://schemas.openxmlformats.org/officeDocument/2006/relationships/image" Target="../media/image19.png"/><Relationship Id="rId26" Type="http://schemas.openxmlformats.org/officeDocument/2006/relationships/image" Target="../media/image27.png"/><Relationship Id="rId3" Type="http://schemas.openxmlformats.org/officeDocument/2006/relationships/image" Target="../media/image4.jpeg"/><Relationship Id="rId21" Type="http://schemas.openxmlformats.org/officeDocument/2006/relationships/image" Target="../media/image22.png"/><Relationship Id="rId7" Type="http://schemas.openxmlformats.org/officeDocument/2006/relationships/image" Target="../media/image8.png"/><Relationship Id="rId12" Type="http://schemas.openxmlformats.org/officeDocument/2006/relationships/image" Target="../media/image13.jpeg"/><Relationship Id="rId17" Type="http://schemas.openxmlformats.org/officeDocument/2006/relationships/image" Target="../media/image18.png"/><Relationship Id="rId25" Type="http://schemas.openxmlformats.org/officeDocument/2006/relationships/image" Target="../media/image26.png"/><Relationship Id="rId2" Type="http://schemas.openxmlformats.org/officeDocument/2006/relationships/image" Target="../media/image3.png"/><Relationship Id="rId16" Type="http://schemas.openxmlformats.org/officeDocument/2006/relationships/image" Target="../media/image17.png"/><Relationship Id="rId20" Type="http://schemas.openxmlformats.org/officeDocument/2006/relationships/image" Target="../media/image2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png"/><Relationship Id="rId11" Type="http://schemas.openxmlformats.org/officeDocument/2006/relationships/image" Target="../media/image12.png"/><Relationship Id="rId24" Type="http://schemas.openxmlformats.org/officeDocument/2006/relationships/image" Target="../media/image25.jpeg"/><Relationship Id="rId5" Type="http://schemas.openxmlformats.org/officeDocument/2006/relationships/image" Target="../media/image6.png"/><Relationship Id="rId15" Type="http://schemas.openxmlformats.org/officeDocument/2006/relationships/image" Target="../media/image16.png"/><Relationship Id="rId23" Type="http://schemas.openxmlformats.org/officeDocument/2006/relationships/image" Target="../media/image24.jpeg"/><Relationship Id="rId10" Type="http://schemas.openxmlformats.org/officeDocument/2006/relationships/image" Target="../media/image11.jpeg"/><Relationship Id="rId19" Type="http://schemas.openxmlformats.org/officeDocument/2006/relationships/image" Target="../media/image20.png"/><Relationship Id="rId4" Type="http://schemas.openxmlformats.org/officeDocument/2006/relationships/image" Target="../media/image5.jpeg"/><Relationship Id="rId9" Type="http://schemas.openxmlformats.org/officeDocument/2006/relationships/image" Target="../media/image10.jpeg"/><Relationship Id="rId14" Type="http://schemas.openxmlformats.org/officeDocument/2006/relationships/image" Target="../media/image15.png"/><Relationship Id="rId22" Type="http://schemas.openxmlformats.org/officeDocument/2006/relationships/image" Target="../media/image23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idx="10"/>
          </p:nvPr>
        </p:nvSpPr>
        <p:spPr>
          <a:xfrm>
            <a:off x="11766699" y="6601755"/>
            <a:ext cx="257280" cy="208822"/>
          </a:xfrm>
        </p:spPr>
        <p:txBody>
          <a:bodyPr/>
          <a:lstStyle/>
          <a:p>
            <a:fld id="{50676A47-AE3E-43A8-9ED7-4FB68546B761}" type="slidenum">
              <a:rPr lang="en-GB" smtClean="0"/>
              <a:t>‹#›</a:t>
            </a:fld>
            <a:endParaRPr lang="en-GB"/>
          </a:p>
        </p:txBody>
      </p:sp>
      <p:sp>
        <p:nvSpPr>
          <p:cNvPr id="5" name="Text Placeholder 13"/>
          <p:cNvSpPr>
            <a:spLocks noGrp="1"/>
          </p:cNvSpPr>
          <p:nvPr>
            <p:ph type="body" sz="quarter" idx="12" hasCustomPrompt="1"/>
          </p:nvPr>
        </p:nvSpPr>
        <p:spPr>
          <a:xfrm>
            <a:off x="522241" y="1846004"/>
            <a:ext cx="7837440" cy="442756"/>
          </a:xfrm>
          <a:prstGeom prst="rect">
            <a:avLst/>
          </a:prstGeom>
        </p:spPr>
        <p:txBody>
          <a:bodyPr/>
          <a:lstStyle>
            <a:lvl1pPr algn="l">
              <a:defRPr sz="2177"/>
            </a:lvl1pPr>
          </a:lstStyle>
          <a:p>
            <a:pPr lvl="0"/>
            <a:r>
              <a:rPr lang="en-US" smtClean="0"/>
              <a:t>Click to add subtitle</a:t>
            </a:r>
          </a:p>
        </p:txBody>
      </p:sp>
      <p:sp>
        <p:nvSpPr>
          <p:cNvPr id="6" name="Titolo 1">
            <a:extLst>
              <a:ext uri="{FF2B5EF4-FFF2-40B4-BE49-F238E27FC236}">
                <a16:creationId xmlns="" xmlns:a16="http://schemas.microsoft.com/office/drawing/2014/main" id="{870AA46E-AA69-4471-994D-0EED57F7BB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8690" y="1157162"/>
            <a:ext cx="7838099" cy="653244"/>
          </a:xfrm>
          <a:prstGeom prst="rect">
            <a:avLst/>
          </a:prstGeom>
        </p:spPr>
        <p:txBody>
          <a:bodyPr lIns="90000" anchor="ctr"/>
          <a:lstStyle>
            <a:lvl1pPr algn="l">
              <a:lnSpc>
                <a:spcPct val="100000"/>
              </a:lnSpc>
              <a:defRPr sz="3629">
                <a:solidFill>
                  <a:srgbClr val="C000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it-IT" dirty="0"/>
          </a:p>
        </p:txBody>
      </p:sp>
      <p:sp>
        <p:nvSpPr>
          <p:cNvPr id="7" name="Picture Placeholder 5"/>
          <p:cNvSpPr>
            <a:spLocks noGrp="1"/>
          </p:cNvSpPr>
          <p:nvPr>
            <p:ph type="pic" sz="quarter" idx="13"/>
          </p:nvPr>
        </p:nvSpPr>
        <p:spPr>
          <a:xfrm>
            <a:off x="522241" y="2354084"/>
            <a:ext cx="11147220" cy="3233387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icon to add picture</a:t>
            </a:r>
            <a:endParaRPr lang="de-DE"/>
          </a:p>
        </p:txBody>
      </p:sp>
      <p:sp>
        <p:nvSpPr>
          <p:cNvPr id="8" name="Text Placeholder 19"/>
          <p:cNvSpPr>
            <a:spLocks noGrp="1"/>
          </p:cNvSpPr>
          <p:nvPr>
            <p:ph type="body" sz="quarter" idx="14" hasCustomPrompt="1"/>
          </p:nvPr>
        </p:nvSpPr>
        <p:spPr>
          <a:xfrm>
            <a:off x="4005839" y="5648295"/>
            <a:ext cx="7663380" cy="391450"/>
          </a:xfrm>
          <a:prstGeom prst="rect">
            <a:avLst/>
          </a:prstGeom>
        </p:spPr>
        <p:txBody>
          <a:bodyPr lIns="36000" rIns="36000"/>
          <a:lstStyle>
            <a:lvl1pPr algn="r">
              <a:defRPr sz="2177"/>
            </a:lvl1pPr>
          </a:lstStyle>
          <a:p>
            <a:pPr lvl="0"/>
            <a:r>
              <a:rPr lang="en-US" smtClean="0"/>
              <a:t>Click to add presenter names</a:t>
            </a:r>
          </a:p>
        </p:txBody>
      </p:sp>
      <p:sp>
        <p:nvSpPr>
          <p:cNvPr id="9" name="Text Box 7"/>
          <p:cNvSpPr txBox="1">
            <a:spLocks noChangeArrowheads="1"/>
          </p:cNvSpPr>
          <p:nvPr/>
        </p:nvSpPr>
        <p:spPr bwMode="auto">
          <a:xfrm>
            <a:off x="435150" y="6433920"/>
            <a:ext cx="10973339" cy="424080"/>
          </a:xfrm>
          <a:prstGeom prst="rect">
            <a:avLst/>
          </a:prstGeom>
          <a:noFill/>
          <a:ln>
            <a:noFill/>
          </a:ln>
          <a:effectLst>
            <a:outerShdw blurRad="50800" dist="50800" dir="5400000" algn="ctr" rotWithShape="0">
              <a:srgbClr val="808080">
                <a:alpha val="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1638" tIns="51268" rIns="81638" bIns="40820"/>
          <a:lstStyle>
            <a:lvl1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marL="0" marR="0" indent="0" algn="l" defTabSz="406131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tabLst>
                <a:tab pos="0" algn="l"/>
                <a:tab pos="406131" algn="l"/>
                <a:tab pos="813702" algn="l"/>
                <a:tab pos="1221273" algn="l"/>
                <a:tab pos="1628844" algn="l"/>
                <a:tab pos="2036415" algn="l"/>
                <a:tab pos="2443986" algn="l"/>
                <a:tab pos="2851556" algn="l"/>
                <a:tab pos="3259128" algn="l"/>
                <a:tab pos="3666698" algn="l"/>
                <a:tab pos="4074270" algn="l"/>
                <a:tab pos="4481840" algn="l"/>
                <a:tab pos="4889412" algn="l"/>
                <a:tab pos="5296982" algn="l"/>
                <a:tab pos="5704553" algn="l"/>
                <a:tab pos="6112124" algn="l"/>
                <a:tab pos="6519695" algn="l"/>
                <a:tab pos="6927266" algn="l"/>
                <a:tab pos="7334837" algn="l"/>
                <a:tab pos="7742408" algn="l"/>
                <a:tab pos="8149979" algn="l"/>
              </a:tabLst>
              <a:defRPr/>
            </a:pPr>
            <a:r>
              <a:rPr kumimoji="0" lang="en-GB" altLang="it-IT" sz="998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  <a:cs typeface="+mn-cs"/>
              </a:rPr>
              <a:t>	</a:t>
            </a:r>
            <a:r>
              <a:rPr kumimoji="0" lang="en-GB" altLang="it-IT" sz="127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  <a:cs typeface="+mn-cs"/>
              </a:rPr>
              <a:t>simone.dimitri@elettra.eu</a:t>
            </a:r>
            <a:r>
              <a:rPr kumimoji="0" lang="en-GB" altLang="it-IT" sz="998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  <a:cs typeface="+mn-cs"/>
              </a:rPr>
              <a:t>					    </a:t>
            </a:r>
            <a:r>
              <a:rPr lang="it-IT" altLang="en-US" sz="2177" b="0" dirty="0" smtClean="0">
                <a:solidFill>
                  <a:srgbClr val="C00000"/>
                </a:solidFill>
              </a:rPr>
              <a:t>XLS						</a:t>
            </a:r>
            <a:r>
              <a:rPr lang="it-IT" altLang="en-US" sz="1270" b="0" dirty="0" smtClean="0">
                <a:solidFill>
                  <a:schemeClr val="tx1"/>
                </a:solidFill>
              </a:rPr>
              <a:t>www.CompactLight.eu</a:t>
            </a:r>
            <a:endParaRPr lang="it-IT" altLang="it-IT" sz="1270" dirty="0">
              <a:solidFill>
                <a:schemeClr val="tx1"/>
              </a:solidFill>
            </a:endParaRPr>
          </a:p>
          <a:p>
            <a:pPr algn="ctr" eaLnBrk="1">
              <a:lnSpc>
                <a:spcPct val="93000"/>
              </a:lnSpc>
              <a:buSzPct val="100000"/>
              <a:defRPr/>
            </a:pPr>
            <a:r>
              <a:rPr lang="it-IT" altLang="en-US" sz="2177" b="0" dirty="0">
                <a:solidFill>
                  <a:srgbClr val="C00000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975658701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6"/>
          <p:cNvSpPr>
            <a:spLocks noGrp="1" noChangeArrowheads="1"/>
          </p:cNvSpPr>
          <p:nvPr>
            <p:ph type="sldNum" idx="10"/>
          </p:nvPr>
        </p:nvSpPr>
        <p:spPr>
          <a:xfrm>
            <a:off x="11756849" y="6573488"/>
            <a:ext cx="257280" cy="208822"/>
          </a:xfrm>
        </p:spPr>
        <p:txBody>
          <a:bodyPr/>
          <a:lstStyle>
            <a:lvl1pPr>
              <a:defRPr sz="1179"/>
            </a:lvl1pPr>
          </a:lstStyle>
          <a:p>
            <a:fld id="{50676A47-AE3E-43A8-9ED7-4FB68546B761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696421" y="2514459"/>
            <a:ext cx="10275239" cy="588459"/>
          </a:xfrm>
          <a:prstGeom prst="rect">
            <a:avLst/>
          </a:prstGeom>
        </p:spPr>
        <p:txBody>
          <a:bodyPr/>
          <a:lstStyle>
            <a:lvl1pPr algn="l">
              <a:defRPr sz="3992">
                <a:solidFill>
                  <a:srgbClr val="C00000"/>
                </a:solidFill>
              </a:defRPr>
            </a:lvl1pPr>
          </a:lstStyle>
          <a:p>
            <a:pPr lvl="0"/>
            <a:r>
              <a:rPr lang="en-US" smtClean="0"/>
              <a:t>Click to add title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2" hasCustomPrompt="1"/>
          </p:nvPr>
        </p:nvSpPr>
        <p:spPr>
          <a:xfrm>
            <a:off x="695583" y="3192231"/>
            <a:ext cx="9056639" cy="522774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spcAft>
                <a:spcPts val="0"/>
              </a:spcAft>
              <a:defRPr sz="2903"/>
            </a:lvl1pPr>
          </a:lstStyle>
          <a:p>
            <a:pPr lvl="0"/>
            <a:r>
              <a:rPr lang="en-US" smtClean="0"/>
              <a:t>Click to add presenter names</a:t>
            </a:r>
          </a:p>
        </p:txBody>
      </p:sp>
      <p:sp>
        <p:nvSpPr>
          <p:cNvPr id="5" name="Text Box 7"/>
          <p:cNvSpPr txBox="1">
            <a:spLocks noChangeArrowheads="1"/>
          </p:cNvSpPr>
          <p:nvPr/>
        </p:nvSpPr>
        <p:spPr bwMode="auto">
          <a:xfrm>
            <a:off x="435150" y="6433920"/>
            <a:ext cx="10973339" cy="424080"/>
          </a:xfrm>
          <a:prstGeom prst="rect">
            <a:avLst/>
          </a:prstGeom>
          <a:noFill/>
          <a:ln>
            <a:noFill/>
          </a:ln>
          <a:effectLst>
            <a:outerShdw blurRad="50800" dist="50800" dir="5400000" algn="ctr" rotWithShape="0">
              <a:srgbClr val="808080">
                <a:alpha val="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1638" tIns="51268" rIns="81638" bIns="40820"/>
          <a:lstStyle>
            <a:lvl1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marL="0" marR="0" indent="0" algn="l" defTabSz="406131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tabLst>
                <a:tab pos="0" algn="l"/>
                <a:tab pos="406131" algn="l"/>
                <a:tab pos="813702" algn="l"/>
                <a:tab pos="1221273" algn="l"/>
                <a:tab pos="1628844" algn="l"/>
                <a:tab pos="2036415" algn="l"/>
                <a:tab pos="2443986" algn="l"/>
                <a:tab pos="2851556" algn="l"/>
                <a:tab pos="3259128" algn="l"/>
                <a:tab pos="3666698" algn="l"/>
                <a:tab pos="4074270" algn="l"/>
                <a:tab pos="4481840" algn="l"/>
                <a:tab pos="4889412" algn="l"/>
                <a:tab pos="5296982" algn="l"/>
                <a:tab pos="5704553" algn="l"/>
                <a:tab pos="6112124" algn="l"/>
                <a:tab pos="6519695" algn="l"/>
                <a:tab pos="6927266" algn="l"/>
                <a:tab pos="7334837" algn="l"/>
                <a:tab pos="7742408" algn="l"/>
                <a:tab pos="8149979" algn="l"/>
              </a:tabLst>
              <a:defRPr/>
            </a:pPr>
            <a:r>
              <a:rPr kumimoji="0" lang="en-GB" altLang="it-IT" sz="998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  <a:cs typeface="+mn-cs"/>
              </a:rPr>
              <a:t>	</a:t>
            </a:r>
            <a:r>
              <a:rPr kumimoji="0" lang="en-GB" altLang="it-IT" sz="127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  <a:cs typeface="+mn-cs"/>
              </a:rPr>
              <a:t>simone.dimitri@elettra.eu</a:t>
            </a:r>
            <a:r>
              <a:rPr kumimoji="0" lang="en-GB" altLang="it-IT" sz="998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  <a:cs typeface="+mn-cs"/>
              </a:rPr>
              <a:t>					    </a:t>
            </a:r>
            <a:r>
              <a:rPr lang="it-IT" altLang="en-US" sz="2177" b="0" dirty="0" smtClean="0">
                <a:solidFill>
                  <a:srgbClr val="C00000"/>
                </a:solidFill>
              </a:rPr>
              <a:t>XLS						</a:t>
            </a:r>
            <a:r>
              <a:rPr lang="it-IT" altLang="en-US" sz="1270" b="0" dirty="0" smtClean="0">
                <a:solidFill>
                  <a:schemeClr val="tx1"/>
                </a:solidFill>
              </a:rPr>
              <a:t>www.CompactLight.eu</a:t>
            </a:r>
            <a:endParaRPr lang="it-IT" altLang="it-IT" sz="1270" dirty="0">
              <a:solidFill>
                <a:schemeClr val="tx1"/>
              </a:solidFill>
            </a:endParaRPr>
          </a:p>
          <a:p>
            <a:pPr algn="ctr" eaLnBrk="1">
              <a:lnSpc>
                <a:spcPct val="93000"/>
              </a:lnSpc>
              <a:buSzPct val="100000"/>
              <a:defRPr/>
            </a:pPr>
            <a:r>
              <a:rPr lang="it-IT" altLang="en-US" sz="2177" b="0" dirty="0">
                <a:solidFill>
                  <a:srgbClr val="C00000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458510570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s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6"/>
          <p:cNvSpPr>
            <a:spLocks noGrp="1" noChangeArrowheads="1"/>
          </p:cNvSpPr>
          <p:nvPr>
            <p:ph type="sldNum" idx="10"/>
          </p:nvPr>
        </p:nvSpPr>
        <p:spPr>
          <a:xfrm>
            <a:off x="11756161" y="6591340"/>
            <a:ext cx="259199" cy="208822"/>
          </a:xfrm>
        </p:spPr>
        <p:txBody>
          <a:bodyPr/>
          <a:lstStyle>
            <a:lvl1pPr>
              <a:defRPr sz="1179"/>
            </a:lvl1pPr>
          </a:lstStyle>
          <a:p>
            <a:fld id="{50676A47-AE3E-43A8-9ED7-4FB68546B761}" type="slidenum">
              <a:rPr lang="en-GB" smtClean="0"/>
              <a:t>‹#›</a:t>
            </a:fld>
            <a:endParaRPr lang="en-GB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2" hasCustomPrompt="1"/>
          </p:nvPr>
        </p:nvSpPr>
        <p:spPr>
          <a:xfrm>
            <a:off x="598444" y="881350"/>
            <a:ext cx="10995111" cy="5356597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spcAft>
                <a:spcPts val="1361"/>
              </a:spcAft>
              <a:defRPr sz="2540">
                <a:solidFill>
                  <a:srgbClr val="C00000"/>
                </a:solidFill>
              </a:defRPr>
            </a:lvl1pPr>
            <a:lvl2pPr marL="326592" indent="-261274">
              <a:lnSpc>
                <a:spcPct val="100000"/>
              </a:lnSpc>
              <a:spcAft>
                <a:spcPts val="1089"/>
              </a:spcAft>
              <a:buFont typeface="Arial" pitchFamily="34" charset="0"/>
              <a:buChar char="•"/>
              <a:defRPr sz="2177"/>
            </a:lvl2pPr>
            <a:lvl3pPr marL="587866" indent="-261274">
              <a:lnSpc>
                <a:spcPct val="100000"/>
              </a:lnSpc>
              <a:spcAft>
                <a:spcPts val="816"/>
              </a:spcAft>
              <a:buFont typeface="Symbol" pitchFamily="18" charset="2"/>
              <a:buChar char="-"/>
              <a:defRPr sz="1814"/>
            </a:lvl3pPr>
            <a:lvl4pPr marL="849139" indent="-261274">
              <a:lnSpc>
                <a:spcPct val="100000"/>
              </a:lnSpc>
              <a:spcAft>
                <a:spcPts val="544"/>
              </a:spcAft>
              <a:buFont typeface="Wingdings" pitchFamily="2" charset="2"/>
              <a:buChar char="§"/>
              <a:defRPr sz="1633"/>
            </a:lvl4pPr>
            <a:lvl5pPr marL="1110413" indent="-261274">
              <a:lnSpc>
                <a:spcPct val="100000"/>
              </a:lnSpc>
              <a:spcAft>
                <a:spcPts val="544"/>
              </a:spcAft>
              <a:buFont typeface="Wingdings" pitchFamily="2" charset="2"/>
              <a:buChar char="ü"/>
              <a:defRPr sz="1633"/>
            </a:lvl5pPr>
          </a:lstStyle>
          <a:p>
            <a:pPr lvl="0"/>
            <a:r>
              <a:rPr lang="en-US" smtClean="0"/>
              <a:t>Click to add title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72791086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nts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 hasCustomPrompt="1"/>
          </p:nvPr>
        </p:nvSpPr>
        <p:spPr>
          <a:xfrm>
            <a:off x="610559" y="865103"/>
            <a:ext cx="10972801" cy="653244"/>
          </a:xfrm>
          <a:prstGeom prst="rect">
            <a:avLst/>
          </a:prstGeom>
        </p:spPr>
        <p:txBody>
          <a:bodyPr lIns="72000" rIns="72000" anchor="ctr"/>
          <a:lstStyle>
            <a:lvl1pPr algn="l">
              <a:defRPr sz="2540">
                <a:solidFill>
                  <a:srgbClr val="C00000"/>
                </a:solidFill>
              </a:defRPr>
            </a:lvl1pPr>
          </a:lstStyle>
          <a:p>
            <a:r>
              <a:rPr lang="it-IT" smtClean="0"/>
              <a:t>Click to add title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sz="half" idx="1" hasCustomPrompt="1"/>
          </p:nvPr>
        </p:nvSpPr>
        <p:spPr>
          <a:xfrm>
            <a:off x="610560" y="1599918"/>
            <a:ext cx="5393281" cy="4750686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Aft>
                <a:spcPts val="1089"/>
              </a:spcAft>
              <a:buFontTx/>
              <a:buNone/>
              <a:defRPr sz="1814"/>
            </a:lvl1pPr>
            <a:lvl2pPr marL="326592" indent="-261274">
              <a:lnSpc>
                <a:spcPct val="100000"/>
              </a:lnSpc>
              <a:spcAft>
                <a:spcPts val="816"/>
              </a:spcAft>
              <a:buFont typeface="Arial" panose="020B0604020202020204" pitchFamily="34" charset="0"/>
              <a:buChar char="•"/>
              <a:defRPr sz="1633"/>
            </a:lvl2pPr>
            <a:lvl3pPr marL="587866" indent="-261274">
              <a:lnSpc>
                <a:spcPct val="100000"/>
              </a:lnSpc>
              <a:spcAft>
                <a:spcPts val="544"/>
              </a:spcAft>
              <a:buFont typeface="Arial" panose="020B0604020202020204" pitchFamily="34" charset="0"/>
              <a:buChar char="−"/>
              <a:defRPr sz="1633"/>
            </a:lvl3pPr>
            <a:lvl4pPr>
              <a:defRPr sz="1633"/>
            </a:lvl4pPr>
            <a:lvl5pPr>
              <a:defRPr sz="1633"/>
            </a:lvl5pPr>
            <a:lvl6pPr>
              <a:defRPr sz="1633"/>
            </a:lvl6pPr>
            <a:lvl7pPr>
              <a:defRPr sz="1633"/>
            </a:lvl7pPr>
            <a:lvl8pPr>
              <a:defRPr sz="1633"/>
            </a:lvl8pPr>
            <a:lvl9pPr>
              <a:defRPr sz="1633"/>
            </a:lvl9pPr>
          </a:lstStyle>
          <a:p>
            <a:pPr lvl="0"/>
            <a:r>
              <a:rPr lang="it-IT" smtClean="0"/>
              <a:t>Click to add text</a:t>
            </a:r>
            <a:endParaRPr lang="it-IT"/>
          </a:p>
          <a:p>
            <a:pPr lvl="1"/>
            <a:r>
              <a:rPr lang="it-IT" smtClean="0"/>
              <a:t>Second level</a:t>
            </a:r>
            <a:endParaRPr lang="it-IT"/>
          </a:p>
          <a:p>
            <a:pPr lvl="2"/>
            <a:r>
              <a:rPr lang="it-IT"/>
              <a:t>Terzo livello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 hasCustomPrompt="1"/>
          </p:nvPr>
        </p:nvSpPr>
        <p:spPr>
          <a:xfrm>
            <a:off x="6176641" y="1599918"/>
            <a:ext cx="5395200" cy="4750686"/>
          </a:xfrm>
          <a:prstGeom prst="rect">
            <a:avLst/>
          </a:prstGeom>
          <a:solidFill>
            <a:schemeClr val="bg1"/>
          </a:solidFill>
        </p:spPr>
        <p:txBody>
          <a:bodyPr/>
          <a:lstStyle>
            <a:lvl1pPr marL="0" indent="0">
              <a:lnSpc>
                <a:spcPct val="100000"/>
              </a:lnSpc>
              <a:spcAft>
                <a:spcPts val="1089"/>
              </a:spcAft>
              <a:buFontTx/>
              <a:buNone/>
              <a:defRPr sz="1814"/>
            </a:lvl1pPr>
            <a:lvl2pPr marL="326592" indent="-261274">
              <a:lnSpc>
                <a:spcPct val="100000"/>
              </a:lnSpc>
              <a:spcAft>
                <a:spcPts val="816"/>
              </a:spcAft>
              <a:buFont typeface="Arial" panose="020B0604020202020204" pitchFamily="34" charset="0"/>
              <a:buChar char="•"/>
              <a:defRPr sz="1633"/>
            </a:lvl2pPr>
            <a:lvl3pPr marL="587866" indent="-261274">
              <a:lnSpc>
                <a:spcPct val="100000"/>
              </a:lnSpc>
              <a:spcAft>
                <a:spcPts val="544"/>
              </a:spcAft>
              <a:buFont typeface="Arial" panose="020B0604020202020204" pitchFamily="34" charset="0"/>
              <a:buChar char="−"/>
              <a:defRPr sz="1633"/>
            </a:lvl3pPr>
            <a:lvl4pPr>
              <a:defRPr sz="1633"/>
            </a:lvl4pPr>
            <a:lvl5pPr>
              <a:defRPr sz="1633"/>
            </a:lvl5pPr>
            <a:lvl6pPr>
              <a:defRPr sz="1633"/>
            </a:lvl6pPr>
            <a:lvl7pPr>
              <a:defRPr sz="1633"/>
            </a:lvl7pPr>
            <a:lvl8pPr>
              <a:defRPr sz="1633"/>
            </a:lvl8pPr>
            <a:lvl9pPr>
              <a:defRPr sz="1633"/>
            </a:lvl9pPr>
          </a:lstStyle>
          <a:p>
            <a:pPr lvl="0"/>
            <a:r>
              <a:rPr lang="it-IT" smtClean="0"/>
              <a:t>Click to add text</a:t>
            </a:r>
            <a:endParaRPr lang="it-IT"/>
          </a:p>
          <a:p>
            <a:pPr lvl="1"/>
            <a:r>
              <a:rPr lang="it-IT" smtClean="0"/>
              <a:t>Second level</a:t>
            </a:r>
            <a:endParaRPr lang="it-IT"/>
          </a:p>
          <a:p>
            <a:pPr lvl="2"/>
            <a:r>
              <a:rPr lang="it-IT"/>
              <a:t>Terzo livello</a:t>
            </a:r>
          </a:p>
        </p:txBody>
      </p:sp>
      <p:sp>
        <p:nvSpPr>
          <p:cNvPr id="6" name="Segnaposto numero diapositiva 6"/>
          <p:cNvSpPr>
            <a:spLocks noGrp="1"/>
          </p:cNvSpPr>
          <p:nvPr>
            <p:ph type="sldNum" sz="quarter" idx="10"/>
          </p:nvPr>
        </p:nvSpPr>
        <p:spPr>
          <a:xfrm>
            <a:off x="11766699" y="6619873"/>
            <a:ext cx="257280" cy="208822"/>
          </a:xfrm>
        </p:spPr>
        <p:txBody>
          <a:bodyPr/>
          <a:lstStyle>
            <a:lvl1pPr>
              <a:defRPr sz="1179"/>
            </a:lvl1pPr>
          </a:lstStyle>
          <a:p>
            <a:fld id="{50676A47-AE3E-43A8-9ED7-4FB68546B76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01474822"/>
      </p:ext>
    </p:extLst>
  </p:cSld>
  <p:clrMapOvr>
    <a:masterClrMapping/>
  </p:clrMapOvr>
  <p:transition spd="med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Contents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 hasCustomPrompt="1"/>
          </p:nvPr>
        </p:nvSpPr>
        <p:spPr>
          <a:xfrm>
            <a:off x="610559" y="856462"/>
            <a:ext cx="10972801" cy="653244"/>
          </a:xfrm>
          <a:prstGeom prst="rect">
            <a:avLst/>
          </a:prstGeom>
        </p:spPr>
        <p:txBody>
          <a:bodyPr lIns="72000" rIns="72000" anchor="ctr"/>
          <a:lstStyle>
            <a:lvl1pPr algn="l">
              <a:defRPr sz="2540">
                <a:solidFill>
                  <a:srgbClr val="C00000"/>
                </a:solidFill>
              </a:defRPr>
            </a:lvl1pPr>
          </a:lstStyle>
          <a:p>
            <a:r>
              <a:rPr lang="it-IT" smtClean="0"/>
              <a:t>Click to add title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sz="half" idx="1" hasCustomPrompt="1"/>
          </p:nvPr>
        </p:nvSpPr>
        <p:spPr>
          <a:xfrm>
            <a:off x="609944" y="1587474"/>
            <a:ext cx="5393281" cy="2339233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Aft>
                <a:spcPts val="1089"/>
              </a:spcAft>
              <a:buFontTx/>
              <a:buNone/>
              <a:defRPr sz="1814"/>
            </a:lvl1pPr>
            <a:lvl2pPr marL="326592" indent="-261274">
              <a:lnSpc>
                <a:spcPct val="100000"/>
              </a:lnSpc>
              <a:spcAft>
                <a:spcPts val="544"/>
              </a:spcAft>
              <a:buFont typeface="Arial" panose="020B0604020202020204" pitchFamily="34" charset="0"/>
              <a:buChar char="•"/>
              <a:defRPr sz="1633"/>
            </a:lvl2pPr>
            <a:lvl3pPr marL="587866" indent="-261274">
              <a:lnSpc>
                <a:spcPct val="100000"/>
              </a:lnSpc>
              <a:spcAft>
                <a:spcPts val="544"/>
              </a:spcAft>
              <a:buFont typeface="Arial" panose="020B0604020202020204" pitchFamily="34" charset="0"/>
              <a:buChar char="−"/>
              <a:defRPr sz="1633"/>
            </a:lvl3pPr>
            <a:lvl4pPr>
              <a:defRPr sz="1633"/>
            </a:lvl4pPr>
            <a:lvl5pPr>
              <a:defRPr sz="1633"/>
            </a:lvl5pPr>
            <a:lvl6pPr>
              <a:defRPr sz="1633"/>
            </a:lvl6pPr>
            <a:lvl7pPr>
              <a:defRPr sz="1633"/>
            </a:lvl7pPr>
            <a:lvl8pPr>
              <a:defRPr sz="1633"/>
            </a:lvl8pPr>
            <a:lvl9pPr>
              <a:defRPr sz="1633"/>
            </a:lvl9pPr>
          </a:lstStyle>
          <a:p>
            <a:pPr lvl="0"/>
            <a:r>
              <a:rPr lang="it-IT" smtClean="0"/>
              <a:t>Click to add text</a:t>
            </a:r>
            <a:endParaRPr lang="it-IT"/>
          </a:p>
          <a:p>
            <a:pPr lvl="1"/>
            <a:r>
              <a:rPr lang="it-IT" smtClean="0"/>
              <a:t>Second level</a:t>
            </a:r>
            <a:endParaRPr lang="it-IT"/>
          </a:p>
          <a:p>
            <a:pPr lvl="2"/>
            <a:r>
              <a:rPr lang="it-IT" smtClean="0"/>
              <a:t>Third level  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 hasCustomPrompt="1"/>
          </p:nvPr>
        </p:nvSpPr>
        <p:spPr>
          <a:xfrm>
            <a:off x="6176641" y="1587474"/>
            <a:ext cx="5395200" cy="2339233"/>
          </a:xfrm>
          <a:prstGeom prst="rect">
            <a:avLst/>
          </a:prstGeom>
          <a:solidFill>
            <a:schemeClr val="bg1"/>
          </a:solidFill>
        </p:spPr>
        <p:txBody>
          <a:bodyPr/>
          <a:lstStyle>
            <a:lvl1pPr marL="0" indent="0">
              <a:lnSpc>
                <a:spcPct val="100000"/>
              </a:lnSpc>
              <a:spcAft>
                <a:spcPts val="1089"/>
              </a:spcAft>
              <a:buFontTx/>
              <a:buNone/>
              <a:defRPr sz="1814"/>
            </a:lvl1pPr>
            <a:lvl2pPr marL="326592" indent="-261274">
              <a:lnSpc>
                <a:spcPct val="100000"/>
              </a:lnSpc>
              <a:spcAft>
                <a:spcPts val="544"/>
              </a:spcAft>
              <a:buFont typeface="Arial" panose="020B0604020202020204" pitchFamily="34" charset="0"/>
              <a:buChar char="•"/>
              <a:defRPr sz="1633"/>
            </a:lvl2pPr>
            <a:lvl3pPr marL="587866" indent="-261274">
              <a:lnSpc>
                <a:spcPct val="100000"/>
              </a:lnSpc>
              <a:spcAft>
                <a:spcPts val="544"/>
              </a:spcAft>
              <a:buFont typeface="Arial" panose="020B0604020202020204" pitchFamily="34" charset="0"/>
              <a:buChar char="−"/>
              <a:defRPr sz="1633"/>
            </a:lvl3pPr>
            <a:lvl4pPr>
              <a:defRPr sz="1633"/>
            </a:lvl4pPr>
            <a:lvl5pPr>
              <a:defRPr sz="1633"/>
            </a:lvl5pPr>
            <a:lvl6pPr>
              <a:defRPr sz="1633"/>
            </a:lvl6pPr>
            <a:lvl7pPr>
              <a:defRPr sz="1633"/>
            </a:lvl7pPr>
            <a:lvl8pPr>
              <a:defRPr sz="1633"/>
            </a:lvl8pPr>
            <a:lvl9pPr>
              <a:defRPr sz="1633"/>
            </a:lvl9pPr>
          </a:lstStyle>
          <a:p>
            <a:pPr lvl="0"/>
            <a:r>
              <a:rPr lang="it-IT" smtClean="0"/>
              <a:t>Click to add text</a:t>
            </a:r>
            <a:endParaRPr lang="it-IT"/>
          </a:p>
          <a:p>
            <a:pPr lvl="1"/>
            <a:r>
              <a:rPr lang="it-IT" smtClean="0"/>
              <a:t>Second level</a:t>
            </a:r>
            <a:endParaRPr lang="it-IT"/>
          </a:p>
          <a:p>
            <a:pPr lvl="2"/>
            <a:r>
              <a:rPr lang="it-IT" smtClean="0"/>
              <a:t>Third level</a:t>
            </a:r>
            <a:endParaRPr lang="it-IT"/>
          </a:p>
        </p:txBody>
      </p:sp>
      <p:sp>
        <p:nvSpPr>
          <p:cNvPr id="6" name="Segnaposto numero diapositiva 6"/>
          <p:cNvSpPr>
            <a:spLocks noGrp="1"/>
          </p:cNvSpPr>
          <p:nvPr>
            <p:ph type="sldNum" sz="quarter" idx="10"/>
          </p:nvPr>
        </p:nvSpPr>
        <p:spPr>
          <a:xfrm>
            <a:off x="11766699" y="6619873"/>
            <a:ext cx="257280" cy="208822"/>
          </a:xfrm>
        </p:spPr>
        <p:txBody>
          <a:bodyPr/>
          <a:lstStyle>
            <a:lvl1pPr>
              <a:defRPr sz="1179"/>
            </a:lvl1pPr>
          </a:lstStyle>
          <a:p>
            <a:fld id="{50676A47-AE3E-43A8-9ED7-4FB68546B761}" type="slidenum">
              <a:rPr lang="en-GB" smtClean="0"/>
              <a:t>‹#›</a:t>
            </a:fld>
            <a:endParaRPr lang="en-GB"/>
          </a:p>
        </p:txBody>
      </p:sp>
      <p:sp>
        <p:nvSpPr>
          <p:cNvPr id="7" name="Segnaposto contenuto 2"/>
          <p:cNvSpPr>
            <a:spLocks noGrp="1"/>
          </p:cNvSpPr>
          <p:nvPr>
            <p:ph sz="half" idx="11" hasCustomPrompt="1"/>
          </p:nvPr>
        </p:nvSpPr>
        <p:spPr>
          <a:xfrm>
            <a:off x="609944" y="3988600"/>
            <a:ext cx="5393281" cy="2339233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Aft>
                <a:spcPts val="1089"/>
              </a:spcAft>
              <a:buFontTx/>
              <a:buNone/>
              <a:defRPr sz="1814"/>
            </a:lvl1pPr>
            <a:lvl2pPr marL="326592" indent="-261274">
              <a:lnSpc>
                <a:spcPct val="100000"/>
              </a:lnSpc>
              <a:spcAft>
                <a:spcPts val="544"/>
              </a:spcAft>
              <a:buFont typeface="Arial" panose="020B0604020202020204" pitchFamily="34" charset="0"/>
              <a:buChar char="•"/>
              <a:defRPr sz="1633"/>
            </a:lvl2pPr>
            <a:lvl3pPr marL="587866" indent="-261274">
              <a:lnSpc>
                <a:spcPct val="100000"/>
              </a:lnSpc>
              <a:spcAft>
                <a:spcPts val="544"/>
              </a:spcAft>
              <a:buFont typeface="Arial" panose="020B0604020202020204" pitchFamily="34" charset="0"/>
              <a:buChar char="−"/>
              <a:defRPr sz="1633"/>
            </a:lvl3pPr>
            <a:lvl4pPr>
              <a:defRPr sz="1633"/>
            </a:lvl4pPr>
            <a:lvl5pPr>
              <a:defRPr sz="1633"/>
            </a:lvl5pPr>
            <a:lvl6pPr>
              <a:defRPr sz="1633"/>
            </a:lvl6pPr>
            <a:lvl7pPr>
              <a:defRPr sz="1633"/>
            </a:lvl7pPr>
            <a:lvl8pPr>
              <a:defRPr sz="1633"/>
            </a:lvl8pPr>
            <a:lvl9pPr>
              <a:defRPr sz="1633"/>
            </a:lvl9pPr>
          </a:lstStyle>
          <a:p>
            <a:pPr lvl="0"/>
            <a:r>
              <a:rPr lang="it-IT" smtClean="0"/>
              <a:t>Click to add text</a:t>
            </a:r>
            <a:endParaRPr lang="it-IT"/>
          </a:p>
          <a:p>
            <a:pPr lvl="1"/>
            <a:r>
              <a:rPr lang="it-IT" smtClean="0"/>
              <a:t>Second level</a:t>
            </a:r>
            <a:endParaRPr lang="it-IT"/>
          </a:p>
          <a:p>
            <a:pPr lvl="2"/>
            <a:r>
              <a:rPr lang="it-IT" smtClean="0"/>
              <a:t>Third level</a:t>
            </a:r>
            <a:endParaRPr lang="it-IT"/>
          </a:p>
        </p:txBody>
      </p:sp>
      <p:sp>
        <p:nvSpPr>
          <p:cNvPr id="8" name="Segnaposto contenuto 3"/>
          <p:cNvSpPr>
            <a:spLocks noGrp="1"/>
          </p:cNvSpPr>
          <p:nvPr>
            <p:ph sz="half" idx="12" hasCustomPrompt="1"/>
          </p:nvPr>
        </p:nvSpPr>
        <p:spPr>
          <a:xfrm>
            <a:off x="6176641" y="3988600"/>
            <a:ext cx="5395200" cy="2339233"/>
          </a:xfrm>
          <a:prstGeom prst="rect">
            <a:avLst/>
          </a:prstGeom>
          <a:solidFill>
            <a:schemeClr val="bg1"/>
          </a:solidFill>
        </p:spPr>
        <p:txBody>
          <a:bodyPr/>
          <a:lstStyle>
            <a:lvl1pPr marL="0" indent="0">
              <a:lnSpc>
                <a:spcPct val="100000"/>
              </a:lnSpc>
              <a:spcAft>
                <a:spcPts val="1089"/>
              </a:spcAft>
              <a:buFontTx/>
              <a:buNone/>
              <a:defRPr sz="1814"/>
            </a:lvl1pPr>
            <a:lvl2pPr marL="326592" indent="-261274">
              <a:lnSpc>
                <a:spcPct val="100000"/>
              </a:lnSpc>
              <a:spcAft>
                <a:spcPts val="544"/>
              </a:spcAft>
              <a:buFont typeface="Arial" panose="020B0604020202020204" pitchFamily="34" charset="0"/>
              <a:buChar char="•"/>
              <a:defRPr sz="1633"/>
            </a:lvl2pPr>
            <a:lvl3pPr marL="587866" indent="-261274">
              <a:lnSpc>
                <a:spcPct val="100000"/>
              </a:lnSpc>
              <a:spcAft>
                <a:spcPts val="544"/>
              </a:spcAft>
              <a:buFont typeface="Arial" panose="020B0604020202020204" pitchFamily="34" charset="0"/>
              <a:buChar char="−"/>
              <a:defRPr sz="1633"/>
            </a:lvl3pPr>
            <a:lvl4pPr>
              <a:defRPr sz="1633"/>
            </a:lvl4pPr>
            <a:lvl5pPr>
              <a:defRPr sz="1633"/>
            </a:lvl5pPr>
            <a:lvl6pPr>
              <a:defRPr sz="1633"/>
            </a:lvl6pPr>
            <a:lvl7pPr>
              <a:defRPr sz="1633"/>
            </a:lvl7pPr>
            <a:lvl8pPr>
              <a:defRPr sz="1633"/>
            </a:lvl8pPr>
            <a:lvl9pPr>
              <a:defRPr sz="1633"/>
            </a:lvl9pPr>
          </a:lstStyle>
          <a:p>
            <a:pPr lvl="0"/>
            <a:r>
              <a:rPr lang="it-IT" smtClean="0"/>
              <a:t>Click to add text</a:t>
            </a:r>
            <a:endParaRPr lang="it-IT"/>
          </a:p>
          <a:p>
            <a:pPr lvl="1"/>
            <a:r>
              <a:rPr lang="it-IT" smtClean="0"/>
              <a:t>Second level</a:t>
            </a:r>
            <a:endParaRPr lang="it-IT"/>
          </a:p>
          <a:p>
            <a:pPr lvl="2"/>
            <a:r>
              <a:rPr lang="it-IT" smtClean="0"/>
              <a:t>Third level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64868781"/>
      </p:ext>
    </p:extLst>
  </p:cSld>
  <p:clrMapOvr>
    <a:masterClrMapping/>
  </p:clrMapOvr>
  <p:transition spd="med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angle 32"/>
          <p:cNvSpPr/>
          <p:nvPr/>
        </p:nvSpPr>
        <p:spPr bwMode="auto">
          <a:xfrm>
            <a:off x="1" y="6368595"/>
            <a:ext cx="12192000" cy="489405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82953" tIns="41476" rIns="82953" bIns="41476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07571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/>
            </a:pPr>
            <a:endParaRPr kumimoji="0" lang="de-DE" sz="2177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4" name="Text Box 1"/>
          <p:cNvSpPr txBox="1">
            <a:spLocks noChangeArrowheads="1"/>
          </p:cNvSpPr>
          <p:nvPr/>
        </p:nvSpPr>
        <p:spPr bwMode="auto">
          <a:xfrm>
            <a:off x="1" y="672933"/>
            <a:ext cx="12192000" cy="71856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wrap="none" lIns="81638" tIns="69555" rIns="81638" bIns="4082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 algn="ctr" defTabSz="407529" eaLnBrk="1">
              <a:lnSpc>
                <a:spcPct val="93000"/>
              </a:lnSpc>
              <a:buSzPct val="100000"/>
              <a:defRPr/>
            </a:pPr>
            <a:r>
              <a:rPr lang="it-IT" sz="5443" dirty="0" err="1">
                <a:solidFill>
                  <a:srgbClr val="C00000"/>
                </a:solidFill>
              </a:rPr>
              <a:t>Thank</a:t>
            </a:r>
            <a:r>
              <a:rPr lang="it-IT" sz="5443" dirty="0">
                <a:solidFill>
                  <a:srgbClr val="C00000"/>
                </a:solidFill>
              </a:rPr>
              <a:t> </a:t>
            </a:r>
            <a:r>
              <a:rPr lang="it-IT" sz="5443" dirty="0" err="1">
                <a:solidFill>
                  <a:srgbClr val="C00000"/>
                </a:solidFill>
              </a:rPr>
              <a:t>you</a:t>
            </a:r>
            <a:r>
              <a:rPr lang="it-IT" sz="5443" dirty="0">
                <a:solidFill>
                  <a:srgbClr val="C00000"/>
                </a:solidFill>
              </a:rPr>
              <a:t>!</a:t>
            </a:r>
          </a:p>
          <a:p>
            <a:pPr algn="ctr" defTabSz="407529" eaLnBrk="1">
              <a:lnSpc>
                <a:spcPct val="93000"/>
              </a:lnSpc>
              <a:buSzPct val="100000"/>
              <a:defRPr/>
            </a:pPr>
            <a:endParaRPr lang="it-IT" sz="2994" dirty="0">
              <a:solidFill>
                <a:srgbClr val="C0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-11519" y="5796953"/>
            <a:ext cx="12192000" cy="259943"/>
          </a:xfrm>
          <a:prstGeom prst="rect">
            <a:avLst/>
          </a:prstGeom>
          <a:solidFill>
            <a:srgbClr val="FFFFCC"/>
          </a:solidFill>
          <a:ln>
            <a:solidFill>
              <a:schemeClr val="tx1"/>
            </a:solidFill>
          </a:ln>
        </p:spPr>
        <p:txBody>
          <a:bodyPr wrap="square" rtlCol="0" anchor="ctr" anchorCtr="1">
            <a:spAutoFit/>
          </a:bodyPr>
          <a:lstStyle/>
          <a:p>
            <a:r>
              <a:rPr lang="en-US" sz="1089" b="1" kern="1200" smtClean="0">
                <a:solidFill>
                  <a:srgbClr val="C00000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CompactLight is funded by the European Union’s Horizon2020 research and innovation programme under Grant Agreement No. 777431.</a:t>
            </a:r>
            <a:endParaRPr lang="de-DE" sz="1089" b="1">
              <a:solidFill>
                <a:srgbClr val="C00000"/>
              </a:solidFill>
            </a:endParaRPr>
          </a:p>
        </p:txBody>
      </p:sp>
      <p:grpSp>
        <p:nvGrpSpPr>
          <p:cNvPr id="8" name="Group 80"/>
          <p:cNvGrpSpPr>
            <a:grpSpLocks noChangeAspect="1"/>
          </p:cNvGrpSpPr>
          <p:nvPr/>
        </p:nvGrpSpPr>
        <p:grpSpPr bwMode="auto">
          <a:xfrm>
            <a:off x="0" y="6218346"/>
            <a:ext cx="12017083" cy="639654"/>
            <a:chOff x="37" y="3176"/>
            <a:chExt cx="5693" cy="404"/>
          </a:xfrm>
          <a:solidFill>
            <a:schemeClr val="bg1"/>
          </a:solidFill>
        </p:grpSpPr>
        <p:pic>
          <p:nvPicPr>
            <p:cNvPr id="9" name="Picture 28" descr="Logo-vu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4617" y="3400"/>
              <a:ext cx="499" cy="148"/>
            </a:xfrm>
            <a:prstGeom prst="rect">
              <a:avLst/>
            </a:prstGeom>
            <a:grpFill/>
          </p:spPr>
        </p:pic>
        <p:pic>
          <p:nvPicPr>
            <p:cNvPr id="10" name="Picture 31" descr="Logo-alba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1909" y="3422"/>
              <a:ext cx="258" cy="134"/>
            </a:xfrm>
            <a:prstGeom prst="rect">
              <a:avLst/>
            </a:prstGeom>
            <a:grpFill/>
          </p:spPr>
        </p:pic>
        <p:pic>
          <p:nvPicPr>
            <p:cNvPr id="11" name="Picture 32" descr="Logo-cern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461" y="3199"/>
              <a:ext cx="192" cy="189"/>
            </a:xfrm>
            <a:prstGeom prst="rect">
              <a:avLst/>
            </a:prstGeom>
            <a:grpFill/>
          </p:spPr>
        </p:pic>
        <p:pic>
          <p:nvPicPr>
            <p:cNvPr id="12" name="Picture 33" descr="Logo-cnrs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2258" y="3418"/>
              <a:ext cx="384" cy="141"/>
            </a:xfrm>
            <a:prstGeom prst="rect">
              <a:avLst/>
            </a:prstGeom>
            <a:grpFill/>
          </p:spPr>
        </p:pic>
        <p:pic>
          <p:nvPicPr>
            <p:cNvPr id="13" name="Picture 34" descr="Logo-csic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3443" y="3427"/>
              <a:ext cx="379" cy="127"/>
            </a:xfrm>
            <a:prstGeom prst="rect">
              <a:avLst/>
            </a:prstGeom>
            <a:grpFill/>
          </p:spPr>
        </p:pic>
        <p:pic>
          <p:nvPicPr>
            <p:cNvPr id="14" name="Picture 35" descr="logo-enea"/>
            <p:cNvPicPr>
              <a:picLocks noChangeAspect="1" noChangeArrowheads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1498" y="3430"/>
              <a:ext cx="317" cy="128"/>
            </a:xfrm>
            <a:prstGeom prst="rect">
              <a:avLst/>
            </a:prstGeom>
            <a:grpFill/>
          </p:spPr>
        </p:pic>
        <p:pic>
          <p:nvPicPr>
            <p:cNvPr id="15" name="Picture 37" descr="Logo-infn"/>
            <p:cNvPicPr>
              <a:picLocks noChangeAspect="1" noChangeArrowheads="1"/>
            </p:cNvPicPr>
            <p:nvPr/>
          </p:nvPicPr>
          <p:blipFill>
            <a:blip r:embed="rId8"/>
            <a:srcRect/>
            <a:stretch>
              <a:fillRect/>
            </a:stretch>
          </p:blipFill>
          <p:spPr bwMode="auto">
            <a:xfrm>
              <a:off x="115" y="3411"/>
              <a:ext cx="238" cy="152"/>
            </a:xfrm>
            <a:prstGeom prst="rect">
              <a:avLst/>
            </a:prstGeom>
            <a:grpFill/>
          </p:spPr>
        </p:pic>
        <p:pic>
          <p:nvPicPr>
            <p:cNvPr id="16" name="Picture 38" descr="Logo-kyma"/>
            <p:cNvPicPr>
              <a:picLocks noChangeAspect="1" noChangeArrowheads="1"/>
            </p:cNvPicPr>
            <p:nvPr/>
          </p:nvPicPr>
          <p:blipFill>
            <a:blip r:embed="rId9"/>
            <a:srcRect/>
            <a:stretch>
              <a:fillRect/>
            </a:stretch>
          </p:blipFill>
          <p:spPr bwMode="auto">
            <a:xfrm>
              <a:off x="429" y="3456"/>
              <a:ext cx="453" cy="91"/>
            </a:xfrm>
            <a:prstGeom prst="rect">
              <a:avLst/>
            </a:prstGeom>
            <a:grpFill/>
          </p:spPr>
        </p:pic>
        <p:pic>
          <p:nvPicPr>
            <p:cNvPr id="17" name="Picture 39" descr="Logo-psi"/>
            <p:cNvPicPr>
              <a:picLocks noChangeAspect="1" noChangeArrowheads="1"/>
            </p:cNvPicPr>
            <p:nvPr/>
          </p:nvPicPr>
          <p:blipFill>
            <a:blip r:embed="rId10"/>
            <a:srcRect/>
            <a:stretch>
              <a:fillRect/>
            </a:stretch>
          </p:blipFill>
          <p:spPr bwMode="auto">
            <a:xfrm>
              <a:off x="3066" y="3419"/>
              <a:ext cx="329" cy="121"/>
            </a:xfrm>
            <a:prstGeom prst="rect">
              <a:avLst/>
            </a:prstGeom>
            <a:grpFill/>
          </p:spPr>
        </p:pic>
        <p:pic>
          <p:nvPicPr>
            <p:cNvPr id="18" name="Picture 40" descr="Logo-sapienza"/>
            <p:cNvPicPr>
              <a:picLocks noChangeAspect="1" noChangeArrowheads="1"/>
            </p:cNvPicPr>
            <p:nvPr/>
          </p:nvPicPr>
          <p:blipFill>
            <a:blip r:embed="rId11"/>
            <a:srcRect/>
            <a:stretch>
              <a:fillRect/>
            </a:stretch>
          </p:blipFill>
          <p:spPr bwMode="auto">
            <a:xfrm>
              <a:off x="936" y="3418"/>
              <a:ext cx="499" cy="134"/>
            </a:xfrm>
            <a:prstGeom prst="rect">
              <a:avLst/>
            </a:prstGeom>
            <a:grpFill/>
          </p:spPr>
        </p:pic>
        <p:pic>
          <p:nvPicPr>
            <p:cNvPr id="19" name="Picture 42" descr="Logo-st"/>
            <p:cNvPicPr>
              <a:picLocks noChangeAspect="1" noChangeArrowheads="1"/>
            </p:cNvPicPr>
            <p:nvPr/>
          </p:nvPicPr>
          <p:blipFill>
            <a:blip r:embed="rId12"/>
            <a:srcRect/>
            <a:stretch>
              <a:fillRect/>
            </a:stretch>
          </p:blipFill>
          <p:spPr bwMode="auto">
            <a:xfrm>
              <a:off x="37" y="3176"/>
              <a:ext cx="367" cy="204"/>
            </a:xfrm>
            <a:prstGeom prst="rect">
              <a:avLst/>
            </a:prstGeom>
            <a:grpFill/>
          </p:spPr>
        </p:pic>
        <p:pic>
          <p:nvPicPr>
            <p:cNvPr id="20" name="Picture 43" descr="Logo-stfc"/>
            <p:cNvPicPr>
              <a:picLocks noChangeAspect="1" noChangeArrowheads="1"/>
            </p:cNvPicPr>
            <p:nvPr/>
          </p:nvPicPr>
          <p:blipFill>
            <a:blip r:embed="rId13"/>
            <a:srcRect/>
            <a:stretch>
              <a:fillRect/>
            </a:stretch>
          </p:blipFill>
          <p:spPr bwMode="auto">
            <a:xfrm>
              <a:off x="722" y="3218"/>
              <a:ext cx="635" cy="138"/>
            </a:xfrm>
            <a:prstGeom prst="rect">
              <a:avLst/>
            </a:prstGeom>
            <a:grpFill/>
          </p:spPr>
        </p:pic>
        <p:pic>
          <p:nvPicPr>
            <p:cNvPr id="21" name="Picture 44" descr="Logo-ua-iat"/>
            <p:cNvPicPr>
              <a:picLocks noChangeAspect="1" noChangeArrowheads="1"/>
            </p:cNvPicPr>
            <p:nvPr/>
          </p:nvPicPr>
          <p:blipFill>
            <a:blip r:embed="rId14"/>
            <a:srcRect/>
            <a:stretch>
              <a:fillRect/>
            </a:stretch>
          </p:blipFill>
          <p:spPr bwMode="auto">
            <a:xfrm>
              <a:off x="3871" y="3207"/>
              <a:ext cx="178" cy="178"/>
            </a:xfrm>
            <a:prstGeom prst="rect">
              <a:avLst/>
            </a:prstGeom>
            <a:grpFill/>
          </p:spPr>
        </p:pic>
        <p:pic>
          <p:nvPicPr>
            <p:cNvPr id="22" name="Picture 45" descr="Logo-uh-hip"/>
            <p:cNvPicPr>
              <a:picLocks noChangeAspect="1" noChangeArrowheads="1"/>
            </p:cNvPicPr>
            <p:nvPr/>
          </p:nvPicPr>
          <p:blipFill>
            <a:blip r:embed="rId15"/>
            <a:srcRect/>
            <a:stretch>
              <a:fillRect/>
            </a:stretch>
          </p:blipFill>
          <p:spPr bwMode="auto">
            <a:xfrm>
              <a:off x="3926" y="3401"/>
              <a:ext cx="544" cy="179"/>
            </a:xfrm>
            <a:prstGeom prst="rect">
              <a:avLst/>
            </a:prstGeom>
            <a:grpFill/>
          </p:spPr>
        </p:pic>
        <p:pic>
          <p:nvPicPr>
            <p:cNvPr id="23" name="Picture 46" descr="Logo-ulanc"/>
            <p:cNvPicPr>
              <a:picLocks noChangeAspect="1" noChangeArrowheads="1"/>
            </p:cNvPicPr>
            <p:nvPr/>
          </p:nvPicPr>
          <p:blipFill>
            <a:blip r:embed="rId16"/>
            <a:srcRect/>
            <a:stretch>
              <a:fillRect/>
            </a:stretch>
          </p:blipFill>
          <p:spPr bwMode="auto">
            <a:xfrm>
              <a:off x="4091" y="3236"/>
              <a:ext cx="386" cy="133"/>
            </a:xfrm>
            <a:prstGeom prst="rect">
              <a:avLst/>
            </a:prstGeom>
            <a:grpFill/>
          </p:spPr>
        </p:pic>
        <p:pic>
          <p:nvPicPr>
            <p:cNvPr id="24" name="Picture 47" descr="Logo-uom"/>
            <p:cNvPicPr>
              <a:picLocks noChangeAspect="1" noChangeArrowheads="1"/>
            </p:cNvPicPr>
            <p:nvPr/>
          </p:nvPicPr>
          <p:blipFill>
            <a:blip r:embed="rId17"/>
            <a:srcRect/>
            <a:stretch>
              <a:fillRect/>
            </a:stretch>
          </p:blipFill>
          <p:spPr bwMode="auto">
            <a:xfrm>
              <a:off x="2777" y="3222"/>
              <a:ext cx="499" cy="129"/>
            </a:xfrm>
            <a:prstGeom prst="rect">
              <a:avLst/>
            </a:prstGeom>
            <a:grpFill/>
          </p:spPr>
        </p:pic>
        <p:pic>
          <p:nvPicPr>
            <p:cNvPr id="25" name="Picture 48" descr="Logo-ustr"/>
            <p:cNvPicPr>
              <a:picLocks noChangeAspect="1" noChangeArrowheads="1"/>
            </p:cNvPicPr>
            <p:nvPr/>
          </p:nvPicPr>
          <p:blipFill>
            <a:blip r:embed="rId18"/>
            <a:srcRect/>
            <a:stretch>
              <a:fillRect/>
            </a:stretch>
          </p:blipFill>
          <p:spPr bwMode="auto">
            <a:xfrm>
              <a:off x="5314" y="3388"/>
              <a:ext cx="272" cy="162"/>
            </a:xfrm>
            <a:prstGeom prst="rect">
              <a:avLst/>
            </a:prstGeom>
            <a:grpFill/>
          </p:spPr>
        </p:pic>
        <p:pic>
          <p:nvPicPr>
            <p:cNvPr id="26" name="Picture 49" descr="Logo-uu"/>
            <p:cNvPicPr>
              <a:picLocks noChangeAspect="1" noChangeArrowheads="1"/>
            </p:cNvPicPr>
            <p:nvPr/>
          </p:nvPicPr>
          <p:blipFill>
            <a:blip r:embed="rId19"/>
            <a:srcRect/>
            <a:stretch>
              <a:fillRect/>
            </a:stretch>
          </p:blipFill>
          <p:spPr bwMode="auto">
            <a:xfrm>
              <a:off x="2517" y="3181"/>
              <a:ext cx="203" cy="196"/>
            </a:xfrm>
            <a:prstGeom prst="rect">
              <a:avLst/>
            </a:prstGeom>
            <a:grpFill/>
          </p:spPr>
        </p:pic>
        <p:pic>
          <p:nvPicPr>
            <p:cNvPr id="27" name="Picture 50" descr="Logo-vdl-etg"/>
            <p:cNvPicPr>
              <a:picLocks noChangeAspect="1" noChangeArrowheads="1"/>
            </p:cNvPicPr>
            <p:nvPr/>
          </p:nvPicPr>
          <p:blipFill>
            <a:blip r:embed="rId20"/>
            <a:srcRect/>
            <a:stretch>
              <a:fillRect/>
            </a:stretch>
          </p:blipFill>
          <p:spPr bwMode="auto">
            <a:xfrm>
              <a:off x="4541" y="3221"/>
              <a:ext cx="690" cy="124"/>
            </a:xfrm>
            <a:prstGeom prst="rect">
              <a:avLst/>
            </a:prstGeom>
            <a:grpFill/>
          </p:spPr>
        </p:pic>
        <p:pic>
          <p:nvPicPr>
            <p:cNvPr id="28" name="Picture 52" descr="Logo-sinap"/>
            <p:cNvPicPr>
              <a:picLocks noChangeAspect="1" noChangeArrowheads="1"/>
            </p:cNvPicPr>
            <p:nvPr/>
          </p:nvPicPr>
          <p:blipFill>
            <a:blip r:embed="rId21"/>
            <a:srcRect/>
            <a:stretch>
              <a:fillRect/>
            </a:stretch>
          </p:blipFill>
          <p:spPr bwMode="auto">
            <a:xfrm>
              <a:off x="1410" y="3229"/>
              <a:ext cx="195" cy="135"/>
            </a:xfrm>
            <a:prstGeom prst="rect">
              <a:avLst/>
            </a:prstGeom>
            <a:grpFill/>
          </p:spPr>
        </p:pic>
        <p:pic>
          <p:nvPicPr>
            <p:cNvPr id="29" name="Picture 75"/>
            <p:cNvPicPr>
              <a:picLocks noChangeAspect="1" noChangeArrowheads="1"/>
            </p:cNvPicPr>
            <p:nvPr/>
          </p:nvPicPr>
          <p:blipFill>
            <a:blip r:embed="rId22"/>
            <a:srcRect/>
            <a:stretch>
              <a:fillRect/>
            </a:stretch>
          </p:blipFill>
          <p:spPr bwMode="auto">
            <a:xfrm>
              <a:off x="1668" y="3226"/>
              <a:ext cx="792" cy="121"/>
            </a:xfrm>
            <a:prstGeom prst="rect">
              <a:avLst/>
            </a:prstGeom>
            <a:grpFill/>
          </p:spPr>
        </p:pic>
        <p:pic>
          <p:nvPicPr>
            <p:cNvPr id="30" name="Picture 76" descr="ogo-tue"/>
            <p:cNvPicPr>
              <a:picLocks noChangeAspect="1" noChangeArrowheads="1"/>
            </p:cNvPicPr>
            <p:nvPr/>
          </p:nvPicPr>
          <p:blipFill>
            <a:blip r:embed="rId23"/>
            <a:srcRect/>
            <a:stretch>
              <a:fillRect/>
            </a:stretch>
          </p:blipFill>
          <p:spPr bwMode="auto">
            <a:xfrm>
              <a:off x="5246" y="3217"/>
              <a:ext cx="484" cy="140"/>
            </a:xfrm>
            <a:prstGeom prst="rect">
              <a:avLst/>
            </a:prstGeom>
            <a:grpFill/>
          </p:spPr>
        </p:pic>
        <p:pic>
          <p:nvPicPr>
            <p:cNvPr id="31" name="Picture 77" descr="ogo-kit"/>
            <p:cNvPicPr>
              <a:picLocks noChangeAspect="1" noChangeArrowheads="1"/>
            </p:cNvPicPr>
            <p:nvPr/>
          </p:nvPicPr>
          <p:blipFill>
            <a:blip r:embed="rId24"/>
            <a:srcRect/>
            <a:stretch>
              <a:fillRect/>
            </a:stretch>
          </p:blipFill>
          <p:spPr bwMode="auto">
            <a:xfrm>
              <a:off x="2733" y="3426"/>
              <a:ext cx="251" cy="115"/>
            </a:xfrm>
            <a:prstGeom prst="rect">
              <a:avLst/>
            </a:prstGeom>
            <a:grpFill/>
          </p:spPr>
        </p:pic>
        <p:pic>
          <p:nvPicPr>
            <p:cNvPr id="32" name="Picture 78" descr="ANSTO_logo-as"/>
            <p:cNvPicPr>
              <a:picLocks noChangeAspect="1" noChangeArrowheads="1"/>
            </p:cNvPicPr>
            <p:nvPr/>
          </p:nvPicPr>
          <p:blipFill>
            <a:blip r:embed="rId25"/>
            <a:srcRect/>
            <a:stretch>
              <a:fillRect/>
            </a:stretch>
          </p:blipFill>
          <p:spPr bwMode="auto">
            <a:xfrm>
              <a:off x="3326" y="3212"/>
              <a:ext cx="499" cy="142"/>
            </a:xfrm>
            <a:prstGeom prst="rect">
              <a:avLst/>
            </a:prstGeom>
            <a:grpFill/>
          </p:spPr>
        </p:pic>
      </p:grpSp>
      <p:sp>
        <p:nvSpPr>
          <p:cNvPr id="34" name="Text Box 7"/>
          <p:cNvSpPr txBox="1">
            <a:spLocks noChangeArrowheads="1"/>
          </p:cNvSpPr>
          <p:nvPr/>
        </p:nvSpPr>
        <p:spPr bwMode="auto">
          <a:xfrm>
            <a:off x="1828590" y="1491389"/>
            <a:ext cx="8621909" cy="261297"/>
          </a:xfrm>
          <a:prstGeom prst="rect">
            <a:avLst/>
          </a:prstGeom>
          <a:noFill/>
          <a:ln>
            <a:noFill/>
          </a:ln>
          <a:effectLst>
            <a:outerShdw blurRad="50800" dist="50800" dir="5400000" algn="ctr" rotWithShape="0">
              <a:srgbClr val="808080">
                <a:alpha val="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1638" tIns="51268" rIns="81638" bIns="40820"/>
          <a:lstStyle>
            <a:lvl1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marL="0" marR="0" indent="0" algn="l" defTabSz="406131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tabLst>
                <a:tab pos="0" algn="l"/>
                <a:tab pos="406131" algn="l"/>
                <a:tab pos="813702" algn="l"/>
                <a:tab pos="1221273" algn="l"/>
                <a:tab pos="1628844" algn="l"/>
                <a:tab pos="2036415" algn="l"/>
                <a:tab pos="2443986" algn="l"/>
                <a:tab pos="2851556" algn="l"/>
                <a:tab pos="3259128" algn="l"/>
                <a:tab pos="3666698" algn="l"/>
                <a:tab pos="4074270" algn="l"/>
                <a:tab pos="4481840" algn="l"/>
                <a:tab pos="4889412" algn="l"/>
                <a:tab pos="5296982" algn="l"/>
                <a:tab pos="5704553" algn="l"/>
                <a:tab pos="6112124" algn="l"/>
                <a:tab pos="6519695" algn="l"/>
                <a:tab pos="6927266" algn="l"/>
                <a:tab pos="7334837" algn="l"/>
                <a:tab pos="7742408" algn="l"/>
                <a:tab pos="8149979" algn="l"/>
              </a:tabLst>
              <a:defRPr/>
            </a:pPr>
            <a:r>
              <a:rPr kumimoji="0" lang="en-GB" altLang="it-IT" sz="1633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  <a:cs typeface="+mn-cs"/>
              </a:rPr>
              <a:t>CompactLight@elettra.eu</a:t>
            </a:r>
            <a:r>
              <a:rPr kumimoji="0" lang="en-GB" altLang="it-IT" sz="998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  <a:cs typeface="+mn-cs"/>
              </a:rPr>
              <a:t>                                                       </a:t>
            </a:r>
            <a:r>
              <a:rPr lang="it-IT" altLang="en-US" sz="1633" b="0" i="0" smtClean="0">
                <a:solidFill>
                  <a:schemeClr val="tx1"/>
                </a:solidFill>
              </a:rPr>
              <a:t>www.CompactLight.eu</a:t>
            </a:r>
            <a:endParaRPr lang="it-IT" altLang="it-IT" sz="1633" i="0" dirty="0">
              <a:solidFill>
                <a:schemeClr val="tx1"/>
              </a:solidFill>
            </a:endParaRPr>
          </a:p>
          <a:p>
            <a:pPr algn="ctr" eaLnBrk="1">
              <a:lnSpc>
                <a:spcPct val="93000"/>
              </a:lnSpc>
              <a:buSzPct val="100000"/>
              <a:defRPr/>
            </a:pPr>
            <a:r>
              <a:rPr lang="it-IT" altLang="en-US" sz="2177" b="0" dirty="0">
                <a:solidFill>
                  <a:srgbClr val="C00000"/>
                </a:solidFill>
              </a:rPr>
              <a:t> </a:t>
            </a:r>
          </a:p>
        </p:txBody>
      </p:sp>
      <p:pic>
        <p:nvPicPr>
          <p:cNvPr id="35" name="Picture 26" descr="map_big"/>
          <p:cNvPicPr>
            <a:picLocks noChangeAspect="1" noChangeArrowheads="1"/>
          </p:cNvPicPr>
          <p:nvPr/>
        </p:nvPicPr>
        <p:blipFill>
          <a:blip r:embed="rId26"/>
          <a:srcRect/>
          <a:stretch>
            <a:fillRect/>
          </a:stretch>
        </p:blipFill>
        <p:spPr bwMode="auto">
          <a:xfrm>
            <a:off x="1921277" y="1798950"/>
            <a:ext cx="8416593" cy="391640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957902018"/>
      </p:ext>
    </p:extLst>
  </p:cSld>
  <p:clrMapOvr>
    <a:masterClrMapping/>
  </p:clrMapOvr>
  <p:transition spd="med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0" y="6468871"/>
            <a:ext cx="12191990" cy="360189"/>
          </a:xfrm>
          <a:prstGeom prst="rect">
            <a:avLst/>
          </a:prstGeom>
          <a:solidFill>
            <a:srgbClr val="FFFFCC"/>
          </a:solidFill>
        </p:spPr>
        <p:txBody>
          <a:bodyPr wrap="square" lIns="326585" rtlCol="0">
            <a:noAutofit/>
          </a:bodyPr>
          <a:lstStyle/>
          <a:p>
            <a:endParaRPr lang="de-DE" sz="1633"/>
          </a:p>
        </p:txBody>
      </p:sp>
      <p:pic>
        <p:nvPicPr>
          <p:cNvPr id="1027" name="Immagine 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 bwMode="auto">
          <a:xfrm>
            <a:off x="305376" y="36536"/>
            <a:ext cx="1049515" cy="5250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0" name="Rectangle 6"/>
          <p:cNvSpPr>
            <a:spLocks noGrp="1" noChangeArrowheads="1"/>
          </p:cNvSpPr>
          <p:nvPr>
            <p:ph type="sldNum"/>
          </p:nvPr>
        </p:nvSpPr>
        <p:spPr bwMode="auto">
          <a:xfrm>
            <a:off x="11766699" y="6610396"/>
            <a:ext cx="257280" cy="208822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/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eaLnBrk="1">
              <a:lnSpc>
                <a:spcPct val="93000"/>
              </a:lnSpc>
              <a:buSzPct val="100000"/>
              <a:tabLst>
                <a:tab pos="0" algn="l"/>
                <a:tab pos="404691" algn="l"/>
                <a:tab pos="812262" algn="l"/>
                <a:tab pos="1219833" algn="l"/>
                <a:tab pos="1627403" algn="l"/>
                <a:tab pos="2034975" algn="l"/>
                <a:tab pos="2442545" algn="l"/>
                <a:tab pos="2850117" algn="l"/>
                <a:tab pos="3257687" algn="l"/>
                <a:tab pos="3665259" algn="l"/>
                <a:tab pos="4072829" algn="l"/>
                <a:tab pos="4480400" algn="l"/>
                <a:tab pos="4887971" algn="l"/>
                <a:tab pos="5295542" algn="l"/>
                <a:tab pos="5703113" algn="l"/>
                <a:tab pos="6110684" algn="l"/>
                <a:tab pos="6518255" algn="l"/>
                <a:tab pos="6925826" algn="l"/>
                <a:tab pos="7333397" algn="l"/>
                <a:tab pos="7740968" algn="l"/>
                <a:tab pos="8148538" algn="l"/>
              </a:tabLst>
              <a:defRPr sz="1179">
                <a:solidFill>
                  <a:srgbClr val="000000"/>
                </a:solidFill>
              </a:defRPr>
            </a:lvl1pPr>
          </a:lstStyle>
          <a:p>
            <a:fld id="{50676A47-AE3E-43A8-9ED7-4FB68546B761}" type="slidenum">
              <a:rPr lang="en-GB" smtClean="0"/>
              <a:t>‹#›</a:t>
            </a:fld>
            <a:endParaRPr lang="en-GB"/>
          </a:p>
        </p:txBody>
      </p:sp>
      <p:pic>
        <p:nvPicPr>
          <p:cNvPr id="8" name="Picture 7" descr="Compact.png"/>
          <p:cNvPicPr>
            <a:picLocks noChangeAspect="1"/>
          </p:cNvPicPr>
          <p:nvPr/>
        </p:nvPicPr>
        <p:blipFill rotWithShape="1">
          <a:blip r:embed="rId9"/>
          <a:srcRect t="9742" b="15394"/>
          <a:stretch/>
        </p:blipFill>
        <p:spPr>
          <a:xfrm>
            <a:off x="9831875" y="1"/>
            <a:ext cx="2192332" cy="543448"/>
          </a:xfrm>
          <a:prstGeom prst="rect">
            <a:avLst/>
          </a:prstGeom>
        </p:spPr>
      </p:pic>
      <p:sp>
        <p:nvSpPr>
          <p:cNvPr id="3" name="Textfeld 2">
            <a:extLst>
              <a:ext uri="{FF2B5EF4-FFF2-40B4-BE49-F238E27FC236}">
                <a16:creationId xmlns="" xmlns:a16="http://schemas.microsoft.com/office/drawing/2014/main" id="{E31B8D01-C65D-4459-B4A0-BBCB88C4BA93}"/>
              </a:ext>
            </a:extLst>
          </p:cNvPr>
          <p:cNvSpPr txBox="1"/>
          <p:nvPr/>
        </p:nvSpPr>
        <p:spPr>
          <a:xfrm>
            <a:off x="1476540" y="103607"/>
            <a:ext cx="1565573" cy="3994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998" dirty="0" err="1">
                <a:solidFill>
                  <a:schemeClr val="tx1"/>
                </a:solidFill>
              </a:rPr>
              <a:t>Funded</a:t>
            </a:r>
            <a:r>
              <a:rPr lang="de-DE" sz="998" dirty="0">
                <a:solidFill>
                  <a:schemeClr val="tx1"/>
                </a:solidFill>
              </a:rPr>
              <a:t> </a:t>
            </a:r>
            <a:r>
              <a:rPr lang="de-DE" sz="998" dirty="0" err="1">
                <a:solidFill>
                  <a:schemeClr val="tx1"/>
                </a:solidFill>
              </a:rPr>
              <a:t>by</a:t>
            </a:r>
            <a:r>
              <a:rPr lang="de-DE" sz="998" dirty="0">
                <a:solidFill>
                  <a:schemeClr val="tx1"/>
                </a:solidFill>
              </a:rPr>
              <a:t> </a:t>
            </a:r>
            <a:r>
              <a:rPr lang="de-DE" sz="998" dirty="0" err="1">
                <a:solidFill>
                  <a:schemeClr val="tx1"/>
                </a:solidFill>
              </a:rPr>
              <a:t>the</a:t>
            </a:r>
            <a:r>
              <a:rPr lang="de-DE" sz="998" dirty="0">
                <a:solidFill>
                  <a:schemeClr val="tx1"/>
                </a:solidFill>
              </a:rPr>
              <a:t> </a:t>
            </a:r>
          </a:p>
          <a:p>
            <a:r>
              <a:rPr lang="de-DE" sz="998" dirty="0">
                <a:solidFill>
                  <a:schemeClr val="tx1"/>
                </a:solidFill>
              </a:rPr>
              <a:t>European Union</a:t>
            </a:r>
          </a:p>
        </p:txBody>
      </p:sp>
      <p:cxnSp>
        <p:nvCxnSpPr>
          <p:cNvPr id="14" name="Gerader Verbinder 13">
            <a:extLst>
              <a:ext uri="{FF2B5EF4-FFF2-40B4-BE49-F238E27FC236}">
                <a16:creationId xmlns="" xmlns:a16="http://schemas.microsoft.com/office/drawing/2014/main" id="{BA2F4849-746D-4F42-A92A-3918AEB2F2E2}"/>
              </a:ext>
            </a:extLst>
          </p:cNvPr>
          <p:cNvCxnSpPr/>
          <p:nvPr/>
        </p:nvCxnSpPr>
        <p:spPr bwMode="auto">
          <a:xfrm>
            <a:off x="0" y="611524"/>
            <a:ext cx="12192001" cy="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5" name="Gerader Verbinder 4">
            <a:extLst>
              <a:ext uri="{FF2B5EF4-FFF2-40B4-BE49-F238E27FC236}">
                <a16:creationId xmlns="" xmlns:a16="http://schemas.microsoft.com/office/drawing/2014/main" id="{9F27FFD8-7C1E-4BEE-B592-E8F488EBF176}"/>
              </a:ext>
            </a:extLst>
          </p:cNvPr>
          <p:cNvCxnSpPr/>
          <p:nvPr/>
        </p:nvCxnSpPr>
        <p:spPr bwMode="auto">
          <a:xfrm>
            <a:off x="-1" y="6452522"/>
            <a:ext cx="12192001" cy="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42413531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</p:sldLayoutIdLst>
  <p:transition spd="med">
    <p:fade/>
  </p:transition>
  <p:timing>
    <p:tnLst>
      <p:par>
        <p:cTn id="1" dur="indefinite" restart="never" nodeType="tmRoot"/>
      </p:par>
    </p:tnLst>
  </p:timing>
  <p:hf hdr="0" dt="0"/>
  <p:txStyles>
    <p:titleStyle>
      <a:lvl1pPr algn="l" defTabSz="406131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903">
          <a:solidFill>
            <a:srgbClr val="000000"/>
          </a:solidFill>
          <a:latin typeface="+mj-lt"/>
          <a:ea typeface="ＭＳ Ｐゴシック" pitchFamily="34" charset="-128"/>
          <a:cs typeface="MS PGothic" charset="0"/>
        </a:defRPr>
      </a:lvl1pPr>
      <a:lvl2pPr algn="ctr" defTabSz="406131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992">
          <a:solidFill>
            <a:srgbClr val="000000"/>
          </a:solidFill>
          <a:latin typeface="Arial" charset="0"/>
          <a:ea typeface="ＭＳ Ｐゴシック" pitchFamily="34" charset="-128"/>
          <a:cs typeface="MS PGothic" charset="0"/>
        </a:defRPr>
      </a:lvl2pPr>
      <a:lvl3pPr algn="ctr" defTabSz="406131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992">
          <a:solidFill>
            <a:srgbClr val="000000"/>
          </a:solidFill>
          <a:latin typeface="Arial" charset="0"/>
          <a:ea typeface="ＭＳ Ｐゴシック" pitchFamily="34" charset="-128"/>
          <a:cs typeface="MS PGothic" charset="0"/>
        </a:defRPr>
      </a:lvl3pPr>
      <a:lvl4pPr algn="ctr" defTabSz="406131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992">
          <a:solidFill>
            <a:srgbClr val="000000"/>
          </a:solidFill>
          <a:latin typeface="Arial" charset="0"/>
          <a:ea typeface="ＭＳ Ｐゴシック" pitchFamily="34" charset="-128"/>
          <a:cs typeface="MS PGothic" charset="0"/>
        </a:defRPr>
      </a:lvl4pPr>
      <a:lvl5pPr algn="ctr" defTabSz="406131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992">
          <a:solidFill>
            <a:srgbClr val="000000"/>
          </a:solidFill>
          <a:latin typeface="Arial" charset="0"/>
          <a:ea typeface="ＭＳ Ｐゴシック" pitchFamily="34" charset="-128"/>
          <a:cs typeface="MS PGothic" charset="0"/>
        </a:defRPr>
      </a:lvl5pPr>
      <a:lvl6pPr marL="2281009" indent="-207364" algn="ctr" defTabSz="407529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992">
          <a:solidFill>
            <a:srgbClr val="000000"/>
          </a:solidFill>
          <a:latin typeface="Arial" charset="0"/>
          <a:ea typeface="ＭＳ Ｐゴシック" charset="0"/>
          <a:cs typeface="ＭＳ Ｐゴシック" charset="0"/>
        </a:defRPr>
      </a:lvl6pPr>
      <a:lvl7pPr marL="2695738" indent="-207364" algn="ctr" defTabSz="407529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992">
          <a:solidFill>
            <a:srgbClr val="000000"/>
          </a:solidFill>
          <a:latin typeface="Arial" charset="0"/>
          <a:ea typeface="ＭＳ Ｐゴシック" charset="0"/>
          <a:cs typeface="ＭＳ Ｐゴシック" charset="0"/>
        </a:defRPr>
      </a:lvl7pPr>
      <a:lvl8pPr marL="3110467" indent="-207364" algn="ctr" defTabSz="407529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992">
          <a:solidFill>
            <a:srgbClr val="000000"/>
          </a:solidFill>
          <a:latin typeface="Arial" charset="0"/>
          <a:ea typeface="ＭＳ Ｐゴシック" charset="0"/>
          <a:cs typeface="ＭＳ Ｐゴシック" charset="0"/>
        </a:defRPr>
      </a:lvl8pPr>
      <a:lvl9pPr marL="3525195" indent="-207364" algn="ctr" defTabSz="407529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992">
          <a:solidFill>
            <a:srgbClr val="000000"/>
          </a:solidFill>
          <a:latin typeface="Arial" charset="0"/>
          <a:ea typeface="ＭＳ Ｐゴシック" charset="0"/>
          <a:cs typeface="ＭＳ Ｐゴシック" charset="0"/>
        </a:defRPr>
      </a:lvl9pPr>
    </p:titleStyle>
    <p:bodyStyle>
      <a:lvl1pPr marL="309639" indent="-309639" algn="l" defTabSz="406131" rtl="0" eaLnBrk="1" fontAlgn="base" hangingPunct="1">
        <a:lnSpc>
          <a:spcPct val="93000"/>
        </a:lnSpc>
        <a:spcBef>
          <a:spcPct val="0"/>
        </a:spcBef>
        <a:spcAft>
          <a:spcPts val="1282"/>
        </a:spcAft>
        <a:buClr>
          <a:srgbClr val="000000"/>
        </a:buClr>
        <a:buSzPct val="100000"/>
        <a:buFont typeface="Times New Roman" pitchFamily="18" charset="0"/>
        <a:defRPr sz="1633" u="none">
          <a:solidFill>
            <a:schemeClr val="tx1"/>
          </a:solidFill>
          <a:latin typeface="+mn-lt"/>
          <a:ea typeface="ＭＳ Ｐゴシック" pitchFamily="34" charset="-128"/>
          <a:cs typeface="MS PGothic" charset="0"/>
        </a:defRPr>
      </a:lvl1pPr>
      <a:lvl2pPr marL="672565" indent="-257793" algn="l" defTabSz="406131" rtl="0" eaLnBrk="1" fontAlgn="base" hangingPunct="1">
        <a:lnSpc>
          <a:spcPct val="93000"/>
        </a:lnSpc>
        <a:spcBef>
          <a:spcPct val="0"/>
        </a:spcBef>
        <a:spcAft>
          <a:spcPts val="1032"/>
        </a:spcAft>
        <a:buClr>
          <a:srgbClr val="000000"/>
        </a:buClr>
        <a:buSzPct val="100000"/>
        <a:buFont typeface="Times New Roman" pitchFamily="18" charset="0"/>
        <a:defRPr sz="2540">
          <a:solidFill>
            <a:srgbClr val="000000"/>
          </a:solidFill>
          <a:latin typeface="+mn-lt"/>
          <a:ea typeface="ＭＳ Ｐゴシック" pitchFamily="34" charset="-128"/>
          <a:cs typeface="MS PGothic" charset="0"/>
        </a:defRPr>
      </a:lvl2pPr>
      <a:lvl3pPr marL="1035490" indent="-205946" algn="l" defTabSz="406131" rtl="0" eaLnBrk="1" fontAlgn="base" hangingPunct="1">
        <a:lnSpc>
          <a:spcPct val="93000"/>
        </a:lnSpc>
        <a:spcBef>
          <a:spcPct val="0"/>
        </a:spcBef>
        <a:spcAft>
          <a:spcPts val="771"/>
        </a:spcAft>
        <a:buClr>
          <a:srgbClr val="000000"/>
        </a:buClr>
        <a:buSzPct val="100000"/>
        <a:buFont typeface="Times New Roman" pitchFamily="18" charset="0"/>
        <a:defRPr sz="2177">
          <a:solidFill>
            <a:srgbClr val="000000"/>
          </a:solidFill>
          <a:latin typeface="+mn-lt"/>
          <a:ea typeface="ＭＳ Ｐゴシック" pitchFamily="34" charset="-128"/>
          <a:cs typeface="MS PGothic" charset="0"/>
        </a:defRPr>
      </a:lvl3pPr>
      <a:lvl4pPr marL="1450262" indent="-205946" algn="l" defTabSz="406131" rtl="0" eaLnBrk="1" fontAlgn="base" hangingPunct="1">
        <a:lnSpc>
          <a:spcPct val="93000"/>
        </a:lnSpc>
        <a:spcBef>
          <a:spcPct val="0"/>
        </a:spcBef>
        <a:spcAft>
          <a:spcPts val="522"/>
        </a:spcAft>
        <a:buClr>
          <a:srgbClr val="000000"/>
        </a:buClr>
        <a:buSzPct val="100000"/>
        <a:buFont typeface="Times New Roman" pitchFamily="18" charset="0"/>
        <a:defRPr sz="1814">
          <a:solidFill>
            <a:srgbClr val="000000"/>
          </a:solidFill>
          <a:latin typeface="+mn-lt"/>
          <a:ea typeface="ＭＳ Ｐゴシック" pitchFamily="34" charset="-128"/>
          <a:cs typeface="MS PGothic" charset="0"/>
        </a:defRPr>
      </a:lvl4pPr>
      <a:lvl5pPr marL="1865034" indent="-205946" algn="l" defTabSz="406131" rtl="0" eaLnBrk="1" fontAlgn="base" hangingPunct="1">
        <a:lnSpc>
          <a:spcPct val="93000"/>
        </a:lnSpc>
        <a:spcBef>
          <a:spcPct val="0"/>
        </a:spcBef>
        <a:spcAft>
          <a:spcPts val="261"/>
        </a:spcAft>
        <a:buClr>
          <a:srgbClr val="000000"/>
        </a:buClr>
        <a:buSzPct val="100000"/>
        <a:buFont typeface="Times New Roman" pitchFamily="18" charset="0"/>
        <a:defRPr sz="1814">
          <a:solidFill>
            <a:srgbClr val="000000"/>
          </a:solidFill>
          <a:latin typeface="+mn-lt"/>
          <a:ea typeface="ＭＳ Ｐゴシック" pitchFamily="34" charset="-128"/>
          <a:cs typeface="MS PGothic" charset="0"/>
        </a:defRPr>
      </a:lvl5pPr>
      <a:lvl6pPr marL="2281009" indent="-207364" algn="l" defTabSz="407529" rtl="0" eaLnBrk="1" fontAlgn="base" hangingPunct="1">
        <a:lnSpc>
          <a:spcPct val="93000"/>
        </a:lnSpc>
        <a:spcBef>
          <a:spcPct val="0"/>
        </a:spcBef>
        <a:spcAft>
          <a:spcPts val="261"/>
        </a:spcAft>
        <a:buClr>
          <a:srgbClr val="000000"/>
        </a:buClr>
        <a:buSzPct val="100000"/>
        <a:buFont typeface="Times New Roman" charset="0"/>
        <a:defRPr sz="1814">
          <a:solidFill>
            <a:srgbClr val="000000"/>
          </a:solidFill>
          <a:latin typeface="+mn-lt"/>
          <a:ea typeface="+mn-ea"/>
          <a:cs typeface="+mn-cs"/>
        </a:defRPr>
      </a:lvl6pPr>
      <a:lvl7pPr marL="2695738" indent="-207364" algn="l" defTabSz="407529" rtl="0" eaLnBrk="1" fontAlgn="base" hangingPunct="1">
        <a:lnSpc>
          <a:spcPct val="93000"/>
        </a:lnSpc>
        <a:spcBef>
          <a:spcPct val="0"/>
        </a:spcBef>
        <a:spcAft>
          <a:spcPts val="261"/>
        </a:spcAft>
        <a:buClr>
          <a:srgbClr val="000000"/>
        </a:buClr>
        <a:buSzPct val="100000"/>
        <a:buFont typeface="Times New Roman" charset="0"/>
        <a:defRPr sz="1814">
          <a:solidFill>
            <a:srgbClr val="000000"/>
          </a:solidFill>
          <a:latin typeface="+mn-lt"/>
          <a:ea typeface="+mn-ea"/>
          <a:cs typeface="+mn-cs"/>
        </a:defRPr>
      </a:lvl7pPr>
      <a:lvl8pPr marL="3110467" indent="-207364" algn="l" defTabSz="407529" rtl="0" eaLnBrk="1" fontAlgn="base" hangingPunct="1">
        <a:lnSpc>
          <a:spcPct val="93000"/>
        </a:lnSpc>
        <a:spcBef>
          <a:spcPct val="0"/>
        </a:spcBef>
        <a:spcAft>
          <a:spcPts val="261"/>
        </a:spcAft>
        <a:buClr>
          <a:srgbClr val="000000"/>
        </a:buClr>
        <a:buSzPct val="100000"/>
        <a:buFont typeface="Times New Roman" charset="0"/>
        <a:defRPr sz="1814">
          <a:solidFill>
            <a:srgbClr val="000000"/>
          </a:solidFill>
          <a:latin typeface="+mn-lt"/>
          <a:ea typeface="+mn-ea"/>
          <a:cs typeface="+mn-cs"/>
        </a:defRPr>
      </a:lvl8pPr>
      <a:lvl9pPr marL="3525195" indent="-207364" algn="l" defTabSz="407529" rtl="0" eaLnBrk="1" fontAlgn="base" hangingPunct="1">
        <a:lnSpc>
          <a:spcPct val="93000"/>
        </a:lnSpc>
        <a:spcBef>
          <a:spcPct val="0"/>
        </a:spcBef>
        <a:spcAft>
          <a:spcPts val="261"/>
        </a:spcAft>
        <a:buClr>
          <a:srgbClr val="000000"/>
        </a:buClr>
        <a:buSzPct val="100000"/>
        <a:buFont typeface="Times New Roman" charset="0"/>
        <a:defRPr sz="1814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14728" rtl="0" eaLnBrk="1" latinLnBrk="0" hangingPunct="1">
        <a:defRPr sz="1633" kern="1200">
          <a:solidFill>
            <a:schemeClr val="tx1"/>
          </a:solidFill>
          <a:latin typeface="+mn-lt"/>
          <a:ea typeface="+mn-ea"/>
          <a:cs typeface="+mn-cs"/>
        </a:defRPr>
      </a:lvl1pPr>
      <a:lvl2pPr marL="414728" algn="l" defTabSz="414728" rtl="0" eaLnBrk="1" latinLnBrk="0" hangingPunct="1">
        <a:defRPr sz="1633" kern="1200">
          <a:solidFill>
            <a:schemeClr val="tx1"/>
          </a:solidFill>
          <a:latin typeface="+mn-lt"/>
          <a:ea typeface="+mn-ea"/>
          <a:cs typeface="+mn-cs"/>
        </a:defRPr>
      </a:lvl2pPr>
      <a:lvl3pPr marL="829457" algn="l" defTabSz="414728" rtl="0" eaLnBrk="1" latinLnBrk="0" hangingPunct="1">
        <a:defRPr sz="1633" kern="1200">
          <a:solidFill>
            <a:schemeClr val="tx1"/>
          </a:solidFill>
          <a:latin typeface="+mn-lt"/>
          <a:ea typeface="+mn-ea"/>
          <a:cs typeface="+mn-cs"/>
        </a:defRPr>
      </a:lvl3pPr>
      <a:lvl4pPr marL="1244186" algn="l" defTabSz="414728" rtl="0" eaLnBrk="1" latinLnBrk="0" hangingPunct="1">
        <a:defRPr sz="1633" kern="1200">
          <a:solidFill>
            <a:schemeClr val="tx1"/>
          </a:solidFill>
          <a:latin typeface="+mn-lt"/>
          <a:ea typeface="+mn-ea"/>
          <a:cs typeface="+mn-cs"/>
        </a:defRPr>
      </a:lvl4pPr>
      <a:lvl5pPr marL="1658915" algn="l" defTabSz="414728" rtl="0" eaLnBrk="1" latinLnBrk="0" hangingPunct="1">
        <a:defRPr sz="1633" kern="1200">
          <a:solidFill>
            <a:schemeClr val="tx1"/>
          </a:solidFill>
          <a:latin typeface="+mn-lt"/>
          <a:ea typeface="+mn-ea"/>
          <a:cs typeface="+mn-cs"/>
        </a:defRPr>
      </a:lvl5pPr>
      <a:lvl6pPr marL="2073644" algn="l" defTabSz="414728" rtl="0" eaLnBrk="1" latinLnBrk="0" hangingPunct="1">
        <a:defRPr sz="1633" kern="1200">
          <a:solidFill>
            <a:schemeClr val="tx1"/>
          </a:solidFill>
          <a:latin typeface="+mn-lt"/>
          <a:ea typeface="+mn-ea"/>
          <a:cs typeface="+mn-cs"/>
        </a:defRPr>
      </a:lvl6pPr>
      <a:lvl7pPr marL="2488373" algn="l" defTabSz="414728" rtl="0" eaLnBrk="1" latinLnBrk="0" hangingPunct="1">
        <a:defRPr sz="1633" kern="1200">
          <a:solidFill>
            <a:schemeClr val="tx1"/>
          </a:solidFill>
          <a:latin typeface="+mn-lt"/>
          <a:ea typeface="+mn-ea"/>
          <a:cs typeface="+mn-cs"/>
        </a:defRPr>
      </a:lvl7pPr>
      <a:lvl8pPr marL="2903102" algn="l" defTabSz="414728" rtl="0" eaLnBrk="1" latinLnBrk="0" hangingPunct="1">
        <a:defRPr sz="1633" kern="1200">
          <a:solidFill>
            <a:schemeClr val="tx1"/>
          </a:solidFill>
          <a:latin typeface="+mn-lt"/>
          <a:ea typeface="+mn-ea"/>
          <a:cs typeface="+mn-cs"/>
        </a:defRPr>
      </a:lvl8pPr>
      <a:lvl9pPr marL="3317831" algn="l" defTabSz="414728" rtl="0" eaLnBrk="1" latinLnBrk="0" hangingPunct="1">
        <a:defRPr sz="163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4.png"/><Relationship Id="rId5" Type="http://schemas.openxmlformats.org/officeDocument/2006/relationships/image" Target="../media/image53.png"/><Relationship Id="rId4" Type="http://schemas.openxmlformats.org/officeDocument/2006/relationships/image" Target="../media/image52.jp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png"/><Relationship Id="rId3" Type="http://schemas.openxmlformats.org/officeDocument/2006/relationships/image" Target="../media/image33.png"/><Relationship Id="rId7" Type="http://schemas.openxmlformats.org/officeDocument/2006/relationships/image" Target="../media/image37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6.png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g"/><Relationship Id="rId2" Type="http://schemas.openxmlformats.org/officeDocument/2006/relationships/image" Target="../media/image40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g"/><Relationship Id="rId2" Type="http://schemas.openxmlformats.org/officeDocument/2006/relationships/image" Target="../media/image43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9.png"/><Relationship Id="rId4" Type="http://schemas.openxmlformats.org/officeDocument/2006/relationships/image" Target="../media/image4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GB" dirty="0" smtClean="0"/>
              <a:t>A Laser </a:t>
            </a:r>
            <a:r>
              <a:rPr lang="en-GB" dirty="0" smtClean="0"/>
              <a:t>Heater </a:t>
            </a:r>
            <a:r>
              <a:rPr lang="en-GB" dirty="0" smtClean="0"/>
              <a:t>for </a:t>
            </a:r>
            <a:r>
              <a:rPr lang="en-GB" dirty="0" err="1" smtClean="0"/>
              <a:t>CompactLight</a:t>
            </a:r>
            <a:r>
              <a:rPr lang="en-GB" dirty="0" smtClean="0"/>
              <a:t> FEL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GB" dirty="0" smtClean="0"/>
              <a:t>S. Di Mitri, G. </a:t>
            </a:r>
            <a:r>
              <a:rPr lang="en-GB" dirty="0" err="1" smtClean="0"/>
              <a:t>Perosa</a:t>
            </a:r>
            <a:endParaRPr lang="en-GB" dirty="0"/>
          </a:p>
        </p:txBody>
      </p:sp>
      <p:sp>
        <p:nvSpPr>
          <p:cNvPr id="4" name="Text Placeholder 2"/>
          <p:cNvSpPr txBox="1">
            <a:spLocks/>
          </p:cNvSpPr>
          <p:nvPr/>
        </p:nvSpPr>
        <p:spPr>
          <a:xfrm>
            <a:off x="695583" y="3804318"/>
            <a:ext cx="9056639" cy="522774"/>
          </a:xfrm>
          <a:prstGeom prst="rect">
            <a:avLst/>
          </a:prstGeom>
        </p:spPr>
        <p:txBody>
          <a:bodyPr/>
          <a:lstStyle>
            <a:lvl1pPr marL="0" indent="0" algn="l" defTabSz="406131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 pitchFamily="18" charset="0"/>
              <a:defRPr sz="2903" u="none">
                <a:solidFill>
                  <a:schemeClr val="tx1"/>
                </a:solidFill>
                <a:latin typeface="+mn-lt"/>
                <a:ea typeface="ＭＳ Ｐゴシック" pitchFamily="34" charset="-128"/>
                <a:cs typeface="MS PGothic" charset="0"/>
              </a:defRPr>
            </a:lvl1pPr>
            <a:lvl2pPr marL="672565" indent="-257793" algn="l" defTabSz="406131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1032"/>
              </a:spcAft>
              <a:buClr>
                <a:srgbClr val="000000"/>
              </a:buClr>
              <a:buSzPct val="100000"/>
              <a:buFont typeface="Times New Roman" pitchFamily="18" charset="0"/>
              <a:defRPr sz="2540">
                <a:solidFill>
                  <a:srgbClr val="000000"/>
                </a:solidFill>
                <a:latin typeface="+mn-lt"/>
                <a:ea typeface="ＭＳ Ｐゴシック" pitchFamily="34" charset="-128"/>
                <a:cs typeface="MS PGothic" charset="0"/>
              </a:defRPr>
            </a:lvl2pPr>
            <a:lvl3pPr marL="1035490" indent="-205946" algn="l" defTabSz="406131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771"/>
              </a:spcAft>
              <a:buClr>
                <a:srgbClr val="000000"/>
              </a:buClr>
              <a:buSzPct val="100000"/>
              <a:buFont typeface="Times New Roman" pitchFamily="18" charset="0"/>
              <a:defRPr sz="2177">
                <a:solidFill>
                  <a:srgbClr val="000000"/>
                </a:solidFill>
                <a:latin typeface="+mn-lt"/>
                <a:ea typeface="ＭＳ Ｐゴシック" pitchFamily="34" charset="-128"/>
                <a:cs typeface="MS PGothic" charset="0"/>
              </a:defRPr>
            </a:lvl3pPr>
            <a:lvl4pPr marL="1450262" indent="-205946" algn="l" defTabSz="406131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522"/>
              </a:spcAft>
              <a:buClr>
                <a:srgbClr val="000000"/>
              </a:buClr>
              <a:buSzPct val="100000"/>
              <a:buFont typeface="Times New Roman" pitchFamily="18" charset="0"/>
              <a:defRPr sz="1814">
                <a:solidFill>
                  <a:srgbClr val="000000"/>
                </a:solidFill>
                <a:latin typeface="+mn-lt"/>
                <a:ea typeface="ＭＳ Ｐゴシック" pitchFamily="34" charset="-128"/>
                <a:cs typeface="MS PGothic" charset="0"/>
              </a:defRPr>
            </a:lvl4pPr>
            <a:lvl5pPr marL="1865034" indent="-205946" algn="l" defTabSz="406131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261"/>
              </a:spcAft>
              <a:buClr>
                <a:srgbClr val="000000"/>
              </a:buClr>
              <a:buSzPct val="100000"/>
              <a:buFont typeface="Times New Roman" pitchFamily="18" charset="0"/>
              <a:defRPr sz="1814">
                <a:solidFill>
                  <a:srgbClr val="000000"/>
                </a:solidFill>
                <a:latin typeface="+mn-lt"/>
                <a:ea typeface="ＭＳ Ｐゴシック" pitchFamily="34" charset="-128"/>
                <a:cs typeface="MS PGothic" charset="0"/>
              </a:defRPr>
            </a:lvl5pPr>
            <a:lvl6pPr marL="2281009" indent="-207364" algn="l" defTabSz="407529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261"/>
              </a:spcAft>
              <a:buClr>
                <a:srgbClr val="000000"/>
              </a:buClr>
              <a:buSzPct val="100000"/>
              <a:buFont typeface="Times New Roman" charset="0"/>
              <a:defRPr sz="1814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6pPr>
            <a:lvl7pPr marL="2695738" indent="-207364" algn="l" defTabSz="407529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261"/>
              </a:spcAft>
              <a:buClr>
                <a:srgbClr val="000000"/>
              </a:buClr>
              <a:buSzPct val="100000"/>
              <a:buFont typeface="Times New Roman" charset="0"/>
              <a:defRPr sz="1814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7pPr>
            <a:lvl8pPr marL="3110467" indent="-207364" algn="l" defTabSz="407529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261"/>
              </a:spcAft>
              <a:buClr>
                <a:srgbClr val="000000"/>
              </a:buClr>
              <a:buSzPct val="100000"/>
              <a:buFont typeface="Times New Roman" charset="0"/>
              <a:defRPr sz="1814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8pPr>
            <a:lvl9pPr marL="3525195" indent="-207364" algn="l" defTabSz="407529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261"/>
              </a:spcAft>
              <a:buClr>
                <a:srgbClr val="000000"/>
              </a:buClr>
              <a:buSzPct val="100000"/>
              <a:buFont typeface="Times New Roman" charset="0"/>
              <a:defRPr sz="1814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i="1" kern="0" dirty="0" smtClean="0"/>
              <a:t>Elettra Sincrotrone </a:t>
            </a:r>
            <a:r>
              <a:rPr lang="en-GB" sz="2400" i="1" kern="0" dirty="0" smtClean="0"/>
              <a:t>Trieste &amp; </a:t>
            </a:r>
            <a:r>
              <a:rPr lang="en-GB" sz="2400" i="1" kern="0" dirty="0" smtClean="0"/>
              <a:t>University of Trieste</a:t>
            </a:r>
            <a:endParaRPr lang="en-GB" sz="2400" i="1" kern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fld id="{50676A47-AE3E-43A8-9ED7-4FB68546B761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17629273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fld id="{50676A47-AE3E-43A8-9ED7-4FB68546B761}" type="slidenum">
              <a:rPr lang="en-GB" smtClean="0"/>
              <a:t>10</a:t>
            </a:fld>
            <a:endParaRPr lang="en-GB"/>
          </a:p>
        </p:txBody>
      </p:sp>
      <p:sp>
        <p:nvSpPr>
          <p:cNvPr id="5" name="Rectangle 4"/>
          <p:cNvSpPr/>
          <p:nvPr/>
        </p:nvSpPr>
        <p:spPr>
          <a:xfrm>
            <a:off x="2551670" y="54501"/>
            <a:ext cx="7222525" cy="5502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09639" lvl="0" indent="-309639" algn="ctr" defTabSz="406131" fontAlgn="base">
              <a:lnSpc>
                <a:spcPct val="93000"/>
              </a:lnSpc>
              <a:spcBef>
                <a:spcPct val="0"/>
              </a:spcBef>
              <a:spcAft>
                <a:spcPts val="1282"/>
              </a:spcAft>
              <a:buClr>
                <a:srgbClr val="000000"/>
              </a:buClr>
              <a:buSzPct val="100000"/>
            </a:pPr>
            <a:r>
              <a:rPr lang="en-GB" sz="3200" kern="0" dirty="0" smtClean="0">
                <a:solidFill>
                  <a:srgbClr val="C00000"/>
                </a:solidFill>
                <a:ea typeface="ＭＳ Ｐゴシック" pitchFamily="34" charset="-128"/>
              </a:rPr>
              <a:t>Design – chicane</a:t>
            </a:r>
            <a:endParaRPr lang="en-GB" sz="3200" kern="0" dirty="0">
              <a:solidFill>
                <a:srgbClr val="C00000"/>
              </a:solidFill>
              <a:ea typeface="ＭＳ Ｐゴシック" pitchFamily="34" charset="-128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CasellaDiTesto 1">
                <a:extLst>
                  <a:ext uri="{FF2B5EF4-FFF2-40B4-BE49-F238E27FC236}">
                    <a16:creationId xmlns="" xmlns:a16="http://schemas.microsoft.com/office/drawing/2014/main" id="{FCDEF1A4-BE3A-2345-B87C-D4FEBA0E0BFA}"/>
                  </a:ext>
                </a:extLst>
              </p:cNvPr>
              <p:cNvSpPr txBox="1"/>
              <p:nvPr/>
            </p:nvSpPr>
            <p:spPr>
              <a:xfrm>
                <a:off x="0" y="795467"/>
                <a:ext cx="11506487" cy="6853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2400" dirty="0" smtClean="0"/>
                  <a:t>For large smearing of the laser modulation, we impose: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it-IT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sz="2400" b="0" i="1" smtClean="0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it-IT" sz="2400" b="0" i="1" smtClean="0">
                            <a:latin typeface="Cambria Math" panose="02040503050406030204" pitchFamily="18" charset="0"/>
                          </a:rPr>
                          <m:t>52</m:t>
                        </m:r>
                      </m:sub>
                    </m:sSub>
                    <m:r>
                      <a:rPr lang="it-IT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</m:t>
                    </m:r>
                    <m:r>
                      <a:rPr lang="en-GB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3×</m:t>
                    </m:r>
                    <m:r>
                      <a:rPr lang="it-IT" sz="2400" b="0" i="1" smtClean="0">
                        <a:latin typeface="Cambria Math" panose="02040503050406030204" pitchFamily="18" charset="0"/>
                      </a:rPr>
                      <m:t> </m:t>
                    </m:r>
                    <m:f>
                      <m:fPr>
                        <m:ctrlPr>
                          <a:rPr lang="it-IT" sz="24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it-IT" sz="2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it-IT" sz="2400" i="1">
                                <a:latin typeface="Cambria Math" panose="02040503050406030204" pitchFamily="18" charset="0"/>
                              </a:rPr>
                              <m:t>𝛌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it-IT" sz="2400">
                                <a:latin typeface="Cambria Math" panose="02040503050406030204" pitchFamily="18" charset="0"/>
                              </a:rPr>
                              <m:t>laser</m:t>
                            </m:r>
                          </m:sub>
                        </m:sSub>
                      </m:num>
                      <m:den>
                        <m:r>
                          <a:rPr lang="it-IT" sz="2400" b="0" i="1" smtClean="0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it-IT" sz="2400" b="0" i="1" smtClean="0">
                            <a:latin typeface="Cambria Math" panose="02040503050406030204" pitchFamily="18" charset="0"/>
                          </a:rPr>
                          <m:t>𝛑</m:t>
                        </m:r>
                        <m:sSubSup>
                          <m:sSubSupPr>
                            <m:ctrlPr>
                              <a:rPr lang="it-IT" sz="2400" b="0" i="1" smtClean="0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it-IT" sz="2400" b="0" i="1" smtClean="0">
                                <a:latin typeface="Cambria Math" panose="02040503050406030204" pitchFamily="18" charset="0"/>
                              </a:rPr>
                              <m:t>𝛔</m:t>
                            </m:r>
                          </m:e>
                          <m:sub>
                            <m:r>
                              <a:rPr lang="it-IT" sz="2400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</m:sub>
                          <m:sup>
                            <m:r>
                              <a:rPr lang="it-IT" sz="2400" b="0" i="1" smtClean="0">
                                <a:latin typeface="Cambria Math" panose="02040503050406030204" pitchFamily="18" charset="0"/>
                              </a:rPr>
                              <m:t>′</m:t>
                            </m:r>
                          </m:sup>
                        </m:sSubSup>
                      </m:den>
                    </m:f>
                    <m:r>
                      <a:rPr lang="it-IT" sz="2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</m:t>
                    </m:r>
                  </m:oMath>
                </a14:m>
                <a:r>
                  <a:rPr lang="en-GB" sz="2400" dirty="0" smtClean="0"/>
                  <a:t> 18 mm. </a:t>
                </a:r>
                <a:endParaRPr lang="en-GB" sz="2400" dirty="0"/>
              </a:p>
            </p:txBody>
          </p:sp>
        </mc:Choice>
        <mc:Fallback>
          <p:sp>
            <p:nvSpPr>
              <p:cNvPr id="6" name="CasellaDiTesto 1">
                <a:extLst>
                  <a:ext uri="{FF2B5EF4-FFF2-40B4-BE49-F238E27FC236}">
                    <a16:creationId xmlns="" xmlns:a16="http://schemas.microsoft.com/office/drawing/2014/main" xmlns:a14="http://schemas.microsoft.com/office/drawing/2010/main" id="{FCDEF1A4-BE3A-2345-B87C-D4FEBA0E0BF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795467"/>
                <a:ext cx="11506487" cy="685316"/>
              </a:xfrm>
              <a:prstGeom prst="rect">
                <a:avLst/>
              </a:prstGeom>
              <a:blipFill rotWithShape="0">
                <a:blip r:embed="rId2"/>
                <a:stretch>
                  <a:fillRect r="-15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" name="CasellaDiTesto 10">
                <a:extLst>
                  <a:ext uri="{FF2B5EF4-FFF2-40B4-BE49-F238E27FC236}">
                    <a16:creationId xmlns="" xmlns:a16="http://schemas.microsoft.com/office/drawing/2014/main" id="{536214D5-5783-DF47-9D87-68C11FC07C9E}"/>
                  </a:ext>
                </a:extLst>
              </p:cNvPr>
              <p:cNvSpPr txBox="1"/>
              <p:nvPr/>
            </p:nvSpPr>
            <p:spPr>
              <a:xfrm>
                <a:off x="248552" y="1425389"/>
                <a:ext cx="3258649" cy="84465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GB" sz="20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it-IT" sz="2000" b="0" i="0" smtClean="0">
                              <a:latin typeface="Cambria Math" panose="02040503050406030204" pitchFamily="18" charset="0"/>
                            </a:rPr>
                            <m:t>Δ</m:t>
                          </m:r>
                          <m:sSub>
                            <m:sSubPr>
                              <m:ctrlPr>
                                <a:rPr lang="it-IT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sz="2000" b="0" i="1" smtClean="0">
                                  <a:latin typeface="Cambria Math" panose="02040503050406030204" pitchFamily="18" charset="0"/>
                                </a:rPr>
                                <m:t>𝜖</m:t>
                              </m:r>
                            </m:e>
                            <m:sub>
                              <m:r>
                                <a:rPr lang="it-IT" sz="2000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it-IT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sz="2000" b="0" i="1" smtClean="0">
                                  <a:latin typeface="Cambria Math" panose="02040503050406030204" pitchFamily="18" charset="0"/>
                                </a:rPr>
                                <m:t>𝜖</m:t>
                              </m:r>
                            </m:e>
                            <m:sub>
                              <m:r>
                                <a:rPr lang="it-IT" sz="2000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sub>
                          </m:sSub>
                        </m:den>
                      </m:f>
                      <m:r>
                        <a:rPr lang="it-IT" sz="20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it-IT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≃ </m:t>
                      </m:r>
                      <m:sSup>
                        <m:sSupPr>
                          <m:ctrlPr>
                            <a:rPr lang="it-IT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f>
                            <m:fPr>
                              <m:ctrlPr>
                                <a:rPr lang="it-IT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it-IT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it-IT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den>
                          </m:f>
                          <m:d>
                            <m:dPr>
                              <m:ctrlPr>
                                <a:rPr lang="it-IT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it-IT" sz="20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it-IT" sz="20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it-IT" sz="2000" i="1">
                                          <a:latin typeface="Cambria Math" panose="02040503050406030204" pitchFamily="18" charset="0"/>
                                        </a:rPr>
                                        <m:t>𝑅</m:t>
                                      </m:r>
                                    </m:e>
                                    <m:sub>
                                      <m:r>
                                        <a:rPr lang="it-IT" sz="2000" i="1">
                                          <a:latin typeface="Cambria Math" panose="02040503050406030204" pitchFamily="18" charset="0"/>
                                        </a:rPr>
                                        <m:t>52</m:t>
                                      </m:r>
                                    </m:sub>
                                  </m:sSub>
                                  <m:sSub>
                                    <m:sSubPr>
                                      <m:ctrlPr>
                                        <a:rPr lang="it-IT" sz="20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it-IT" sz="20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𝜎</m:t>
                                      </m:r>
                                    </m:e>
                                    <m:sub>
                                      <m:r>
                                        <a:rPr lang="it-IT" sz="20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𝐸</m:t>
                                      </m:r>
                                    </m:sub>
                                  </m:sSub>
                                </m:num>
                                <m:den>
                                  <m:sSub>
                                    <m:sSubPr>
                                      <m:ctrlPr>
                                        <a:rPr lang="it-IT" sz="20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it-IT" sz="20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𝜎</m:t>
                                      </m:r>
                                    </m:e>
                                    <m:sub>
                                      <m:r>
                                        <a:rPr lang="it-IT" sz="20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𝑥</m:t>
                                      </m:r>
                                    </m:sub>
                                  </m:sSub>
                                  <m:r>
                                    <a:rPr lang="it-IT" sz="20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𝐸</m:t>
                                  </m:r>
                                </m:den>
                              </m:f>
                            </m:e>
                          </m:d>
                        </m:e>
                        <m:sup>
                          <m:r>
                            <a:rPr lang="it-IT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it-IT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&lt;0.3%</m:t>
                      </m:r>
                    </m:oMath>
                  </m:oMathPara>
                </a14:m>
                <a:endParaRPr lang="en-GB" sz="2000" dirty="0"/>
              </a:p>
            </p:txBody>
          </p:sp>
        </mc:Choice>
        <mc:Fallback>
          <p:sp>
            <p:nvSpPr>
              <p:cNvPr id="7" name="CasellaDiTesto 10">
                <a:extLst>
                  <a:ext uri="{FF2B5EF4-FFF2-40B4-BE49-F238E27FC236}">
                    <a16:creationId xmlns="" xmlns:a16="http://schemas.microsoft.com/office/drawing/2014/main" xmlns:a14="http://schemas.microsoft.com/office/drawing/2010/main" id="{536214D5-5783-DF47-9D87-68C11FC07C9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8552" y="1425389"/>
                <a:ext cx="3258649" cy="844655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extBox 7"/>
          <p:cNvSpPr txBox="1"/>
          <p:nvPr/>
        </p:nvSpPr>
        <p:spPr>
          <a:xfrm>
            <a:off x="3507200" y="1671470"/>
            <a:ext cx="70920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>
                <a:solidFill>
                  <a:srgbClr val="FF0000"/>
                </a:solidFill>
              </a:rPr>
              <a:t>e</a:t>
            </a:r>
            <a:r>
              <a:rPr lang="en-GB" sz="2000" dirty="0" smtClean="0">
                <a:solidFill>
                  <a:srgbClr val="FF0000"/>
                </a:solidFill>
              </a:rPr>
              <a:t>mittance growth from laser interaction in a dispersive region</a:t>
            </a:r>
            <a:endParaRPr lang="en-GB" sz="2000" dirty="0">
              <a:solidFill>
                <a:srgbClr val="FF0000"/>
              </a:solidFill>
            </a:endParaRPr>
          </a:p>
        </p:txBody>
      </p:sp>
      <p:pic>
        <p:nvPicPr>
          <p:cNvPr id="10" name="Immagine 10" descr="Immagine che contiene testo, mappa&#10;&#10;Descrizione generata automaticamente">
            <a:extLst>
              <a:ext uri="{FF2B5EF4-FFF2-40B4-BE49-F238E27FC236}">
                <a16:creationId xmlns="" xmlns:a16="http://schemas.microsoft.com/office/drawing/2014/main" id="{82096989-FB95-5C4E-9AE1-CF65D57EBBBE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214649"/>
            <a:ext cx="5637418" cy="4228064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9" name="CasellaDiTesto 9">
                <a:extLst>
                  <a:ext uri="{FF2B5EF4-FFF2-40B4-BE49-F238E27FC236}">
                    <a16:creationId xmlns="" xmlns:a16="http://schemas.microsoft.com/office/drawing/2014/main" id="{A2261EC2-5AED-9B4D-BDEB-5ABBEF207D87}"/>
                  </a:ext>
                </a:extLst>
              </p:cNvPr>
              <p:cNvSpPr txBox="1"/>
              <p:nvPr/>
            </p:nvSpPr>
            <p:spPr>
              <a:xfrm>
                <a:off x="860835" y="2593080"/>
                <a:ext cx="2218236" cy="4247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2000" b="0" i="1" smtClean="0">
                              <a:latin typeface="Cambria Math" panose="02040503050406030204" pitchFamily="18" charset="0"/>
                            </a:rPr>
                            <m:t>𝑙</m:t>
                          </m:r>
                        </m:e>
                        <m:sub>
                          <m:r>
                            <a:rPr lang="it-IT" sz="2000" b="0" i="1" smtClean="0">
                              <a:latin typeface="Cambria Math" panose="02040503050406030204" pitchFamily="18" charset="0"/>
                            </a:rPr>
                            <m:t>𝑑𝑟𝑖𝑓𝑡</m:t>
                          </m:r>
                        </m:sub>
                      </m:sSub>
                      <m:r>
                        <a:rPr lang="it-IT" sz="20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GB" sz="2000" b="0" i="1" smtClean="0">
                          <a:latin typeface="Cambria Math" panose="02040503050406030204" pitchFamily="18" charset="0"/>
                        </a:rPr>
                        <m:t>𝑓</m:t>
                      </m:r>
                      <m:r>
                        <a:rPr lang="en-GB" sz="2000" b="0" i="1" smtClean="0">
                          <a:latin typeface="Cambria Math" panose="02040503050406030204" pitchFamily="18" charset="0"/>
                        </a:rPr>
                        <m:t>(</m:t>
                      </m:r>
                      <m:sSub>
                        <m:sSubPr>
                          <m:ctrlPr>
                            <a:rPr lang="it-IT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2000" i="1"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  <m:sub>
                          <m:r>
                            <a:rPr lang="it-IT" sz="2000" i="1">
                              <a:latin typeface="Cambria Math" panose="02040503050406030204" pitchFamily="18" charset="0"/>
                            </a:rPr>
                            <m:t>52</m:t>
                          </m:r>
                        </m:sub>
                      </m:sSub>
                      <m:r>
                        <a:rPr lang="it-IT" sz="2000" b="0" i="1" smtClean="0"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it-IT" sz="2000" b="0" i="1" smtClean="0">
                          <a:latin typeface="Cambria Math" panose="02040503050406030204" pitchFamily="18" charset="0"/>
                        </a:rPr>
                        <m:t>𝜃</m:t>
                      </m:r>
                      <m:r>
                        <a:rPr lang="it-IT" sz="2000" b="0" i="1" smtClean="0">
                          <a:latin typeface="Cambria Math" panose="02040503050406030204" pitchFamily="18" charset="0"/>
                        </a:rPr>
                        <m:t>) </m:t>
                      </m:r>
                    </m:oMath>
                  </m:oMathPara>
                </a14:m>
                <a:endParaRPr lang="en-GB" sz="2000" dirty="0"/>
              </a:p>
            </p:txBody>
          </p:sp>
        </mc:Choice>
        <mc:Fallback>
          <p:sp>
            <p:nvSpPr>
              <p:cNvPr id="9" name="CasellaDiTesto 9">
                <a:extLst>
                  <a:ext uri="{FF2B5EF4-FFF2-40B4-BE49-F238E27FC236}">
                    <a16:creationId xmlns="" xmlns:a16="http://schemas.microsoft.com/office/drawing/2014/main" xmlns:a14="http://schemas.microsoft.com/office/drawing/2010/main" id="{A2261EC2-5AED-9B4D-BDEB-5ABBEF207D8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0835" y="2593080"/>
                <a:ext cx="2218236" cy="424732"/>
              </a:xfrm>
              <a:prstGeom prst="rect">
                <a:avLst/>
              </a:prstGeom>
              <a:blipFill rotWithShape="0">
                <a:blip r:embed="rId5"/>
                <a:stretch>
                  <a:fillRect b="-10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1" name="CasellaDiTesto 9">
                <a:extLst>
                  <a:ext uri="{FF2B5EF4-FFF2-40B4-BE49-F238E27FC236}">
                    <a16:creationId xmlns="" xmlns:a16="http://schemas.microsoft.com/office/drawing/2014/main" id="{A2261EC2-5AED-9B4D-BDEB-5ABBEF207D87}"/>
                  </a:ext>
                </a:extLst>
              </p:cNvPr>
              <p:cNvSpPr txBox="1"/>
              <p:nvPr/>
            </p:nvSpPr>
            <p:spPr>
              <a:xfrm>
                <a:off x="1877876" y="3362228"/>
                <a:ext cx="2431050" cy="41351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sz="20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l-GR" sz="20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Δ</m:t>
                          </m:r>
                          <m:r>
                            <a:rPr lang="el-GR" sz="20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𝜀</m:t>
                          </m:r>
                        </m:e>
                        <m:sub>
                          <m:r>
                            <a:rPr lang="en-GB" sz="20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n-GB" sz="20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GB" sz="20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𝐶𝑆𝑅</m:t>
                          </m:r>
                        </m:sub>
                      </m:sSub>
                      <m:r>
                        <a:rPr lang="it-IT" sz="2000" b="0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GB" sz="2000" b="0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𝑔</m:t>
                      </m:r>
                      <m:r>
                        <a:rPr lang="it-IT" sz="2000" b="0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sSub>
                        <m:sSubPr>
                          <m:ctrlPr>
                            <a:rPr lang="it-IT" sz="2000" i="1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2000" i="1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  <m:sub>
                          <m:r>
                            <a:rPr lang="it-IT" sz="2000" i="1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52</m:t>
                          </m:r>
                        </m:sub>
                      </m:sSub>
                      <m:r>
                        <a:rPr lang="it-IT" sz="2000" b="0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it-IT" sz="2000" b="0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𝜃</m:t>
                      </m:r>
                      <m:r>
                        <a:rPr lang="it-IT" sz="2000" b="0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) </m:t>
                      </m:r>
                    </m:oMath>
                  </m:oMathPara>
                </a14:m>
                <a:endParaRPr lang="en-GB" sz="2000" dirty="0">
                  <a:solidFill>
                    <a:srgbClr val="0070C0"/>
                  </a:solidFill>
                </a:endParaRPr>
              </a:p>
            </p:txBody>
          </p:sp>
        </mc:Choice>
        <mc:Fallback>
          <p:sp>
            <p:nvSpPr>
              <p:cNvPr id="11" name="CasellaDiTesto 9">
                <a:extLst>
                  <a:ext uri="{FF2B5EF4-FFF2-40B4-BE49-F238E27FC236}">
                    <a16:creationId xmlns="" xmlns:a16="http://schemas.microsoft.com/office/drawing/2014/main" xmlns:a14="http://schemas.microsoft.com/office/drawing/2010/main" id="{A2261EC2-5AED-9B4D-BDEB-5ABBEF207D8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77876" y="3362228"/>
                <a:ext cx="2431050" cy="413511"/>
              </a:xfrm>
              <a:prstGeom prst="rect">
                <a:avLst/>
              </a:prstGeom>
              <a:blipFill rotWithShape="0">
                <a:blip r:embed="rId6"/>
                <a:stretch>
                  <a:fillRect b="-1343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6" name="Straight Arrow Connector 15"/>
          <p:cNvCxnSpPr/>
          <p:nvPr/>
        </p:nvCxnSpPr>
        <p:spPr bwMode="auto">
          <a:xfrm>
            <a:off x="787940" y="5787957"/>
            <a:ext cx="3048666" cy="19455"/>
          </a:xfrm>
          <a:prstGeom prst="straightConnector1">
            <a:avLst/>
          </a:prstGeom>
          <a:solidFill>
            <a:srgbClr val="00B8FF"/>
          </a:solidFill>
          <a:ln w="28575" cap="flat" cmpd="sng" algn="ctr">
            <a:solidFill>
              <a:srgbClr val="FF0000"/>
            </a:solidFill>
            <a:prstDash val="sysDot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17" name="Straight Arrow Connector 16"/>
          <p:cNvCxnSpPr/>
          <p:nvPr/>
        </p:nvCxnSpPr>
        <p:spPr bwMode="auto">
          <a:xfrm flipV="1">
            <a:off x="3817151" y="4083798"/>
            <a:ext cx="19457" cy="1691464"/>
          </a:xfrm>
          <a:prstGeom prst="straightConnector1">
            <a:avLst/>
          </a:prstGeom>
          <a:solidFill>
            <a:srgbClr val="00B8FF"/>
          </a:solidFill>
          <a:ln w="28575" cap="flat" cmpd="sng" algn="ctr">
            <a:solidFill>
              <a:srgbClr val="FF0000"/>
            </a:solidFill>
            <a:prstDash val="sysDot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19" name="TextBox 18"/>
          <p:cNvSpPr txBox="1"/>
          <p:nvPr/>
        </p:nvSpPr>
        <p:spPr>
          <a:xfrm>
            <a:off x="5566222" y="2553320"/>
            <a:ext cx="44240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>
                <a:solidFill>
                  <a:srgbClr val="FF0000"/>
                </a:solidFill>
              </a:rPr>
              <a:t>e</a:t>
            </a:r>
            <a:r>
              <a:rPr lang="en-GB" sz="2000" dirty="0" smtClean="0">
                <a:solidFill>
                  <a:srgbClr val="FF0000"/>
                </a:solidFill>
              </a:rPr>
              <a:t>mittance growth CSR in a chicane</a:t>
            </a:r>
            <a:endParaRPr lang="en-GB" sz="2000" dirty="0">
              <a:solidFill>
                <a:srgbClr val="FF00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820898" y="5347091"/>
            <a:ext cx="11743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rgbClr val="FF0000"/>
                </a:solidFill>
                <a:sym typeface="Wingdings" panose="05000000000000000000" pitchFamily="2" charset="2"/>
              </a:rPr>
              <a:t>L = 0.1 m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3817151" y="5402088"/>
            <a:ext cx="30075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rgbClr val="FF0000"/>
                </a:solidFill>
                <a:sym typeface="Symbol" panose="05050102010706020507" pitchFamily="18" charset="2"/>
              </a:rPr>
              <a:t> = </a:t>
            </a:r>
            <a:r>
              <a:rPr lang="en-GB" b="1" dirty="0" smtClean="0">
                <a:solidFill>
                  <a:srgbClr val="FF0000"/>
                </a:solidFill>
                <a:sym typeface="Wingdings" panose="05000000000000000000" pitchFamily="2" charset="2"/>
              </a:rPr>
              <a:t>5.2 </a:t>
            </a:r>
            <a:r>
              <a:rPr lang="en-GB" b="1" dirty="0" err="1" smtClean="0">
                <a:solidFill>
                  <a:srgbClr val="FF0000"/>
                </a:solidFill>
                <a:sym typeface="Wingdings" panose="05000000000000000000" pitchFamily="2" charset="2"/>
              </a:rPr>
              <a:t>deg</a:t>
            </a:r>
            <a:r>
              <a:rPr lang="en-GB" b="1" dirty="0">
                <a:solidFill>
                  <a:srgbClr val="FF0000"/>
                </a:solidFill>
                <a:sym typeface="Wingdings" panose="05000000000000000000" pitchFamily="2" charset="2"/>
              </a:rPr>
              <a:t> </a:t>
            </a:r>
            <a:r>
              <a:rPr lang="en-GB" b="1" dirty="0" smtClean="0">
                <a:solidFill>
                  <a:srgbClr val="FF0000"/>
                </a:solidFill>
                <a:sym typeface="Wingdings" panose="05000000000000000000" pitchFamily="2" charset="2"/>
              </a:rPr>
              <a:t> </a:t>
            </a:r>
            <a:r>
              <a:rPr lang="en-GB" b="1" dirty="0" err="1" smtClean="0">
                <a:solidFill>
                  <a:srgbClr val="FF0000"/>
                </a:solidFill>
                <a:sym typeface="Wingdings" panose="05000000000000000000" pitchFamily="2" charset="2"/>
              </a:rPr>
              <a:t>L</a:t>
            </a:r>
            <a:r>
              <a:rPr lang="en-GB" b="1" baseline="-25000" dirty="0" err="1" smtClean="0">
                <a:solidFill>
                  <a:srgbClr val="FF0000"/>
                </a:solidFill>
                <a:sym typeface="Wingdings" panose="05000000000000000000" pitchFamily="2" charset="2"/>
              </a:rPr>
              <a:t>dip</a:t>
            </a:r>
            <a:r>
              <a:rPr lang="en-GB" b="1" dirty="0" smtClean="0">
                <a:solidFill>
                  <a:srgbClr val="FF0000"/>
                </a:solidFill>
                <a:sym typeface="Wingdings" panose="05000000000000000000" pitchFamily="2" charset="2"/>
              </a:rPr>
              <a:t> = 0.1 m 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3962441" y="3973893"/>
            <a:ext cx="14718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rgbClr val="FF0000"/>
                </a:solidFill>
                <a:sym typeface="Symbol" panose="05050102010706020507" pitchFamily="18" charset="2"/>
              </a:rPr>
              <a:t></a:t>
            </a:r>
            <a:r>
              <a:rPr lang="en-GB" b="1" baseline="-25000" dirty="0" smtClean="0">
                <a:solidFill>
                  <a:srgbClr val="FF0000"/>
                </a:solidFill>
                <a:sym typeface="Symbol" panose="05050102010706020507" pitchFamily="18" charset="2"/>
              </a:rPr>
              <a:t>x</a:t>
            </a:r>
            <a:r>
              <a:rPr lang="en-GB" b="1" dirty="0" smtClean="0">
                <a:solidFill>
                  <a:srgbClr val="FF0000"/>
                </a:solidFill>
                <a:sym typeface="Symbol" panose="05050102010706020507" pitchFamily="18" charset="2"/>
              </a:rPr>
              <a:t> = </a:t>
            </a:r>
            <a:r>
              <a:rPr lang="en-GB" b="1" dirty="0" smtClean="0">
                <a:solidFill>
                  <a:srgbClr val="FF0000"/>
                </a:solidFill>
                <a:sym typeface="Wingdings" panose="05000000000000000000" pitchFamily="2" charset="2"/>
              </a:rPr>
              <a:t>0.05%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6736030" y="3435170"/>
            <a:ext cx="5162788" cy="2246769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Total LH length including diagnostics is </a:t>
            </a:r>
            <a:r>
              <a:rPr lang="en-GB" sz="2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 panose="05050102010706020507" pitchFamily="18" charset="2"/>
              </a:rPr>
              <a:t> </a:t>
            </a:r>
            <a:r>
              <a:rPr lang="en-GB" sz="2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1.5 m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Does not need dedicated matching quads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At least 30 keV added</a:t>
            </a:r>
            <a:endParaRPr lang="en-GB" sz="28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100634634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4">
                                            <p:bg/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4">
                                            <p:bg/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4">
                                            <p:bg/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4">
                                            <p:bg/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4">
                                            <p:bg/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4">
                                            <p:bg/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4">
                                            <p:bg/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4">
                                            <p:bg/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7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53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69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/>
      <p:bldP spid="22" grpId="0"/>
      <p:bldP spid="24" grpId="0" build="allAtOnce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fld id="{50676A47-AE3E-43A8-9ED7-4FB68546B761}" type="slidenum">
              <a:rPr lang="en-GB" smtClean="0"/>
              <a:t>11</a:t>
            </a:fld>
            <a:endParaRPr lang="en-GB"/>
          </a:p>
        </p:txBody>
      </p:sp>
      <p:sp>
        <p:nvSpPr>
          <p:cNvPr id="5" name="Rectangle 4"/>
          <p:cNvSpPr/>
          <p:nvPr/>
        </p:nvSpPr>
        <p:spPr>
          <a:xfrm>
            <a:off x="2551670" y="54501"/>
            <a:ext cx="7222525" cy="5502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09639" lvl="0" indent="-309639" algn="ctr" defTabSz="406131" fontAlgn="base">
              <a:lnSpc>
                <a:spcPct val="93000"/>
              </a:lnSpc>
              <a:spcBef>
                <a:spcPct val="0"/>
              </a:spcBef>
              <a:spcAft>
                <a:spcPts val="1282"/>
              </a:spcAft>
              <a:buClr>
                <a:srgbClr val="000000"/>
              </a:buClr>
              <a:buSzPct val="100000"/>
            </a:pPr>
            <a:r>
              <a:rPr lang="en-GB" sz="3200" kern="0" dirty="0" smtClean="0">
                <a:solidFill>
                  <a:srgbClr val="C00000"/>
                </a:solidFill>
                <a:ea typeface="ＭＳ Ｐゴシック" pitchFamily="34" charset="-128"/>
              </a:rPr>
              <a:t>Conclusions</a:t>
            </a:r>
            <a:endParaRPr lang="en-GB" sz="3200" kern="0" dirty="0">
              <a:solidFill>
                <a:srgbClr val="C00000"/>
              </a:solidFill>
              <a:ea typeface="ＭＳ Ｐゴシック" pitchFamily="34" charset="-128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67346" y="1332483"/>
            <a:ext cx="1113893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GB" sz="2400" dirty="0" smtClean="0"/>
              <a:t>Microbunching instability in </a:t>
            </a:r>
            <a:r>
              <a:rPr lang="en-GB" sz="2400" dirty="0" err="1" smtClean="0"/>
              <a:t>CompactLight</a:t>
            </a:r>
            <a:r>
              <a:rPr lang="en-GB" sz="2400" dirty="0" smtClean="0"/>
              <a:t> is not expected to be a show stopper.</a:t>
            </a:r>
          </a:p>
          <a:p>
            <a:pPr marL="342900" indent="-342900">
              <a:buFont typeface="+mj-lt"/>
              <a:buAutoNum type="arabicPeriod"/>
            </a:pPr>
            <a:endParaRPr lang="en-GB" sz="2400" dirty="0"/>
          </a:p>
          <a:p>
            <a:pPr marL="342900" indent="-342900">
              <a:buFont typeface="+mj-lt"/>
              <a:buAutoNum type="arabicPeriod"/>
            </a:pPr>
            <a:r>
              <a:rPr lang="en-GB" sz="2400" dirty="0" smtClean="0"/>
              <a:t>A laser heater is highly recommended to maximize the FEL brilliance, especially for seeded schemes.</a:t>
            </a:r>
          </a:p>
          <a:p>
            <a:pPr marL="342900" indent="-342900">
              <a:buFont typeface="+mj-lt"/>
              <a:buAutoNum type="arabicPeriod"/>
            </a:pPr>
            <a:endParaRPr lang="en-GB" sz="2400" dirty="0"/>
          </a:p>
          <a:p>
            <a:pPr marL="342900" indent="-342900">
              <a:buFont typeface="+mj-lt"/>
              <a:buAutoNum type="arabicPeriod"/>
            </a:pPr>
            <a:r>
              <a:rPr lang="en-GB" sz="2400" dirty="0" smtClean="0"/>
              <a:t>Tens’ of keV energy spread at 1 kHz are guaranteed in a 1.5 m-long insertion. </a:t>
            </a:r>
            <a:endParaRPr lang="en-GB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1651806" y="5579076"/>
            <a:ext cx="8856784" cy="461665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sz="2400" i="1" dirty="0" smtClean="0"/>
              <a:t>Thank you for Your kind attention – questions are very welcome</a:t>
            </a:r>
            <a:endParaRPr lang="en-GB" sz="2400" i="1" dirty="0"/>
          </a:p>
        </p:txBody>
      </p:sp>
    </p:spTree>
    <p:extLst>
      <p:ext uri="{BB962C8B-B14F-4D97-AF65-F5344CB8AC3E}">
        <p14:creationId xmlns:p14="http://schemas.microsoft.com/office/powerpoint/2010/main" val="2921450179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fld id="{50676A47-AE3E-43A8-9ED7-4FB68546B761}" type="slidenum">
              <a:rPr lang="en-GB" smtClean="0"/>
              <a:t>2</a:t>
            </a:fld>
            <a:endParaRPr lang="en-GB"/>
          </a:p>
        </p:txBody>
      </p:sp>
      <p:sp>
        <p:nvSpPr>
          <p:cNvPr id="52" name="Rectangle 51"/>
          <p:cNvSpPr/>
          <p:nvPr/>
        </p:nvSpPr>
        <p:spPr>
          <a:xfrm>
            <a:off x="2551670" y="54501"/>
            <a:ext cx="7222525" cy="5502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09639" lvl="0" indent="-309639" algn="ctr" defTabSz="406131" fontAlgn="base">
              <a:lnSpc>
                <a:spcPct val="93000"/>
              </a:lnSpc>
              <a:spcBef>
                <a:spcPct val="0"/>
              </a:spcBef>
              <a:spcAft>
                <a:spcPts val="1282"/>
              </a:spcAft>
              <a:buClr>
                <a:srgbClr val="000000"/>
              </a:buClr>
              <a:buSzPct val="100000"/>
            </a:pPr>
            <a:r>
              <a:rPr lang="en-GB" sz="3200" kern="0" dirty="0" smtClean="0">
                <a:solidFill>
                  <a:srgbClr val="C00000"/>
                </a:solidFill>
                <a:ea typeface="ＭＳ Ｐゴシック" pitchFamily="34" charset="-128"/>
              </a:rPr>
              <a:t>The problem</a:t>
            </a:r>
            <a:endParaRPr lang="en-GB" sz="3200" kern="0" dirty="0">
              <a:solidFill>
                <a:srgbClr val="C00000"/>
              </a:solidFill>
              <a:ea typeface="ＭＳ Ｐゴシック" pitchFamily="34" charset="-128"/>
            </a:endParaRPr>
          </a:p>
        </p:txBody>
      </p:sp>
      <p:grpSp>
        <p:nvGrpSpPr>
          <p:cNvPr id="53" name="Group 52"/>
          <p:cNvGrpSpPr/>
          <p:nvPr/>
        </p:nvGrpSpPr>
        <p:grpSpPr>
          <a:xfrm>
            <a:off x="223248" y="3346821"/>
            <a:ext cx="7362939" cy="3015454"/>
            <a:chOff x="223248" y="3706744"/>
            <a:chExt cx="7362939" cy="3015454"/>
          </a:xfrm>
        </p:grpSpPr>
        <p:grpSp>
          <p:nvGrpSpPr>
            <p:cNvPr id="54" name="Group 53"/>
            <p:cNvGrpSpPr/>
            <p:nvPr/>
          </p:nvGrpSpPr>
          <p:grpSpPr>
            <a:xfrm>
              <a:off x="223248" y="3706744"/>
              <a:ext cx="7362939" cy="3015454"/>
              <a:chOff x="223248" y="3706744"/>
              <a:chExt cx="7362939" cy="3015454"/>
            </a:xfrm>
          </p:grpSpPr>
          <p:pic>
            <p:nvPicPr>
              <p:cNvPr id="56" name="Picture 55" descr="D:\Sync\Seafile\Documents\WiP\paper Spreader EEHG\Fig3_paper_v3.jpg"/>
              <p:cNvPicPr/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469866" y="3706744"/>
                <a:ext cx="4116321" cy="3015454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57" name="TextBox 56"/>
              <p:cNvSpPr txBox="1"/>
              <p:nvPr/>
            </p:nvSpPr>
            <p:spPr>
              <a:xfrm>
                <a:off x="223248" y="4875712"/>
                <a:ext cx="3098925" cy="523220"/>
              </a:xfrm>
              <a:prstGeom prst="rect">
                <a:avLst/>
              </a:prstGeom>
              <a:solidFill>
                <a:srgbClr val="FFFF00">
                  <a:alpha val="50196"/>
                </a:srgbClr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n-GB" sz="2800" dirty="0" err="1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k</a:t>
                </a:r>
                <a:r>
                  <a:rPr lang="en-GB" sz="2800" baseline="-25000" dirty="0" err="1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FEL</a:t>
                </a:r>
                <a:r>
                  <a:rPr lang="en-GB" sz="2800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= </a:t>
                </a:r>
                <a:r>
                  <a:rPr lang="en-GB" sz="2800" i="1" dirty="0" err="1" smtClean="0">
                    <a:solidFill>
                      <a:schemeClr val="bg1">
                        <a:lumMod val="50000"/>
                      </a:schemeClr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h</a:t>
                </a:r>
                <a:r>
                  <a:rPr lang="en-GB" sz="2800" dirty="0" err="1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k</a:t>
                </a:r>
                <a:r>
                  <a:rPr lang="en-GB" sz="2800" baseline="-25000" dirty="0" err="1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seed</a:t>
                </a:r>
                <a:r>
                  <a:rPr lang="en-GB" sz="2800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</a:t>
                </a:r>
                <a:r>
                  <a:rPr lang="en-GB" sz="2800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sym typeface="Symbol" panose="05050102010706020507" pitchFamily="18" charset="2"/>
                  </a:rPr>
                  <a:t> </a:t>
                </a:r>
                <a:r>
                  <a:rPr lang="en-GB" sz="2800" i="1" dirty="0" err="1" smtClean="0">
                    <a:solidFill>
                      <a:schemeClr val="bg1">
                        <a:lumMod val="50000"/>
                      </a:schemeClr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sym typeface="Symbol" panose="05050102010706020507" pitchFamily="18" charset="2"/>
                  </a:rPr>
                  <a:t>m</a:t>
                </a:r>
                <a:r>
                  <a:rPr lang="en-GB" sz="2800" dirty="0" err="1" smtClean="0">
                    <a:solidFill>
                      <a:srgbClr val="FF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sym typeface="Symbol" panose="05050102010706020507" pitchFamily="18" charset="2"/>
                  </a:rPr>
                  <a:t>k</a:t>
                </a:r>
                <a:r>
                  <a:rPr lang="en-GB" sz="2800" baseline="-25000" dirty="0" err="1" smtClean="0">
                    <a:solidFill>
                      <a:srgbClr val="FF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sym typeface="Symbol" panose="05050102010706020507" pitchFamily="18" charset="2"/>
                  </a:rPr>
                  <a:t>ubi</a:t>
                </a:r>
                <a:endParaRPr lang="en-GB" sz="2800" baseline="-25000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</p:grpSp>
        <p:sp>
          <p:nvSpPr>
            <p:cNvPr id="55" name="TextBox 54"/>
            <p:cNvSpPr txBox="1"/>
            <p:nvPr/>
          </p:nvSpPr>
          <p:spPr>
            <a:xfrm>
              <a:off x="3952689" y="3915629"/>
              <a:ext cx="147876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b="1" i="1" dirty="0" smtClean="0"/>
                <a:t>@ FERMI</a:t>
              </a:r>
              <a:endParaRPr lang="en-GB" b="1" i="1" dirty="0"/>
            </a:p>
          </p:txBody>
        </p:sp>
      </p:grpSp>
      <p:cxnSp>
        <p:nvCxnSpPr>
          <p:cNvPr id="58" name="Straight Arrow Connector 57"/>
          <p:cNvCxnSpPr/>
          <p:nvPr/>
        </p:nvCxnSpPr>
        <p:spPr bwMode="auto">
          <a:xfrm flipV="1">
            <a:off x="1870518" y="1921406"/>
            <a:ext cx="7530948" cy="1187842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grpSp>
        <p:nvGrpSpPr>
          <p:cNvPr id="59" name="Group 58"/>
          <p:cNvGrpSpPr/>
          <p:nvPr/>
        </p:nvGrpSpPr>
        <p:grpSpPr>
          <a:xfrm>
            <a:off x="5850999" y="1683833"/>
            <a:ext cx="1672155" cy="1161061"/>
            <a:chOff x="3437874" y="2420888"/>
            <a:chExt cx="1198583" cy="909286"/>
          </a:xfrm>
        </p:grpSpPr>
        <p:sp>
          <p:nvSpPr>
            <p:cNvPr id="60" name="Cube 59"/>
            <p:cNvSpPr/>
            <p:nvPr/>
          </p:nvSpPr>
          <p:spPr bwMode="auto">
            <a:xfrm rot="10800000">
              <a:off x="3893150" y="2420888"/>
              <a:ext cx="298105" cy="706671"/>
            </a:xfrm>
            <a:prstGeom prst="cube">
              <a:avLst>
                <a:gd name="adj" fmla="val 37800"/>
              </a:avLst>
            </a:prstGeom>
            <a:solidFill>
              <a:srgbClr val="0099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isometricOffAxis1Top"/>
              <a:lightRig rig="threePt" dir="t"/>
            </a:scene3d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49263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buNone/>
                <a:tabLst/>
              </a:pPr>
              <a:endParaRPr kumimoji="0" lang="en-GB" sz="24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61" name="Cube 60"/>
            <p:cNvSpPr/>
            <p:nvPr/>
          </p:nvSpPr>
          <p:spPr bwMode="auto">
            <a:xfrm rot="10800000">
              <a:off x="3437874" y="2623503"/>
              <a:ext cx="311259" cy="706671"/>
            </a:xfrm>
            <a:prstGeom prst="cube">
              <a:avLst>
                <a:gd name="adj" fmla="val 37800"/>
              </a:avLst>
            </a:prstGeom>
            <a:solidFill>
              <a:srgbClr val="0099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isometricOffAxis1Top"/>
              <a:lightRig rig="threePt" dir="t"/>
            </a:scene3d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49263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buNone/>
                <a:tabLst/>
              </a:pPr>
              <a:endParaRPr kumimoji="0" lang="en-GB" sz="24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62" name="Cube 61"/>
            <p:cNvSpPr/>
            <p:nvPr/>
          </p:nvSpPr>
          <p:spPr bwMode="auto">
            <a:xfrm rot="10800000">
              <a:off x="3605118" y="2479487"/>
              <a:ext cx="311259" cy="706671"/>
            </a:xfrm>
            <a:prstGeom prst="cube">
              <a:avLst>
                <a:gd name="adj" fmla="val 37800"/>
              </a:avLst>
            </a:prstGeom>
            <a:solidFill>
              <a:srgbClr val="0099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isometricOffAxis1Top"/>
              <a:lightRig rig="threePt" dir="t"/>
            </a:scene3d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49263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buNone/>
                <a:tabLst/>
              </a:pPr>
              <a:endParaRPr kumimoji="0" lang="en-GB" sz="24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63" name="Cube 62"/>
            <p:cNvSpPr/>
            <p:nvPr/>
          </p:nvSpPr>
          <p:spPr bwMode="auto">
            <a:xfrm rot="10800000">
              <a:off x="4325198" y="2479487"/>
              <a:ext cx="311259" cy="706671"/>
            </a:xfrm>
            <a:prstGeom prst="cube">
              <a:avLst>
                <a:gd name="adj" fmla="val 37800"/>
              </a:avLst>
            </a:prstGeom>
            <a:solidFill>
              <a:srgbClr val="0099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isometricOffAxis1Top"/>
              <a:lightRig rig="threePt" dir="t"/>
            </a:scene3d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49263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buNone/>
                <a:tabLst/>
              </a:pPr>
              <a:endParaRPr kumimoji="0" lang="en-GB" sz="24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</p:grpSp>
      <p:grpSp>
        <p:nvGrpSpPr>
          <p:cNvPr id="64" name="Group 63"/>
          <p:cNvGrpSpPr/>
          <p:nvPr/>
        </p:nvGrpSpPr>
        <p:grpSpPr>
          <a:xfrm>
            <a:off x="1943481" y="2784670"/>
            <a:ext cx="2172873" cy="324578"/>
            <a:chOff x="3203848" y="4077072"/>
            <a:chExt cx="2172873" cy="432048"/>
          </a:xfrm>
          <a:scene3d>
            <a:camera prst="isometricOffAxis1Right"/>
            <a:lightRig rig="threePt" dir="t"/>
          </a:scene3d>
        </p:grpSpPr>
        <p:sp>
          <p:nvSpPr>
            <p:cNvPr id="65" name="Flowchart: Direct Access Storage 64"/>
            <p:cNvSpPr/>
            <p:nvPr/>
          </p:nvSpPr>
          <p:spPr>
            <a:xfrm>
              <a:off x="3203848" y="4077072"/>
              <a:ext cx="234025" cy="432048"/>
            </a:xfrm>
            <a:prstGeom prst="flowChartMagneticDrum">
              <a:avLst/>
            </a:prstGeom>
            <a:solidFill>
              <a:srgbClr val="FFC000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6" name="Flowchart: Direct Access Storage 65"/>
            <p:cNvSpPr/>
            <p:nvPr/>
          </p:nvSpPr>
          <p:spPr>
            <a:xfrm>
              <a:off x="3374184" y="4077072"/>
              <a:ext cx="234025" cy="432048"/>
            </a:xfrm>
            <a:prstGeom prst="flowChartMagneticDrum">
              <a:avLst/>
            </a:prstGeom>
            <a:solidFill>
              <a:srgbClr val="FFC000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7" name="Flowchart: Direct Access Storage 66"/>
            <p:cNvSpPr/>
            <p:nvPr/>
          </p:nvSpPr>
          <p:spPr>
            <a:xfrm>
              <a:off x="3555088" y="4077072"/>
              <a:ext cx="234025" cy="432048"/>
            </a:xfrm>
            <a:prstGeom prst="flowChartMagneticDrum">
              <a:avLst/>
            </a:prstGeom>
            <a:solidFill>
              <a:srgbClr val="FFC000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8" name="Flowchart: Direct Access Storage 67"/>
            <p:cNvSpPr/>
            <p:nvPr/>
          </p:nvSpPr>
          <p:spPr>
            <a:xfrm>
              <a:off x="3736864" y="4077072"/>
              <a:ext cx="234025" cy="432048"/>
            </a:xfrm>
            <a:prstGeom prst="flowChartMagneticDrum">
              <a:avLst/>
            </a:prstGeom>
            <a:solidFill>
              <a:srgbClr val="FFC000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9" name="Flowchart: Direct Access Storage 68"/>
            <p:cNvSpPr/>
            <p:nvPr/>
          </p:nvSpPr>
          <p:spPr>
            <a:xfrm>
              <a:off x="3907200" y="4077072"/>
              <a:ext cx="234025" cy="432048"/>
            </a:xfrm>
            <a:prstGeom prst="flowChartMagneticDrum">
              <a:avLst/>
            </a:prstGeom>
            <a:solidFill>
              <a:srgbClr val="FFC000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0" name="Flowchart: Direct Access Storage 69"/>
            <p:cNvSpPr/>
            <p:nvPr/>
          </p:nvSpPr>
          <p:spPr>
            <a:xfrm>
              <a:off x="4088104" y="4077072"/>
              <a:ext cx="234025" cy="432048"/>
            </a:xfrm>
            <a:prstGeom prst="flowChartMagneticDrum">
              <a:avLst/>
            </a:prstGeom>
            <a:solidFill>
              <a:srgbClr val="FFC000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1" name="Flowchart: Direct Access Storage 70"/>
            <p:cNvSpPr/>
            <p:nvPr/>
          </p:nvSpPr>
          <p:spPr>
            <a:xfrm>
              <a:off x="4258440" y="4077072"/>
              <a:ext cx="234025" cy="432048"/>
            </a:xfrm>
            <a:prstGeom prst="flowChartMagneticDrum">
              <a:avLst/>
            </a:prstGeom>
            <a:solidFill>
              <a:srgbClr val="FFC000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2" name="Flowchart: Direct Access Storage 71"/>
            <p:cNvSpPr/>
            <p:nvPr/>
          </p:nvSpPr>
          <p:spPr>
            <a:xfrm>
              <a:off x="4428776" y="4077072"/>
              <a:ext cx="234025" cy="432048"/>
            </a:xfrm>
            <a:prstGeom prst="flowChartMagneticDrum">
              <a:avLst/>
            </a:prstGeom>
            <a:solidFill>
              <a:srgbClr val="FFC000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3" name="Flowchart: Direct Access Storage 72"/>
            <p:cNvSpPr/>
            <p:nvPr/>
          </p:nvSpPr>
          <p:spPr>
            <a:xfrm>
              <a:off x="4609680" y="4077072"/>
              <a:ext cx="234025" cy="432048"/>
            </a:xfrm>
            <a:prstGeom prst="flowChartMagneticDrum">
              <a:avLst/>
            </a:prstGeom>
            <a:solidFill>
              <a:srgbClr val="FFC000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4" name="Flowchart: Direct Access Storage 73"/>
            <p:cNvSpPr/>
            <p:nvPr/>
          </p:nvSpPr>
          <p:spPr>
            <a:xfrm>
              <a:off x="4791456" y="4077072"/>
              <a:ext cx="234025" cy="432048"/>
            </a:xfrm>
            <a:prstGeom prst="flowChartMagneticDrum">
              <a:avLst/>
            </a:prstGeom>
            <a:solidFill>
              <a:srgbClr val="FFC000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5" name="Flowchart: Direct Access Storage 74"/>
            <p:cNvSpPr/>
            <p:nvPr/>
          </p:nvSpPr>
          <p:spPr>
            <a:xfrm>
              <a:off x="4961792" y="4077072"/>
              <a:ext cx="234025" cy="432048"/>
            </a:xfrm>
            <a:prstGeom prst="flowChartMagneticDrum">
              <a:avLst/>
            </a:prstGeom>
            <a:solidFill>
              <a:srgbClr val="FFC000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6" name="Flowchart: Direct Access Storage 75"/>
            <p:cNvSpPr/>
            <p:nvPr/>
          </p:nvSpPr>
          <p:spPr>
            <a:xfrm>
              <a:off x="5142696" y="4077072"/>
              <a:ext cx="234025" cy="432048"/>
            </a:xfrm>
            <a:prstGeom prst="flowChartMagneticDrum">
              <a:avLst/>
            </a:prstGeom>
            <a:solidFill>
              <a:srgbClr val="FFC000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77" name="TextBox 76"/>
          <p:cNvSpPr txBox="1"/>
          <p:nvPr/>
        </p:nvSpPr>
        <p:spPr>
          <a:xfrm>
            <a:off x="5662984" y="2561959"/>
            <a:ext cx="206905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</a:t>
            </a:r>
            <a:r>
              <a:rPr lang="en-GB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agnetic compressor</a:t>
            </a:r>
            <a:endParaRPr lang="en-GB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2113817" y="3212870"/>
            <a:ext cx="191476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linac</a:t>
            </a:r>
            <a:endParaRPr lang="en-GB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79" name="Group 78"/>
          <p:cNvGrpSpPr/>
          <p:nvPr/>
        </p:nvGrpSpPr>
        <p:grpSpPr>
          <a:xfrm>
            <a:off x="0" y="2545340"/>
            <a:ext cx="1961251" cy="1278930"/>
            <a:chOff x="996357" y="2764401"/>
            <a:chExt cx="1961251" cy="1278930"/>
          </a:xfrm>
        </p:grpSpPr>
        <p:pic>
          <p:nvPicPr>
            <p:cNvPr id="80" name="Picture 79"/>
            <p:cNvPicPr/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6351" r="36300" b="80229"/>
            <a:stretch/>
          </p:blipFill>
          <p:spPr bwMode="auto">
            <a:xfrm>
              <a:off x="1234315" y="2991988"/>
              <a:ext cx="1723293" cy="1051343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</p:pic>
        <p:sp>
          <p:nvSpPr>
            <p:cNvPr id="81" name="TextBox 80"/>
            <p:cNvSpPr txBox="1"/>
            <p:nvPr/>
          </p:nvSpPr>
          <p:spPr>
            <a:xfrm>
              <a:off x="996357" y="2764401"/>
              <a:ext cx="1925527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400" b="1" dirty="0">
                  <a:solidFill>
                    <a:srgbClr val="0000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d</a:t>
              </a:r>
              <a:r>
                <a:rPr lang="en-GB" sz="2400" b="1" dirty="0" smtClean="0">
                  <a:solidFill>
                    <a:srgbClr val="0000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ensity mod.</a:t>
              </a:r>
              <a:endParaRPr lang="en-GB" sz="24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grpSp>
        <p:nvGrpSpPr>
          <p:cNvPr id="82" name="Group 81"/>
          <p:cNvGrpSpPr/>
          <p:nvPr/>
        </p:nvGrpSpPr>
        <p:grpSpPr>
          <a:xfrm>
            <a:off x="3842843" y="1501020"/>
            <a:ext cx="1871444" cy="1890264"/>
            <a:chOff x="4839200" y="1720081"/>
            <a:chExt cx="1871444" cy="1890264"/>
          </a:xfrm>
        </p:grpSpPr>
        <p:pic>
          <p:nvPicPr>
            <p:cNvPr id="83" name="Picture 82"/>
            <p:cNvPicPr/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5708" t="24449" r="36300" b="41238"/>
            <a:stretch/>
          </p:blipFill>
          <p:spPr bwMode="auto">
            <a:xfrm>
              <a:off x="5030337" y="1890960"/>
              <a:ext cx="1680307" cy="1719385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</p:pic>
        <p:sp>
          <p:nvSpPr>
            <p:cNvPr id="84" name="TextBox 83"/>
            <p:cNvSpPr txBox="1"/>
            <p:nvPr/>
          </p:nvSpPr>
          <p:spPr>
            <a:xfrm>
              <a:off x="4839200" y="1720081"/>
              <a:ext cx="1864613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400" b="1" dirty="0" smtClean="0">
                  <a:solidFill>
                    <a:srgbClr val="00CC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energy mod.</a:t>
              </a:r>
              <a:endParaRPr lang="en-GB" sz="2400" b="1" dirty="0">
                <a:solidFill>
                  <a:srgbClr val="00CC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sp>
        <p:nvSpPr>
          <p:cNvPr id="85" name="Right Arrow 84"/>
          <p:cNvSpPr/>
          <p:nvPr/>
        </p:nvSpPr>
        <p:spPr bwMode="auto">
          <a:xfrm rot="21115339">
            <a:off x="2054415" y="2366359"/>
            <a:ext cx="2097780" cy="993315"/>
          </a:xfrm>
          <a:prstGeom prst="rightArrow">
            <a:avLst/>
          </a:prstGeom>
          <a:ln>
            <a:headEnd type="none" w="med" len="med"/>
            <a:tailEnd type="none" w="med" len="med"/>
          </a:ln>
          <a:extLst/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/>
            </a:pPr>
            <a:r>
              <a:rPr kumimoji="0" lang="en-GB" sz="24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ea typeface="ＭＳ Ｐゴシック" charset="0"/>
                <a:cs typeface="ＭＳ Ｐゴシック" charset="0"/>
              </a:rPr>
              <a:t>LSC</a:t>
            </a:r>
            <a:endParaRPr kumimoji="0" lang="en-GB" sz="2400" b="1" i="0" u="none" strike="noStrike" cap="none" normalizeH="0" baseline="0" dirty="0">
              <a:ln>
                <a:noFill/>
              </a:ln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86" name="Right Arrow 85"/>
          <p:cNvSpPr/>
          <p:nvPr/>
        </p:nvSpPr>
        <p:spPr bwMode="auto">
          <a:xfrm rot="21115339">
            <a:off x="5732045" y="1703509"/>
            <a:ext cx="2097780" cy="993315"/>
          </a:xfrm>
          <a:prstGeom prst="rightArrow">
            <a:avLst/>
          </a:prstGeom>
          <a:ln>
            <a:headEnd type="none" w="med" len="med"/>
            <a:tailEnd type="none" w="med" len="med"/>
          </a:ln>
          <a:extLst/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r>
              <a:rPr lang="en-GB" sz="24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ea typeface="ＭＳ Ｐゴシック" charset="0"/>
                <a:cs typeface="ＭＳ Ｐゴシック" charset="0"/>
              </a:rPr>
              <a:t>R</a:t>
            </a:r>
            <a:r>
              <a:rPr lang="en-GB" sz="2400" b="1" baseline="-250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ea typeface="ＭＳ Ｐゴシック" charset="0"/>
                <a:cs typeface="ＭＳ Ｐゴシック" charset="0"/>
              </a:rPr>
              <a:t>56</a:t>
            </a:r>
            <a:r>
              <a:rPr lang="en-GB" sz="24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ea typeface="ＭＳ Ｐゴシック" charset="0"/>
                <a:cs typeface="ＭＳ Ｐゴシック" charset="0"/>
              </a:rPr>
              <a:t>, CSR</a:t>
            </a:r>
            <a:endParaRPr kumimoji="0" lang="en-GB" sz="2400" b="1" i="0" u="none" strike="noStrike" cap="none" normalizeH="0" baseline="0" dirty="0">
              <a:ln>
                <a:noFill/>
              </a:ln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grpSp>
        <p:nvGrpSpPr>
          <p:cNvPr id="87" name="Group 86"/>
          <p:cNvGrpSpPr/>
          <p:nvPr/>
        </p:nvGrpSpPr>
        <p:grpSpPr>
          <a:xfrm>
            <a:off x="5866767" y="716552"/>
            <a:ext cx="3058048" cy="2392696"/>
            <a:chOff x="6863124" y="935613"/>
            <a:chExt cx="3058048" cy="2392696"/>
          </a:xfrm>
        </p:grpSpPr>
        <p:pic>
          <p:nvPicPr>
            <p:cNvPr id="88" name="Picture 87"/>
            <p:cNvPicPr/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1616" t="61819" r="36300" b="3540"/>
            <a:stretch/>
          </p:blipFill>
          <p:spPr bwMode="auto">
            <a:xfrm>
              <a:off x="8781005" y="1365347"/>
              <a:ext cx="1140167" cy="19629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</p:pic>
        <p:sp>
          <p:nvSpPr>
            <p:cNvPr id="89" name="TextBox 88"/>
            <p:cNvSpPr txBox="1"/>
            <p:nvPr/>
          </p:nvSpPr>
          <p:spPr>
            <a:xfrm>
              <a:off x="6863124" y="935613"/>
              <a:ext cx="249902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400" b="1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c</a:t>
              </a:r>
              <a:r>
                <a:rPr lang="en-GB" sz="2400" b="1" dirty="0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ompression &amp; amplification</a:t>
              </a:r>
              <a:endParaRPr lang="en-GB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sp>
        <p:nvSpPr>
          <p:cNvPr id="90" name="TextBox 89"/>
          <p:cNvSpPr txBox="1"/>
          <p:nvPr/>
        </p:nvSpPr>
        <p:spPr>
          <a:xfrm>
            <a:off x="959425" y="1792177"/>
            <a:ext cx="2208985" cy="461665"/>
          </a:xfrm>
          <a:prstGeom prst="rect">
            <a:avLst/>
          </a:prstGeom>
          <a:solidFill>
            <a:srgbClr val="FFFF00"/>
          </a:solidFill>
          <a:ln w="38100">
            <a:solidFill>
              <a:srgbClr val="0000FF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z="24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 panose="05050102010706020507" pitchFamily="18" charset="2"/>
              </a:rPr>
              <a:t>  </a:t>
            </a:r>
            <a:r>
              <a:rPr lang="en-GB" sz="24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 – 10 </a:t>
            </a:r>
            <a:r>
              <a:rPr lang="en-GB" sz="24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 panose="05050102010706020507" pitchFamily="18" charset="2"/>
              </a:rPr>
              <a:t>m</a:t>
            </a:r>
            <a:endParaRPr lang="en-GB" sz="2400" b="1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91" name="TextBox 90"/>
              <p:cNvSpPr txBox="1"/>
              <p:nvPr/>
            </p:nvSpPr>
            <p:spPr>
              <a:xfrm>
                <a:off x="728497" y="899614"/>
                <a:ext cx="2593676" cy="770404"/>
              </a:xfrm>
              <a:prstGeom prst="rect">
                <a:avLst/>
              </a:prstGeom>
              <a:solidFill>
                <a:srgbClr val="FFFF00"/>
              </a:solidFill>
              <a:ln w="38100">
                <a:solidFill>
                  <a:srgbClr val="0000FF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wrap="square" rtlCol="0">
                <a:spAutoFit/>
              </a:bodyPr>
              <a:lstStyle/>
              <a:p>
                <a:r>
                  <a:rPr lang="en-US" sz="2400" b="1" dirty="0" smtClean="0">
                    <a:solidFill>
                      <a:srgbClr val="0000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Peak at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800" b="1" i="1">
                            <a:solidFill>
                              <a:srgbClr val="0000FF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2800" b="1" i="1">
                                <a:solidFill>
                                  <a:srgbClr val="0000FF"/>
                                </a:solidFill>
                                <a:effectLst>
                                  <a:outerShdw blurRad="38100" dist="38100" dir="2700000" algn="tl">
                                    <a:srgbClr val="000000">
                                      <a:alpha val="43137"/>
                                    </a:srgbClr>
                                  </a:outerShdw>
                                </a:effectLst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800" b="1" i="1">
                                <a:solidFill>
                                  <a:srgbClr val="0000FF"/>
                                </a:solidFill>
                                <a:effectLst>
                                  <a:outerShdw blurRad="38100" dist="38100" dir="2700000" algn="tl">
                                    <a:srgbClr val="000000">
                                      <a:alpha val="43137"/>
                                    </a:srgbClr>
                                  </a:outerShdw>
                                </a:effectLst>
                                <a:latin typeface="Cambria Math"/>
                              </a:rPr>
                              <m:t>𝒓</m:t>
                            </m:r>
                          </m:e>
                          <m:sub>
                            <m:r>
                              <a:rPr lang="en-US" sz="2800" b="1" i="1">
                                <a:solidFill>
                                  <a:srgbClr val="0000FF"/>
                                </a:solidFill>
                                <a:effectLst>
                                  <a:outerShdw blurRad="38100" dist="38100" dir="2700000" algn="tl">
                                    <a:srgbClr val="000000">
                                      <a:alpha val="43137"/>
                                    </a:srgbClr>
                                  </a:outerShdw>
                                </a:effectLst>
                                <a:latin typeface="Cambria Math"/>
                              </a:rPr>
                              <m:t>𝒃</m:t>
                            </m:r>
                          </m:sub>
                        </m:sSub>
                        <m:r>
                          <a:rPr lang="en-US" sz="2800" b="1" i="1">
                            <a:solidFill>
                              <a:srgbClr val="0000FF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</a:rPr>
                          <m:t>𝒌</m:t>
                        </m:r>
                      </m:num>
                      <m:den>
                        <m:r>
                          <a:rPr lang="en-US" sz="2800" b="1" i="1">
                            <a:solidFill>
                              <a:srgbClr val="0000FF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</a:rPr>
                          <m:t>𝜸</m:t>
                        </m:r>
                      </m:den>
                    </m:f>
                    <m:r>
                      <a:rPr lang="en-US" sz="2800" b="1" i="1" smtClean="0">
                        <a:solidFill>
                          <a:srgbClr val="0000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/>
                      </a:rPr>
                      <m:t>≃</m:t>
                    </m:r>
                    <m:r>
                      <a:rPr lang="en-US" sz="2800" b="1" i="1" smtClean="0">
                        <a:solidFill>
                          <a:srgbClr val="0000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/>
                      </a:rPr>
                      <m:t>𝟏</m:t>
                    </m:r>
                  </m:oMath>
                </a14:m>
                <a:r>
                  <a:rPr lang="en-US" sz="2800" b="1" dirty="0" smtClean="0">
                    <a:solidFill>
                      <a:srgbClr val="0000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</a:t>
                </a:r>
                <a:endParaRPr lang="en-US" sz="2800" b="1" dirty="0">
                  <a:solidFill>
                    <a:srgbClr val="0000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</mc:Choice>
        <mc:Fallback>
          <p:sp>
            <p:nvSpPr>
              <p:cNvPr id="91" name="TextBox 9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8497" y="899614"/>
                <a:ext cx="2593676" cy="770404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  <a:ln w="38100">
                <a:solidFill>
                  <a:srgbClr val="0000FF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92" name="Group 91"/>
          <p:cNvGrpSpPr/>
          <p:nvPr/>
        </p:nvGrpSpPr>
        <p:grpSpPr>
          <a:xfrm>
            <a:off x="6072622" y="3666202"/>
            <a:ext cx="1677062" cy="1154387"/>
            <a:chOff x="9996707" y="3893828"/>
            <a:chExt cx="1677062" cy="1154387"/>
          </a:xfrm>
        </p:grpSpPr>
        <p:sp>
          <p:nvSpPr>
            <p:cNvPr id="93" name="TextBox 92"/>
            <p:cNvSpPr txBox="1"/>
            <p:nvPr/>
          </p:nvSpPr>
          <p:spPr>
            <a:xfrm>
              <a:off x="9996707" y="3893828"/>
              <a:ext cx="1677062" cy="461665"/>
            </a:xfrm>
            <a:prstGeom prst="rect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r>
                <a:rPr lang="en-GB" sz="2400" b="1" dirty="0" smtClean="0">
                  <a:solidFill>
                    <a:srgbClr val="0000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sym typeface="Symbol" panose="05050102010706020507" pitchFamily="18" charset="2"/>
                </a:rPr>
                <a:t></a:t>
              </a:r>
              <a:r>
                <a:rPr lang="en-GB" sz="2400" b="1" baseline="-25000" dirty="0" err="1" smtClean="0">
                  <a:solidFill>
                    <a:srgbClr val="0000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sym typeface="Symbol" panose="05050102010706020507" pitchFamily="18" charset="2"/>
                </a:rPr>
                <a:t>uBI</a:t>
              </a:r>
              <a:r>
                <a:rPr lang="en-GB" sz="2400" b="1" dirty="0" smtClean="0">
                  <a:solidFill>
                    <a:srgbClr val="0000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sym typeface="Symbol" panose="05050102010706020507" pitchFamily="18" charset="2"/>
                </a:rPr>
                <a:t>  </a:t>
              </a:r>
              <a:r>
                <a:rPr lang="en-GB" sz="2400" b="1" dirty="0">
                  <a:solidFill>
                    <a:srgbClr val="0000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sym typeface="Symbol" panose="05050102010706020507" pitchFamily="18" charset="2"/>
                </a:rPr>
                <a:t>4</a:t>
              </a:r>
              <a:r>
                <a:rPr lang="en-GB" sz="2400" b="1" dirty="0" smtClean="0">
                  <a:solidFill>
                    <a:srgbClr val="0000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sym typeface="Symbol" panose="05050102010706020507" pitchFamily="18" charset="2"/>
                </a:rPr>
                <a:t> m </a:t>
              </a:r>
              <a:endParaRPr lang="en-GB" sz="24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94" name="Right Arrow 93"/>
            <p:cNvSpPr/>
            <p:nvPr/>
          </p:nvSpPr>
          <p:spPr bwMode="auto">
            <a:xfrm rot="8093934">
              <a:off x="10082494" y="4548030"/>
              <a:ext cx="609600" cy="390770"/>
            </a:xfrm>
            <a:prstGeom prst="rightArrow">
              <a:avLst/>
            </a:prstGeom>
            <a:solidFill>
              <a:srgbClr val="0000FF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49263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buNone/>
                <a:tabLst/>
              </a:pPr>
              <a:endParaRPr kumimoji="0" lang="en-GB" sz="24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</p:grpSp>
      <p:grpSp>
        <p:nvGrpSpPr>
          <p:cNvPr id="95" name="Group 94"/>
          <p:cNvGrpSpPr/>
          <p:nvPr/>
        </p:nvGrpSpPr>
        <p:grpSpPr>
          <a:xfrm>
            <a:off x="3772637" y="4189819"/>
            <a:ext cx="1665841" cy="1152225"/>
            <a:chOff x="7746178" y="4681103"/>
            <a:chExt cx="1665841" cy="1152225"/>
          </a:xfrm>
        </p:grpSpPr>
        <p:sp>
          <p:nvSpPr>
            <p:cNvPr id="96" name="Right Arrow 95"/>
            <p:cNvSpPr/>
            <p:nvPr/>
          </p:nvSpPr>
          <p:spPr bwMode="auto">
            <a:xfrm rot="3891045">
              <a:off x="8835446" y="5333143"/>
              <a:ext cx="609600" cy="390770"/>
            </a:xfrm>
            <a:prstGeom prst="rightArrow">
              <a:avLst/>
            </a:prstGeom>
            <a:solidFill>
              <a:srgbClr val="00CC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49263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buNone/>
                <a:tabLst/>
              </a:pPr>
              <a:endParaRPr kumimoji="0" lang="en-GB" sz="24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97" name="TextBox 96"/>
            <p:cNvSpPr txBox="1"/>
            <p:nvPr/>
          </p:nvSpPr>
          <p:spPr>
            <a:xfrm>
              <a:off x="7746178" y="4681103"/>
              <a:ext cx="1665841" cy="461665"/>
            </a:xfrm>
            <a:prstGeom prst="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r>
                <a:rPr lang="en-GB" sz="2400" b="1" dirty="0" smtClean="0">
                  <a:solidFill>
                    <a:srgbClr val="00CC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sym typeface="Symbol" panose="05050102010706020507" pitchFamily="18" charset="2"/>
                </a:rPr>
                <a:t></a:t>
              </a:r>
              <a:r>
                <a:rPr lang="en-GB" sz="2400" b="1" baseline="-25000" dirty="0" err="1" smtClean="0">
                  <a:solidFill>
                    <a:srgbClr val="00CC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sym typeface="Symbol" panose="05050102010706020507" pitchFamily="18" charset="2"/>
                </a:rPr>
                <a:t>uBI</a:t>
              </a:r>
              <a:r>
                <a:rPr lang="en-GB" sz="2400" b="1" dirty="0" smtClean="0">
                  <a:solidFill>
                    <a:srgbClr val="00CC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sym typeface="Symbol" panose="05050102010706020507" pitchFamily="18" charset="2"/>
                </a:rPr>
                <a:t>  7 m </a:t>
              </a:r>
              <a:endParaRPr lang="en-GB" sz="2400" b="1" dirty="0">
                <a:solidFill>
                  <a:srgbClr val="00CC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cxnSp>
        <p:nvCxnSpPr>
          <p:cNvPr id="98" name="Straight Connector 97"/>
          <p:cNvCxnSpPr/>
          <p:nvPr/>
        </p:nvCxnSpPr>
        <p:spPr bwMode="auto">
          <a:xfrm>
            <a:off x="6192786" y="4710843"/>
            <a:ext cx="0" cy="1457987"/>
          </a:xfrm>
          <a:prstGeom prst="line">
            <a:avLst/>
          </a:prstGeom>
          <a:solidFill>
            <a:srgbClr val="00B8FF"/>
          </a:solidFill>
          <a:ln w="57150" cap="flat" cmpd="sng" algn="ctr">
            <a:solidFill>
              <a:srgbClr val="0000FF"/>
            </a:solidFill>
            <a:prstDash val="sysDash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99" name="Straight Connector 98"/>
          <p:cNvCxnSpPr/>
          <p:nvPr/>
        </p:nvCxnSpPr>
        <p:spPr bwMode="auto">
          <a:xfrm flipH="1">
            <a:off x="5417404" y="5317322"/>
            <a:ext cx="14050" cy="833436"/>
          </a:xfrm>
          <a:prstGeom prst="line">
            <a:avLst/>
          </a:prstGeom>
          <a:solidFill>
            <a:srgbClr val="00B8FF"/>
          </a:solidFill>
          <a:ln w="57150" cap="flat" cmpd="sng" algn="ctr">
            <a:solidFill>
              <a:srgbClr val="00B050"/>
            </a:solidFill>
            <a:prstDash val="sysDash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pic>
        <p:nvPicPr>
          <p:cNvPr id="100" name="Picture 9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055921" y="3483105"/>
            <a:ext cx="3894015" cy="268572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grpSp>
        <p:nvGrpSpPr>
          <p:cNvPr id="101" name="Group 100"/>
          <p:cNvGrpSpPr/>
          <p:nvPr/>
        </p:nvGrpSpPr>
        <p:grpSpPr>
          <a:xfrm>
            <a:off x="10064374" y="4671855"/>
            <a:ext cx="1340700" cy="755256"/>
            <a:chOff x="3733069" y="4119025"/>
            <a:chExt cx="1340700" cy="755256"/>
          </a:xfrm>
        </p:grpSpPr>
        <p:cxnSp>
          <p:nvCxnSpPr>
            <p:cNvPr id="102" name="Straight Arrow Connector 101"/>
            <p:cNvCxnSpPr/>
            <p:nvPr/>
          </p:nvCxnSpPr>
          <p:spPr bwMode="auto">
            <a:xfrm flipV="1">
              <a:off x="3733069" y="4450852"/>
              <a:ext cx="1244563" cy="423429"/>
            </a:xfrm>
            <a:prstGeom prst="straightConnector1">
              <a:avLst/>
            </a:prstGeom>
            <a:ln>
              <a:solidFill>
                <a:srgbClr val="FF0000"/>
              </a:solidFill>
              <a:headEnd type="arrow" w="med" len="med"/>
              <a:tailEnd type="none" w="med" len="med"/>
            </a:ln>
            <a:extLst/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sp>
          <p:nvSpPr>
            <p:cNvPr id="103" name="TextBox 102"/>
            <p:cNvSpPr txBox="1"/>
            <p:nvPr/>
          </p:nvSpPr>
          <p:spPr>
            <a:xfrm rot="20384575">
              <a:off x="4156530" y="4119025"/>
              <a:ext cx="91723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400" b="1" dirty="0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SASE</a:t>
              </a:r>
              <a:endParaRPr lang="en-GB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grpSp>
        <p:nvGrpSpPr>
          <p:cNvPr id="104" name="Group 103"/>
          <p:cNvGrpSpPr/>
          <p:nvPr/>
        </p:nvGrpSpPr>
        <p:grpSpPr>
          <a:xfrm>
            <a:off x="10110070" y="3070265"/>
            <a:ext cx="1839867" cy="811495"/>
            <a:chOff x="3976777" y="2790778"/>
            <a:chExt cx="1839867" cy="811495"/>
          </a:xfrm>
        </p:grpSpPr>
        <p:cxnSp>
          <p:nvCxnSpPr>
            <p:cNvPr id="105" name="Straight Arrow Connector 104"/>
            <p:cNvCxnSpPr/>
            <p:nvPr/>
          </p:nvCxnSpPr>
          <p:spPr bwMode="auto">
            <a:xfrm flipV="1">
              <a:off x="3976777" y="3005301"/>
              <a:ext cx="1761623" cy="596972"/>
            </a:xfrm>
            <a:prstGeom prst="straightConnector1">
              <a:avLst/>
            </a:prstGeom>
            <a:ln>
              <a:solidFill>
                <a:srgbClr val="FF0000"/>
              </a:solidFill>
              <a:headEnd type="arrow" w="med" len="med"/>
              <a:tailEnd type="none" w="med" len="med"/>
            </a:ln>
            <a:extLst/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sp>
          <p:nvSpPr>
            <p:cNvPr id="106" name="TextBox 105"/>
            <p:cNvSpPr txBox="1"/>
            <p:nvPr/>
          </p:nvSpPr>
          <p:spPr>
            <a:xfrm rot="20392848">
              <a:off x="3982488" y="2790778"/>
              <a:ext cx="183415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400" b="1" dirty="0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Self-seeding</a:t>
              </a:r>
              <a:endParaRPr lang="en-GB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sp>
        <p:nvSpPr>
          <p:cNvPr id="107" name="Rectangle 106"/>
          <p:cNvSpPr/>
          <p:nvPr/>
        </p:nvSpPr>
        <p:spPr>
          <a:xfrm>
            <a:off x="9693329" y="6223775"/>
            <a:ext cx="2320800" cy="276999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GB" sz="1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G. Marcus et al., PRAB 22 (2019) </a:t>
            </a:r>
            <a:endParaRPr lang="en-GB" sz="12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8" name="TextBox 107"/>
          <p:cNvSpPr txBox="1"/>
          <p:nvPr/>
        </p:nvSpPr>
        <p:spPr>
          <a:xfrm>
            <a:off x="9057889" y="758083"/>
            <a:ext cx="3033591" cy="954107"/>
          </a:xfrm>
          <a:prstGeom prst="rect">
            <a:avLst/>
          </a:prstGeom>
          <a:solidFill>
            <a:srgbClr val="FFFF00"/>
          </a:solidFill>
          <a:ln w="38100">
            <a:solidFill>
              <a:srgbClr val="FF000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q"/>
            </a:pPr>
            <a:r>
              <a:rPr lang="en-GB" sz="2400" b="1" dirty="0" smtClean="0">
                <a:solidFill>
                  <a:schemeClr val="tx1"/>
                </a:solidFill>
                <a:sym typeface="Symbol" panose="05050102010706020507" pitchFamily="18" charset="2"/>
              </a:rPr>
              <a:t></a:t>
            </a:r>
            <a:r>
              <a:rPr lang="en-GB" sz="2400" b="1" baseline="-25000" dirty="0" smtClean="0">
                <a:solidFill>
                  <a:schemeClr val="tx1"/>
                </a:solidFill>
                <a:sym typeface="Symbol" panose="05050102010706020507" pitchFamily="18" charset="2"/>
              </a:rPr>
              <a:t>,slice</a:t>
            </a:r>
            <a:r>
              <a:rPr lang="en-GB" sz="2400" b="1" dirty="0" smtClean="0">
                <a:solidFill>
                  <a:schemeClr val="tx1"/>
                </a:solidFill>
                <a:sym typeface="Symbol" panose="05050102010706020507" pitchFamily="18" charset="2"/>
              </a:rPr>
              <a:t> &gt; </a:t>
            </a:r>
            <a:r>
              <a:rPr lang="en-GB" sz="2400" b="1" baseline="-25000" dirty="0" smtClean="0">
                <a:solidFill>
                  <a:schemeClr val="tx1"/>
                </a:solidFill>
                <a:sym typeface="Symbol" panose="05050102010706020507" pitchFamily="18" charset="2"/>
              </a:rPr>
              <a:t>FEL,</a:t>
            </a:r>
          </a:p>
          <a:p>
            <a:r>
              <a:rPr lang="en-GB" sz="3200" b="1" baseline="-25000" dirty="0" smtClean="0">
                <a:solidFill>
                  <a:schemeClr val="tx1"/>
                </a:solidFill>
                <a:sym typeface="Symbol" panose="05050102010706020507" pitchFamily="18" charset="2"/>
              </a:rPr>
              <a:t>Lower FEL intensity</a:t>
            </a:r>
            <a:endParaRPr lang="en-GB" sz="2400" b="1" dirty="0">
              <a:solidFill>
                <a:schemeClr val="tx1"/>
              </a:solidFill>
            </a:endParaRPr>
          </a:p>
        </p:txBody>
      </p:sp>
      <p:sp>
        <p:nvSpPr>
          <p:cNvPr id="109" name="TextBox 108"/>
          <p:cNvSpPr txBox="1"/>
          <p:nvPr/>
        </p:nvSpPr>
        <p:spPr>
          <a:xfrm>
            <a:off x="9057889" y="1848692"/>
            <a:ext cx="3061928" cy="954107"/>
          </a:xfrm>
          <a:prstGeom prst="rect">
            <a:avLst/>
          </a:prstGeom>
          <a:solidFill>
            <a:srgbClr val="FFFF00"/>
          </a:solidFill>
          <a:ln w="38100">
            <a:solidFill>
              <a:srgbClr val="FF000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q"/>
            </a:pPr>
            <a:r>
              <a:rPr lang="en-GB" sz="2400" b="1" dirty="0" smtClean="0">
                <a:solidFill>
                  <a:schemeClr val="tx1"/>
                </a:solidFill>
                <a:sym typeface="Symbol" panose="05050102010706020507" pitchFamily="18" charset="2"/>
              </a:rPr>
              <a:t></a:t>
            </a:r>
            <a:r>
              <a:rPr lang="en-GB" sz="2400" b="1" baseline="-25000" dirty="0" smtClean="0">
                <a:solidFill>
                  <a:schemeClr val="tx1"/>
                </a:solidFill>
                <a:sym typeface="Symbol" panose="05050102010706020507" pitchFamily="18" charset="2"/>
              </a:rPr>
              <a:t>MBI</a:t>
            </a:r>
            <a:r>
              <a:rPr lang="en-GB" sz="2400" b="1" dirty="0" smtClean="0">
                <a:solidFill>
                  <a:schemeClr val="tx1"/>
                </a:solidFill>
                <a:sym typeface="Symbol" panose="05050102010706020507" pitchFamily="18" charset="2"/>
              </a:rPr>
              <a:t>  </a:t>
            </a:r>
            <a:r>
              <a:rPr lang="en-GB" sz="2400" b="1" baseline="-25000" dirty="0" err="1" smtClean="0">
                <a:solidFill>
                  <a:schemeClr val="tx1"/>
                </a:solidFill>
                <a:sym typeface="Symbol" panose="05050102010706020507" pitchFamily="18" charset="2"/>
              </a:rPr>
              <a:t>coh</a:t>
            </a:r>
            <a:r>
              <a:rPr lang="en-GB" sz="2400" b="1" baseline="-25000" dirty="0" smtClean="0">
                <a:solidFill>
                  <a:schemeClr val="tx1"/>
                </a:solidFill>
                <a:sym typeface="Symbol" panose="05050102010706020507" pitchFamily="18" charset="2"/>
              </a:rPr>
              <a:t>,</a:t>
            </a:r>
          </a:p>
          <a:p>
            <a:r>
              <a:rPr lang="en-GB" sz="3200" b="1" baseline="-25000" dirty="0" smtClean="0">
                <a:solidFill>
                  <a:schemeClr val="tx1"/>
                </a:solidFill>
                <a:sym typeface="Symbol" panose="05050102010706020507" pitchFamily="18" charset="2"/>
              </a:rPr>
              <a:t>Larger FEL bandwidth</a:t>
            </a:r>
            <a:endParaRPr lang="en-GB" sz="24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3234115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1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4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00"/>
                            </p:stCondLst>
                            <p:childTnLst>
                              <p:par>
                                <p:cTn id="7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5" grpId="0" animBg="1"/>
      <p:bldP spid="86" grpId="0" animBg="1"/>
      <p:bldP spid="90" grpId="0" animBg="1"/>
      <p:bldP spid="91" grpId="0" animBg="1"/>
      <p:bldP spid="108" grpId="0" animBg="1"/>
      <p:bldP spid="10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fld id="{50676A47-AE3E-43A8-9ED7-4FB68546B761}" type="slidenum">
              <a:rPr lang="en-GB" smtClean="0"/>
              <a:t>3</a:t>
            </a:fld>
            <a:endParaRPr lang="en-GB"/>
          </a:p>
        </p:txBody>
      </p:sp>
      <p:sp>
        <p:nvSpPr>
          <p:cNvPr id="5" name="Rectangle 4"/>
          <p:cNvSpPr/>
          <p:nvPr/>
        </p:nvSpPr>
        <p:spPr>
          <a:xfrm>
            <a:off x="2551670" y="54501"/>
            <a:ext cx="7222525" cy="5502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09639" lvl="0" indent="-309639" algn="ctr" defTabSz="406131" fontAlgn="base">
              <a:lnSpc>
                <a:spcPct val="93000"/>
              </a:lnSpc>
              <a:spcBef>
                <a:spcPct val="0"/>
              </a:spcBef>
              <a:spcAft>
                <a:spcPts val="1282"/>
              </a:spcAft>
              <a:buClr>
                <a:srgbClr val="000000"/>
              </a:buClr>
              <a:buSzPct val="100000"/>
            </a:pPr>
            <a:r>
              <a:rPr lang="en-GB" sz="3200" kern="0" dirty="0" smtClean="0">
                <a:solidFill>
                  <a:srgbClr val="C00000"/>
                </a:solidFill>
                <a:ea typeface="ＭＳ Ｐゴシック" pitchFamily="34" charset="-128"/>
              </a:rPr>
              <a:t>A solution</a:t>
            </a:r>
            <a:endParaRPr lang="en-GB" sz="3200" kern="0" dirty="0">
              <a:solidFill>
                <a:srgbClr val="C00000"/>
              </a:solidFill>
              <a:ea typeface="ＭＳ Ｐゴシック" pitchFamily="34" charset="-128"/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5093" y="1593863"/>
            <a:ext cx="3921962" cy="1342123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115093" y="688651"/>
            <a:ext cx="5392226" cy="830997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GB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 tool to increase the </a:t>
            </a:r>
            <a:r>
              <a:rPr lang="en-GB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initial </a:t>
            </a:r>
            <a:r>
              <a:rPr lang="en-GB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beam uncorrelated energy spread, </a:t>
            </a:r>
            <a:r>
              <a:rPr lang="en-GB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 panose="05050102010706020507" pitchFamily="18" charset="2"/>
              </a:rPr>
              <a:t></a:t>
            </a:r>
            <a:r>
              <a:rPr lang="en-GB" sz="2400" b="1" baseline="-25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 panose="05050102010706020507" pitchFamily="18" charset="2"/>
              </a:rPr>
              <a:t></a:t>
            </a:r>
            <a:endParaRPr lang="en-GB" sz="2400" b="1" baseline="-25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22" name="Group 21"/>
          <p:cNvGrpSpPr/>
          <p:nvPr/>
        </p:nvGrpSpPr>
        <p:grpSpPr>
          <a:xfrm>
            <a:off x="9187133" y="1596370"/>
            <a:ext cx="2863969" cy="1354968"/>
            <a:chOff x="9108157" y="1520023"/>
            <a:chExt cx="2863969" cy="1354968"/>
          </a:xfrm>
        </p:grpSpPr>
        <p:sp>
          <p:nvSpPr>
            <p:cNvPr id="23" name="Rounded Rectangle 22"/>
            <p:cNvSpPr/>
            <p:nvPr/>
          </p:nvSpPr>
          <p:spPr bwMode="auto">
            <a:xfrm>
              <a:off x="9108157" y="1520023"/>
              <a:ext cx="2863969" cy="914225"/>
            </a:xfrm>
            <a:prstGeom prst="roundRect">
              <a:avLst/>
            </a:prstGeom>
            <a:solidFill>
              <a:srgbClr val="00FF00"/>
            </a:solidFill>
            <a:ln>
              <a:headEnd type="none" w="med" len="med"/>
              <a:tailEnd type="none" w="med" len="med"/>
            </a:ln>
            <a:ex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49263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buNone/>
                <a:tabLst/>
              </a:pPr>
              <a:endParaRPr kumimoji="0" lang="en-GB" sz="24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9576949" y="2413326"/>
              <a:ext cx="201383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400" b="1" dirty="0" smtClean="0">
                  <a:solidFill>
                    <a:srgbClr val="00CC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damping</a:t>
              </a:r>
              <a:endParaRPr lang="en-GB" sz="2400" b="1" dirty="0">
                <a:solidFill>
                  <a:srgbClr val="00CC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grpSp>
        <p:nvGrpSpPr>
          <p:cNvPr id="25" name="Group 24"/>
          <p:cNvGrpSpPr/>
          <p:nvPr/>
        </p:nvGrpSpPr>
        <p:grpSpPr>
          <a:xfrm>
            <a:off x="7011222" y="1595559"/>
            <a:ext cx="2175911" cy="1368076"/>
            <a:chOff x="6932246" y="1519212"/>
            <a:chExt cx="2175911" cy="1368076"/>
          </a:xfrm>
        </p:grpSpPr>
        <p:sp>
          <p:nvSpPr>
            <p:cNvPr id="26" name="Rounded Rectangle 25"/>
            <p:cNvSpPr/>
            <p:nvPr/>
          </p:nvSpPr>
          <p:spPr bwMode="auto">
            <a:xfrm>
              <a:off x="6932246" y="1519212"/>
              <a:ext cx="2175911" cy="914225"/>
            </a:xfrm>
            <a:prstGeom prst="roundRect">
              <a:avLst/>
            </a:prstGeom>
            <a:solidFill>
              <a:srgbClr val="FF99FF"/>
            </a:solidFill>
            <a:ln>
              <a:headEnd type="none" w="med" len="med"/>
              <a:tailEnd type="none" w="med" len="med"/>
            </a:ln>
            <a:ex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49263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buNone/>
                <a:tabLst/>
              </a:pPr>
              <a:endParaRPr kumimoji="0" lang="en-GB" sz="24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6932246" y="2425623"/>
              <a:ext cx="207351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400" b="1" dirty="0" smtClean="0">
                  <a:solidFill>
                    <a:srgbClr val="FF33CC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amplification</a:t>
              </a:r>
              <a:endParaRPr lang="en-GB" sz="2400" b="1" dirty="0">
                <a:solidFill>
                  <a:srgbClr val="FF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sp>
        <p:nvSpPr>
          <p:cNvPr id="28" name="Oval 27"/>
          <p:cNvSpPr/>
          <p:nvPr/>
        </p:nvSpPr>
        <p:spPr bwMode="auto">
          <a:xfrm>
            <a:off x="11200270" y="1772587"/>
            <a:ext cx="593777" cy="554591"/>
          </a:xfrm>
          <a:prstGeom prst="ellipse">
            <a:avLst/>
          </a:prstGeom>
          <a:solidFill>
            <a:srgbClr val="FFFF00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ＭＳ Ｐゴシック" charset="0"/>
              <a:cs typeface="ＭＳ Ｐゴシック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9" name="Rectangle 28"/>
              <p:cNvSpPr/>
              <p:nvPr/>
            </p:nvSpPr>
            <p:spPr>
              <a:xfrm>
                <a:off x="4109049" y="1587745"/>
                <a:ext cx="8082951" cy="91422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GB" sz="2400">
                          <a:latin typeface="Cambria Math" panose="02040503050406030204" pitchFamily="18" charset="0"/>
                        </a:rPr>
                        <m:t>G</m:t>
                      </m:r>
                      <m:d>
                        <m:dPr>
                          <m:ctrlPr>
                            <a:rPr lang="en-GB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2400" i="1">
                              <a:latin typeface="Cambria Math" panose="02040503050406030204" pitchFamily="18" charset="0"/>
                            </a:rPr>
                            <m:t>𝑘</m:t>
                          </m:r>
                        </m:e>
                      </m:d>
                      <m:r>
                        <a:rPr lang="en-GB" sz="2400" i="0">
                          <a:latin typeface="Cambria Math" panose="02040503050406030204" pitchFamily="18" charset="0"/>
                        </a:rPr>
                        <m:t>≅</m:t>
                      </m:r>
                      <m:f>
                        <m:fPr>
                          <m:ctrlPr>
                            <a:rPr lang="en-GB" sz="24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2400" i="0">
                              <a:latin typeface="Cambria Math" panose="02040503050406030204" pitchFamily="18" charset="0"/>
                            </a:rPr>
                            <m:t>4</m:t>
                          </m:r>
                          <m:r>
                            <a:rPr lang="en-GB" sz="2400" i="1">
                              <a:latin typeface="Cambria Math" panose="02040503050406030204" pitchFamily="18" charset="0"/>
                            </a:rPr>
                            <m:t>𝜋</m:t>
                          </m:r>
                          <m:sSub>
                            <m:sSubPr>
                              <m:ctrlPr>
                                <a:rPr lang="en-GB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400" i="1">
                                  <a:latin typeface="Cambria Math" panose="02040503050406030204" pitchFamily="18" charset="0"/>
                                </a:rPr>
                                <m:t>𝐼</m:t>
                              </m:r>
                            </m:e>
                            <m:sub>
                              <m:r>
                                <a:rPr lang="en-GB" sz="2400" i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GB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400" i="1">
                                  <a:latin typeface="Cambria Math" panose="02040503050406030204" pitchFamily="18" charset="0"/>
                                </a:rPr>
                                <m:t>𝑍</m:t>
                              </m:r>
                            </m:e>
                            <m:sub>
                              <m:r>
                                <a:rPr lang="en-GB" sz="2400" i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GB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400" i="1">
                                  <a:latin typeface="Cambria Math" panose="02040503050406030204" pitchFamily="18" charset="0"/>
                                </a:rPr>
                                <m:t>𝐼</m:t>
                              </m:r>
                            </m:e>
                            <m:sub>
                              <m:r>
                                <a:rPr lang="en-GB" sz="2400" i="1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sub>
                          </m:sSub>
                        </m:den>
                      </m:f>
                      <m:r>
                        <a:rPr lang="en-GB" sz="2400" i="1">
                          <a:latin typeface="Cambria Math" panose="02040503050406030204" pitchFamily="18" charset="0"/>
                        </a:rPr>
                        <m:t>𝐶𝑘</m:t>
                      </m:r>
                      <m:d>
                        <m:dPr>
                          <m:begChr m:val="|"/>
                          <m:endChr m:val="|"/>
                          <m:ctrlPr>
                            <a:rPr lang="en-GB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GB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400" i="1"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e>
                            <m:sub>
                              <m:r>
                                <a:rPr lang="en-GB" sz="2400" i="0">
                                  <a:latin typeface="Cambria Math" panose="02040503050406030204" pitchFamily="18" charset="0"/>
                                </a:rPr>
                                <m:t>56</m:t>
                              </m:r>
                            </m:sub>
                          </m:sSub>
                        </m:e>
                      </m:d>
                      <m:d>
                        <m:dPr>
                          <m:begChr m:val="|"/>
                          <m:endChr m:val="|"/>
                          <m:ctrlPr>
                            <a:rPr lang="en-GB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nary>
                            <m:naryPr>
                              <m:grow m:val="on"/>
                              <m:subHide m:val="on"/>
                              <m:supHide m:val="on"/>
                              <m:ctrlPr>
                                <a:rPr lang="en-GB" sz="2400" i="1"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/>
                            <m:sup/>
                            <m:e>
                              <m:r>
                                <a:rPr lang="en-GB" sz="2400" i="1"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</m:e>
                          </m:nary>
                          <m:r>
                            <a:rPr lang="en-GB" sz="2400" i="1">
                              <a:latin typeface="Cambria Math" panose="02040503050406030204" pitchFamily="18" charset="0"/>
                            </a:rPr>
                            <m:t>𝑠</m:t>
                          </m:r>
                          <m:f>
                            <m:fPr>
                              <m:ctrlPr>
                                <a:rPr lang="en-GB" sz="24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GB" sz="24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2400" i="1">
                                      <a:latin typeface="Cambria Math" panose="02040503050406030204" pitchFamily="18" charset="0"/>
                                    </a:rPr>
                                    <m:t>𝑍</m:t>
                                  </m:r>
                                </m:e>
                                <m:sub>
                                  <m:r>
                                    <a:rPr lang="en-GB" sz="2400" i="1">
                                      <a:latin typeface="Cambria Math" panose="02040503050406030204" pitchFamily="18" charset="0"/>
                                    </a:rPr>
                                    <m:t>𝐿𝑆𝐶</m:t>
                                  </m:r>
                                </m:sub>
                              </m:sSub>
                              <m:d>
                                <m:dPr>
                                  <m:ctrlPr>
                                    <a:rPr lang="en-GB" sz="24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GB" sz="2400" i="1"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  <m:r>
                                    <a:rPr lang="en-GB" sz="2400" i="0">
                                      <a:latin typeface="Cambria Math" panose="02040503050406030204" pitchFamily="18" charset="0"/>
                                    </a:rPr>
                                    <m:t>;</m:t>
                                  </m:r>
                                  <m:r>
                                    <a:rPr lang="en-GB" sz="2400" i="1">
                                      <a:latin typeface="Cambria Math" panose="02040503050406030204" pitchFamily="18" charset="0"/>
                                    </a:rPr>
                                    <m:t>𝑠</m:t>
                                  </m:r>
                                </m:e>
                              </m:d>
                            </m:num>
                            <m:den>
                              <m:r>
                                <a:rPr lang="en-GB" sz="2400" i="1">
                                  <a:latin typeface="Cambria Math" panose="02040503050406030204" pitchFamily="18" charset="0"/>
                                </a:rPr>
                                <m:t>𝛾</m:t>
                              </m:r>
                              <m:d>
                                <m:dPr>
                                  <m:ctrlPr>
                                    <a:rPr lang="en-GB" sz="24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GB" sz="2400" i="1">
                                      <a:latin typeface="Cambria Math" panose="02040503050406030204" pitchFamily="18" charset="0"/>
                                    </a:rPr>
                                    <m:t>𝑠</m:t>
                                  </m:r>
                                </m:e>
                              </m:d>
                            </m:den>
                          </m:f>
                        </m:e>
                      </m:d>
                      <m:r>
                        <a:rPr lang="en-GB" sz="2400" i="1">
                          <a:latin typeface="Cambria Math" panose="02040503050406030204" pitchFamily="18" charset="0"/>
                        </a:rPr>
                        <m:t>𝑒𝑥𝑝</m:t>
                      </m:r>
                      <m:d>
                        <m:dPr>
                          <m:begChr m:val="["/>
                          <m:endChr m:val="]"/>
                          <m:ctrlPr>
                            <a:rPr lang="en-GB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2400" i="0">
                              <a:latin typeface="Cambria Math" panose="02040503050406030204" pitchFamily="18" charset="0"/>
                            </a:rPr>
                            <m:t>−</m:t>
                          </m:r>
                          <m:f>
                            <m:fPr>
                              <m:ctrlPr>
                                <a:rPr lang="en-GB" sz="24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GB" sz="2400" i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GB" sz="2400" i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den>
                          </m:f>
                          <m:sSup>
                            <m:sSupPr>
                              <m:ctrlPr>
                                <a:rPr lang="en-GB" sz="24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GB" sz="24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GB" sz="2400" i="1">
                                      <a:latin typeface="Cambria Math" panose="02040503050406030204" pitchFamily="18" charset="0"/>
                                    </a:rPr>
                                    <m:t>𝐶𝑘</m:t>
                                  </m:r>
                                  <m:sSub>
                                    <m:sSubPr>
                                      <m:ctrlPr>
                                        <a:rPr lang="en-GB" sz="24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GB" sz="2400" i="1">
                                          <a:latin typeface="Cambria Math" panose="02040503050406030204" pitchFamily="18" charset="0"/>
                                        </a:rPr>
                                        <m:t>𝑅</m:t>
                                      </m:r>
                                    </m:e>
                                    <m:sub>
                                      <m:r>
                                        <a:rPr lang="en-GB" sz="2400" i="0">
                                          <a:latin typeface="Cambria Math" panose="02040503050406030204" pitchFamily="18" charset="0"/>
                                        </a:rPr>
                                        <m:t>56</m:t>
                                      </m:r>
                                    </m:sub>
                                  </m:sSub>
                                  <m:sSub>
                                    <m:sSubPr>
                                      <m:ctrlPr>
                                        <a:rPr lang="en-GB" sz="24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GB" sz="2400" i="1">
                                          <a:latin typeface="Cambria Math" panose="02040503050406030204" pitchFamily="18" charset="0"/>
                                        </a:rPr>
                                        <m:t>𝜎</m:t>
                                      </m:r>
                                    </m:e>
                                    <m:sub>
                                      <m:r>
                                        <a:rPr lang="en-GB" sz="2400" i="1">
                                          <a:latin typeface="Cambria Math" panose="02040503050406030204" pitchFamily="18" charset="0"/>
                                        </a:rPr>
                                        <m:t>𝛿</m:t>
                                      </m:r>
                                    </m:sub>
                                  </m:sSub>
                                </m:e>
                              </m:d>
                            </m:e>
                            <m:sup>
                              <m:r>
                                <a:rPr lang="en-GB" sz="2400" i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e>
                      </m:d>
                    </m:oMath>
                  </m:oMathPara>
                </a14:m>
                <a:endParaRPr lang="en-GB" sz="2400" dirty="0"/>
              </a:p>
            </p:txBody>
          </p:sp>
        </mc:Choice>
        <mc:Fallback>
          <p:sp>
            <p:nvSpPr>
              <p:cNvPr id="29" name="Rectangle 2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09049" y="1587745"/>
                <a:ext cx="8082951" cy="914225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0" name="TextBox 29"/>
          <p:cNvSpPr txBox="1"/>
          <p:nvPr/>
        </p:nvSpPr>
        <p:spPr>
          <a:xfrm>
            <a:off x="6268922" y="1027818"/>
            <a:ext cx="540083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Gain </a:t>
            </a:r>
            <a:r>
              <a:rPr lang="en-GB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= amplification of </a:t>
            </a:r>
            <a:r>
              <a:rPr lang="en-GB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modulations</a:t>
            </a:r>
            <a:endParaRPr lang="en-GB" sz="24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41" name="Group 40"/>
          <p:cNvGrpSpPr/>
          <p:nvPr/>
        </p:nvGrpSpPr>
        <p:grpSpPr>
          <a:xfrm>
            <a:off x="205015" y="2720505"/>
            <a:ext cx="3581400" cy="2652377"/>
            <a:chOff x="205015" y="2720505"/>
            <a:chExt cx="3581400" cy="2652377"/>
          </a:xfrm>
        </p:grpSpPr>
        <p:pic>
          <p:nvPicPr>
            <p:cNvPr id="16" name="Picture 4" descr="C:\Workspace\Documents\USPAS\Lectures\Day3\LectureII\Pictures\LH_INIT.png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5015" y="3079972"/>
              <a:ext cx="3581400" cy="229291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32" name="Straight Arrow Connector 31"/>
            <p:cNvCxnSpPr/>
            <p:nvPr/>
          </p:nvCxnSpPr>
          <p:spPr bwMode="auto">
            <a:xfrm>
              <a:off x="205015" y="2720505"/>
              <a:ext cx="322652" cy="820363"/>
            </a:xfrm>
            <a:prstGeom prst="straightConnector1">
              <a:avLst/>
            </a:prstGeom>
            <a:ln w="57150">
              <a:solidFill>
                <a:srgbClr val="FFFF00"/>
              </a:solidFill>
              <a:headEnd type="oval" w="med" len="med"/>
              <a:tailEnd type="triangle" w="med" len="med"/>
            </a:ln>
            <a:extLst/>
          </p:spPr>
          <p:style>
            <a:lnRef idx="3">
              <a:schemeClr val="accent6"/>
            </a:lnRef>
            <a:fillRef idx="0">
              <a:schemeClr val="accent6"/>
            </a:fillRef>
            <a:effectRef idx="2">
              <a:schemeClr val="accent6"/>
            </a:effectRef>
            <a:fontRef idx="minor">
              <a:schemeClr val="tx1"/>
            </a:fontRef>
          </p:style>
        </p:cxnSp>
      </p:grpSp>
      <p:grpSp>
        <p:nvGrpSpPr>
          <p:cNvPr id="42" name="Group 41"/>
          <p:cNvGrpSpPr/>
          <p:nvPr/>
        </p:nvGrpSpPr>
        <p:grpSpPr>
          <a:xfrm>
            <a:off x="1506130" y="2314752"/>
            <a:ext cx="3552355" cy="3623963"/>
            <a:chOff x="1506130" y="2314752"/>
            <a:chExt cx="3552355" cy="3623963"/>
          </a:xfrm>
        </p:grpSpPr>
        <p:grpSp>
          <p:nvGrpSpPr>
            <p:cNvPr id="17" name="Group 16"/>
            <p:cNvGrpSpPr/>
            <p:nvPr/>
          </p:nvGrpSpPr>
          <p:grpSpPr>
            <a:xfrm>
              <a:off x="1506130" y="3647100"/>
              <a:ext cx="3552355" cy="2291615"/>
              <a:chOff x="4268785" y="3198000"/>
              <a:chExt cx="3552355" cy="2291615"/>
            </a:xfrm>
          </p:grpSpPr>
          <p:pic>
            <p:nvPicPr>
              <p:cNvPr id="18" name="Picture 2" descr="C:\Workspace\Documents\USPAS\Lectures\Day3\LectureII\Pictures\LH_atOTR.png"/>
              <p:cNvPicPr>
                <a:picLocks noChangeAspect="1"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268785" y="3198000"/>
                <a:ext cx="3552355" cy="2291615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mc:AlternateContent xmlns:mc="http://schemas.openxmlformats.org/markup-compatibility/2006">
            <mc:Choice xmlns:a14="http://schemas.microsoft.com/office/drawing/2010/main" Requires="a14">
              <p:sp>
                <p:nvSpPr>
                  <p:cNvPr id="19" name="TextBox 18"/>
                  <p:cNvSpPr txBox="1"/>
                  <p:nvPr/>
                </p:nvSpPr>
                <p:spPr>
                  <a:xfrm>
                    <a:off x="5259385" y="4488935"/>
                    <a:ext cx="566116" cy="461665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n-US" sz="2400" b="1" i="1" smtClean="0">
                                  <a:solidFill>
                                    <a:schemeClr val="bg1"/>
                                  </a:solidFill>
                                  <a:effectLst/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b="1" i="1">
                                  <a:solidFill>
                                    <a:schemeClr val="bg1"/>
                                  </a:solidFill>
                                  <a:effectLst/>
                                  <a:latin typeface="Cambria Math"/>
                                </a:rPr>
                                <m:t>𝝀</m:t>
                              </m:r>
                            </m:e>
                            <m:sub>
                              <m:r>
                                <a:rPr lang="en-US" sz="2400" b="1" i="1">
                                  <a:solidFill>
                                    <a:schemeClr val="bg1"/>
                                  </a:solidFill>
                                  <a:effectLst/>
                                  <a:latin typeface="Cambria Math"/>
                                </a:rPr>
                                <m:t>𝑳</m:t>
                              </m:r>
                            </m:sub>
                          </m:sSub>
                        </m:oMath>
                      </m:oMathPara>
                    </a14:m>
                    <a:endParaRPr lang="en-US" b="1" dirty="0"/>
                  </a:p>
                </p:txBody>
              </p:sp>
            </mc:Choice>
            <mc:Fallback>
              <p:sp>
                <p:nvSpPr>
                  <p:cNvPr id="19" name="TextBox 18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5259385" y="4488935"/>
                    <a:ext cx="566116" cy="461665"/>
                  </a:xfrm>
                  <a:prstGeom prst="rect">
                    <a:avLst/>
                  </a:prstGeom>
                  <a:blipFill rotWithShape="0">
                    <a:blip r:embed="rId6"/>
                    <a:stretch>
                      <a:fillRect b="-5263"/>
                    </a:stretch>
                  </a:blipFill>
                </p:spPr>
                <p:txBody>
                  <a:bodyPr/>
                  <a:lstStyle/>
                  <a:p>
                    <a:r>
                      <a:rPr lang="en-GB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cxnSp>
            <p:nvCxnSpPr>
              <p:cNvPr id="20" name="Straight Arrow Connector 19"/>
              <p:cNvCxnSpPr/>
              <p:nvPr/>
            </p:nvCxnSpPr>
            <p:spPr>
              <a:xfrm>
                <a:off x="5596901" y="4950600"/>
                <a:ext cx="228600" cy="0"/>
              </a:xfrm>
              <a:prstGeom prst="straightConnector1">
                <a:avLst/>
              </a:prstGeom>
              <a:ln w="28575">
                <a:solidFill>
                  <a:schemeClr val="bg1"/>
                </a:solidFill>
                <a:headEnd type="triangl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33" name="Straight Arrow Connector 32"/>
            <p:cNvCxnSpPr/>
            <p:nvPr/>
          </p:nvCxnSpPr>
          <p:spPr bwMode="auto">
            <a:xfrm>
              <a:off x="2525088" y="2314752"/>
              <a:ext cx="192331" cy="1676756"/>
            </a:xfrm>
            <a:prstGeom prst="straightConnector1">
              <a:avLst/>
            </a:prstGeom>
            <a:ln w="57150">
              <a:solidFill>
                <a:srgbClr val="FFFF00"/>
              </a:solidFill>
              <a:headEnd type="oval" w="med" len="med"/>
              <a:tailEnd type="triangle" w="med" len="med"/>
            </a:ln>
            <a:extLst/>
          </p:spPr>
          <p:style>
            <a:lnRef idx="3">
              <a:schemeClr val="accent6"/>
            </a:lnRef>
            <a:fillRef idx="0">
              <a:schemeClr val="accent6"/>
            </a:fillRef>
            <a:effectRef idx="2">
              <a:schemeClr val="accent6"/>
            </a:effectRef>
            <a:fontRef idx="minor">
              <a:schemeClr val="tx1"/>
            </a:fontRef>
          </p:style>
        </p:cxnSp>
      </p:grpSp>
      <p:grpSp>
        <p:nvGrpSpPr>
          <p:cNvPr id="43" name="Group 42"/>
          <p:cNvGrpSpPr/>
          <p:nvPr/>
        </p:nvGrpSpPr>
        <p:grpSpPr>
          <a:xfrm>
            <a:off x="3572350" y="2654533"/>
            <a:ext cx="3447111" cy="3691692"/>
            <a:chOff x="3572350" y="2654533"/>
            <a:chExt cx="3447111" cy="3691692"/>
          </a:xfrm>
        </p:grpSpPr>
        <p:pic>
          <p:nvPicPr>
            <p:cNvPr id="21" name="Picture 3" descr="C:\Workspace\Documents\USPAS\Lectures\Day3\LectureII\Pictures\LH_atExit.png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72350" y="3991508"/>
              <a:ext cx="3447111" cy="235471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36" name="Straight Arrow Connector 35"/>
            <p:cNvCxnSpPr/>
            <p:nvPr/>
          </p:nvCxnSpPr>
          <p:spPr bwMode="auto">
            <a:xfrm>
              <a:off x="4066400" y="2654533"/>
              <a:ext cx="636594" cy="1645093"/>
            </a:xfrm>
            <a:prstGeom prst="straightConnector1">
              <a:avLst/>
            </a:prstGeom>
            <a:ln w="57150">
              <a:solidFill>
                <a:srgbClr val="FFFF00"/>
              </a:solidFill>
              <a:headEnd type="oval" w="med" len="med"/>
              <a:tailEnd type="triangle" w="med" len="med"/>
            </a:ln>
            <a:extLst/>
          </p:spPr>
          <p:style>
            <a:lnRef idx="3">
              <a:schemeClr val="accent6"/>
            </a:lnRef>
            <a:fillRef idx="0">
              <a:schemeClr val="accent6"/>
            </a:fillRef>
            <a:effectRef idx="2">
              <a:schemeClr val="accent6"/>
            </a:effectRef>
            <a:fontRef idx="minor">
              <a:schemeClr val="tx1"/>
            </a:fontRef>
          </p:style>
        </p:cxnSp>
      </p:grpSp>
      <p:sp>
        <p:nvSpPr>
          <p:cNvPr id="39" name="TextBox 38"/>
          <p:cNvSpPr txBox="1"/>
          <p:nvPr/>
        </p:nvSpPr>
        <p:spPr>
          <a:xfrm>
            <a:off x="7183072" y="3300269"/>
            <a:ext cx="4889425" cy="22006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GB" sz="2200" dirty="0" smtClean="0"/>
              <a:t>Why in a chicane ?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200" dirty="0"/>
              <a:t>To wash out the laser </a:t>
            </a:r>
            <a:r>
              <a:rPr lang="en-GB" sz="2200" dirty="0" smtClean="0"/>
              <a:t>modulation,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sz="2200" dirty="0"/>
          </a:p>
          <a:p>
            <a:endParaRPr lang="en-GB" sz="22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200" dirty="0" smtClean="0"/>
              <a:t>For laser injection collinear to the e-beam, and extraction.</a:t>
            </a:r>
            <a:endParaRPr lang="en-GB" sz="22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0" name="Rectangle 39"/>
              <p:cNvSpPr/>
              <p:nvPr/>
            </p:nvSpPr>
            <p:spPr>
              <a:xfrm>
                <a:off x="7518968" y="4169737"/>
                <a:ext cx="3143874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lvl="1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|"/>
                          <m:ctrlPr>
                            <a:rPr lang="en-US" sz="2400" b="1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2400" b="1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b="1" i="1">
                                  <a:latin typeface="Cambria Math"/>
                                </a:rPr>
                                <m:t>𝑹</m:t>
                              </m:r>
                            </m:e>
                            <m:sub>
                              <m:r>
                                <a:rPr lang="en-US" sz="2400" b="1" i="1">
                                  <a:latin typeface="Cambria Math"/>
                                </a:rPr>
                                <m:t>𝟓𝟐</m:t>
                              </m:r>
                            </m:sub>
                          </m:sSub>
                        </m:e>
                      </m:d>
                      <m:sSub>
                        <m:sSubPr>
                          <m:ctrlPr>
                            <a:rPr lang="en-US" sz="2400" b="1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1" i="1">
                              <a:latin typeface="Cambria Math"/>
                            </a:rPr>
                            <m:t>𝝈</m:t>
                          </m:r>
                        </m:e>
                        <m:sub>
                          <m:r>
                            <a:rPr lang="en-US" sz="2400" b="1" i="1" smtClean="0">
                              <a:latin typeface="Cambria Math"/>
                            </a:rPr>
                            <m:t>𝒙</m:t>
                          </m:r>
                          <m:r>
                            <a:rPr lang="en-US" sz="2400" b="1" i="1" smtClean="0">
                              <a:latin typeface="Cambria Math"/>
                            </a:rPr>
                            <m:t>′</m:t>
                          </m:r>
                        </m:sub>
                      </m:sSub>
                      <m:r>
                        <a:rPr lang="en-US" sz="2400" b="1" i="1">
                          <a:latin typeface="Cambria Math"/>
                        </a:rPr>
                        <m:t>≫</m:t>
                      </m:r>
                      <m:sSub>
                        <m:sSubPr>
                          <m:ctrlPr>
                            <a:rPr lang="en-US" sz="2400" b="1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1" i="1">
                              <a:latin typeface="Cambria Math"/>
                            </a:rPr>
                            <m:t>𝝀</m:t>
                          </m:r>
                        </m:e>
                        <m:sub>
                          <m:r>
                            <a:rPr lang="en-US" sz="2400" b="1" i="1">
                              <a:latin typeface="Cambria Math"/>
                            </a:rPr>
                            <m:t>𝑳</m:t>
                          </m:r>
                        </m:sub>
                      </m:sSub>
                      <m:r>
                        <a:rPr lang="en-US" sz="2400" b="1" i="1">
                          <a:latin typeface="Cambria Math"/>
                        </a:rPr>
                        <m:t>/</m:t>
                      </m:r>
                      <m:r>
                        <a:rPr lang="en-US" sz="2400" b="1" i="1">
                          <a:latin typeface="Cambria Math"/>
                        </a:rPr>
                        <m:t>𝟐</m:t>
                      </m:r>
                      <m:r>
                        <a:rPr lang="en-US" sz="2400" b="1" i="1">
                          <a:latin typeface="Cambria Math"/>
                        </a:rPr>
                        <m:t>𝝅</m:t>
                      </m:r>
                    </m:oMath>
                  </m:oMathPara>
                </a14:m>
                <a:endParaRPr lang="en-US" sz="2400" b="1" dirty="0"/>
              </a:p>
            </p:txBody>
          </p:sp>
        </mc:Choice>
        <mc:Fallback>
          <p:sp>
            <p:nvSpPr>
              <p:cNvPr id="40" name="Rectangle 3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18968" y="4169737"/>
                <a:ext cx="3143874" cy="461665"/>
              </a:xfrm>
              <a:prstGeom prst="rect">
                <a:avLst/>
              </a:prstGeom>
              <a:blipFill rotWithShape="0">
                <a:blip r:embed="rId8"/>
                <a:stretch>
                  <a:fillRect b="-1973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622480258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fld id="{50676A47-AE3E-43A8-9ED7-4FB68546B761}" type="slidenum">
              <a:rPr lang="en-GB" smtClean="0"/>
              <a:t>4</a:t>
            </a:fld>
            <a:endParaRPr lang="en-GB"/>
          </a:p>
        </p:txBody>
      </p:sp>
      <p:sp>
        <p:nvSpPr>
          <p:cNvPr id="5" name="Rectangle 4"/>
          <p:cNvSpPr/>
          <p:nvPr/>
        </p:nvSpPr>
        <p:spPr>
          <a:xfrm>
            <a:off x="2551670" y="54501"/>
            <a:ext cx="7222525" cy="5502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09639" lvl="0" indent="-309639" algn="ctr" defTabSz="406131" fontAlgn="base">
              <a:lnSpc>
                <a:spcPct val="93000"/>
              </a:lnSpc>
              <a:spcBef>
                <a:spcPct val="0"/>
              </a:spcBef>
              <a:spcAft>
                <a:spcPts val="1282"/>
              </a:spcAft>
              <a:buClr>
                <a:srgbClr val="000000"/>
              </a:buClr>
              <a:buSzPct val="100000"/>
            </a:pPr>
            <a:r>
              <a:rPr lang="en-GB" sz="3200" kern="0" dirty="0" smtClean="0">
                <a:solidFill>
                  <a:srgbClr val="C00000"/>
                </a:solidFill>
                <a:ea typeface="ＭＳ Ｐゴシック" pitchFamily="34" charset="-128"/>
              </a:rPr>
              <a:t>Modelling the microbunching </a:t>
            </a:r>
            <a:r>
              <a:rPr lang="en-GB" sz="3200" kern="0" dirty="0">
                <a:solidFill>
                  <a:srgbClr val="C00000"/>
                </a:solidFill>
                <a:ea typeface="ＭＳ Ｐゴシック" pitchFamily="34" charset="-128"/>
              </a:rPr>
              <a:t>i</a:t>
            </a:r>
            <a:r>
              <a:rPr lang="en-GB" sz="3200" kern="0" dirty="0" smtClean="0">
                <a:solidFill>
                  <a:srgbClr val="C00000"/>
                </a:solidFill>
                <a:ea typeface="ＭＳ Ｐゴシック" pitchFamily="34" charset="-128"/>
              </a:rPr>
              <a:t>nstability</a:t>
            </a:r>
            <a:endParaRPr lang="en-GB" sz="3200" kern="0" dirty="0">
              <a:solidFill>
                <a:srgbClr val="C00000"/>
              </a:solidFill>
              <a:ea typeface="ＭＳ Ｐゴシック" pitchFamily="34" charset="-128"/>
            </a:endParaRPr>
          </a:p>
        </p:txBody>
      </p:sp>
      <p:pic>
        <p:nvPicPr>
          <p:cNvPr id="6" name="Picture 5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179"/>
          <a:stretch/>
        </p:blipFill>
        <p:spPr bwMode="auto">
          <a:xfrm>
            <a:off x="1060314" y="745598"/>
            <a:ext cx="9778005" cy="265122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199548" y="2848278"/>
            <a:ext cx="3506690" cy="347787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Input: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200" dirty="0"/>
              <a:t>b</a:t>
            </a:r>
            <a:r>
              <a:rPr lang="en-GB" sz="2200" dirty="0" smtClean="0"/>
              <a:t>eam parameters </a:t>
            </a:r>
            <a:r>
              <a:rPr lang="en-GB" sz="2200" dirty="0" smtClean="0"/>
              <a:t>at </a:t>
            </a:r>
            <a:r>
              <a:rPr lang="en-GB" sz="2200" dirty="0" smtClean="0">
                <a:sym typeface="Symbol" panose="05050102010706020507" pitchFamily="18" charset="2"/>
              </a:rPr>
              <a:t></a:t>
            </a:r>
            <a:r>
              <a:rPr lang="en-GB" sz="2200" dirty="0" smtClean="0"/>
              <a:t>100 MeV;</a:t>
            </a:r>
            <a:endParaRPr lang="en-GB" sz="22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200" dirty="0"/>
              <a:t>i</a:t>
            </a:r>
            <a:r>
              <a:rPr lang="en-GB" sz="2200" dirty="0" smtClean="0"/>
              <a:t>nitial SES from tracking </a:t>
            </a:r>
            <a:r>
              <a:rPr lang="en-GB" sz="2200" dirty="0" smtClean="0"/>
              <a:t>runs (2 keV @ 75 pC);</a:t>
            </a:r>
            <a:endParaRPr lang="en-GB" sz="22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200" dirty="0" smtClean="0"/>
              <a:t>Linac </a:t>
            </a:r>
            <a:r>
              <a:rPr lang="en-GB" sz="2200" dirty="0" smtClean="0"/>
              <a:t>gradients;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200" dirty="0" smtClean="0"/>
              <a:t>Compression factors (bunch core);</a:t>
            </a:r>
            <a:endParaRPr lang="en-GB" sz="22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200" dirty="0" smtClean="0"/>
              <a:t>Emittance and average </a:t>
            </a:r>
            <a:r>
              <a:rPr lang="en-GB" sz="2200" dirty="0" smtClean="0"/>
              <a:t>betatron </a:t>
            </a:r>
            <a:r>
              <a:rPr lang="en-GB" sz="2200" dirty="0" smtClean="0"/>
              <a:t>functions.</a:t>
            </a:r>
            <a:endParaRPr lang="en-GB" sz="2200" dirty="0"/>
          </a:p>
        </p:txBody>
      </p:sp>
      <p:sp>
        <p:nvSpPr>
          <p:cNvPr id="8" name="TextBox 7"/>
          <p:cNvSpPr txBox="1"/>
          <p:nvPr/>
        </p:nvSpPr>
        <p:spPr>
          <a:xfrm>
            <a:off x="4531247" y="3088177"/>
            <a:ext cx="3906181" cy="2462213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Collective effects:</a:t>
            </a:r>
            <a:endParaRPr lang="en-GB" sz="22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200" dirty="0" smtClean="0"/>
              <a:t>1.5-D LSC </a:t>
            </a:r>
            <a:r>
              <a:rPr lang="en-GB" sz="2200" dirty="0" smtClean="0"/>
              <a:t>and </a:t>
            </a:r>
            <a:r>
              <a:rPr lang="en-GB" sz="2200" dirty="0" smtClean="0"/>
              <a:t>CSR impedance;</a:t>
            </a:r>
            <a:endParaRPr lang="en-GB" sz="22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200" dirty="0"/>
              <a:t>2</a:t>
            </a:r>
            <a:r>
              <a:rPr lang="en-GB" sz="2200" dirty="0" smtClean="0"/>
              <a:t>-D </a:t>
            </a:r>
            <a:r>
              <a:rPr lang="en-GB" sz="2200" dirty="0"/>
              <a:t>l</a:t>
            </a:r>
            <a:r>
              <a:rPr lang="en-GB" sz="2200" dirty="0" smtClean="0"/>
              <a:t>aser heater;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200" dirty="0" err="1" smtClean="0"/>
              <a:t>Intrabeam</a:t>
            </a:r>
            <a:r>
              <a:rPr lang="en-GB" sz="2200" dirty="0" smtClean="0"/>
              <a:t> scattering;</a:t>
            </a:r>
            <a:endParaRPr lang="en-GB" sz="22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200" dirty="0"/>
              <a:t>t</a:t>
            </a:r>
            <a:r>
              <a:rPr lang="en-GB" sz="2200" dirty="0" smtClean="0"/>
              <a:t>ransverse and longitudinal Landau damping.</a:t>
            </a:r>
            <a:endParaRPr lang="en-GB" sz="2200" dirty="0"/>
          </a:p>
        </p:txBody>
      </p:sp>
      <p:sp>
        <p:nvSpPr>
          <p:cNvPr id="9" name="TextBox 8"/>
          <p:cNvSpPr txBox="1"/>
          <p:nvPr/>
        </p:nvSpPr>
        <p:spPr>
          <a:xfrm>
            <a:off x="9214513" y="3596009"/>
            <a:ext cx="2906860" cy="144655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Output: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200" dirty="0" smtClean="0"/>
              <a:t>spectral gain;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200" dirty="0" smtClean="0"/>
              <a:t>energy modulation;</a:t>
            </a:r>
            <a:endParaRPr lang="en-GB" sz="22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200" dirty="0" smtClean="0"/>
              <a:t>SES (equivalent)</a:t>
            </a:r>
            <a:endParaRPr lang="en-GB" sz="2200" dirty="0"/>
          </a:p>
        </p:txBody>
      </p:sp>
      <p:sp>
        <p:nvSpPr>
          <p:cNvPr id="10" name="Right Arrow 9"/>
          <p:cNvSpPr/>
          <p:nvPr/>
        </p:nvSpPr>
        <p:spPr bwMode="auto">
          <a:xfrm>
            <a:off x="3832222" y="3847491"/>
            <a:ext cx="620965" cy="943583"/>
          </a:xfrm>
          <a:prstGeom prst="rightArrow">
            <a:avLst/>
          </a:prstGeom>
          <a:ln>
            <a:headEnd type="none" w="med" len="med"/>
            <a:tailEnd type="none" w="med" len="med"/>
          </a:ln>
          <a:ex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1" name="Right Arrow 10"/>
          <p:cNvSpPr/>
          <p:nvPr/>
        </p:nvSpPr>
        <p:spPr bwMode="auto">
          <a:xfrm>
            <a:off x="8515488" y="3786783"/>
            <a:ext cx="620965" cy="943583"/>
          </a:xfrm>
          <a:prstGeom prst="rightArrow">
            <a:avLst/>
          </a:prstGeom>
          <a:ln>
            <a:headEnd type="none" w="med" len="med"/>
            <a:tailEnd type="none" w="med" len="med"/>
          </a:ln>
          <a:ex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83669717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fld id="{50676A47-AE3E-43A8-9ED7-4FB68546B761}" type="slidenum">
              <a:rPr lang="en-GB" smtClean="0"/>
              <a:t>5</a:t>
            </a:fld>
            <a:endParaRPr lang="en-GB"/>
          </a:p>
        </p:txBody>
      </p:sp>
      <p:sp>
        <p:nvSpPr>
          <p:cNvPr id="5" name="Rectangle 4"/>
          <p:cNvSpPr/>
          <p:nvPr/>
        </p:nvSpPr>
        <p:spPr>
          <a:xfrm>
            <a:off x="2551670" y="54501"/>
            <a:ext cx="7222525" cy="5502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09639" lvl="0" indent="-309639" algn="ctr" defTabSz="406131" fontAlgn="base">
              <a:lnSpc>
                <a:spcPct val="93000"/>
              </a:lnSpc>
              <a:spcBef>
                <a:spcPct val="0"/>
              </a:spcBef>
              <a:spcAft>
                <a:spcPts val="1282"/>
              </a:spcAft>
              <a:buClr>
                <a:srgbClr val="000000"/>
              </a:buClr>
              <a:buSzPct val="100000"/>
            </a:pPr>
            <a:r>
              <a:rPr lang="en-GB" sz="3200" kern="0" dirty="0" smtClean="0">
                <a:solidFill>
                  <a:srgbClr val="C00000"/>
                </a:solidFill>
                <a:ea typeface="ＭＳ Ｐゴシック" pitchFamily="34" charset="-128"/>
              </a:rPr>
              <a:t>Do we really need a LH ?</a:t>
            </a:r>
            <a:endParaRPr lang="en-GB" sz="3200" kern="0" dirty="0">
              <a:solidFill>
                <a:srgbClr val="C00000"/>
              </a:solidFill>
              <a:ea typeface="ＭＳ Ｐゴシック" pitchFamily="34" charset="-128"/>
            </a:endParaRPr>
          </a:p>
        </p:txBody>
      </p:sp>
      <p:pic>
        <p:nvPicPr>
          <p:cNvPr id="6" name="Immagine 4" descr="Immagine che contiene testo, mappa&#10;&#10;Descrizione generata automaticamente">
            <a:extLst>
              <a:ext uri="{FF2B5EF4-FFF2-40B4-BE49-F238E27FC236}">
                <a16:creationId xmlns="" xmlns:a16="http://schemas.microsoft.com/office/drawing/2014/main" id="{CFBA788A-5054-7D43-A031-5B5619422E3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0" y="2412458"/>
            <a:ext cx="5324451" cy="3993338"/>
          </a:xfrm>
          <a:prstGeom prst="rect">
            <a:avLst/>
          </a:prstGeom>
        </p:spPr>
      </p:pic>
      <p:pic>
        <p:nvPicPr>
          <p:cNvPr id="7" name="Immagine 6" descr="Immagine che contiene testo, mappa&#10;&#10;Descrizione generata automaticamente">
            <a:extLst>
              <a:ext uri="{FF2B5EF4-FFF2-40B4-BE49-F238E27FC236}">
                <a16:creationId xmlns="" xmlns:a16="http://schemas.microsoft.com/office/drawing/2014/main" id="{54A4C768-4A37-5942-91BA-F7E0A889607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587" y="2431913"/>
            <a:ext cx="5283200" cy="3962400"/>
          </a:xfrm>
          <a:prstGeom prst="rect">
            <a:avLst/>
          </a:prstGeom>
        </p:spPr>
      </p:pic>
      <p:pic>
        <p:nvPicPr>
          <p:cNvPr id="94" name="Picture 93"/>
          <p:cNvPicPr>
            <a:picLocks noChangeAspect="1"/>
          </p:cNvPicPr>
          <p:nvPr/>
        </p:nvPicPr>
        <p:blipFill rotWithShape="1">
          <a:blip r:embed="rId4"/>
          <a:srcRect b="34332"/>
          <a:stretch/>
        </p:blipFill>
        <p:spPr>
          <a:xfrm>
            <a:off x="970676" y="731238"/>
            <a:ext cx="10384512" cy="1408847"/>
          </a:xfrm>
          <a:prstGeom prst="rect">
            <a:avLst/>
          </a:prstGeom>
        </p:spPr>
      </p:pic>
      <p:cxnSp>
        <p:nvCxnSpPr>
          <p:cNvPr id="97" name="Straight Arrow Connector 96"/>
          <p:cNvCxnSpPr/>
          <p:nvPr/>
        </p:nvCxnSpPr>
        <p:spPr bwMode="auto">
          <a:xfrm flipH="1">
            <a:off x="4902740" y="1602797"/>
            <a:ext cx="1279650" cy="1247407"/>
          </a:xfrm>
          <a:prstGeom prst="straightConnector1">
            <a:avLst/>
          </a:prstGeom>
          <a:ln w="57150">
            <a:solidFill>
              <a:srgbClr val="FFFF00"/>
            </a:solidFill>
            <a:headEnd type="oval" w="med" len="med"/>
            <a:tailEnd type="triangle" w="med" len="med"/>
          </a:ln>
          <a:extLst/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00" name="Straight Arrow Connector 99"/>
          <p:cNvCxnSpPr/>
          <p:nvPr/>
        </p:nvCxnSpPr>
        <p:spPr bwMode="auto">
          <a:xfrm>
            <a:off x="6638158" y="1172514"/>
            <a:ext cx="1417849" cy="1827140"/>
          </a:xfrm>
          <a:prstGeom prst="straightConnector1">
            <a:avLst/>
          </a:prstGeom>
          <a:ln w="57150">
            <a:solidFill>
              <a:srgbClr val="FFFF00"/>
            </a:solidFill>
            <a:headEnd type="oval" w="med" len="med"/>
            <a:tailEnd type="triangle" w="med" len="med"/>
          </a:ln>
          <a:extLst/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05" name="TextBox 104"/>
          <p:cNvSpPr txBox="1"/>
          <p:nvPr/>
        </p:nvSpPr>
        <p:spPr>
          <a:xfrm>
            <a:off x="1217933" y="2233995"/>
            <a:ext cx="3809697" cy="461665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GB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 panose="05050102010706020507" pitchFamily="18" charset="2"/>
              </a:rPr>
              <a:t>HX FEL: 4 kA @ 5.5 GeV</a:t>
            </a:r>
            <a:endParaRPr lang="en-GB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6" name="TextBox 105"/>
          <p:cNvSpPr txBox="1"/>
          <p:nvPr/>
        </p:nvSpPr>
        <p:spPr>
          <a:xfrm>
            <a:off x="7878163" y="2201080"/>
            <a:ext cx="3792064" cy="461665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GB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 panose="05050102010706020507" pitchFamily="18" charset="2"/>
              </a:rPr>
              <a:t>SX FEL: 4 kA @ 1.9 GeV</a:t>
            </a:r>
            <a:endParaRPr lang="en-GB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121669177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fld id="{50676A47-AE3E-43A8-9ED7-4FB68546B761}" type="slidenum">
              <a:rPr lang="en-GB" smtClean="0"/>
              <a:t>6</a:t>
            </a:fld>
            <a:endParaRPr lang="en-GB"/>
          </a:p>
        </p:txBody>
      </p:sp>
      <p:sp>
        <p:nvSpPr>
          <p:cNvPr id="5" name="Rectangle 4"/>
          <p:cNvSpPr/>
          <p:nvPr/>
        </p:nvSpPr>
        <p:spPr>
          <a:xfrm>
            <a:off x="2551670" y="54501"/>
            <a:ext cx="7222525" cy="5502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09639" lvl="0" indent="-309639" algn="ctr" defTabSz="406131" fontAlgn="base">
              <a:lnSpc>
                <a:spcPct val="93000"/>
              </a:lnSpc>
              <a:spcBef>
                <a:spcPct val="0"/>
              </a:spcBef>
              <a:spcAft>
                <a:spcPts val="1282"/>
              </a:spcAft>
              <a:buClr>
                <a:srgbClr val="000000"/>
              </a:buClr>
              <a:buSzPct val="100000"/>
            </a:pPr>
            <a:r>
              <a:rPr lang="en-GB" sz="3200" kern="0" dirty="0" smtClean="0">
                <a:solidFill>
                  <a:srgbClr val="C00000"/>
                </a:solidFill>
                <a:ea typeface="ＭＳ Ｐゴシック" pitchFamily="34" charset="-128"/>
              </a:rPr>
              <a:t>A closer look to the energy spread</a:t>
            </a:r>
            <a:endParaRPr lang="en-GB" sz="3200" kern="0" dirty="0">
              <a:solidFill>
                <a:srgbClr val="C00000"/>
              </a:solidFill>
              <a:ea typeface="ＭＳ Ｐゴシック" pitchFamily="34" charset="-128"/>
            </a:endParaRPr>
          </a:p>
        </p:txBody>
      </p:sp>
      <p:pic>
        <p:nvPicPr>
          <p:cNvPr id="6" name="Immagine 4" descr="Immagine che contiene mappa, testo&#10;&#10;Descrizione generata automaticamente">
            <a:extLst>
              <a:ext uri="{FF2B5EF4-FFF2-40B4-BE49-F238E27FC236}">
                <a16:creationId xmlns:a16="http://schemas.microsoft.com/office/drawing/2014/main" xmlns="" id="{0C9B5FFC-59A9-8944-9671-A3D78E87009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447" y="1380901"/>
            <a:ext cx="5280000" cy="3960000"/>
          </a:xfrm>
          <a:prstGeom prst="rect">
            <a:avLst/>
          </a:prstGeom>
        </p:spPr>
      </p:pic>
      <p:sp>
        <p:nvSpPr>
          <p:cNvPr id="7" name="CasellaDiTesto 17">
            <a:extLst>
              <a:ext uri="{FF2B5EF4-FFF2-40B4-BE49-F238E27FC236}">
                <a16:creationId xmlns:a16="http://schemas.microsoft.com/office/drawing/2014/main" xmlns="" id="{44B1BAE6-F045-D347-924C-06F983F1E42D}"/>
              </a:ext>
            </a:extLst>
          </p:cNvPr>
          <p:cNvSpPr txBox="1"/>
          <p:nvPr/>
        </p:nvSpPr>
        <p:spPr>
          <a:xfrm>
            <a:off x="167380" y="805694"/>
            <a:ext cx="5995552" cy="461665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GB" sz="2400" b="1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SX FEL:</a:t>
            </a:r>
            <a:r>
              <a:rPr lang="en-GB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SES vs. </a:t>
            </a:r>
            <a:r>
              <a:rPr lang="en-GB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LH at </a:t>
            </a:r>
            <a:r>
              <a:rPr lang="en-GB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spreader </a:t>
            </a:r>
            <a:r>
              <a:rPr lang="en-GB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end</a:t>
            </a:r>
          </a:p>
        </p:txBody>
      </p:sp>
      <p:sp>
        <p:nvSpPr>
          <p:cNvPr id="8" name="CasellaDiTesto 17">
            <a:extLst>
              <a:ext uri="{FF2B5EF4-FFF2-40B4-BE49-F238E27FC236}">
                <a16:creationId xmlns:a16="http://schemas.microsoft.com/office/drawing/2014/main" xmlns="" id="{44B1BAE6-F045-D347-924C-06F983F1E42D}"/>
              </a:ext>
            </a:extLst>
          </p:cNvPr>
          <p:cNvSpPr txBox="1"/>
          <p:nvPr/>
        </p:nvSpPr>
        <p:spPr>
          <a:xfrm>
            <a:off x="6602070" y="805694"/>
            <a:ext cx="5412059" cy="461665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GB" sz="2400" b="1" i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</a:t>
            </a:r>
            <a:r>
              <a:rPr lang="en-GB" sz="2400" b="1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X FEL:</a:t>
            </a:r>
            <a:r>
              <a:rPr lang="en-GB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SES vs. </a:t>
            </a:r>
            <a:r>
              <a:rPr lang="en-GB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LH at </a:t>
            </a:r>
            <a:r>
              <a:rPr lang="en-GB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linac </a:t>
            </a:r>
            <a:r>
              <a:rPr lang="en-GB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end</a:t>
            </a:r>
          </a:p>
        </p:txBody>
      </p:sp>
      <p:pic>
        <p:nvPicPr>
          <p:cNvPr id="9" name="Immagine 7">
            <a:extLst>
              <a:ext uri="{FF2B5EF4-FFF2-40B4-BE49-F238E27FC236}">
                <a16:creationId xmlns:a16="http://schemas.microsoft.com/office/drawing/2014/main" xmlns="" id="{EE07CB49-9D00-B64A-AD4D-E4E8DAC36A8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2070" y="1378501"/>
            <a:ext cx="5283200" cy="3962400"/>
          </a:xfrm>
          <a:prstGeom prst="rect">
            <a:avLst/>
          </a:prstGeom>
        </p:spPr>
      </p:pic>
      <p:cxnSp>
        <p:nvCxnSpPr>
          <p:cNvPr id="11" name="Straight Connector 10"/>
          <p:cNvCxnSpPr/>
          <p:nvPr/>
        </p:nvCxnSpPr>
        <p:spPr bwMode="auto">
          <a:xfrm flipH="1">
            <a:off x="1877438" y="1731518"/>
            <a:ext cx="3029187" cy="3161490"/>
          </a:xfrm>
          <a:prstGeom prst="line">
            <a:avLst/>
          </a:prstGeom>
          <a:solidFill>
            <a:srgbClr val="00B8FF"/>
          </a:solidFill>
          <a:ln w="38100" cap="flat" cmpd="sng" algn="ctr">
            <a:solidFill>
              <a:schemeClr val="tx1"/>
            </a:solidFill>
            <a:prstDash val="sysDash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13" name="Straight Connector 12"/>
          <p:cNvCxnSpPr/>
          <p:nvPr/>
        </p:nvCxnSpPr>
        <p:spPr bwMode="auto">
          <a:xfrm flipH="1">
            <a:off x="8180965" y="1945526"/>
            <a:ext cx="3249037" cy="2918298"/>
          </a:xfrm>
          <a:prstGeom prst="line">
            <a:avLst/>
          </a:prstGeom>
          <a:solidFill>
            <a:srgbClr val="00B8FF"/>
          </a:solidFill>
          <a:ln w="38100" cap="flat" cmpd="sng" algn="ctr">
            <a:solidFill>
              <a:schemeClr val="tx1"/>
            </a:solidFill>
            <a:prstDash val="sysDash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19" name="Straight Connector 18"/>
          <p:cNvCxnSpPr/>
          <p:nvPr/>
        </p:nvCxnSpPr>
        <p:spPr bwMode="auto">
          <a:xfrm flipH="1">
            <a:off x="3054486" y="1692606"/>
            <a:ext cx="19454" cy="3298877"/>
          </a:xfrm>
          <a:prstGeom prst="line">
            <a:avLst/>
          </a:prstGeom>
          <a:solidFill>
            <a:srgbClr val="00B8FF"/>
          </a:solidFill>
          <a:ln w="28575" cap="flat" cmpd="sng" algn="ctr">
            <a:solidFill>
              <a:srgbClr val="00B050"/>
            </a:solidFill>
            <a:prstDash val="lgDashDot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21" name="Straight Connector 20"/>
          <p:cNvCxnSpPr/>
          <p:nvPr/>
        </p:nvCxnSpPr>
        <p:spPr bwMode="auto">
          <a:xfrm flipH="1">
            <a:off x="9719497" y="1594131"/>
            <a:ext cx="19454" cy="3298877"/>
          </a:xfrm>
          <a:prstGeom prst="line">
            <a:avLst/>
          </a:prstGeom>
          <a:solidFill>
            <a:srgbClr val="00B8FF"/>
          </a:solidFill>
          <a:ln w="28575" cap="flat" cmpd="sng" algn="ctr">
            <a:solidFill>
              <a:srgbClr val="00B050"/>
            </a:solidFill>
            <a:prstDash val="lgDashDot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22" name="TextBox 21"/>
          <p:cNvSpPr txBox="1"/>
          <p:nvPr/>
        </p:nvSpPr>
        <p:spPr>
          <a:xfrm>
            <a:off x="1429966" y="5492427"/>
            <a:ext cx="8912379" cy="830997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GB" sz="2400" dirty="0" smtClean="0"/>
              <a:t>The linear trend (</a:t>
            </a:r>
            <a:r>
              <a:rPr lang="en-GB" sz="2400" b="1" dirty="0" smtClean="0">
                <a:solidFill>
                  <a:schemeClr val="tx1"/>
                </a:solidFill>
              </a:rPr>
              <a:t>---</a:t>
            </a:r>
            <a:r>
              <a:rPr lang="en-GB" sz="2400" dirty="0" smtClean="0"/>
              <a:t>) corresponds to MBI fully damped. </a:t>
            </a:r>
          </a:p>
          <a:p>
            <a:r>
              <a:rPr lang="en-GB" sz="2400" dirty="0" smtClean="0"/>
              <a:t>Deviation from it (</a:t>
            </a:r>
            <a:r>
              <a:rPr lang="en-GB" sz="2400" b="1" dirty="0" smtClean="0">
                <a:solidFill>
                  <a:srgbClr val="00B050"/>
                </a:solidFill>
              </a:rPr>
              <a:t>-.-.-</a:t>
            </a:r>
            <a:r>
              <a:rPr lang="en-GB" sz="2400" dirty="0" smtClean="0"/>
              <a:t>) sets the minimum LH level for damping. </a:t>
            </a:r>
            <a:endParaRPr lang="en-GB" sz="2400" dirty="0"/>
          </a:p>
        </p:txBody>
      </p:sp>
      <p:sp>
        <p:nvSpPr>
          <p:cNvPr id="23" name="TextBox 22"/>
          <p:cNvSpPr txBox="1"/>
          <p:nvPr/>
        </p:nvSpPr>
        <p:spPr>
          <a:xfrm>
            <a:off x="3734591" y="3243569"/>
            <a:ext cx="4450695" cy="181588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GB" sz="2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Although not essential for lasing, LH is highly recommended for an optimized brilliance</a:t>
            </a:r>
            <a:endParaRPr lang="en-GB" sz="28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734237183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fld id="{50676A47-AE3E-43A8-9ED7-4FB68546B761}" type="slidenum">
              <a:rPr lang="en-GB" smtClean="0"/>
              <a:t>7</a:t>
            </a:fld>
            <a:endParaRPr lang="en-GB"/>
          </a:p>
        </p:txBody>
      </p:sp>
      <p:sp>
        <p:nvSpPr>
          <p:cNvPr id="6" name="TextBox 5"/>
          <p:cNvSpPr txBox="1"/>
          <p:nvPr/>
        </p:nvSpPr>
        <p:spPr>
          <a:xfrm>
            <a:off x="163502" y="696396"/>
            <a:ext cx="11667970" cy="54954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4000"/>
              </a:lnSpc>
            </a:pPr>
            <a:r>
              <a:rPr lang="en-GB" sz="2200" dirty="0" smtClean="0">
                <a:solidFill>
                  <a:srgbClr val="FF0000"/>
                </a:solidFill>
              </a:rPr>
              <a:t>Beam energy:</a:t>
            </a:r>
            <a:endParaRPr lang="en-GB" sz="2200" dirty="0" smtClean="0">
              <a:solidFill>
                <a:srgbClr val="FF0000"/>
              </a:solidFill>
            </a:endParaRPr>
          </a:p>
          <a:p>
            <a:pPr marL="622300" indent="-261938">
              <a:lnSpc>
                <a:spcPct val="114000"/>
              </a:lnSpc>
              <a:buFont typeface="Wingdings" panose="05000000000000000000" pitchFamily="2" charset="2"/>
              <a:buChar char="§"/>
            </a:pPr>
            <a:r>
              <a:rPr lang="en-GB" sz="2200" dirty="0" smtClean="0"/>
              <a:t>at </a:t>
            </a:r>
            <a:r>
              <a:rPr lang="en-GB" sz="2200" dirty="0" smtClean="0"/>
              <a:t>as </a:t>
            </a:r>
            <a:r>
              <a:rPr lang="en-GB" sz="2200" i="1" dirty="0" smtClean="0"/>
              <a:t>low energy</a:t>
            </a:r>
            <a:r>
              <a:rPr lang="en-GB" sz="2200" dirty="0" smtClean="0"/>
              <a:t> as possible </a:t>
            </a:r>
            <a:r>
              <a:rPr lang="en-GB" sz="2200" dirty="0" smtClean="0"/>
              <a:t>since damping </a:t>
            </a:r>
            <a:r>
              <a:rPr lang="en-GB" sz="2200" dirty="0" smtClean="0">
                <a:sym typeface="Symbol" panose="05050102010706020507" pitchFamily="18" charset="2"/>
              </a:rPr>
              <a:t> E</a:t>
            </a:r>
            <a:r>
              <a:rPr lang="en-GB" sz="2200" baseline="-25000" dirty="0" smtClean="0">
                <a:sym typeface="Symbol" panose="05050102010706020507" pitchFamily="18" charset="2"/>
              </a:rPr>
              <a:t>LH</a:t>
            </a:r>
            <a:r>
              <a:rPr lang="en-GB" sz="2200" dirty="0" smtClean="0">
                <a:sym typeface="Symbol" panose="05050102010706020507" pitchFamily="18" charset="2"/>
              </a:rPr>
              <a:t>/E</a:t>
            </a:r>
            <a:r>
              <a:rPr lang="en-GB" sz="2200" baseline="-25000" dirty="0" smtClean="0">
                <a:sym typeface="Symbol" panose="05050102010706020507" pitchFamily="18" charset="2"/>
              </a:rPr>
              <a:t>0</a:t>
            </a:r>
            <a:r>
              <a:rPr lang="en-GB" sz="2200" dirty="0">
                <a:sym typeface="Symbol" panose="05050102010706020507" pitchFamily="18" charset="2"/>
              </a:rPr>
              <a:t> </a:t>
            </a:r>
            <a:r>
              <a:rPr lang="en-GB" sz="2200" dirty="0" smtClean="0">
                <a:sym typeface="Symbol" panose="05050102010706020507" pitchFamily="18" charset="2"/>
              </a:rPr>
              <a:t>(&lt; 200 MeV or so)</a:t>
            </a:r>
            <a:endParaRPr lang="en-GB" sz="2200" dirty="0" smtClean="0"/>
          </a:p>
          <a:p>
            <a:pPr marL="622300" indent="-261938">
              <a:lnSpc>
                <a:spcPct val="114000"/>
              </a:lnSpc>
              <a:buFont typeface="Wingdings" panose="05000000000000000000" pitchFamily="2" charset="2"/>
              <a:buChar char="§"/>
            </a:pPr>
            <a:r>
              <a:rPr lang="en-GB" sz="2200" dirty="0">
                <a:sym typeface="Wingdings" panose="05000000000000000000" pitchFamily="2" charset="2"/>
              </a:rPr>
              <a:t>b</a:t>
            </a:r>
            <a:r>
              <a:rPr lang="en-GB" sz="2200" dirty="0" smtClean="0">
                <a:sym typeface="Wingdings" panose="05000000000000000000" pitchFamily="2" charset="2"/>
              </a:rPr>
              <a:t>etter control if </a:t>
            </a:r>
            <a:r>
              <a:rPr lang="en-GB" sz="2200" i="1" dirty="0" smtClean="0">
                <a:sym typeface="Wingdings" panose="05000000000000000000" pitchFamily="2" charset="2"/>
              </a:rPr>
              <a:t>out of</a:t>
            </a:r>
            <a:r>
              <a:rPr lang="en-GB" sz="2200" dirty="0" smtClean="0">
                <a:sym typeface="Wingdings" panose="05000000000000000000" pitchFamily="2" charset="2"/>
              </a:rPr>
              <a:t> the beam space charge </a:t>
            </a:r>
            <a:r>
              <a:rPr lang="en-GB" sz="2200" dirty="0" smtClean="0">
                <a:sym typeface="Wingdings" panose="05000000000000000000" pitchFamily="2" charset="2"/>
              </a:rPr>
              <a:t>regime (&gt; 80 MeV or so)</a:t>
            </a:r>
            <a:endParaRPr lang="en-GB" sz="2200" dirty="0" smtClean="0">
              <a:sym typeface="Wingdings" panose="05000000000000000000" pitchFamily="2" charset="2"/>
            </a:endParaRPr>
          </a:p>
          <a:p>
            <a:pPr>
              <a:lnSpc>
                <a:spcPct val="114000"/>
              </a:lnSpc>
            </a:pPr>
            <a:r>
              <a:rPr lang="en-GB" sz="2200" dirty="0" smtClean="0">
                <a:solidFill>
                  <a:srgbClr val="FF0000"/>
                </a:solidFill>
                <a:sym typeface="Wingdings" panose="05000000000000000000" pitchFamily="2" charset="2"/>
              </a:rPr>
              <a:t>Laser:</a:t>
            </a:r>
            <a:endParaRPr lang="en-GB" sz="2200" dirty="0" smtClean="0">
              <a:solidFill>
                <a:srgbClr val="FF0000"/>
              </a:solidFill>
              <a:sym typeface="Wingdings" panose="05000000000000000000" pitchFamily="2" charset="2"/>
            </a:endParaRPr>
          </a:p>
          <a:p>
            <a:pPr marL="622300" indent="-285750" defTabSz="808038">
              <a:lnSpc>
                <a:spcPct val="114000"/>
              </a:lnSpc>
              <a:buFont typeface="Wingdings" panose="05000000000000000000" pitchFamily="2" charset="2"/>
              <a:buChar char="§"/>
            </a:pPr>
            <a:r>
              <a:rPr lang="en-GB" sz="2200" dirty="0">
                <a:sym typeface="Wingdings" panose="05000000000000000000" pitchFamily="2" charset="2"/>
              </a:rPr>
              <a:t>s</a:t>
            </a:r>
            <a:r>
              <a:rPr lang="en-GB" sz="2200" dirty="0" smtClean="0">
                <a:sym typeface="Wingdings" panose="05000000000000000000" pitchFamily="2" charset="2"/>
              </a:rPr>
              <a:t>hort lambda for more efficient smearing of the laser modulation (1 or 0.5 micron)</a:t>
            </a:r>
          </a:p>
          <a:p>
            <a:pPr marL="622300" indent="-285750" defTabSz="808038">
              <a:lnSpc>
                <a:spcPct val="114000"/>
              </a:lnSpc>
              <a:buFont typeface="Wingdings" panose="05000000000000000000" pitchFamily="2" charset="2"/>
              <a:buChar char="§"/>
            </a:pPr>
            <a:r>
              <a:rPr lang="en-GB" sz="2200" dirty="0">
                <a:sym typeface="Wingdings" panose="05000000000000000000" pitchFamily="2" charset="2"/>
              </a:rPr>
              <a:t>m</a:t>
            </a:r>
            <a:r>
              <a:rPr lang="en-GB" sz="2200" dirty="0" smtClean="0">
                <a:sym typeface="Wingdings" panose="05000000000000000000" pitchFamily="2" charset="2"/>
              </a:rPr>
              <a:t>ust tolerate 1 kHz rep. rate (expected </a:t>
            </a:r>
            <a:r>
              <a:rPr lang="en-GB" sz="2200" dirty="0" smtClean="0">
                <a:sym typeface="Symbol" panose="05050102010706020507" pitchFamily="18" charset="2"/>
              </a:rPr>
              <a:t></a:t>
            </a:r>
            <a:r>
              <a:rPr lang="en-GB" sz="2200" dirty="0" smtClean="0">
                <a:sym typeface="Wingdings" panose="05000000000000000000" pitchFamily="2" charset="2"/>
              </a:rPr>
              <a:t>10 </a:t>
            </a:r>
            <a:r>
              <a:rPr lang="en-GB" sz="2200" dirty="0" err="1" smtClean="0">
                <a:sym typeface="Wingdings" panose="05000000000000000000" pitchFamily="2" charset="2"/>
              </a:rPr>
              <a:t>mW</a:t>
            </a:r>
            <a:r>
              <a:rPr lang="en-GB" sz="2200" dirty="0" smtClean="0">
                <a:sym typeface="Wingdings" panose="05000000000000000000" pitchFamily="2" charset="2"/>
              </a:rPr>
              <a:t> average power)</a:t>
            </a:r>
            <a:endParaRPr lang="en-GB" sz="2200" dirty="0">
              <a:sym typeface="Wingdings" panose="05000000000000000000" pitchFamily="2" charset="2"/>
            </a:endParaRPr>
          </a:p>
          <a:p>
            <a:pPr>
              <a:lnSpc>
                <a:spcPct val="114000"/>
              </a:lnSpc>
            </a:pPr>
            <a:r>
              <a:rPr lang="en-GB" sz="2200" dirty="0" smtClean="0">
                <a:solidFill>
                  <a:srgbClr val="FF0000"/>
                </a:solidFill>
                <a:sym typeface="Wingdings" panose="05000000000000000000" pitchFamily="2" charset="2"/>
              </a:rPr>
              <a:t>Chicane:</a:t>
            </a:r>
            <a:endParaRPr lang="en-GB" sz="2200" dirty="0" smtClean="0">
              <a:solidFill>
                <a:srgbClr val="FF0000"/>
              </a:solidFill>
              <a:sym typeface="Wingdings" panose="05000000000000000000" pitchFamily="2" charset="2"/>
            </a:endParaRPr>
          </a:p>
          <a:p>
            <a:pPr marL="622300" indent="-261938">
              <a:lnSpc>
                <a:spcPct val="114000"/>
              </a:lnSpc>
              <a:buFont typeface="Wingdings" panose="05000000000000000000" pitchFamily="2" charset="2"/>
              <a:buChar char="§"/>
            </a:pPr>
            <a:r>
              <a:rPr lang="en-GB" sz="2200" dirty="0" smtClean="0">
                <a:sym typeface="Wingdings" panose="05000000000000000000" pitchFamily="2" charset="2"/>
              </a:rPr>
              <a:t>bending </a:t>
            </a:r>
            <a:r>
              <a:rPr lang="en-GB" sz="2200" dirty="0" smtClean="0">
                <a:sym typeface="Wingdings" panose="05000000000000000000" pitchFamily="2" charset="2"/>
              </a:rPr>
              <a:t>angle is a compromise </a:t>
            </a:r>
            <a:r>
              <a:rPr lang="en-GB" sz="2200" dirty="0" smtClean="0">
                <a:sym typeface="Wingdings" panose="05000000000000000000" pitchFamily="2" charset="2"/>
              </a:rPr>
              <a:t>between length</a:t>
            </a:r>
            <a:r>
              <a:rPr lang="en-GB" sz="2200" dirty="0" smtClean="0">
                <a:sym typeface="Wingdings" panose="05000000000000000000" pitchFamily="2" charset="2"/>
              </a:rPr>
              <a:t>, laser injection, </a:t>
            </a:r>
            <a:r>
              <a:rPr lang="en-GB" sz="2200" dirty="0" smtClean="0">
                <a:sym typeface="Wingdings" panose="05000000000000000000" pitchFamily="2" charset="2"/>
              </a:rPr>
              <a:t>smearing and CSR-induced emittance growth (typically &lt; 6 </a:t>
            </a:r>
            <a:r>
              <a:rPr lang="en-GB" sz="2200" dirty="0" err="1" smtClean="0">
                <a:sym typeface="Wingdings" panose="05000000000000000000" pitchFamily="2" charset="2"/>
              </a:rPr>
              <a:t>deg</a:t>
            </a:r>
            <a:r>
              <a:rPr lang="en-GB" sz="2200" dirty="0" smtClean="0">
                <a:sym typeface="Wingdings" panose="05000000000000000000" pitchFamily="2" charset="2"/>
              </a:rPr>
              <a:t>)</a:t>
            </a:r>
          </a:p>
          <a:p>
            <a:pPr marL="622300" indent="-261938">
              <a:lnSpc>
                <a:spcPct val="114000"/>
              </a:lnSpc>
              <a:buFont typeface="Wingdings" panose="05000000000000000000" pitchFamily="2" charset="2"/>
              <a:buChar char="§"/>
            </a:pPr>
            <a:r>
              <a:rPr lang="en-GB" sz="2200" dirty="0" smtClean="0">
                <a:sym typeface="Wingdings" panose="05000000000000000000" pitchFamily="2" charset="2"/>
              </a:rPr>
              <a:t>Should include 2 view screens and 2 BPMs</a:t>
            </a:r>
          </a:p>
          <a:p>
            <a:pPr marL="358775" indent="-358775">
              <a:lnSpc>
                <a:spcPct val="114000"/>
              </a:lnSpc>
            </a:pPr>
            <a:r>
              <a:rPr lang="en-GB" sz="2200" dirty="0" smtClean="0">
                <a:solidFill>
                  <a:srgbClr val="FF0000"/>
                </a:solidFill>
                <a:sym typeface="Wingdings" panose="05000000000000000000" pitchFamily="2" charset="2"/>
              </a:rPr>
              <a:t>Undulator:</a:t>
            </a:r>
            <a:endParaRPr lang="en-GB" sz="2200" dirty="0" smtClean="0">
              <a:sym typeface="Wingdings" panose="05000000000000000000" pitchFamily="2" charset="2"/>
            </a:endParaRPr>
          </a:p>
          <a:p>
            <a:pPr marL="622300" indent="-261938">
              <a:lnSpc>
                <a:spcPct val="114000"/>
              </a:lnSpc>
              <a:buFont typeface="Wingdings" panose="05000000000000000000" pitchFamily="2" charset="2"/>
              <a:buChar char="§"/>
            </a:pPr>
            <a:r>
              <a:rPr lang="en-GB" sz="2200" dirty="0" smtClean="0">
                <a:sym typeface="Wingdings" panose="05000000000000000000" pitchFamily="2" charset="2"/>
              </a:rPr>
              <a:t>undulator </a:t>
            </a:r>
            <a:r>
              <a:rPr lang="en-GB" sz="2200" dirty="0" smtClean="0">
                <a:sym typeface="Wingdings" panose="05000000000000000000" pitchFamily="2" charset="2"/>
              </a:rPr>
              <a:t>period </a:t>
            </a:r>
            <a:r>
              <a:rPr lang="en-GB" sz="2200" dirty="0" smtClean="0">
                <a:sym typeface="Wingdings" panose="05000000000000000000" pitchFamily="2" charset="2"/>
              </a:rPr>
              <a:t>has to match </a:t>
            </a:r>
            <a:r>
              <a:rPr lang="en-GB" sz="2200" dirty="0" smtClean="0">
                <a:sym typeface="Wingdings" panose="05000000000000000000" pitchFamily="2" charset="2"/>
              </a:rPr>
              <a:t>the beam </a:t>
            </a:r>
            <a:r>
              <a:rPr lang="en-GB" sz="2200" dirty="0" smtClean="0">
                <a:sym typeface="Wingdings" panose="05000000000000000000" pitchFamily="2" charset="2"/>
              </a:rPr>
              <a:t>energy (typically, few cm)</a:t>
            </a:r>
            <a:endParaRPr lang="en-GB" sz="2200" dirty="0" smtClean="0">
              <a:sym typeface="Wingdings" panose="05000000000000000000" pitchFamily="2" charset="2"/>
            </a:endParaRPr>
          </a:p>
          <a:p>
            <a:pPr marL="622300" indent="-261938">
              <a:lnSpc>
                <a:spcPct val="114000"/>
              </a:lnSpc>
              <a:buFont typeface="Wingdings" panose="05000000000000000000" pitchFamily="2" charset="2"/>
              <a:buChar char="§"/>
            </a:pPr>
            <a:r>
              <a:rPr lang="en-GB" sz="2200" dirty="0" smtClean="0">
                <a:sym typeface="Wingdings" panose="05000000000000000000" pitchFamily="2" charset="2"/>
              </a:rPr>
              <a:t>the </a:t>
            </a:r>
            <a:r>
              <a:rPr lang="en-GB" sz="2200" dirty="0" smtClean="0">
                <a:sym typeface="Wingdings" panose="05000000000000000000" pitchFamily="2" charset="2"/>
              </a:rPr>
              <a:t>number of </a:t>
            </a:r>
            <a:r>
              <a:rPr lang="en-GB" sz="2200" dirty="0" smtClean="0">
                <a:sym typeface="Wingdings" panose="05000000000000000000" pitchFamily="2" charset="2"/>
              </a:rPr>
              <a:t>periods is a compromise between max</a:t>
            </a:r>
            <a:r>
              <a:rPr lang="en-GB" sz="2200" dirty="0" smtClean="0">
                <a:sym typeface="Wingdings" panose="05000000000000000000" pitchFamily="2" charset="2"/>
              </a:rPr>
              <a:t>. </a:t>
            </a:r>
            <a:r>
              <a:rPr lang="en-GB" sz="2200" dirty="0" smtClean="0">
                <a:sym typeface="Wingdings" panose="05000000000000000000" pitchFamily="2" charset="2"/>
              </a:rPr>
              <a:t>heating and coupling to the laser bandwidth (</a:t>
            </a:r>
            <a:r>
              <a:rPr lang="en-GB" sz="2200" dirty="0">
                <a:sym typeface="Symbol" panose="05050102010706020507" pitchFamily="18" charset="2"/>
              </a:rPr>
              <a:t></a:t>
            </a:r>
            <a:r>
              <a:rPr lang="en-GB" sz="2200" dirty="0" smtClean="0">
                <a:sym typeface="Wingdings" panose="05000000000000000000" pitchFamily="2" charset="2"/>
              </a:rPr>
              <a:t>10 periods are usually enough)</a:t>
            </a:r>
            <a:endParaRPr lang="en-GB" sz="2200" dirty="0" smtClean="0">
              <a:sym typeface="Wingdings" panose="05000000000000000000" pitchFamily="2" charset="2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551670" y="54501"/>
            <a:ext cx="7222525" cy="5502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09639" lvl="0" indent="-309639" algn="ctr" defTabSz="406131" fontAlgn="base">
              <a:lnSpc>
                <a:spcPct val="93000"/>
              </a:lnSpc>
              <a:spcBef>
                <a:spcPct val="0"/>
              </a:spcBef>
              <a:spcAft>
                <a:spcPts val="1282"/>
              </a:spcAft>
              <a:buClr>
                <a:srgbClr val="000000"/>
              </a:buClr>
              <a:buSzPct val="100000"/>
            </a:pPr>
            <a:r>
              <a:rPr lang="en-GB" sz="3200" kern="0" dirty="0" smtClean="0">
                <a:solidFill>
                  <a:srgbClr val="C00000"/>
                </a:solidFill>
                <a:ea typeface="ＭＳ Ｐゴシック" pitchFamily="34" charset="-128"/>
              </a:rPr>
              <a:t>Guidelines to LH design</a:t>
            </a:r>
            <a:endParaRPr lang="en-GB" sz="3200" kern="0" dirty="0">
              <a:solidFill>
                <a:srgbClr val="C00000"/>
              </a:solidFill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777781152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fld id="{50676A47-AE3E-43A8-9ED7-4FB68546B761}" type="slidenum">
              <a:rPr lang="en-GB" smtClean="0"/>
              <a:t>8</a:t>
            </a:fld>
            <a:endParaRPr lang="en-GB"/>
          </a:p>
        </p:txBody>
      </p:sp>
      <p:pic>
        <p:nvPicPr>
          <p:cNvPr id="5" name="Picture 7" descr="lhtunnel_fina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9540" y="1225732"/>
            <a:ext cx="7595820" cy="44042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5"/>
          <p:cNvSpPr/>
          <p:nvPr/>
        </p:nvSpPr>
        <p:spPr>
          <a:xfrm>
            <a:off x="2551670" y="54501"/>
            <a:ext cx="7222525" cy="5502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09639" lvl="0" indent="-309639" algn="ctr" defTabSz="406131" fontAlgn="base">
              <a:lnSpc>
                <a:spcPct val="93000"/>
              </a:lnSpc>
              <a:spcBef>
                <a:spcPct val="0"/>
              </a:spcBef>
              <a:spcAft>
                <a:spcPts val="1282"/>
              </a:spcAft>
              <a:buClr>
                <a:srgbClr val="000000"/>
              </a:buClr>
              <a:buSzPct val="100000"/>
            </a:pPr>
            <a:r>
              <a:rPr lang="en-GB" sz="3200" kern="0" dirty="0" smtClean="0">
                <a:solidFill>
                  <a:srgbClr val="C00000"/>
                </a:solidFill>
                <a:ea typeface="ＭＳ Ｐゴシック" pitchFamily="34" charset="-128"/>
              </a:rPr>
              <a:t>Design – educated assumptions </a:t>
            </a:r>
            <a:endParaRPr lang="en-GB" sz="3200" kern="0" dirty="0">
              <a:solidFill>
                <a:srgbClr val="C00000"/>
              </a:solidFill>
              <a:ea typeface="ＭＳ Ｐゴシック" pitchFamily="34" charset="-128"/>
            </a:endParaRPr>
          </a:p>
        </p:txBody>
      </p:sp>
      <p:sp>
        <p:nvSpPr>
          <p:cNvPr id="8" name="Rounded Rectangle 7"/>
          <p:cNvSpPr/>
          <p:nvPr/>
        </p:nvSpPr>
        <p:spPr bwMode="auto">
          <a:xfrm>
            <a:off x="4491064" y="983673"/>
            <a:ext cx="6335821" cy="904672"/>
          </a:xfrm>
          <a:prstGeom prst="roundRect">
            <a:avLst/>
          </a:prstGeom>
          <a:solidFill>
            <a:srgbClr val="00B8FF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63500" dist="38099" dir="2700000" algn="ctr" rotWithShape="0">
              <a:schemeClr val="bg2">
                <a:alpha val="74998"/>
              </a:schemeClr>
            </a:outerShdw>
          </a:effectLst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r>
              <a:rPr kumimoji="0" lang="en-GB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  <a:ea typeface="ＭＳ Ｐゴシック" charset="0"/>
                <a:cs typeface="ＭＳ Ｐゴシック" charset="0"/>
              </a:rPr>
              <a:t>Educated assumption: </a:t>
            </a:r>
            <a:r>
              <a:rPr kumimoji="0" lang="en-GB" sz="2400" b="0" i="0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  <a:ea typeface="ＭＳ Ｐゴシック" charset="0"/>
                <a:cs typeface="ＭＳ Ｐゴシック" charset="0"/>
              </a:rPr>
              <a:t> </a:t>
            </a:r>
            <a:r>
              <a:rPr kumimoji="0" lang="en-GB" sz="2400" b="1" i="0" u="none" strike="noStrike" cap="none" normalizeH="0" dirty="0" err="1" smtClean="0">
                <a:ln>
                  <a:noFill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ea typeface="ＭＳ Ｐゴシック" charset="0"/>
                <a:cs typeface="ＭＳ Ｐゴシック" charset="0"/>
              </a:rPr>
              <a:t>N</a:t>
            </a:r>
            <a:r>
              <a:rPr lang="en-GB" sz="2400" b="1" baseline="-25000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ea typeface="ＭＳ Ｐゴシック" charset="0"/>
                <a:cs typeface="ＭＳ Ｐゴシック" charset="0"/>
              </a:rPr>
              <a:t>und</a:t>
            </a:r>
            <a:r>
              <a:rPr lang="en-GB" sz="2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ea typeface="ＭＳ Ｐゴシック" charset="0"/>
                <a:cs typeface="ＭＳ Ｐゴシック" charset="0"/>
              </a:rPr>
              <a:t>=8, </a:t>
            </a:r>
            <a:r>
              <a:rPr kumimoji="0" lang="en-GB" sz="2400" b="1" i="0" u="none" strike="noStrike" cap="none" normalizeH="0" dirty="0" smtClean="0">
                <a:ln>
                  <a:noFill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ea typeface="ＭＳ Ｐゴシック" charset="0"/>
                <a:cs typeface="ＭＳ Ｐゴシック" charset="0"/>
              </a:rPr>
              <a:t>B</a:t>
            </a:r>
            <a:r>
              <a:rPr kumimoji="0" lang="en-GB" sz="2400" b="1" i="0" u="none" strike="noStrike" cap="none" normalizeH="0" baseline="-25000" dirty="0" smtClean="0">
                <a:ln>
                  <a:noFill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ea typeface="ＭＳ Ｐゴシック" charset="0"/>
                <a:cs typeface="ＭＳ Ｐゴシック" charset="0"/>
              </a:rPr>
              <a:t>und</a:t>
            </a:r>
            <a:r>
              <a:rPr kumimoji="0" lang="en-GB" sz="2400" b="1" i="0" u="none" strike="noStrike" cap="none" normalizeH="0" dirty="0" smtClean="0">
                <a:ln>
                  <a:noFill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ea typeface="ＭＳ Ｐゴシック" charset="0"/>
                <a:cs typeface="ＭＳ Ｐゴシック" charset="0"/>
              </a:rPr>
              <a:t> = 0.4 T</a:t>
            </a:r>
          </a:p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/>
            </a:pPr>
            <a:r>
              <a:rPr lang="en-GB" sz="2400" i="1" baseline="0" dirty="0" smtClean="0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rPr>
              <a:t>(depends on gap and period length)</a:t>
            </a:r>
            <a:endParaRPr kumimoji="0" lang="en-GB" sz="2400" b="0" i="1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9" name="Rounded Rectangle 8"/>
          <p:cNvSpPr/>
          <p:nvPr/>
        </p:nvSpPr>
        <p:spPr bwMode="auto">
          <a:xfrm>
            <a:off x="2217906" y="4171828"/>
            <a:ext cx="5000017" cy="1286722"/>
          </a:xfrm>
          <a:prstGeom prst="roundRect">
            <a:avLst/>
          </a:prstGeom>
          <a:solidFill>
            <a:srgbClr val="00B8FF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63500" dist="38099" dir="2700000" algn="ctr" rotWithShape="0">
              <a:schemeClr val="bg2">
                <a:alpha val="74998"/>
              </a:schemeClr>
            </a:outerShdw>
          </a:effectLst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/>
            </a:pPr>
            <a:r>
              <a:rPr kumimoji="0" lang="en-GB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  <a:ea typeface="ＭＳ Ｐゴシック" charset="0"/>
                <a:cs typeface="ＭＳ Ｐゴシック" charset="0"/>
              </a:rPr>
              <a:t>From simulations:</a:t>
            </a:r>
            <a:r>
              <a:rPr kumimoji="0" lang="en-GB" sz="2400" b="0" i="0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  <a:ea typeface="ＭＳ Ｐゴシック" charset="0"/>
                <a:cs typeface="ＭＳ Ｐゴシック" charset="0"/>
              </a:rPr>
              <a:t> </a:t>
            </a:r>
          </a:p>
          <a:p>
            <a:pPr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r>
              <a:rPr kumimoji="0" lang="en-GB" sz="2400" b="1" i="0" u="none" strike="noStrike" cap="none" normalizeH="0" dirty="0" smtClean="0">
                <a:ln>
                  <a:noFill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ea typeface="ＭＳ Ｐゴシック" charset="0"/>
                <a:cs typeface="ＭＳ Ｐゴシック" charset="0"/>
                <a:sym typeface="Symbol" panose="05050102010706020507" pitchFamily="18" charset="2"/>
              </a:rPr>
              <a:t></a:t>
            </a:r>
            <a:r>
              <a:rPr kumimoji="0" lang="en-GB" sz="2400" b="1" i="0" u="none" strike="noStrike" cap="none" normalizeH="0" baseline="30000" dirty="0" err="1" smtClean="0">
                <a:ln>
                  <a:noFill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ea typeface="ＭＳ Ｐゴシック" charset="0"/>
                <a:cs typeface="ＭＳ Ｐゴシック" charset="0"/>
                <a:sym typeface="Symbol" panose="05050102010706020507" pitchFamily="18" charset="2"/>
              </a:rPr>
              <a:t>e</a:t>
            </a:r>
            <a:r>
              <a:rPr kumimoji="0" lang="en-GB" sz="2400" b="1" i="0" u="none" strike="noStrike" cap="none" normalizeH="0" baseline="-25000" dirty="0" err="1" smtClean="0">
                <a:ln>
                  <a:noFill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ea typeface="ＭＳ Ｐゴシック" charset="0"/>
                <a:cs typeface="ＭＳ Ｐゴシック" charset="0"/>
                <a:sym typeface="Symbol" panose="05050102010706020507" pitchFamily="18" charset="2"/>
              </a:rPr>
              <a:t>x,y</a:t>
            </a:r>
            <a:r>
              <a:rPr kumimoji="0" lang="en-GB" sz="2400" b="1" i="0" u="none" strike="noStrike" cap="none" normalizeH="0" dirty="0" smtClean="0">
                <a:ln>
                  <a:noFill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ea typeface="ＭＳ Ｐゴシック" charset="0"/>
                <a:cs typeface="ＭＳ Ｐゴシック" charset="0"/>
                <a:sym typeface="Symbol" panose="05050102010706020507" pitchFamily="18" charset="2"/>
              </a:rPr>
              <a:t> = 70 m, E=110 MeV</a:t>
            </a:r>
            <a:r>
              <a:rPr kumimoji="0" lang="en-GB" sz="2400" b="1" i="0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ea typeface="ＭＳ Ｐゴシック" charset="0"/>
                <a:cs typeface="ＭＳ Ｐゴシック" charset="0"/>
                <a:sym typeface="Symbol" panose="05050102010706020507" pitchFamily="18" charset="2"/>
              </a:rPr>
              <a:t> </a:t>
            </a:r>
            <a:r>
              <a:rPr kumimoji="0" lang="en-GB" sz="2400" b="0" i="0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  <a:ea typeface="ＭＳ Ｐゴシック" charset="0"/>
                <a:cs typeface="ＭＳ Ｐゴシック" charset="0"/>
                <a:sym typeface="Symbol" panose="05050102010706020507" pitchFamily="18" charset="2"/>
              </a:rPr>
              <a:t>@ und </a:t>
            </a:r>
            <a:r>
              <a:rPr kumimoji="0" lang="en-GB" sz="2400" b="0" i="1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  <a:ea typeface="ＭＳ Ｐゴシック" charset="0"/>
                <a:cs typeface="ＭＳ Ｐゴシック" charset="0"/>
                <a:sym typeface="Symbol" panose="05050102010706020507" pitchFamily="18" charset="2"/>
              </a:rPr>
              <a:t>(still ok up </a:t>
            </a:r>
            <a:r>
              <a:rPr lang="en-GB" sz="2400" i="1" dirty="0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  <a:sym typeface="Symbol" panose="05050102010706020507" pitchFamily="18" charset="2"/>
              </a:rPr>
              <a:t>to </a:t>
            </a:r>
            <a:r>
              <a:rPr lang="en-GB" sz="2400" i="1" dirty="0" smtClean="0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  <a:sym typeface="Symbol" panose="05050102010706020507" pitchFamily="18" charset="2"/>
              </a:rPr>
              <a:t>130 </a:t>
            </a:r>
            <a:r>
              <a:rPr lang="en-GB" sz="2400" i="1" dirty="0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  <a:sym typeface="Symbol" panose="05050102010706020507" pitchFamily="18" charset="2"/>
              </a:rPr>
              <a:t></a:t>
            </a:r>
            <a:r>
              <a:rPr lang="en-GB" sz="2400" i="1" dirty="0" smtClean="0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  <a:sym typeface="Symbol" panose="05050102010706020507" pitchFamily="18" charset="2"/>
              </a:rPr>
              <a:t>m, 150 MeV)</a:t>
            </a:r>
            <a:endParaRPr kumimoji="0" lang="en-GB" sz="2400" b="0" i="1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0" name="Rounded Rectangle 9"/>
          <p:cNvSpPr/>
          <p:nvPr/>
        </p:nvSpPr>
        <p:spPr bwMode="auto">
          <a:xfrm>
            <a:off x="8210144" y="3171910"/>
            <a:ext cx="3492230" cy="1643279"/>
          </a:xfrm>
          <a:prstGeom prst="roundRect">
            <a:avLst/>
          </a:prstGeom>
          <a:solidFill>
            <a:srgbClr val="00B8FF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63500" dist="38099" dir="2700000" algn="ctr" rotWithShape="0">
              <a:schemeClr val="bg2">
                <a:alpha val="74998"/>
              </a:schemeClr>
            </a:outerShdw>
          </a:effectLst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/>
            </a:pPr>
            <a:r>
              <a:rPr kumimoji="0" lang="en-GB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  <a:ea typeface="ＭＳ Ｐゴシック" charset="0"/>
                <a:cs typeface="ＭＳ Ｐゴシック" charset="0"/>
              </a:rPr>
              <a:t>From instability model:</a:t>
            </a:r>
            <a:r>
              <a:rPr kumimoji="0" lang="en-GB" sz="2400" b="0" i="0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  <a:ea typeface="ＭＳ Ｐゴシック" charset="0"/>
                <a:cs typeface="ＭＳ Ｐゴシック" charset="0"/>
              </a:rPr>
              <a:t> </a:t>
            </a:r>
            <a:r>
              <a:rPr kumimoji="0" lang="en-GB" sz="2400" b="1" i="0" u="none" strike="noStrike" cap="none" normalizeH="0" dirty="0" smtClean="0">
                <a:ln>
                  <a:noFill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ea typeface="ＭＳ Ｐゴシック" charset="0"/>
                <a:cs typeface="ＭＳ Ｐゴシック" charset="0"/>
                <a:sym typeface="Symbol" panose="05050102010706020507" pitchFamily="18" charset="2"/>
              </a:rPr>
              <a:t></a:t>
            </a:r>
            <a:r>
              <a:rPr lang="en-GB" sz="2400" b="1" baseline="-250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ea typeface="ＭＳ Ｐゴシック" charset="0"/>
                <a:cs typeface="ＭＳ Ｐゴシック" charset="0"/>
                <a:sym typeface="Symbol" panose="05050102010706020507" pitchFamily="18" charset="2"/>
              </a:rPr>
              <a:t>E,LH</a:t>
            </a:r>
            <a:r>
              <a:rPr kumimoji="0" lang="en-GB" sz="2400" b="1" i="0" u="none" strike="noStrike" cap="none" normalizeH="0" dirty="0" smtClean="0">
                <a:ln>
                  <a:noFill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ea typeface="ＭＳ Ｐゴシック" charset="0"/>
                <a:cs typeface="ＭＳ Ｐゴシック" charset="0"/>
                <a:sym typeface="Symbol" panose="05050102010706020507" pitchFamily="18" charset="2"/>
              </a:rPr>
              <a:t> </a:t>
            </a:r>
            <a:r>
              <a:rPr lang="en-GB" sz="2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ea typeface="ＭＳ Ｐゴシック" charset="0"/>
                <a:cs typeface="ＭＳ Ｐゴシック" charset="0"/>
                <a:sym typeface="Symbol" panose="05050102010706020507" pitchFamily="18" charset="2"/>
              </a:rPr>
              <a:t> 30 keV</a:t>
            </a:r>
          </a:p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/>
            </a:pPr>
            <a:r>
              <a:rPr kumimoji="0" lang="en-GB" sz="2400" b="0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  <a:ea typeface="ＭＳ Ｐゴシック" charset="0"/>
                <a:cs typeface="ＭＳ Ｐゴシック" charset="0"/>
                <a:sym typeface="Symbol" panose="05050102010706020507" pitchFamily="18" charset="2"/>
              </a:rPr>
              <a:t>(larger values from higher</a:t>
            </a:r>
            <a:r>
              <a:rPr kumimoji="0" lang="en-GB" sz="2400" b="0" i="1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  <a:ea typeface="ＭＳ Ｐゴシック" charset="0"/>
                <a:cs typeface="ＭＳ Ｐゴシック" charset="0"/>
                <a:sym typeface="Symbol" panose="05050102010706020507" pitchFamily="18" charset="2"/>
              </a:rPr>
              <a:t> laser energies)</a:t>
            </a:r>
            <a:endParaRPr kumimoji="0" lang="en-GB" sz="2400" b="0" i="1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1" name="Rounded Rectangle 10"/>
          <p:cNvSpPr/>
          <p:nvPr/>
        </p:nvSpPr>
        <p:spPr bwMode="auto">
          <a:xfrm>
            <a:off x="172375" y="1264643"/>
            <a:ext cx="3426859" cy="1279343"/>
          </a:xfrm>
          <a:prstGeom prst="roundRect">
            <a:avLst/>
          </a:prstGeom>
          <a:solidFill>
            <a:srgbClr val="00B8FF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63500" dist="38099" dir="2700000" algn="ctr" rotWithShape="0">
              <a:schemeClr val="bg2">
                <a:alpha val="74998"/>
              </a:schemeClr>
            </a:outerShdw>
          </a:effectLst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/>
            </a:pPr>
            <a:r>
              <a:rPr kumimoji="0" lang="en-GB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  <a:ea typeface="ＭＳ Ｐゴシック" charset="0"/>
                <a:cs typeface="ＭＳ Ｐゴシック" charset="0"/>
              </a:rPr>
              <a:t>On the shelf: </a:t>
            </a:r>
            <a:r>
              <a:rPr kumimoji="0" lang="en-GB" sz="2400" b="1" i="0" u="none" strike="noStrike" cap="none" normalizeH="0" baseline="0" dirty="0" err="1" smtClean="0">
                <a:ln>
                  <a:noFill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ea typeface="ＭＳ Ｐゴシック" charset="0"/>
                <a:cs typeface="ＭＳ Ｐゴシック" charset="0"/>
              </a:rPr>
              <a:t>Yb</a:t>
            </a:r>
            <a:r>
              <a:rPr kumimoji="0" lang="en-GB" sz="24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ea typeface="ＭＳ Ｐゴシック" charset="0"/>
                <a:cs typeface="ＭＳ Ｐゴシック" charset="0"/>
              </a:rPr>
              <a:t> laser</a:t>
            </a:r>
            <a:r>
              <a:rPr kumimoji="0" lang="en-GB" sz="24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ea typeface="ＭＳ Ｐゴシック" charset="0"/>
                <a:cs typeface="ＭＳ Ｐゴシック" charset="0"/>
              </a:rPr>
              <a:t> </a:t>
            </a:r>
            <a:r>
              <a:rPr kumimoji="0" lang="en-GB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  <a:ea typeface="ＭＳ Ｐゴシック" charset="0"/>
                <a:cs typeface="ＭＳ Ｐゴシック" charset="0"/>
              </a:rPr>
              <a:t>@ 1064</a:t>
            </a:r>
            <a:r>
              <a:rPr kumimoji="0" lang="en-GB" sz="2400" b="0" i="0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  <a:ea typeface="ＭＳ Ｐゴシック" charset="0"/>
                <a:cs typeface="ＭＳ Ｐゴシック" charset="0"/>
              </a:rPr>
              <a:t> nm. Spill </a:t>
            </a:r>
            <a:r>
              <a:rPr kumimoji="0" lang="en-GB" sz="2400" b="1" i="0" u="none" strike="noStrike" cap="none" normalizeH="0" dirty="0" smtClean="0">
                <a:ln>
                  <a:noFill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ea typeface="ＭＳ Ｐゴシック" charset="0"/>
                <a:cs typeface="ＭＳ Ｐゴシック" charset="0"/>
              </a:rPr>
              <a:t>2</a:t>
            </a:r>
            <a:r>
              <a:rPr kumimoji="0" lang="en-GB" sz="2400" b="1" i="0" u="none" strike="noStrike" cap="none" normalizeH="0" baseline="30000" dirty="0" smtClean="0">
                <a:ln>
                  <a:noFill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ea typeface="ＭＳ Ｐゴシック" charset="0"/>
                <a:cs typeface="ＭＳ Ｐゴシック" charset="0"/>
              </a:rPr>
              <a:t>nd</a:t>
            </a:r>
            <a:r>
              <a:rPr kumimoji="0" lang="en-GB" sz="2400" b="1" i="0" u="none" strike="noStrike" cap="none" normalizeH="0" dirty="0" smtClean="0">
                <a:ln>
                  <a:noFill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ea typeface="ＭＳ Ｐゴシック" charset="0"/>
                <a:cs typeface="ＭＳ Ｐゴシック" charset="0"/>
              </a:rPr>
              <a:t> harmonic</a:t>
            </a:r>
            <a:r>
              <a:rPr kumimoji="0" lang="en-GB" sz="2400" b="1" i="0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ea typeface="ＭＳ Ｐゴシック" charset="0"/>
                <a:cs typeface="ＭＳ Ｐゴシック" charset="0"/>
              </a:rPr>
              <a:t> </a:t>
            </a:r>
            <a:r>
              <a:rPr kumimoji="0" lang="en-GB" sz="2400" b="0" i="0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  <a:ea typeface="ＭＳ Ｐゴシック" charset="0"/>
                <a:cs typeface="ＭＳ Ｐゴシック" charset="0"/>
              </a:rPr>
              <a:t>from the PIL</a:t>
            </a:r>
            <a:endParaRPr kumimoji="0" lang="en-GB" sz="2400" b="0" i="1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94291745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fld id="{50676A47-AE3E-43A8-9ED7-4FB68546B761}" type="slidenum">
              <a:rPr lang="en-GB" smtClean="0"/>
              <a:t>9</a:t>
            </a:fld>
            <a:endParaRPr lang="en-GB"/>
          </a:p>
        </p:txBody>
      </p:sp>
      <p:sp>
        <p:nvSpPr>
          <p:cNvPr id="5" name="Rectangle 4"/>
          <p:cNvSpPr/>
          <p:nvPr/>
        </p:nvSpPr>
        <p:spPr>
          <a:xfrm>
            <a:off x="2551670" y="54501"/>
            <a:ext cx="7222525" cy="5502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09639" lvl="0" indent="-309639" algn="ctr" defTabSz="406131" fontAlgn="base">
              <a:lnSpc>
                <a:spcPct val="93000"/>
              </a:lnSpc>
              <a:spcBef>
                <a:spcPct val="0"/>
              </a:spcBef>
              <a:spcAft>
                <a:spcPts val="1282"/>
              </a:spcAft>
              <a:buClr>
                <a:srgbClr val="000000"/>
              </a:buClr>
              <a:buSzPct val="100000"/>
            </a:pPr>
            <a:r>
              <a:rPr lang="en-GB" sz="3200" kern="0" dirty="0" smtClean="0">
                <a:solidFill>
                  <a:srgbClr val="C00000"/>
                </a:solidFill>
                <a:ea typeface="ＭＳ Ｐゴシック" pitchFamily="34" charset="-128"/>
              </a:rPr>
              <a:t>Design – optimization</a:t>
            </a:r>
            <a:endParaRPr lang="en-GB" sz="3200" kern="0" dirty="0">
              <a:solidFill>
                <a:srgbClr val="C00000"/>
              </a:solidFill>
              <a:ea typeface="ＭＳ Ｐゴシック" pitchFamily="34" charset="-128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CasellaDiTesto 2">
                <a:extLst>
                  <a:ext uri="{FF2B5EF4-FFF2-40B4-BE49-F238E27FC236}">
                    <a16:creationId xmlns="" xmlns:a16="http://schemas.microsoft.com/office/drawing/2014/main" id="{0DF459B9-318A-9E4D-9682-822DEF91649B}"/>
                  </a:ext>
                </a:extLst>
              </p:cNvPr>
              <p:cNvSpPr txBox="1"/>
              <p:nvPr/>
            </p:nvSpPr>
            <p:spPr>
              <a:xfrm>
                <a:off x="77821" y="1207506"/>
                <a:ext cx="7004097" cy="100258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2400" b="0" i="1" smtClean="0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it-IT" sz="2400" b="0" i="1" smtClean="0">
                              <a:latin typeface="Cambria Math" panose="02040503050406030204" pitchFamily="18" charset="0"/>
                            </a:rPr>
                            <m:t>𝐿</m:t>
                          </m:r>
                        </m:sub>
                      </m:sSub>
                      <m:r>
                        <a:rPr lang="it-IT" sz="2400" b="0" i="1" smtClean="0">
                          <a:latin typeface="Cambria Math" panose="02040503050406030204" pitchFamily="18" charset="0"/>
                        </a:rPr>
                        <m:t>(</m:t>
                      </m:r>
                      <m:sSub>
                        <m:sSubPr>
                          <m:ctrlPr>
                            <a:rPr lang="it-IT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2400" b="0" i="1" smtClean="0">
                              <a:latin typeface="Cambria Math" panose="02040503050406030204" pitchFamily="18" charset="0"/>
                            </a:rPr>
                            <m:t>𝜆</m:t>
                          </m:r>
                        </m:e>
                        <m:sub>
                          <m:r>
                            <a:rPr lang="it-IT" sz="2400" b="0" i="1" smtClean="0">
                              <a:latin typeface="Cambria Math" panose="02040503050406030204" pitchFamily="18" charset="0"/>
                            </a:rPr>
                            <m:t>𝑢</m:t>
                          </m:r>
                        </m:sub>
                      </m:sSub>
                      <m:r>
                        <a:rPr lang="it-IT" sz="2400" b="0" i="1" smtClean="0">
                          <a:latin typeface="Cambria Math" panose="02040503050406030204" pitchFamily="18" charset="0"/>
                        </a:rPr>
                        <m:t>)=2</m:t>
                      </m:r>
                      <m:sSub>
                        <m:sSubPr>
                          <m:ctrlPr>
                            <a:rPr lang="it-IT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2400" b="0" i="1" smtClean="0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it-IT" sz="2400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sSup>
                        <m:sSupPr>
                          <m:ctrlPr>
                            <a:rPr lang="it-IT" sz="24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it-IT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it-IT" sz="2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it-IT" sz="2400" b="0" i="1" smtClean="0">
                                      <a:latin typeface="Cambria Math" panose="02040503050406030204" pitchFamily="18" charset="0"/>
                                    </a:rPr>
                                    <m:t>𝛾</m:t>
                                  </m:r>
                                  <m:sSub>
                                    <m:sSubPr>
                                      <m:ctrlPr>
                                        <a:rPr lang="it-IT" sz="24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it-IT" sz="2400" b="0" i="1" smtClean="0">
                                          <a:latin typeface="Cambria Math" panose="02040503050406030204" pitchFamily="18" charset="0"/>
                                        </a:rPr>
                                        <m:t>𝜎</m:t>
                                      </m:r>
                                    </m:e>
                                    <m:sub>
                                      <m:r>
                                        <a:rPr lang="it-IT" sz="2400" b="0" i="1" smtClean="0">
                                          <a:latin typeface="Cambria Math" panose="02040503050406030204" pitchFamily="18" charset="0"/>
                                        </a:rPr>
                                        <m:t>𝐸</m:t>
                                      </m:r>
                                    </m:sub>
                                  </m:sSub>
                                  <m:sSub>
                                    <m:sSubPr>
                                      <m:ctrlPr>
                                        <a:rPr lang="it-IT" sz="24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it-IT" sz="2400" b="0" i="1" smtClean="0">
                                          <a:latin typeface="Cambria Math" panose="02040503050406030204" pitchFamily="18" charset="0"/>
                                        </a:rPr>
                                        <m:t>𝜎</m:t>
                                      </m:r>
                                    </m:e>
                                    <m:sub>
                                      <m:r>
                                        <a:rPr lang="it-IT" sz="2400" b="0" i="1" smtClean="0">
                                          <a:latin typeface="Cambria Math" panose="02040503050406030204" pitchFamily="18" charset="0"/>
                                        </a:rPr>
                                        <m:t>𝑤𝑙</m:t>
                                      </m:r>
                                    </m:sub>
                                  </m:sSub>
                                </m:num>
                                <m:den>
                                  <m:r>
                                    <a:rPr lang="it-IT" sz="2400" b="0" i="1" smtClean="0">
                                      <a:latin typeface="Cambria Math" panose="02040503050406030204" pitchFamily="18" charset="0"/>
                                    </a:rPr>
                                    <m:t>𝐾</m:t>
                                  </m:r>
                                  <m:d>
                                    <m:dPr>
                                      <m:ctrlPr>
                                        <a:rPr lang="it-IT" sz="24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sSub>
                                        <m:sSubPr>
                                          <m:ctrlPr>
                                            <a:rPr lang="it-IT" sz="2400" b="0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it-IT" sz="2400" b="0" i="1" smtClean="0">
                                              <a:latin typeface="Cambria Math" panose="02040503050406030204" pitchFamily="18" charset="0"/>
                                            </a:rPr>
                                            <m:t>𝜆</m:t>
                                          </m:r>
                                        </m:e>
                                        <m:sub>
                                          <m:r>
                                            <a:rPr lang="it-IT" sz="2400" b="0" i="1" smtClean="0">
                                              <a:latin typeface="Cambria Math" panose="02040503050406030204" pitchFamily="18" charset="0"/>
                                            </a:rPr>
                                            <m:t>𝑢</m:t>
                                          </m:r>
                                        </m:sub>
                                      </m:sSub>
                                    </m:e>
                                  </m:d>
                                  <m:r>
                                    <a:rPr lang="it-IT" sz="2400" b="0" i="1" smtClean="0">
                                      <a:latin typeface="Cambria Math" panose="02040503050406030204" pitchFamily="18" charset="0"/>
                                    </a:rPr>
                                    <m:t>[</m:t>
                                  </m:r>
                                  <m:r>
                                    <a:rPr lang="it-IT" sz="2400" b="0" i="1" smtClean="0">
                                      <a:latin typeface="Cambria Math" panose="02040503050406030204" pitchFamily="18" charset="0"/>
                                    </a:rPr>
                                    <m:t>𝐽𝐽</m:t>
                                  </m:r>
                                  <m:d>
                                    <m:dPr>
                                      <m:ctrlPr>
                                        <a:rPr lang="it-IT" sz="24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sSub>
                                        <m:sSubPr>
                                          <m:ctrlPr>
                                            <a:rPr lang="it-IT" sz="2400" b="0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it-IT" sz="2400" b="0" i="1" smtClean="0">
                                              <a:latin typeface="Cambria Math" panose="02040503050406030204" pitchFamily="18" charset="0"/>
                                            </a:rPr>
                                            <m:t>𝜆</m:t>
                                          </m:r>
                                        </m:e>
                                        <m:sub>
                                          <m:r>
                                            <a:rPr lang="it-IT" sz="2400" b="0" i="1" smtClean="0">
                                              <a:latin typeface="Cambria Math" panose="02040503050406030204" pitchFamily="18" charset="0"/>
                                            </a:rPr>
                                            <m:t>𝑢</m:t>
                                          </m:r>
                                        </m:sub>
                                      </m:sSub>
                                    </m:e>
                                  </m:d>
                                  <m:r>
                                    <a:rPr lang="it-IT" sz="2400" b="0" i="1" smtClean="0">
                                      <a:latin typeface="Cambria Math" panose="02040503050406030204" pitchFamily="18" charset="0"/>
                                    </a:rPr>
                                    <m:t>]</m:t>
                                  </m:r>
                                  <m:sSub>
                                    <m:sSubPr>
                                      <m:ctrlPr>
                                        <a:rPr lang="it-IT" sz="24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it-IT" sz="2400" i="1">
                                          <a:latin typeface="Cambria Math" panose="02040503050406030204" pitchFamily="18" charset="0"/>
                                        </a:rPr>
                                        <m:t>𝑁</m:t>
                                      </m:r>
                                    </m:e>
                                    <m:sub>
                                      <m:r>
                                        <a:rPr lang="it-IT" sz="2400" i="1">
                                          <a:latin typeface="Cambria Math" panose="02040503050406030204" pitchFamily="18" charset="0"/>
                                        </a:rPr>
                                        <m:t>𝑢</m:t>
                                      </m:r>
                                    </m:sub>
                                  </m:sSub>
                                  <m:sSub>
                                    <m:sSubPr>
                                      <m:ctrlPr>
                                        <a:rPr lang="it-IT" sz="24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it-IT" sz="2400" i="1">
                                          <a:latin typeface="Cambria Math" panose="02040503050406030204" pitchFamily="18" charset="0"/>
                                        </a:rPr>
                                        <m:t>𝜆</m:t>
                                      </m:r>
                                    </m:e>
                                    <m:sub>
                                      <m:r>
                                        <a:rPr lang="it-IT" sz="2400" i="1">
                                          <a:latin typeface="Cambria Math" panose="02040503050406030204" pitchFamily="18" charset="0"/>
                                        </a:rPr>
                                        <m:t>𝑢</m:t>
                                      </m:r>
                                    </m:sub>
                                  </m:sSub>
                                  <m:sSub>
                                    <m:sSubPr>
                                      <m:ctrlPr>
                                        <a:rPr lang="it-IT" sz="24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it-IT" sz="2400" b="0" i="1" smtClean="0">
                                          <a:latin typeface="Cambria Math" panose="02040503050406030204" pitchFamily="18" charset="0"/>
                                        </a:rPr>
                                        <m:t>𝐼</m:t>
                                      </m:r>
                                    </m:e>
                                    <m:sub>
                                      <m:r>
                                        <a:rPr lang="it-IT" sz="2400" b="0" i="1" smtClean="0">
                                          <a:latin typeface="Cambria Math" panose="02040503050406030204" pitchFamily="18" charset="0"/>
                                        </a:rPr>
                                        <m:t>𝑥</m:t>
                                      </m:r>
                                    </m:sub>
                                  </m:sSub>
                                  <m:sSub>
                                    <m:sSubPr>
                                      <m:ctrlPr>
                                        <a:rPr lang="it-IT" sz="24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d>
                                        <m:dPr>
                                          <m:ctrlPr>
                                            <a:rPr lang="it-IT" sz="2400" b="0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sSub>
                                            <m:sSubPr>
                                              <m:ctrlPr>
                                                <a:rPr lang="it-IT" sz="2400" b="0" i="1" smtClean="0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it-IT" sz="2400" b="0" i="1" smtClean="0">
                                                  <a:latin typeface="Cambria Math" panose="02040503050406030204" pitchFamily="18" charset="0"/>
                                                </a:rPr>
                                                <m:t>𝜆</m:t>
                                              </m:r>
                                            </m:e>
                                            <m:sub>
                                              <m:r>
                                                <a:rPr lang="it-IT" sz="2400" b="0" i="1" smtClean="0">
                                                  <a:latin typeface="Cambria Math" panose="02040503050406030204" pitchFamily="18" charset="0"/>
                                                </a:rPr>
                                                <m:t>𝑢</m:t>
                                              </m:r>
                                            </m:sub>
                                          </m:sSub>
                                        </m:e>
                                      </m:d>
                                      <m:r>
                                        <a:rPr lang="it-IT" sz="2400" b="0" i="1" smtClean="0">
                                          <a:latin typeface="Cambria Math" panose="02040503050406030204" pitchFamily="18" charset="0"/>
                                        </a:rPr>
                                        <m:t>𝐼</m:t>
                                      </m:r>
                                    </m:e>
                                    <m:sub>
                                      <m:r>
                                        <a:rPr lang="it-IT" sz="2400" b="0" i="1" smtClean="0">
                                          <a:latin typeface="Cambria Math" panose="02040503050406030204" pitchFamily="18" charset="0"/>
                                        </a:rPr>
                                        <m:t>𝑦</m:t>
                                      </m:r>
                                    </m:sub>
                                  </m:sSub>
                                  <m:r>
                                    <a:rPr lang="it-IT" sz="2400" b="0" i="1" smtClean="0">
                                      <a:latin typeface="Cambria Math" panose="02040503050406030204" pitchFamily="18" charset="0"/>
                                    </a:rPr>
                                    <m:t>(</m:t>
                                  </m:r>
                                  <m:sSub>
                                    <m:sSubPr>
                                      <m:ctrlPr>
                                        <a:rPr lang="it-IT" sz="24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it-IT" sz="2400" b="0" i="1" smtClean="0">
                                          <a:latin typeface="Cambria Math" panose="02040503050406030204" pitchFamily="18" charset="0"/>
                                        </a:rPr>
                                        <m:t>𝜆</m:t>
                                      </m:r>
                                    </m:e>
                                    <m:sub>
                                      <m:r>
                                        <a:rPr lang="it-IT" sz="2400" b="0" i="1" smtClean="0">
                                          <a:latin typeface="Cambria Math" panose="02040503050406030204" pitchFamily="18" charset="0"/>
                                        </a:rPr>
                                        <m:t>𝑢</m:t>
                                      </m:r>
                                    </m:sub>
                                  </m:sSub>
                                  <m:r>
                                    <a:rPr lang="it-IT" sz="2400" b="0" i="1" smtClean="0">
                                      <a:latin typeface="Cambria Math" panose="02040503050406030204" pitchFamily="18" charset="0"/>
                                    </a:rPr>
                                    <m:t>)</m:t>
                                  </m:r>
                                </m:den>
                              </m:f>
                            </m:e>
                          </m:d>
                        </m:e>
                        <m:sup>
                          <m:r>
                            <a:rPr lang="it-IT" sz="2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GB" sz="2400" dirty="0"/>
              </a:p>
            </p:txBody>
          </p:sp>
        </mc:Choice>
        <mc:Fallback>
          <p:sp>
            <p:nvSpPr>
              <p:cNvPr id="6" name="CasellaDiTesto 2">
                <a:extLst>
                  <a:ext uri="{FF2B5EF4-FFF2-40B4-BE49-F238E27FC236}">
                    <a16:creationId xmlns="" xmlns:a16="http://schemas.microsoft.com/office/drawing/2014/main" xmlns:a14="http://schemas.microsoft.com/office/drawing/2010/main" id="{0DF459B9-318A-9E4D-9682-822DEF91649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821" y="1207506"/>
                <a:ext cx="7004097" cy="1002582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Box 6"/>
          <p:cNvSpPr txBox="1"/>
          <p:nvPr/>
        </p:nvSpPr>
        <p:spPr>
          <a:xfrm>
            <a:off x="53757" y="807396"/>
            <a:ext cx="12244057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q"/>
            </a:pPr>
            <a:r>
              <a:rPr lang="en-GB" sz="2200" dirty="0" smtClean="0"/>
              <a:t>With assumptions in the previous slide, the laser power only depends on </a:t>
            </a:r>
            <a:r>
              <a:rPr lang="en-GB" sz="2200" dirty="0" smtClean="0">
                <a:sym typeface="Symbol" panose="05050102010706020507" pitchFamily="18" charset="2"/>
              </a:rPr>
              <a:t>the undulator period:</a:t>
            </a:r>
            <a:endParaRPr lang="en-GB" sz="2200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9106" y="2225774"/>
            <a:ext cx="5417859" cy="4062233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20798" y="2225774"/>
            <a:ext cx="5564691" cy="4176448"/>
          </a:xfrm>
          <a:prstGeom prst="rect">
            <a:avLst/>
          </a:prstGeom>
        </p:spPr>
      </p:pic>
      <p:sp>
        <p:nvSpPr>
          <p:cNvPr id="29" name="Freeform 28"/>
          <p:cNvSpPr/>
          <p:nvPr/>
        </p:nvSpPr>
        <p:spPr bwMode="auto">
          <a:xfrm>
            <a:off x="3647872" y="2830750"/>
            <a:ext cx="6126323" cy="2675106"/>
          </a:xfrm>
          <a:custGeom>
            <a:avLst/>
            <a:gdLst>
              <a:gd name="connsiteX0" fmla="*/ 57399 w 6138495"/>
              <a:gd name="connsiteY0" fmla="*/ 2772383 h 2772383"/>
              <a:gd name="connsiteX1" fmla="*/ 738335 w 6138495"/>
              <a:gd name="connsiteY1" fmla="*/ 1410511 h 2772383"/>
              <a:gd name="connsiteX2" fmla="*/ 5251969 w 6138495"/>
              <a:gd name="connsiteY2" fmla="*/ 1284051 h 2772383"/>
              <a:gd name="connsiteX3" fmla="*/ 6137187 w 6138495"/>
              <a:gd name="connsiteY3" fmla="*/ 0 h 27723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138495" h="2772383">
                <a:moveTo>
                  <a:pt x="57399" y="2772383"/>
                </a:moveTo>
                <a:cubicBezTo>
                  <a:pt x="-35014" y="2215474"/>
                  <a:pt x="-127427" y="1658566"/>
                  <a:pt x="738335" y="1410511"/>
                </a:cubicBezTo>
                <a:cubicBezTo>
                  <a:pt x="1604097" y="1162456"/>
                  <a:pt x="4352160" y="1519136"/>
                  <a:pt x="5251969" y="1284051"/>
                </a:cubicBezTo>
                <a:cubicBezTo>
                  <a:pt x="6151778" y="1048966"/>
                  <a:pt x="6144482" y="524483"/>
                  <a:pt x="6137187" y="0"/>
                </a:cubicBezTo>
              </a:path>
            </a:pathLst>
          </a:custGeom>
          <a:noFill/>
          <a:ln w="38100" cap="flat" cmpd="sng" algn="ctr">
            <a:solidFill>
              <a:srgbClr val="FF0000"/>
            </a:solidFill>
            <a:prstDash val="dash"/>
            <a:round/>
            <a:headEnd type="none" w="med" len="med"/>
            <a:tailEnd type="arrow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32" name="Picture 31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978631" y="4036640"/>
            <a:ext cx="2470826" cy="1854420"/>
          </a:xfrm>
          <a:prstGeom prst="rect">
            <a:avLst/>
          </a:prstGeom>
        </p:spPr>
      </p:pic>
      <p:sp>
        <p:nvSpPr>
          <p:cNvPr id="33" name="TextBox 32"/>
          <p:cNvSpPr txBox="1"/>
          <p:nvPr/>
        </p:nvSpPr>
        <p:spPr>
          <a:xfrm>
            <a:off x="1972610" y="5342933"/>
            <a:ext cx="17427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rgbClr val="FF0000"/>
                </a:solidFill>
                <a:sym typeface="Wingdings" panose="05000000000000000000" pitchFamily="2" charset="2"/>
              </a:rPr>
              <a:t>Power = 1 MW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9860560" y="2721606"/>
            <a:ext cx="15888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rgbClr val="FF0000"/>
                </a:solidFill>
              </a:rPr>
              <a:t>g</a:t>
            </a:r>
            <a:r>
              <a:rPr lang="en-GB" b="1" dirty="0" smtClean="0">
                <a:solidFill>
                  <a:srgbClr val="FF0000"/>
                </a:solidFill>
              </a:rPr>
              <a:t>ap = 30 </a:t>
            </a:r>
            <a:r>
              <a:rPr lang="en-GB" b="1" dirty="0">
                <a:solidFill>
                  <a:srgbClr val="FF0000"/>
                </a:solidFill>
              </a:rPr>
              <a:t>m</a:t>
            </a:r>
            <a:r>
              <a:rPr lang="en-GB" b="1" dirty="0" smtClean="0">
                <a:solidFill>
                  <a:srgbClr val="FF0000"/>
                </a:solidFill>
              </a:rPr>
              <a:t>m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10078184" y="5136524"/>
            <a:ext cx="16786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rgbClr val="FF0000"/>
                </a:solidFill>
              </a:rPr>
              <a:t>K = 1.2 </a:t>
            </a:r>
            <a:r>
              <a:rPr lang="en-GB" b="1" i="1" dirty="0" smtClean="0">
                <a:solidFill>
                  <a:srgbClr val="FF0000"/>
                </a:solidFill>
              </a:rPr>
              <a:t>(0.4 T)</a:t>
            </a:r>
            <a:endParaRPr lang="en-GB" b="1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0454016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</p:bldLst>
  </p:timing>
</p:sld>
</file>

<file path=ppt/theme/theme1.xml><?xml version="1.0" encoding="utf-8"?>
<a:theme xmlns:a="http://schemas.openxmlformats.org/drawingml/2006/main" name="CompactLight_Template Slides ENG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o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XLS_Slides_Template</Template>
  <TotalTime>2305</TotalTime>
  <Words>708</Words>
  <Application>Microsoft Office PowerPoint</Application>
  <PresentationFormat>Widescreen</PresentationFormat>
  <Paragraphs>122</Paragraphs>
  <Slides>11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20" baseType="lpstr">
      <vt:lpstr>MS PGothic</vt:lpstr>
      <vt:lpstr>MS PGothic</vt:lpstr>
      <vt:lpstr>Arial</vt:lpstr>
      <vt:lpstr>Calibri</vt:lpstr>
      <vt:lpstr>Cambria Math</vt:lpstr>
      <vt:lpstr>Symbol</vt:lpstr>
      <vt:lpstr>Times New Roman</vt:lpstr>
      <vt:lpstr>Wingdings</vt:lpstr>
      <vt:lpstr>CompactLight_Template Slides ENG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Simone Di Mitri</dc:creator>
  <cp:lastModifiedBy>Simone Di Mitri</cp:lastModifiedBy>
  <cp:revision>96</cp:revision>
  <dcterms:created xsi:type="dcterms:W3CDTF">2020-03-10T15:45:15Z</dcterms:created>
  <dcterms:modified xsi:type="dcterms:W3CDTF">2020-06-14T22:33:10Z</dcterms:modified>
</cp:coreProperties>
</file>