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4278" r:id="rId4"/>
  </p:sldMasterIdLst>
  <p:notesMasterIdLst>
    <p:notesMasterId r:id="rId16"/>
  </p:notesMasterIdLst>
  <p:handoutMasterIdLst>
    <p:handoutMasterId r:id="rId17"/>
  </p:handoutMasterIdLst>
  <p:sldIdLst>
    <p:sldId id="332" r:id="rId5"/>
    <p:sldId id="339" r:id="rId6"/>
    <p:sldId id="361" r:id="rId7"/>
    <p:sldId id="362" r:id="rId8"/>
    <p:sldId id="364" r:id="rId9"/>
    <p:sldId id="365" r:id="rId10"/>
    <p:sldId id="366" r:id="rId11"/>
    <p:sldId id="340" r:id="rId12"/>
    <p:sldId id="341" r:id="rId13"/>
    <p:sldId id="349" r:id="rId14"/>
    <p:sldId id="337" r:id="rId15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o Diomede" initials="MD" lastIdx="1" clrIdx="0">
    <p:extLst>
      <p:ext uri="{19B8F6BF-5375-455C-9EA6-DF929625EA0E}">
        <p15:presenceInfo xmlns:p15="http://schemas.microsoft.com/office/powerpoint/2012/main" userId="Marco Diomed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67EA"/>
    <a:srgbClr val="FFFFCC"/>
    <a:srgbClr val="139BFB"/>
    <a:srgbClr val="808080"/>
    <a:srgbClr val="969696"/>
    <a:srgbClr val="0068A6"/>
    <a:srgbClr val="98C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25EF3C-D6E8-4FDC-83D5-637ECF1932F8}" v="4" dt="2020-06-18T08:33:31.0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412" y="4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 Diomede" userId="8d49c4fe-ae78-4088-b96d-bdbaf858331b" providerId="ADAL" clId="{80195A16-434F-4487-9435-3770C6B85DFA}"/>
    <pc:docChg chg="undo custSel modSld">
      <pc:chgData name="Marco Diomede" userId="8d49c4fe-ae78-4088-b96d-bdbaf858331b" providerId="ADAL" clId="{80195A16-434F-4487-9435-3770C6B85DFA}" dt="2020-06-10T10:13:22.806" v="18" actId="14100"/>
      <pc:docMkLst>
        <pc:docMk/>
      </pc:docMkLst>
      <pc:sldChg chg="addSp delSp modSp mod delAnim">
        <pc:chgData name="Marco Diomede" userId="8d49c4fe-ae78-4088-b96d-bdbaf858331b" providerId="ADAL" clId="{80195A16-434F-4487-9435-3770C6B85DFA}" dt="2020-06-10T10:13:22.806" v="18" actId="14100"/>
        <pc:sldMkLst>
          <pc:docMk/>
          <pc:sldMk cId="1531823856" sldId="343"/>
        </pc:sldMkLst>
        <pc:spChg chg="del">
          <ac:chgData name="Marco Diomede" userId="8d49c4fe-ae78-4088-b96d-bdbaf858331b" providerId="ADAL" clId="{80195A16-434F-4487-9435-3770C6B85DFA}" dt="2020-06-10T09:52:09.751" v="12" actId="478"/>
          <ac:spMkLst>
            <pc:docMk/>
            <pc:sldMk cId="1531823856" sldId="343"/>
            <ac:spMk id="15" creationId="{7EB3335E-7349-4F61-BFE7-57C5ECCAF6A3}"/>
          </ac:spMkLst>
        </pc:spChg>
        <pc:spChg chg="del">
          <ac:chgData name="Marco Diomede" userId="8d49c4fe-ae78-4088-b96d-bdbaf858331b" providerId="ADAL" clId="{80195A16-434F-4487-9435-3770C6B85DFA}" dt="2020-06-10T09:51:43.259" v="6" actId="478"/>
          <ac:spMkLst>
            <pc:docMk/>
            <pc:sldMk cId="1531823856" sldId="343"/>
            <ac:spMk id="16" creationId="{A9E056D0-4DBF-4C63-9757-4382752D7548}"/>
          </ac:spMkLst>
        </pc:spChg>
        <pc:spChg chg="del">
          <ac:chgData name="Marco Diomede" userId="8d49c4fe-ae78-4088-b96d-bdbaf858331b" providerId="ADAL" clId="{80195A16-434F-4487-9435-3770C6B85DFA}" dt="2020-06-10T09:51:45.586" v="7" actId="478"/>
          <ac:spMkLst>
            <pc:docMk/>
            <pc:sldMk cId="1531823856" sldId="343"/>
            <ac:spMk id="18" creationId="{11C34D12-3D72-4625-89F3-B7AA228B3580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26" creationId="{9AA444D1-C54A-4D0E-96F5-157CFFD9FDFE}"/>
          </ac:spMkLst>
        </pc:spChg>
        <pc:spChg chg="add mod">
          <ac:chgData name="Marco Diomede" userId="8d49c4fe-ae78-4088-b96d-bdbaf858331b" providerId="ADAL" clId="{80195A16-434F-4487-9435-3770C6B85DFA}" dt="2020-06-10T10:13:22.806" v="18" actId="14100"/>
          <ac:spMkLst>
            <pc:docMk/>
            <pc:sldMk cId="1531823856" sldId="343"/>
            <ac:spMk id="28" creationId="{BFFBB62A-2B29-4679-8AAE-A8632F997DD6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29" creationId="{8F85E477-BD68-4F17-ABDF-A569546CB4A2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0" creationId="{A3D1758D-ED9E-4E36-B1BF-AB2EE85036AD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1" creationId="{E8278AB9-898B-474F-ABEA-4B484E6DB4AB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3" creationId="{CCB0373A-5D03-480E-8E5F-5ED7A71B44D1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5" creationId="{C2D23356-95DB-4CE8-B8CD-75D4E9FB296A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7" creationId="{136D80DB-EF1A-4D43-A246-F963FEFE6E0F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38" creationId="{F1EB207A-5689-4F93-9C29-D702D234EB68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1" creationId="{CD6AA22D-FA88-408B-BB25-9B211F5C5BE5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2" creationId="{6E1B1C2D-AC93-46C7-AAAA-3DEC92A9716A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3" creationId="{F1FEC0D1-7A71-4FC4-B353-D305BE8BBB2C}"/>
          </ac:spMkLst>
        </pc:spChg>
        <pc:spChg chg="add mod">
          <ac:chgData name="Marco Diomede" userId="8d49c4fe-ae78-4088-b96d-bdbaf858331b" providerId="ADAL" clId="{80195A16-434F-4487-9435-3770C6B85DFA}" dt="2020-06-10T10:12:53.639" v="15"/>
          <ac:spMkLst>
            <pc:docMk/>
            <pc:sldMk cId="1531823856" sldId="343"/>
            <ac:spMk id="44" creationId="{661EE9D7-4F66-4B5B-AF3C-65C688760BD2}"/>
          </ac:spMkLst>
        </pc:spChg>
        <pc:grpChg chg="add mod">
          <ac:chgData name="Marco Diomede" userId="8d49c4fe-ae78-4088-b96d-bdbaf858331b" providerId="ADAL" clId="{80195A16-434F-4487-9435-3770C6B85DFA}" dt="2020-06-10T10:13:03.973" v="16" actId="1076"/>
          <ac:grpSpMkLst>
            <pc:docMk/>
            <pc:sldMk cId="1531823856" sldId="343"/>
            <ac:grpSpMk id="24" creationId="{C191D8E0-F20E-4049-A315-91A852B565DD}"/>
          </ac:grpSpMkLst>
        </pc:grpChg>
        <pc:grpChg chg="add mod">
          <ac:chgData name="Marco Diomede" userId="8d49c4fe-ae78-4088-b96d-bdbaf858331b" providerId="ADAL" clId="{80195A16-434F-4487-9435-3770C6B85DFA}" dt="2020-06-10T10:12:53.639" v="15"/>
          <ac:grpSpMkLst>
            <pc:docMk/>
            <pc:sldMk cId="1531823856" sldId="343"/>
            <ac:grpSpMk id="25" creationId="{23E34461-8002-40A3-B031-50748EF56BD3}"/>
          </ac:grpSpMkLst>
        </pc:grpChg>
        <pc:grpChg chg="add mod">
          <ac:chgData name="Marco Diomede" userId="8d49c4fe-ae78-4088-b96d-bdbaf858331b" providerId="ADAL" clId="{80195A16-434F-4487-9435-3770C6B85DFA}" dt="2020-06-10T10:12:53.639" v="15"/>
          <ac:grpSpMkLst>
            <pc:docMk/>
            <pc:sldMk cId="1531823856" sldId="343"/>
            <ac:grpSpMk id="27" creationId="{ABCBE2BD-B2D8-46B7-87F4-B58D737937B4}"/>
          </ac:grpSpMkLst>
        </pc:grpChg>
        <pc:graphicFrameChg chg="mod modGraphic">
          <ac:chgData name="Marco Diomede" userId="8d49c4fe-ae78-4088-b96d-bdbaf858331b" providerId="ADAL" clId="{80195A16-434F-4487-9435-3770C6B85DFA}" dt="2020-06-10T09:57:15.002" v="14" actId="14734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modGraphic">
          <ac:chgData name="Marco Diomede" userId="8d49c4fe-ae78-4088-b96d-bdbaf858331b" providerId="ADAL" clId="{80195A16-434F-4487-9435-3770C6B85DFA}" dt="2020-06-10T09:50:50.583" v="3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picChg chg="del">
          <ac:chgData name="Marco Diomede" userId="8d49c4fe-ae78-4088-b96d-bdbaf858331b" providerId="ADAL" clId="{80195A16-434F-4487-9435-3770C6B85DFA}" dt="2020-06-10T09:52:09.751" v="12" actId="478"/>
          <ac:picMkLst>
            <pc:docMk/>
            <pc:sldMk cId="1531823856" sldId="343"/>
            <ac:picMk id="19" creationId="{667999BD-7253-41C3-8668-05C08D2EDD0B}"/>
          </ac:picMkLst>
        </pc:picChg>
        <pc:picChg chg="del">
          <ac:chgData name="Marco Diomede" userId="8d49c4fe-ae78-4088-b96d-bdbaf858331b" providerId="ADAL" clId="{80195A16-434F-4487-9435-3770C6B85DFA}" dt="2020-06-10T09:52:09.751" v="12" actId="478"/>
          <ac:picMkLst>
            <pc:docMk/>
            <pc:sldMk cId="1531823856" sldId="343"/>
            <ac:picMk id="20" creationId="{0AA58734-EC73-44DD-B133-339BD23672D3}"/>
          </ac:picMkLst>
        </pc:picChg>
        <pc:cxnChg chg="del">
          <ac:chgData name="Marco Diomede" userId="8d49c4fe-ae78-4088-b96d-bdbaf858331b" providerId="ADAL" clId="{80195A16-434F-4487-9435-3770C6B85DFA}" dt="2020-06-10T09:51:47.115" v="8" actId="478"/>
          <ac:cxnSpMkLst>
            <pc:docMk/>
            <pc:sldMk cId="1531823856" sldId="343"/>
            <ac:cxnSpMk id="17" creationId="{5DB2F23A-1D03-4006-B00D-B36F78BAA55A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2" creationId="{94A5CD14-8F96-4E0D-BD06-F7103ED56BB1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4" creationId="{C583806D-B098-4B31-9D38-E0A3FD2A72D8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6" creationId="{90148987-3C64-4D32-9C3F-2500C10D518C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39" creationId="{F06048E5-BC1A-42F3-B2A0-72BA30AB51C5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40" creationId="{46551F6C-1307-4978-B527-D0C35FAF956E}"/>
          </ac:cxnSpMkLst>
        </pc:cxnChg>
        <pc:cxnChg chg="add mod">
          <ac:chgData name="Marco Diomede" userId="8d49c4fe-ae78-4088-b96d-bdbaf858331b" providerId="ADAL" clId="{80195A16-434F-4487-9435-3770C6B85DFA}" dt="2020-06-10T10:12:53.639" v="15"/>
          <ac:cxnSpMkLst>
            <pc:docMk/>
            <pc:sldMk cId="1531823856" sldId="343"/>
            <ac:cxnSpMk id="45" creationId="{F546223E-84A9-4864-96FF-9D2402A31F70}"/>
          </ac:cxnSpMkLst>
        </pc:cxnChg>
      </pc:sldChg>
    </pc:docChg>
  </pc:docChgLst>
  <pc:docChgLst>
    <pc:chgData name="Marco Diomede" userId="8d49c4fe-ae78-4088-b96d-bdbaf858331b" providerId="ADAL" clId="{1E4E6752-92C9-469E-9BF6-EF96F5551590}"/>
    <pc:docChg chg="undo custSel addSld delSld modSld sldOrd modShowInfo">
      <pc:chgData name="Marco Diomede" userId="8d49c4fe-ae78-4088-b96d-bdbaf858331b" providerId="ADAL" clId="{1E4E6752-92C9-469E-9BF6-EF96F5551590}" dt="2020-05-14T07:43:14.164" v="460" actId="2744"/>
      <pc:docMkLst>
        <pc:docMk/>
      </pc:docMkLst>
      <pc:sldChg chg="add del">
        <pc:chgData name="Marco Diomede" userId="8d49c4fe-ae78-4088-b96d-bdbaf858331b" providerId="ADAL" clId="{1E4E6752-92C9-469E-9BF6-EF96F5551590}" dt="2020-05-13T08:53:50.646" v="3"/>
        <pc:sldMkLst>
          <pc:docMk/>
          <pc:sldMk cId="683963128" sldId="257"/>
        </pc:sldMkLst>
      </pc:sldChg>
      <pc:sldChg chg="modSp mod">
        <pc:chgData name="Marco Diomede" userId="8d49c4fe-ae78-4088-b96d-bdbaf858331b" providerId="ADAL" clId="{1E4E6752-92C9-469E-9BF6-EF96F5551590}" dt="2020-05-13T08:57:35.278" v="146" actId="1076"/>
        <pc:sldMkLst>
          <pc:docMk/>
          <pc:sldMk cId="2628032088" sldId="340"/>
        </pc:sldMkLst>
        <pc:picChg chg="mod">
          <ac:chgData name="Marco Diomede" userId="8d49c4fe-ae78-4088-b96d-bdbaf858331b" providerId="ADAL" clId="{1E4E6752-92C9-469E-9BF6-EF96F5551590}" dt="2020-05-13T08:57:35.278" v="146" actId="1076"/>
          <ac:picMkLst>
            <pc:docMk/>
            <pc:sldMk cId="2628032088" sldId="340"/>
            <ac:picMk id="4" creationId="{2A1C3B4D-DE5A-4DF0-8F10-35819F282F35}"/>
          </ac:picMkLst>
        </pc:picChg>
      </pc:sldChg>
      <pc:sldChg chg="modSp mod ord">
        <pc:chgData name="Marco Diomede" userId="8d49c4fe-ae78-4088-b96d-bdbaf858331b" providerId="ADAL" clId="{1E4E6752-92C9-469E-9BF6-EF96F5551590}" dt="2020-05-13T08:56:28.338" v="121" actId="20577"/>
        <pc:sldMkLst>
          <pc:docMk/>
          <pc:sldMk cId="312724" sldId="361"/>
        </pc:sldMkLst>
        <pc:spChg chg="mod">
          <ac:chgData name="Marco Diomede" userId="8d49c4fe-ae78-4088-b96d-bdbaf858331b" providerId="ADAL" clId="{1E4E6752-92C9-469E-9BF6-EF96F5551590}" dt="2020-05-13T08:56:28.338" v="121" actId="20577"/>
          <ac:spMkLst>
            <pc:docMk/>
            <pc:sldMk cId="312724" sldId="361"/>
            <ac:spMk id="3" creationId="{00000000-0000-0000-0000-000000000000}"/>
          </ac:spMkLst>
        </pc:spChg>
      </pc:sldChg>
      <pc:sldChg chg="addSp delSp modSp add mod">
        <pc:chgData name="Marco Diomede" userId="8d49c4fe-ae78-4088-b96d-bdbaf858331b" providerId="ADAL" clId="{1E4E6752-92C9-469E-9BF6-EF96F5551590}" dt="2020-05-13T08:55:06.400" v="78" actId="1076"/>
        <pc:sldMkLst>
          <pc:docMk/>
          <pc:sldMk cId="3204249191" sldId="362"/>
        </pc:sldMkLst>
        <pc:spChg chg="mod">
          <ac:chgData name="Marco Diomede" userId="8d49c4fe-ae78-4088-b96d-bdbaf858331b" providerId="ADAL" clId="{1E4E6752-92C9-469E-9BF6-EF96F5551590}" dt="2020-05-13T08:55:06.400" v="78" actId="1076"/>
          <ac:spMkLst>
            <pc:docMk/>
            <pc:sldMk cId="3204249191" sldId="362"/>
            <ac:spMk id="3" creationId="{00000000-0000-0000-0000-000000000000}"/>
          </ac:spMkLst>
        </pc:spChg>
        <pc:picChg chg="del">
          <ac:chgData name="Marco Diomede" userId="8d49c4fe-ae78-4088-b96d-bdbaf858331b" providerId="ADAL" clId="{1E4E6752-92C9-469E-9BF6-EF96F5551590}" dt="2020-05-13T08:53:40.147" v="1" actId="478"/>
          <ac:picMkLst>
            <pc:docMk/>
            <pc:sldMk cId="3204249191" sldId="362"/>
            <ac:picMk id="4" creationId="{2F1F9A7B-F452-41F5-BA77-B490D699C322}"/>
          </ac:picMkLst>
        </pc:picChg>
        <pc:picChg chg="add mod modCrop">
          <ac:chgData name="Marco Diomede" userId="8d49c4fe-ae78-4088-b96d-bdbaf858331b" providerId="ADAL" clId="{1E4E6752-92C9-469E-9BF6-EF96F5551590}" dt="2020-05-13T08:54:59.970" v="77" actId="1076"/>
          <ac:picMkLst>
            <pc:docMk/>
            <pc:sldMk cId="3204249191" sldId="362"/>
            <ac:picMk id="5" creationId="{CCBB6002-7EE2-4134-8FAF-38EABA8D6633}"/>
          </ac:picMkLst>
        </pc:picChg>
      </pc:sldChg>
      <pc:sldChg chg="delSp modSp add mod">
        <pc:chgData name="Marco Diomede" userId="8d49c4fe-ae78-4088-b96d-bdbaf858331b" providerId="ADAL" clId="{1E4E6752-92C9-469E-9BF6-EF96F5551590}" dt="2020-05-13T09:15:51.396" v="239" actId="20577"/>
        <pc:sldMkLst>
          <pc:docMk/>
          <pc:sldMk cId="3185341550" sldId="363"/>
        </pc:sldMkLst>
        <pc:spChg chg="mod">
          <ac:chgData name="Marco Diomede" userId="8d49c4fe-ae78-4088-b96d-bdbaf858331b" providerId="ADAL" clId="{1E4E6752-92C9-469E-9BF6-EF96F5551590}" dt="2020-05-13T09:15:51.396" v="239" actId="20577"/>
          <ac:spMkLst>
            <pc:docMk/>
            <pc:sldMk cId="3185341550" sldId="363"/>
            <ac:spMk id="3" creationId="{00000000-0000-0000-0000-000000000000}"/>
          </ac:spMkLst>
        </pc:spChg>
        <pc:picChg chg="del">
          <ac:chgData name="Marco Diomede" userId="8d49c4fe-ae78-4088-b96d-bdbaf858331b" providerId="ADAL" clId="{1E4E6752-92C9-469E-9BF6-EF96F5551590}" dt="2020-05-13T09:15:09.984" v="148" actId="478"/>
          <ac:picMkLst>
            <pc:docMk/>
            <pc:sldMk cId="3185341550" sldId="363"/>
            <ac:picMk id="4" creationId="{2A1C3B4D-DE5A-4DF0-8F10-35819F282F35}"/>
          </ac:picMkLst>
        </pc:picChg>
      </pc:sldChg>
      <pc:sldChg chg="delSp modSp add del mod">
        <pc:chgData name="Marco Diomede" userId="8d49c4fe-ae78-4088-b96d-bdbaf858331b" providerId="ADAL" clId="{1E4E6752-92C9-469E-9BF6-EF96F5551590}" dt="2020-05-13T09:24:37.307" v="259" actId="2696"/>
        <pc:sldMkLst>
          <pc:docMk/>
          <pc:sldMk cId="882095434" sldId="364"/>
        </pc:sldMkLst>
        <pc:spChg chg="mod">
          <ac:chgData name="Marco Diomede" userId="8d49c4fe-ae78-4088-b96d-bdbaf858331b" providerId="ADAL" clId="{1E4E6752-92C9-469E-9BF6-EF96F5551590}" dt="2020-05-13T09:24:30.743" v="258" actId="6549"/>
          <ac:spMkLst>
            <pc:docMk/>
            <pc:sldMk cId="882095434" sldId="364"/>
            <ac:spMk id="3" creationId="{00000000-0000-0000-0000-000000000000}"/>
          </ac:spMkLst>
        </pc:spChg>
        <pc:spChg chg="del">
          <ac:chgData name="Marco Diomede" userId="8d49c4fe-ae78-4088-b96d-bdbaf858331b" providerId="ADAL" clId="{1E4E6752-92C9-469E-9BF6-EF96F5551590}" dt="2020-05-13T09:24:17.151" v="242" actId="478"/>
          <ac:spMkLst>
            <pc:docMk/>
            <pc:sldMk cId="882095434" sldId="364"/>
            <ac:spMk id="6" creationId="{79B8E06D-C77E-4793-89C2-B8EBAFED60A2}"/>
          </ac:spMkLst>
        </pc:spChg>
        <pc:picChg chg="del">
          <ac:chgData name="Marco Diomede" userId="8d49c4fe-ae78-4088-b96d-bdbaf858331b" providerId="ADAL" clId="{1E4E6752-92C9-469E-9BF6-EF96F5551590}" dt="2020-05-13T09:24:12.216" v="241" actId="478"/>
          <ac:picMkLst>
            <pc:docMk/>
            <pc:sldMk cId="882095434" sldId="364"/>
            <ac:picMk id="5" creationId="{CCBB6002-7EE2-4134-8FAF-38EABA8D6633}"/>
          </ac:picMkLst>
        </pc:picChg>
      </pc:sldChg>
      <pc:sldChg chg="addSp delSp modSp add mod ord">
        <pc:chgData name="Marco Diomede" userId="8d49c4fe-ae78-4088-b96d-bdbaf858331b" providerId="ADAL" clId="{1E4E6752-92C9-469E-9BF6-EF96F5551590}" dt="2020-05-13T09:37:30.026" v="409" actId="1076"/>
        <pc:sldMkLst>
          <pc:docMk/>
          <pc:sldMk cId="3333250641" sldId="364"/>
        </pc:sldMkLst>
        <pc:spChg chg="mod">
          <ac:chgData name="Marco Diomede" userId="8d49c4fe-ae78-4088-b96d-bdbaf858331b" providerId="ADAL" clId="{1E4E6752-92C9-469E-9BF6-EF96F5551590}" dt="2020-05-13T09:25:34.377" v="334" actId="20577"/>
          <ac:spMkLst>
            <pc:docMk/>
            <pc:sldMk cId="3333250641" sldId="364"/>
            <ac:spMk id="3" creationId="{00000000-0000-0000-0000-000000000000}"/>
          </ac:spMkLst>
        </pc:spChg>
        <pc:spChg chg="del">
          <ac:chgData name="Marco Diomede" userId="8d49c4fe-ae78-4088-b96d-bdbaf858331b" providerId="ADAL" clId="{1E4E6752-92C9-469E-9BF6-EF96F5551590}" dt="2020-05-13T09:28:16.227" v="335" actId="478"/>
          <ac:spMkLst>
            <pc:docMk/>
            <pc:sldMk cId="3333250641" sldId="364"/>
            <ac:spMk id="10" creationId="{E6570874-6664-4E4D-AD4D-640373930510}"/>
          </ac:spMkLst>
        </pc:spChg>
        <pc:spChg chg="del">
          <ac:chgData name="Marco Diomede" userId="8d49c4fe-ae78-4088-b96d-bdbaf858331b" providerId="ADAL" clId="{1E4E6752-92C9-469E-9BF6-EF96F5551590}" dt="2020-05-13T09:28:19.288" v="336" actId="478"/>
          <ac:spMkLst>
            <pc:docMk/>
            <pc:sldMk cId="3333250641" sldId="364"/>
            <ac:spMk id="11" creationId="{86DE7EFD-BA75-43CE-B904-F6D1A954906C}"/>
          </ac:spMkLst>
        </pc:spChg>
        <pc:spChg chg="add mod">
          <ac:chgData name="Marco Diomede" userId="8d49c4fe-ae78-4088-b96d-bdbaf858331b" providerId="ADAL" clId="{1E4E6752-92C9-469E-9BF6-EF96F5551590}" dt="2020-05-13T09:32:55.736" v="363" actId="1076"/>
          <ac:spMkLst>
            <pc:docMk/>
            <pc:sldMk cId="3333250641" sldId="364"/>
            <ac:spMk id="14" creationId="{F5B1B51F-E367-47F1-BD20-A6C2DB9DE8FA}"/>
          </ac:spMkLst>
        </pc:spChg>
        <pc:spChg chg="add mod">
          <ac:chgData name="Marco Diomede" userId="8d49c4fe-ae78-4088-b96d-bdbaf858331b" providerId="ADAL" clId="{1E4E6752-92C9-469E-9BF6-EF96F5551590}" dt="2020-05-13T09:33:04.567" v="365" actId="1076"/>
          <ac:spMkLst>
            <pc:docMk/>
            <pc:sldMk cId="3333250641" sldId="364"/>
            <ac:spMk id="15" creationId="{7288DC4A-2327-4360-9890-17C4F9498F9D}"/>
          </ac:spMkLst>
        </pc:spChg>
        <pc:spChg chg="add mod">
          <ac:chgData name="Marco Diomede" userId="8d49c4fe-ae78-4088-b96d-bdbaf858331b" providerId="ADAL" clId="{1E4E6752-92C9-469E-9BF6-EF96F5551590}" dt="2020-05-13T09:35:47.378" v="385" actId="20577"/>
          <ac:spMkLst>
            <pc:docMk/>
            <pc:sldMk cId="3333250641" sldId="364"/>
            <ac:spMk id="18" creationId="{A0C0E65A-6D6E-478D-BB64-70F27D5247E3}"/>
          </ac:spMkLst>
        </pc:spChg>
        <pc:spChg chg="add mod">
          <ac:chgData name="Marco Diomede" userId="8d49c4fe-ae78-4088-b96d-bdbaf858331b" providerId="ADAL" clId="{1E4E6752-92C9-469E-9BF6-EF96F5551590}" dt="2020-05-13T09:37:30.026" v="409" actId="1076"/>
          <ac:spMkLst>
            <pc:docMk/>
            <pc:sldMk cId="3333250641" sldId="364"/>
            <ac:spMk id="21" creationId="{3175FDDE-EB1F-4369-B6AA-C537E741A241}"/>
          </ac:spMkLst>
        </pc:spChg>
        <pc:picChg chg="del">
          <ac:chgData name="Marco Diomede" userId="8d49c4fe-ae78-4088-b96d-bdbaf858331b" providerId="ADAL" clId="{1E4E6752-92C9-469E-9BF6-EF96F5551590}" dt="2020-05-13T09:28:21.414" v="337" actId="478"/>
          <ac:picMkLst>
            <pc:docMk/>
            <pc:sldMk cId="3333250641" sldId="364"/>
            <ac:picMk id="5" creationId="{3730C9AD-65D6-4112-B822-95F20E9BC00C}"/>
          </ac:picMkLst>
        </pc:picChg>
        <pc:picChg chg="del">
          <ac:chgData name="Marco Diomede" userId="8d49c4fe-ae78-4088-b96d-bdbaf858331b" providerId="ADAL" clId="{1E4E6752-92C9-469E-9BF6-EF96F5551590}" dt="2020-05-13T09:28:23.392" v="338" actId="478"/>
          <ac:picMkLst>
            <pc:docMk/>
            <pc:sldMk cId="3333250641" sldId="364"/>
            <ac:picMk id="6" creationId="{73D8C0E8-1994-466D-9642-97169583B222}"/>
          </ac:picMkLst>
        </pc:picChg>
        <pc:picChg chg="del">
          <ac:chgData name="Marco Diomede" userId="8d49c4fe-ae78-4088-b96d-bdbaf858331b" providerId="ADAL" clId="{1E4E6752-92C9-469E-9BF6-EF96F5551590}" dt="2020-05-13T09:28:25.398" v="339" actId="478"/>
          <ac:picMkLst>
            <pc:docMk/>
            <pc:sldMk cId="3333250641" sldId="364"/>
            <ac:picMk id="7" creationId="{16CA7044-DBA6-4F45-A21E-13B8C1B630D5}"/>
          </ac:picMkLst>
        </pc:picChg>
        <pc:picChg chg="add mod">
          <ac:chgData name="Marco Diomede" userId="8d49c4fe-ae78-4088-b96d-bdbaf858331b" providerId="ADAL" clId="{1E4E6752-92C9-469E-9BF6-EF96F5551590}" dt="2020-05-13T09:31:28.152" v="345" actId="1076"/>
          <ac:picMkLst>
            <pc:docMk/>
            <pc:sldMk cId="3333250641" sldId="364"/>
            <ac:picMk id="8" creationId="{07AF0D23-A647-4B3F-8AAE-862FB4976FBB}"/>
          </ac:picMkLst>
        </pc:picChg>
        <pc:picChg chg="del">
          <ac:chgData name="Marco Diomede" userId="8d49c4fe-ae78-4088-b96d-bdbaf858331b" providerId="ADAL" clId="{1E4E6752-92C9-469E-9BF6-EF96F5551590}" dt="2020-05-13T09:28:27.427" v="340" actId="478"/>
          <ac:picMkLst>
            <pc:docMk/>
            <pc:sldMk cId="3333250641" sldId="364"/>
            <ac:picMk id="9" creationId="{D960C282-3625-491C-9543-D5383B6139E1}"/>
          </ac:picMkLst>
        </pc:picChg>
        <pc:picChg chg="add mod">
          <ac:chgData name="Marco Diomede" userId="8d49c4fe-ae78-4088-b96d-bdbaf858331b" providerId="ADAL" clId="{1E4E6752-92C9-469E-9BF6-EF96F5551590}" dt="2020-05-13T09:31:55.565" v="349" actId="1076"/>
          <ac:picMkLst>
            <pc:docMk/>
            <pc:sldMk cId="3333250641" sldId="364"/>
            <ac:picMk id="13" creationId="{161053A7-8E71-4E93-8488-9A37E8D8A97C}"/>
          </ac:picMkLst>
        </pc:picChg>
        <pc:picChg chg="add mod modCrop">
          <ac:chgData name="Marco Diomede" userId="8d49c4fe-ae78-4088-b96d-bdbaf858331b" providerId="ADAL" clId="{1E4E6752-92C9-469E-9BF6-EF96F5551590}" dt="2020-05-13T09:34:54.316" v="383" actId="732"/>
          <ac:picMkLst>
            <pc:docMk/>
            <pc:sldMk cId="3333250641" sldId="364"/>
            <ac:picMk id="17" creationId="{F97FE13A-5613-4B59-9B2B-61739CE97D0E}"/>
          </ac:picMkLst>
        </pc:picChg>
        <pc:picChg chg="add mod">
          <ac:chgData name="Marco Diomede" userId="8d49c4fe-ae78-4088-b96d-bdbaf858331b" providerId="ADAL" clId="{1E4E6752-92C9-469E-9BF6-EF96F5551590}" dt="2020-05-13T09:36:31.655" v="389" actId="1076"/>
          <ac:picMkLst>
            <pc:docMk/>
            <pc:sldMk cId="3333250641" sldId="364"/>
            <ac:picMk id="20" creationId="{4C77A2B1-A3F7-4C49-AC3C-7491FFBA3314}"/>
          </ac:picMkLst>
        </pc:picChg>
      </pc:sldChg>
      <pc:sldChg chg="addSp delSp modSp add mod">
        <pc:chgData name="Marco Diomede" userId="8d49c4fe-ae78-4088-b96d-bdbaf858331b" providerId="ADAL" clId="{1E4E6752-92C9-469E-9BF6-EF96F5551590}" dt="2020-05-13T09:42:51.973" v="459" actId="1076"/>
        <pc:sldMkLst>
          <pc:docMk/>
          <pc:sldMk cId="3988825911" sldId="365"/>
        </pc:sldMkLst>
        <pc:spChg chg="add mod">
          <ac:chgData name="Marco Diomede" userId="8d49c4fe-ae78-4088-b96d-bdbaf858331b" providerId="ADAL" clId="{1E4E6752-92C9-469E-9BF6-EF96F5551590}" dt="2020-05-13T09:41:56.832" v="429" actId="208"/>
          <ac:spMkLst>
            <pc:docMk/>
            <pc:sldMk cId="3988825911" sldId="365"/>
            <ac:spMk id="9" creationId="{428C9D91-AAA1-4CFF-83F0-C408721258EB}"/>
          </ac:spMkLst>
        </pc:spChg>
        <pc:spChg chg="del">
          <ac:chgData name="Marco Diomede" userId="8d49c4fe-ae78-4088-b96d-bdbaf858331b" providerId="ADAL" clId="{1E4E6752-92C9-469E-9BF6-EF96F5551590}" dt="2020-05-13T09:38:02.123" v="411" actId="478"/>
          <ac:spMkLst>
            <pc:docMk/>
            <pc:sldMk cId="3988825911" sldId="365"/>
            <ac:spMk id="14" creationId="{F5B1B51F-E367-47F1-BD20-A6C2DB9DE8FA}"/>
          </ac:spMkLst>
        </pc:spChg>
        <pc:spChg chg="del">
          <ac:chgData name="Marco Diomede" userId="8d49c4fe-ae78-4088-b96d-bdbaf858331b" providerId="ADAL" clId="{1E4E6752-92C9-469E-9BF6-EF96F5551590}" dt="2020-05-13T09:38:02.123" v="411" actId="478"/>
          <ac:spMkLst>
            <pc:docMk/>
            <pc:sldMk cId="3988825911" sldId="365"/>
            <ac:spMk id="15" creationId="{7288DC4A-2327-4360-9890-17C4F9498F9D}"/>
          </ac:spMkLst>
        </pc:spChg>
        <pc:spChg chg="mod">
          <ac:chgData name="Marco Diomede" userId="8d49c4fe-ae78-4088-b96d-bdbaf858331b" providerId="ADAL" clId="{1E4E6752-92C9-469E-9BF6-EF96F5551590}" dt="2020-05-13T09:42:16.514" v="441" actId="1076"/>
          <ac:spMkLst>
            <pc:docMk/>
            <pc:sldMk cId="3988825911" sldId="365"/>
            <ac:spMk id="18" creationId="{A0C0E65A-6D6E-478D-BB64-70F27D5247E3}"/>
          </ac:spMkLst>
        </pc:spChg>
        <pc:spChg chg="mod">
          <ac:chgData name="Marco Diomede" userId="8d49c4fe-ae78-4088-b96d-bdbaf858331b" providerId="ADAL" clId="{1E4E6752-92C9-469E-9BF6-EF96F5551590}" dt="2020-05-13T09:42:51.973" v="459" actId="1076"/>
          <ac:spMkLst>
            <pc:docMk/>
            <pc:sldMk cId="3988825911" sldId="365"/>
            <ac:spMk id="21" creationId="{3175FDDE-EB1F-4369-B6AA-C537E741A241}"/>
          </ac:spMkLst>
        </pc:spChg>
        <pc:picChg chg="add mod">
          <ac:chgData name="Marco Diomede" userId="8d49c4fe-ae78-4088-b96d-bdbaf858331b" providerId="ADAL" clId="{1E4E6752-92C9-469E-9BF6-EF96F5551590}" dt="2020-05-13T09:40:53.374" v="422" actId="1076"/>
          <ac:picMkLst>
            <pc:docMk/>
            <pc:sldMk cId="3988825911" sldId="365"/>
            <ac:picMk id="5" creationId="{7CC1EFCE-FFF1-4391-BBF8-55463F61BEB0}"/>
          </ac:picMkLst>
        </pc:picChg>
        <pc:picChg chg="add mod">
          <ac:chgData name="Marco Diomede" userId="8d49c4fe-ae78-4088-b96d-bdbaf858331b" providerId="ADAL" clId="{1E4E6752-92C9-469E-9BF6-EF96F5551590}" dt="2020-05-13T09:41:05.149" v="425" actId="1076"/>
          <ac:picMkLst>
            <pc:docMk/>
            <pc:sldMk cId="3988825911" sldId="365"/>
            <ac:picMk id="7" creationId="{905C1E21-D5A3-43B7-9F92-4A0BABAC6571}"/>
          </ac:picMkLst>
        </pc:picChg>
        <pc:picChg chg="del">
          <ac:chgData name="Marco Diomede" userId="8d49c4fe-ae78-4088-b96d-bdbaf858331b" providerId="ADAL" clId="{1E4E6752-92C9-469E-9BF6-EF96F5551590}" dt="2020-05-13T09:38:02.123" v="411" actId="478"/>
          <ac:picMkLst>
            <pc:docMk/>
            <pc:sldMk cId="3988825911" sldId="365"/>
            <ac:picMk id="8" creationId="{07AF0D23-A647-4B3F-8AAE-862FB4976FBB}"/>
          </ac:picMkLst>
        </pc:picChg>
        <pc:picChg chg="del">
          <ac:chgData name="Marco Diomede" userId="8d49c4fe-ae78-4088-b96d-bdbaf858331b" providerId="ADAL" clId="{1E4E6752-92C9-469E-9BF6-EF96F5551590}" dt="2020-05-13T09:38:02.123" v="411" actId="478"/>
          <ac:picMkLst>
            <pc:docMk/>
            <pc:sldMk cId="3988825911" sldId="365"/>
            <ac:picMk id="13" creationId="{161053A7-8E71-4E93-8488-9A37E8D8A97C}"/>
          </ac:picMkLst>
        </pc:picChg>
        <pc:picChg chg="del">
          <ac:chgData name="Marco Diomede" userId="8d49c4fe-ae78-4088-b96d-bdbaf858331b" providerId="ADAL" clId="{1E4E6752-92C9-469E-9BF6-EF96F5551590}" dt="2020-05-13T09:40:38.275" v="418" actId="478"/>
          <ac:picMkLst>
            <pc:docMk/>
            <pc:sldMk cId="3988825911" sldId="365"/>
            <ac:picMk id="17" creationId="{F97FE13A-5613-4B59-9B2B-61739CE97D0E}"/>
          </ac:picMkLst>
        </pc:picChg>
        <pc:picChg chg="del">
          <ac:chgData name="Marco Diomede" userId="8d49c4fe-ae78-4088-b96d-bdbaf858331b" providerId="ADAL" clId="{1E4E6752-92C9-469E-9BF6-EF96F5551590}" dt="2020-05-13T09:40:40.576" v="420" actId="478"/>
          <ac:picMkLst>
            <pc:docMk/>
            <pc:sldMk cId="3988825911" sldId="365"/>
            <ac:picMk id="20" creationId="{4C77A2B1-A3F7-4C49-AC3C-7491FFBA3314}"/>
          </ac:picMkLst>
        </pc:picChg>
      </pc:sldChg>
    </pc:docChg>
  </pc:docChgLst>
  <pc:docChgLst>
    <pc:chgData name="Marco Diomede" userId="8d49c4fe-ae78-4088-b96d-bdbaf858331b" providerId="ADAL" clId="{A18AD458-6878-4E93-8095-707EA1CCA858}"/>
    <pc:docChg chg="custSel addSld delSld modSld">
      <pc:chgData name="Marco Diomede" userId="8d49c4fe-ae78-4088-b96d-bdbaf858331b" providerId="ADAL" clId="{A18AD458-6878-4E93-8095-707EA1CCA858}" dt="2020-06-16T09:32:55.692" v="439" actId="947"/>
      <pc:docMkLst>
        <pc:docMk/>
      </pc:docMkLst>
      <pc:sldChg chg="modSp">
        <pc:chgData name="Marco Diomede" userId="8d49c4fe-ae78-4088-b96d-bdbaf858331b" providerId="ADAL" clId="{A18AD458-6878-4E93-8095-707EA1CCA858}" dt="2020-06-16T08:16:10.316" v="0"/>
        <pc:sldMkLst>
          <pc:docMk/>
          <pc:sldMk cId="0" sldId="332"/>
        </pc:sldMkLst>
        <pc:spChg chg="mod">
          <ac:chgData name="Marco Diomede" userId="8d49c4fe-ae78-4088-b96d-bdbaf858331b" providerId="ADAL" clId="{A18AD458-6878-4E93-8095-707EA1CCA858}" dt="2020-06-16T08:16:10.316" v="0"/>
          <ac:spMkLst>
            <pc:docMk/>
            <pc:sldMk cId="0" sldId="332"/>
            <ac:spMk id="3" creationId="{00000000-0000-0000-0000-000000000000}"/>
          </ac:spMkLst>
        </pc:spChg>
      </pc:sldChg>
      <pc:sldChg chg="add">
        <pc:chgData name="Marco Diomede" userId="8d49c4fe-ae78-4088-b96d-bdbaf858331b" providerId="ADAL" clId="{A18AD458-6878-4E93-8095-707EA1CCA858}" dt="2020-06-16T08:22:39.711" v="3"/>
        <pc:sldMkLst>
          <pc:docMk/>
          <pc:sldMk cId="2628032088" sldId="340"/>
        </pc:sldMkLst>
      </pc:sldChg>
      <pc:sldChg chg="del">
        <pc:chgData name="Marco Diomede" userId="8d49c4fe-ae78-4088-b96d-bdbaf858331b" providerId="ADAL" clId="{A18AD458-6878-4E93-8095-707EA1CCA858}" dt="2020-06-16T08:16:18.463" v="1" actId="2696"/>
        <pc:sldMkLst>
          <pc:docMk/>
          <pc:sldMk cId="1064460493" sldId="342"/>
        </pc:sldMkLst>
      </pc:sldChg>
      <pc:sldChg chg="del">
        <pc:chgData name="Marco Diomede" userId="8d49c4fe-ae78-4088-b96d-bdbaf858331b" providerId="ADAL" clId="{A18AD458-6878-4E93-8095-707EA1CCA858}" dt="2020-06-16T08:16:19.119" v="2" actId="2696"/>
        <pc:sldMkLst>
          <pc:docMk/>
          <pc:sldMk cId="1531823856" sldId="343"/>
        </pc:sldMkLst>
      </pc:sldChg>
      <pc:sldChg chg="modSp add">
        <pc:chgData name="Marco Diomede" userId="8d49c4fe-ae78-4088-b96d-bdbaf858331b" providerId="ADAL" clId="{A18AD458-6878-4E93-8095-707EA1CCA858}" dt="2020-06-16T09:32:55.692" v="439" actId="947"/>
        <pc:sldMkLst>
          <pc:docMk/>
          <pc:sldMk cId="2430609927" sldId="349"/>
        </pc:sldMkLst>
        <pc:spChg chg="mod">
          <ac:chgData name="Marco Diomede" userId="8d49c4fe-ae78-4088-b96d-bdbaf858331b" providerId="ADAL" clId="{A18AD458-6878-4E93-8095-707EA1CCA858}" dt="2020-06-16T09:32:55.692" v="439" actId="947"/>
          <ac:spMkLst>
            <pc:docMk/>
            <pc:sldMk cId="2430609927" sldId="349"/>
            <ac:spMk id="26" creationId="{6FDD639A-B0B9-42CD-85BF-EA851A2D7B38}"/>
          </ac:spMkLst>
        </pc:spChg>
      </pc:sldChg>
      <pc:sldChg chg="add">
        <pc:chgData name="Marco Diomede" userId="8d49c4fe-ae78-4088-b96d-bdbaf858331b" providerId="ADAL" clId="{A18AD458-6878-4E93-8095-707EA1CCA858}" dt="2020-06-16T08:22:39.711" v="3"/>
        <pc:sldMkLst>
          <pc:docMk/>
          <pc:sldMk cId="2226835774" sldId="366"/>
        </pc:sldMkLst>
      </pc:sldChg>
    </pc:docChg>
  </pc:docChgLst>
  <pc:docChgLst>
    <pc:chgData name="Marco Diomede" userId="8d49c4fe-ae78-4088-b96d-bdbaf858331b" providerId="ADAL" clId="{94AB038D-7659-40FD-9477-0DBE4A24BBA2}"/>
    <pc:docChg chg="undo custSel addSld delSld modSld">
      <pc:chgData name="Marco Diomede" userId="8d49c4fe-ae78-4088-b96d-bdbaf858331b" providerId="ADAL" clId="{94AB038D-7659-40FD-9477-0DBE4A24BBA2}" dt="2020-05-13T14:07:53.932" v="452" actId="732"/>
      <pc:docMkLst>
        <pc:docMk/>
      </pc:docMkLst>
      <pc:sldChg chg="modSp">
        <pc:chgData name="Marco Diomede" userId="8d49c4fe-ae78-4088-b96d-bdbaf858331b" providerId="ADAL" clId="{94AB038D-7659-40FD-9477-0DBE4A24BBA2}" dt="2020-04-28T09:48:14.268" v="3" actId="20577"/>
        <pc:sldMkLst>
          <pc:docMk/>
          <pc:sldMk cId="0" sldId="332"/>
        </pc:sldMkLst>
        <pc:spChg chg="mod">
          <ac:chgData name="Marco Diomede" userId="8d49c4fe-ae78-4088-b96d-bdbaf858331b" providerId="ADAL" clId="{94AB038D-7659-40FD-9477-0DBE4A24BBA2}" dt="2020-04-28T09:48:14.268" v="3" actId="20577"/>
          <ac:spMkLst>
            <pc:docMk/>
            <pc:sldMk cId="0" sldId="332"/>
            <ac:spMk id="3" creationId="{00000000-0000-0000-0000-000000000000}"/>
          </ac:spMkLst>
        </pc:spChg>
      </pc:sldChg>
      <pc:sldChg chg="addSp delSp modSp">
        <pc:chgData name="Marco Diomede" userId="8d49c4fe-ae78-4088-b96d-bdbaf858331b" providerId="ADAL" clId="{94AB038D-7659-40FD-9477-0DBE4A24BBA2}" dt="2020-05-13T14:07:17.368" v="451" actId="1076"/>
        <pc:sldMkLst>
          <pc:docMk/>
          <pc:sldMk cId="2628032088" sldId="340"/>
        </pc:sldMkLst>
        <pc:grpChg chg="add mod">
          <ac:chgData name="Marco Diomede" userId="8d49c4fe-ae78-4088-b96d-bdbaf858331b" providerId="ADAL" clId="{94AB038D-7659-40FD-9477-0DBE4A24BBA2}" dt="2020-05-13T14:07:17.368" v="451" actId="1076"/>
          <ac:grpSpMkLst>
            <pc:docMk/>
            <pc:sldMk cId="2628032088" sldId="340"/>
            <ac:grpSpMk id="9" creationId="{A47FD6E3-B318-4906-9E19-06A2697E79A6}"/>
          </ac:grpSpMkLst>
        </pc:grpChg>
        <pc:picChg chg="add del mod">
          <ac:chgData name="Marco Diomede" userId="8d49c4fe-ae78-4088-b96d-bdbaf858331b" providerId="ADAL" clId="{94AB038D-7659-40FD-9477-0DBE4A24BBA2}" dt="2020-05-13T13:59:48.083" v="358" actId="478"/>
          <ac:picMkLst>
            <pc:docMk/>
            <pc:sldMk cId="2628032088" sldId="340"/>
            <ac:picMk id="4" creationId="{2A1C3B4D-DE5A-4DF0-8F10-35819F282F35}"/>
          </ac:picMkLst>
        </pc:picChg>
        <pc:picChg chg="del">
          <ac:chgData name="Marco Diomede" userId="8d49c4fe-ae78-4088-b96d-bdbaf858331b" providerId="ADAL" clId="{94AB038D-7659-40FD-9477-0DBE4A24BBA2}" dt="2020-04-29T13:25:58.037" v="139" actId="478"/>
          <ac:picMkLst>
            <pc:docMk/>
            <pc:sldMk cId="2628032088" sldId="340"/>
            <ac:picMk id="5" creationId="{676CC34F-F162-448B-96B7-A8B8E4CEA1F3}"/>
          </ac:picMkLst>
        </pc:picChg>
        <pc:picChg chg="add mod">
          <ac:chgData name="Marco Diomede" userId="8d49c4fe-ae78-4088-b96d-bdbaf858331b" providerId="ADAL" clId="{94AB038D-7659-40FD-9477-0DBE4A24BBA2}" dt="2020-05-13T14:00:59.306" v="419" actId="164"/>
          <ac:picMkLst>
            <pc:docMk/>
            <pc:sldMk cId="2628032088" sldId="340"/>
            <ac:picMk id="6" creationId="{C562A95E-8F7C-4C61-8C86-EDBF4B02F190}"/>
          </ac:picMkLst>
        </pc:picChg>
        <pc:picChg chg="add mod modCrop">
          <ac:chgData name="Marco Diomede" userId="8d49c4fe-ae78-4088-b96d-bdbaf858331b" providerId="ADAL" clId="{94AB038D-7659-40FD-9477-0DBE4A24BBA2}" dt="2020-05-13T14:00:59.306" v="419" actId="164"/>
          <ac:picMkLst>
            <pc:docMk/>
            <pc:sldMk cId="2628032088" sldId="340"/>
            <ac:picMk id="8" creationId="{EB2A98A8-FDC9-475A-A8B1-AAB9EB1CF966}"/>
          </ac:picMkLst>
        </pc:picChg>
      </pc:sldChg>
      <pc:sldChg chg="modSp">
        <pc:chgData name="Marco Diomede" userId="8d49c4fe-ae78-4088-b96d-bdbaf858331b" providerId="ADAL" clId="{94AB038D-7659-40FD-9477-0DBE4A24BBA2}" dt="2020-05-12T14:32:17.433" v="357" actId="20577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94AB038D-7659-40FD-9477-0DBE4A24BBA2}" dt="2020-05-12T14:32:17.433" v="357" actId="2057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del">
        <pc:chgData name="Marco Diomede" userId="8d49c4fe-ae78-4088-b96d-bdbaf858331b" providerId="ADAL" clId="{94AB038D-7659-40FD-9477-0DBE4A24BBA2}" dt="2020-04-29T13:27:32.488" v="173" actId="2696"/>
        <pc:sldMkLst>
          <pc:docMk/>
          <pc:sldMk cId="1064460493" sldId="342"/>
        </pc:sldMkLst>
      </pc:sldChg>
      <pc:sldChg chg="del">
        <pc:chgData name="Marco Diomede" userId="8d49c4fe-ae78-4088-b96d-bdbaf858331b" providerId="ADAL" clId="{94AB038D-7659-40FD-9477-0DBE4A24BBA2}" dt="2020-04-29T13:27:35.483" v="174" actId="2696"/>
        <pc:sldMkLst>
          <pc:docMk/>
          <pc:sldMk cId="1531823856" sldId="343"/>
        </pc:sldMkLst>
      </pc:sldChg>
      <pc:sldChg chg="del">
        <pc:chgData name="Marco Diomede" userId="8d49c4fe-ae78-4088-b96d-bdbaf858331b" providerId="ADAL" clId="{94AB038D-7659-40FD-9477-0DBE4A24BBA2}" dt="2020-04-29T13:27:37.800" v="175" actId="2696"/>
        <pc:sldMkLst>
          <pc:docMk/>
          <pc:sldMk cId="1957108655" sldId="359"/>
        </pc:sldMkLst>
      </pc:sldChg>
      <pc:sldChg chg="del">
        <pc:chgData name="Marco Diomede" userId="8d49c4fe-ae78-4088-b96d-bdbaf858331b" providerId="ADAL" clId="{94AB038D-7659-40FD-9477-0DBE4A24BBA2}" dt="2020-04-29T13:27:41.286" v="177" actId="2696"/>
        <pc:sldMkLst>
          <pc:docMk/>
          <pc:sldMk cId="3432648913" sldId="360"/>
        </pc:sldMkLst>
      </pc:sldChg>
      <pc:sldChg chg="addSp delSp modSp add">
        <pc:chgData name="Marco Diomede" userId="8d49c4fe-ae78-4088-b96d-bdbaf858331b" providerId="ADAL" clId="{94AB038D-7659-40FD-9477-0DBE4A24BBA2}" dt="2020-05-08T09:43:07.925" v="268" actId="1076"/>
        <pc:sldMkLst>
          <pc:docMk/>
          <pc:sldMk cId="312724" sldId="361"/>
        </pc:sldMkLst>
        <pc:spChg chg="mod">
          <ac:chgData name="Marco Diomede" userId="8d49c4fe-ae78-4088-b96d-bdbaf858331b" providerId="ADAL" clId="{94AB038D-7659-40FD-9477-0DBE4A24BBA2}" dt="2020-05-08T09:41:32.043" v="259" actId="20577"/>
          <ac:spMkLst>
            <pc:docMk/>
            <pc:sldMk cId="312724" sldId="361"/>
            <ac:spMk id="3" creationId="{00000000-0000-0000-0000-000000000000}"/>
          </ac:spMkLst>
        </pc:spChg>
        <pc:spChg chg="del">
          <ac:chgData name="Marco Diomede" userId="8d49c4fe-ae78-4088-b96d-bdbaf858331b" providerId="ADAL" clId="{94AB038D-7659-40FD-9477-0DBE4A24BBA2}" dt="2020-04-28T09:50:12.077" v="6" actId="478"/>
          <ac:spMkLst>
            <pc:docMk/>
            <pc:sldMk cId="312724" sldId="361"/>
            <ac:spMk id="6" creationId="{79B8E06D-C77E-4793-89C2-B8EBAFED60A2}"/>
          </ac:spMkLst>
        </pc:spChg>
        <pc:spChg chg="add mod">
          <ac:chgData name="Marco Diomede" userId="8d49c4fe-ae78-4088-b96d-bdbaf858331b" providerId="ADAL" clId="{94AB038D-7659-40FD-9477-0DBE4A24BBA2}" dt="2020-05-08T09:43:07.925" v="268" actId="1076"/>
          <ac:spMkLst>
            <pc:docMk/>
            <pc:sldMk cId="312724" sldId="361"/>
            <ac:spMk id="10" creationId="{E6570874-6664-4E4D-AD4D-640373930510}"/>
          </ac:spMkLst>
        </pc:spChg>
        <pc:spChg chg="add mod">
          <ac:chgData name="Marco Diomede" userId="8d49c4fe-ae78-4088-b96d-bdbaf858331b" providerId="ADAL" clId="{94AB038D-7659-40FD-9477-0DBE4A24BBA2}" dt="2020-05-08T09:42:59.146" v="267" actId="1076"/>
          <ac:spMkLst>
            <pc:docMk/>
            <pc:sldMk cId="312724" sldId="361"/>
            <ac:spMk id="11" creationId="{86DE7EFD-BA75-43CE-B904-F6D1A954906C}"/>
          </ac:spMkLst>
        </pc:spChg>
        <pc:picChg chg="del">
          <ac:chgData name="Marco Diomede" userId="8d49c4fe-ae78-4088-b96d-bdbaf858331b" providerId="ADAL" clId="{94AB038D-7659-40FD-9477-0DBE4A24BBA2}" dt="2020-04-28T09:50:08.941" v="5" actId="478"/>
          <ac:picMkLst>
            <pc:docMk/>
            <pc:sldMk cId="312724" sldId="361"/>
            <ac:picMk id="4" creationId="{2F1F9A7B-F452-41F5-BA77-B490D699C322}"/>
          </ac:picMkLst>
        </pc:picChg>
        <pc:picChg chg="add mod">
          <ac:chgData name="Marco Diomede" userId="8d49c4fe-ae78-4088-b96d-bdbaf858331b" providerId="ADAL" clId="{94AB038D-7659-40FD-9477-0DBE4A24BBA2}" dt="2020-05-08T09:39:54.799" v="252" actId="1036"/>
          <ac:picMkLst>
            <pc:docMk/>
            <pc:sldMk cId="312724" sldId="361"/>
            <ac:picMk id="5" creationId="{3730C9AD-65D6-4112-B822-95F20E9BC00C}"/>
          </ac:picMkLst>
        </pc:picChg>
        <pc:picChg chg="add mod">
          <ac:chgData name="Marco Diomede" userId="8d49c4fe-ae78-4088-b96d-bdbaf858331b" providerId="ADAL" clId="{94AB038D-7659-40FD-9477-0DBE4A24BBA2}" dt="2020-05-08T09:39:41.971" v="249" actId="962"/>
          <ac:picMkLst>
            <pc:docMk/>
            <pc:sldMk cId="312724" sldId="361"/>
            <ac:picMk id="6" creationId="{73D8C0E8-1994-466D-9642-97169583B222}"/>
          </ac:picMkLst>
        </pc:picChg>
        <pc:picChg chg="add mod">
          <ac:chgData name="Marco Diomede" userId="8d49c4fe-ae78-4088-b96d-bdbaf858331b" providerId="ADAL" clId="{94AB038D-7659-40FD-9477-0DBE4A24BBA2}" dt="2020-05-08T09:39:54.799" v="252" actId="1036"/>
          <ac:picMkLst>
            <pc:docMk/>
            <pc:sldMk cId="312724" sldId="361"/>
            <ac:picMk id="7" creationId="{16CA7044-DBA6-4F45-A21E-13B8C1B630D5}"/>
          </ac:picMkLst>
        </pc:picChg>
        <pc:picChg chg="add mod">
          <ac:chgData name="Marco Diomede" userId="8d49c4fe-ae78-4088-b96d-bdbaf858331b" providerId="ADAL" clId="{94AB038D-7659-40FD-9477-0DBE4A24BBA2}" dt="2020-05-08T09:41:25.029" v="255" actId="1076"/>
          <ac:picMkLst>
            <pc:docMk/>
            <pc:sldMk cId="312724" sldId="361"/>
            <ac:picMk id="9" creationId="{D960C282-3625-491C-9543-D5383B6139E1}"/>
          </ac:picMkLst>
        </pc:picChg>
      </pc:sldChg>
      <pc:sldChg chg="modSp">
        <pc:chgData name="Marco Diomede" userId="8d49c4fe-ae78-4088-b96d-bdbaf858331b" providerId="ADAL" clId="{94AB038D-7659-40FD-9477-0DBE4A24BBA2}" dt="2020-05-13T14:07:53.932" v="452" actId="732"/>
        <pc:sldMkLst>
          <pc:docMk/>
          <pc:sldMk cId="3333250641" sldId="364"/>
        </pc:sldMkLst>
        <pc:picChg chg="mod modCrop">
          <ac:chgData name="Marco Diomede" userId="8d49c4fe-ae78-4088-b96d-bdbaf858331b" providerId="ADAL" clId="{94AB038D-7659-40FD-9477-0DBE4A24BBA2}" dt="2020-05-13T14:07:53.932" v="452" actId="732"/>
          <ac:picMkLst>
            <pc:docMk/>
            <pc:sldMk cId="3333250641" sldId="364"/>
            <ac:picMk id="20" creationId="{4C77A2B1-A3F7-4C49-AC3C-7491FFBA3314}"/>
          </ac:picMkLst>
        </pc:picChg>
      </pc:sldChg>
      <pc:sldMasterChg chg="delSldLayout">
        <pc:chgData name="Marco Diomede" userId="8d49c4fe-ae78-4088-b96d-bdbaf858331b" providerId="ADAL" clId="{94AB038D-7659-40FD-9477-0DBE4A24BBA2}" dt="2020-04-29T13:27:37.801" v="176" actId="2696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94AB038D-7659-40FD-9477-0DBE4A24BBA2}" dt="2020-04-29T13:27:37.801" v="176" actId="2696"/>
          <pc:sldLayoutMkLst>
            <pc:docMk/>
            <pc:sldMasterMk cId="2071108866" sldId="2147484278"/>
            <pc:sldLayoutMk cId="2097780423" sldId="2147484295"/>
          </pc:sldLayoutMkLst>
        </pc:sldLayoutChg>
      </pc:sldMasterChg>
    </pc:docChg>
  </pc:docChgLst>
  <pc:docChgLst>
    <pc:chgData name="Marco Diomede" userId="8d49c4fe-ae78-4088-b96d-bdbaf858331b" providerId="ADAL" clId="{DCBC9C26-A40B-41D5-A3F9-352E529E8CB1}"/>
    <pc:docChg chg="undo custSel delSld modSld">
      <pc:chgData name="Marco Diomede" userId="8d49c4fe-ae78-4088-b96d-bdbaf858331b" providerId="ADAL" clId="{DCBC9C26-A40B-41D5-A3F9-352E529E8CB1}" dt="2020-06-11T07:29:22.175" v="410" actId="20577"/>
      <pc:docMkLst>
        <pc:docMk/>
      </pc:docMkLst>
      <pc:sldChg chg="del">
        <pc:chgData name="Marco Diomede" userId="8d49c4fe-ae78-4088-b96d-bdbaf858331b" providerId="ADAL" clId="{DCBC9C26-A40B-41D5-A3F9-352E529E8CB1}" dt="2020-06-10T15:11:46.236" v="373" actId="2696"/>
        <pc:sldMkLst>
          <pc:docMk/>
          <pc:sldMk cId="0" sldId="258"/>
        </pc:sldMkLst>
      </pc:sldChg>
      <pc:sldChg chg="del">
        <pc:chgData name="Marco Diomede" userId="8d49c4fe-ae78-4088-b96d-bdbaf858331b" providerId="ADAL" clId="{DCBC9C26-A40B-41D5-A3F9-352E529E8CB1}" dt="2020-06-10T15:11:46.938" v="374" actId="2696"/>
        <pc:sldMkLst>
          <pc:docMk/>
          <pc:sldMk cId="0" sldId="259"/>
        </pc:sldMkLst>
      </pc:sldChg>
      <pc:sldChg chg="del">
        <pc:chgData name="Marco Diomede" userId="8d49c4fe-ae78-4088-b96d-bdbaf858331b" providerId="ADAL" clId="{DCBC9C26-A40B-41D5-A3F9-352E529E8CB1}" dt="2020-06-10T15:11:45.275" v="372" actId="2696"/>
        <pc:sldMkLst>
          <pc:docMk/>
          <pc:sldMk cId="1674500267" sldId="261"/>
        </pc:sldMkLst>
      </pc:sldChg>
      <pc:sldChg chg="modSp">
        <pc:chgData name="Marco Diomede" userId="8d49c4fe-ae78-4088-b96d-bdbaf858331b" providerId="ADAL" clId="{DCBC9C26-A40B-41D5-A3F9-352E529E8CB1}" dt="2020-06-10T14:21:57.679" v="133" actId="20577"/>
        <pc:sldMkLst>
          <pc:docMk/>
          <pc:sldMk cId="0" sldId="332"/>
        </pc:sldMkLst>
        <pc:spChg chg="mod">
          <ac:chgData name="Marco Diomede" userId="8d49c4fe-ae78-4088-b96d-bdbaf858331b" providerId="ADAL" clId="{DCBC9C26-A40B-41D5-A3F9-352E529E8CB1}" dt="2020-06-10T14:21:57.679" v="133" actId="20577"/>
          <ac:spMkLst>
            <pc:docMk/>
            <pc:sldMk cId="0" sldId="332"/>
            <ac:spMk id="3" creationId="{00000000-0000-0000-0000-000000000000}"/>
          </ac:spMkLst>
        </pc:spChg>
      </pc:sldChg>
      <pc:sldChg chg="del">
        <pc:chgData name="Marco Diomede" userId="8d49c4fe-ae78-4088-b96d-bdbaf858331b" providerId="ADAL" clId="{DCBC9C26-A40B-41D5-A3F9-352E529E8CB1}" dt="2020-06-10T14:27:48.831" v="160" actId="2696"/>
        <pc:sldMkLst>
          <pc:docMk/>
          <pc:sldMk cId="2143509322" sldId="339"/>
        </pc:sldMkLst>
      </pc:sldChg>
      <pc:sldChg chg="addSp delSp modSp delAnim addCm delCm">
        <pc:chgData name="Marco Diomede" userId="8d49c4fe-ae78-4088-b96d-bdbaf858331b" providerId="ADAL" clId="{DCBC9C26-A40B-41D5-A3F9-352E529E8CB1}" dt="2020-06-10T15:55:18.259" v="378" actId="207"/>
        <pc:sldMkLst>
          <pc:docMk/>
          <pc:sldMk cId="2165440944" sldId="341"/>
        </pc:sldMkLst>
        <pc:spChg chg="del mod">
          <ac:chgData name="Marco Diomede" userId="8d49c4fe-ae78-4088-b96d-bdbaf858331b" providerId="ADAL" clId="{DCBC9C26-A40B-41D5-A3F9-352E529E8CB1}" dt="2020-06-10T14:31:38.797" v="213" actId="478"/>
          <ac:spMkLst>
            <pc:docMk/>
            <pc:sldMk cId="2165440944" sldId="341"/>
            <ac:spMk id="3" creationId="{00000000-0000-0000-0000-000000000000}"/>
          </ac:spMkLst>
        </pc:spChg>
        <pc:spChg chg="del">
          <ac:chgData name="Marco Diomede" userId="8d49c4fe-ae78-4088-b96d-bdbaf858331b" providerId="ADAL" clId="{DCBC9C26-A40B-41D5-A3F9-352E529E8CB1}" dt="2020-06-10T14:29:48.641" v="176" actId="478"/>
          <ac:spMkLst>
            <pc:docMk/>
            <pc:sldMk cId="2165440944" sldId="341"/>
            <ac:spMk id="5" creationId="{4CD73C86-95AD-448D-BF07-B9CC6FCF7E6B}"/>
          </ac:spMkLst>
        </pc:spChg>
        <pc:spChg chg="add mod">
          <ac:chgData name="Marco Diomede" userId="8d49c4fe-ae78-4088-b96d-bdbaf858331b" providerId="ADAL" clId="{DCBC9C26-A40B-41D5-A3F9-352E529E8CB1}" dt="2020-06-10T14:32:03.087" v="231" actId="20577"/>
          <ac:spMkLst>
            <pc:docMk/>
            <pc:sldMk cId="2165440944" sldId="341"/>
            <ac:spMk id="6" creationId="{4CEF9404-9DCA-43F3-BF6E-5132588F8BD6}"/>
          </ac:spMkLst>
        </pc:spChg>
        <pc:spChg chg="mod">
          <ac:chgData name="Marco Diomede" userId="8d49c4fe-ae78-4088-b96d-bdbaf858331b" providerId="ADAL" clId="{DCBC9C26-A40B-41D5-A3F9-352E529E8CB1}" dt="2020-06-10T14:46:24.867" v="312" actId="14100"/>
          <ac:spMkLst>
            <pc:docMk/>
            <pc:sldMk cId="2165440944" sldId="341"/>
            <ac:spMk id="10" creationId="{13F91607-D01E-4EC0-8E3B-E14A0E6096CB}"/>
          </ac:spMkLst>
        </pc:spChg>
        <pc:spChg chg="mod">
          <ac:chgData name="Marco Diomede" userId="8d49c4fe-ae78-4088-b96d-bdbaf858331b" providerId="ADAL" clId="{DCBC9C26-A40B-41D5-A3F9-352E529E8CB1}" dt="2020-06-10T14:46:17.336" v="310" actId="1076"/>
          <ac:spMkLst>
            <pc:docMk/>
            <pc:sldMk cId="2165440944" sldId="341"/>
            <ac:spMk id="12" creationId="{1FAE60D5-9F62-42BD-9276-6095AC66CAC5}"/>
          </ac:spMkLst>
        </pc:spChg>
        <pc:spChg chg="mod">
          <ac:chgData name="Marco Diomede" userId="8d49c4fe-ae78-4088-b96d-bdbaf858331b" providerId="ADAL" clId="{DCBC9C26-A40B-41D5-A3F9-352E529E8CB1}" dt="2020-06-10T14:46:39.282" v="314" actId="1076"/>
          <ac:spMkLst>
            <pc:docMk/>
            <pc:sldMk cId="2165440944" sldId="341"/>
            <ac:spMk id="17" creationId="{2F704BE6-9042-402E-BF29-8CF0956C2EA0}"/>
          </ac:spMkLst>
        </pc:spChg>
        <pc:spChg chg="mod">
          <ac:chgData name="Marco Diomede" userId="8d49c4fe-ae78-4088-b96d-bdbaf858331b" providerId="ADAL" clId="{DCBC9C26-A40B-41D5-A3F9-352E529E8CB1}" dt="2020-06-10T14:47:05.345" v="352" actId="1036"/>
          <ac:spMkLst>
            <pc:docMk/>
            <pc:sldMk cId="2165440944" sldId="341"/>
            <ac:spMk id="43" creationId="{190CE729-9B0A-4E10-B5FF-A0DED95F0874}"/>
          </ac:spMkLst>
        </pc:spChg>
        <pc:spChg chg="mod">
          <ac:chgData name="Marco Diomede" userId="8d49c4fe-ae78-4088-b96d-bdbaf858331b" providerId="ADAL" clId="{DCBC9C26-A40B-41D5-A3F9-352E529E8CB1}" dt="2020-06-10T14:46:48.911" v="325" actId="1037"/>
          <ac:spMkLst>
            <pc:docMk/>
            <pc:sldMk cId="2165440944" sldId="341"/>
            <ac:spMk id="44" creationId="{EB69A359-8DE5-4889-A435-8B1F076AFB83}"/>
          </ac:spMkLst>
        </pc:spChg>
        <pc:spChg chg="mod">
          <ac:chgData name="Marco Diomede" userId="8d49c4fe-ae78-4088-b96d-bdbaf858331b" providerId="ADAL" clId="{DCBC9C26-A40B-41D5-A3F9-352E529E8CB1}" dt="2020-06-10T14:46:57.561" v="339" actId="1037"/>
          <ac:spMkLst>
            <pc:docMk/>
            <pc:sldMk cId="2165440944" sldId="341"/>
            <ac:spMk id="46" creationId="{AFC202B5-E5DC-4D76-A036-AFAA67F29CF2}"/>
          </ac:spMkLst>
        </pc:spChg>
        <pc:grpChg chg="add mod">
          <ac:chgData name="Marco Diomede" userId="8d49c4fe-ae78-4088-b96d-bdbaf858331b" providerId="ADAL" clId="{DCBC9C26-A40B-41D5-A3F9-352E529E8CB1}" dt="2020-06-10T14:46:31.900" v="313" actId="207"/>
          <ac:grpSpMkLst>
            <pc:docMk/>
            <pc:sldMk cId="2165440944" sldId="341"/>
            <ac:grpSpMk id="7" creationId="{DFB5256A-D816-453D-8E1D-EB547FC5F6C3}"/>
          </ac:grpSpMkLst>
        </pc:grpChg>
        <pc:grpChg chg="mod">
          <ac:chgData name="Marco Diomede" userId="8d49c4fe-ae78-4088-b96d-bdbaf858331b" providerId="ADAL" clId="{DCBC9C26-A40B-41D5-A3F9-352E529E8CB1}" dt="2020-06-10T14:46:31.900" v="313" actId="207"/>
          <ac:grpSpMkLst>
            <pc:docMk/>
            <pc:sldMk cId="2165440944" sldId="341"/>
            <ac:grpSpMk id="9" creationId="{471E3E7C-7180-48B1-ABA2-FBCF2843D49A}"/>
          </ac:grpSpMkLst>
        </pc:grpChg>
        <pc:graphicFrameChg chg="mod modGraphic">
          <ac:chgData name="Marco Diomede" userId="8d49c4fe-ae78-4088-b96d-bdbaf858331b" providerId="ADAL" clId="{DCBC9C26-A40B-41D5-A3F9-352E529E8CB1}" dt="2020-06-10T15:55:18.259" v="378" actId="20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del">
        <pc:chgData name="Marco Diomede" userId="8d49c4fe-ae78-4088-b96d-bdbaf858331b" providerId="ADAL" clId="{DCBC9C26-A40B-41D5-A3F9-352E529E8CB1}" dt="2020-06-10T14:22:03.100" v="134" actId="2696"/>
        <pc:sldMkLst>
          <pc:docMk/>
          <pc:sldMk cId="1064460493" sldId="342"/>
        </pc:sldMkLst>
      </pc:sldChg>
      <pc:sldChg chg="addSp delSp modSp delAnim">
        <pc:chgData name="Marco Diomede" userId="8d49c4fe-ae78-4088-b96d-bdbaf858331b" providerId="ADAL" clId="{DCBC9C26-A40B-41D5-A3F9-352E529E8CB1}" dt="2020-06-11T07:29:22.175" v="410" actId="20577"/>
        <pc:sldMkLst>
          <pc:docMk/>
          <pc:sldMk cId="1531823856" sldId="343"/>
        </pc:sldMkLst>
        <pc:spChg chg="del mod">
          <ac:chgData name="Marco Diomede" userId="8d49c4fe-ae78-4088-b96d-bdbaf858331b" providerId="ADAL" clId="{DCBC9C26-A40B-41D5-A3F9-352E529E8CB1}" dt="2020-06-10T14:27:24.670" v="155" actId="478"/>
          <ac:spMkLst>
            <pc:docMk/>
            <pc:sldMk cId="1531823856" sldId="343"/>
            <ac:spMk id="21" creationId="{19CBFC41-3321-4FCA-99F2-AADA127D9956}"/>
          </ac:spMkLst>
        </pc:spChg>
        <pc:spChg chg="mod">
          <ac:chgData name="Marco Diomede" userId="8d49c4fe-ae78-4088-b96d-bdbaf858331b" providerId="ADAL" clId="{DCBC9C26-A40B-41D5-A3F9-352E529E8CB1}" dt="2020-06-11T07:29:22.175" v="410" actId="20577"/>
          <ac:spMkLst>
            <pc:docMk/>
            <pc:sldMk cId="1531823856" sldId="343"/>
            <ac:spMk id="22" creationId="{11AC5E3D-1A51-431C-9815-6887736379AF}"/>
          </ac:spMkLst>
        </pc:spChg>
        <pc:spChg chg="add mod">
          <ac:chgData name="Marco Diomede" userId="8d49c4fe-ae78-4088-b96d-bdbaf858331b" providerId="ADAL" clId="{DCBC9C26-A40B-41D5-A3F9-352E529E8CB1}" dt="2020-06-11T07:27:24.884" v="402" actId="20577"/>
          <ac:spMkLst>
            <pc:docMk/>
            <pc:sldMk cId="1531823856" sldId="343"/>
            <ac:spMk id="23" creationId="{8FC31DB4-B6A0-40CC-AB45-0FD86A8C3ED4}"/>
          </ac:spMkLst>
        </pc:spChg>
        <pc:spChg chg="del">
          <ac:chgData name="Marco Diomede" userId="8d49c4fe-ae78-4088-b96d-bdbaf858331b" providerId="ADAL" clId="{DCBC9C26-A40B-41D5-A3F9-352E529E8CB1}" dt="2020-06-10T14:18:30.823" v="102" actId="478"/>
          <ac:spMkLst>
            <pc:docMk/>
            <pc:sldMk cId="1531823856" sldId="343"/>
            <ac:spMk id="23" creationId="{9C0160E6-F6C7-4BB6-A9EB-E8D0BD89AE00}"/>
          </ac:spMkLst>
        </pc:spChg>
        <pc:spChg chg="del topLvl">
          <ac:chgData name="Marco Diomede" userId="8d49c4fe-ae78-4088-b96d-bdbaf858331b" providerId="ADAL" clId="{DCBC9C26-A40B-41D5-A3F9-352E529E8CB1}" dt="2020-06-10T15:54:47.999" v="375" actId="478"/>
          <ac:spMkLst>
            <pc:docMk/>
            <pc:sldMk cId="1531823856" sldId="343"/>
            <ac:spMk id="26" creationId="{9AA444D1-C54A-4D0E-96F5-157CFFD9FDFE}"/>
          </ac:spMkLst>
        </pc:spChg>
        <pc:spChg chg="mod">
          <ac:chgData name="Marco Diomede" userId="8d49c4fe-ae78-4088-b96d-bdbaf858331b" providerId="ADAL" clId="{DCBC9C26-A40B-41D5-A3F9-352E529E8CB1}" dt="2020-06-11T07:29:07.406" v="404" actId="1076"/>
          <ac:spMkLst>
            <pc:docMk/>
            <pc:sldMk cId="1531823856" sldId="343"/>
            <ac:spMk id="30" creationId="{A3D1758D-ED9E-4E36-B1BF-AB2EE85036AD}"/>
          </ac:spMkLst>
        </pc:spChg>
        <pc:spChg chg="mod">
          <ac:chgData name="Marco Diomede" userId="8d49c4fe-ae78-4088-b96d-bdbaf858331b" providerId="ADAL" clId="{DCBC9C26-A40B-41D5-A3F9-352E529E8CB1}" dt="2020-06-11T07:28:42.289" v="403" actId="1035"/>
          <ac:spMkLst>
            <pc:docMk/>
            <pc:sldMk cId="1531823856" sldId="343"/>
            <ac:spMk id="33" creationId="{CCB0373A-5D03-480E-8E5F-5ED7A71B44D1}"/>
          </ac:spMkLst>
        </pc:spChg>
        <pc:spChg chg="del">
          <ac:chgData name="Marco Diomede" userId="8d49c4fe-ae78-4088-b96d-bdbaf858331b" providerId="ADAL" clId="{DCBC9C26-A40B-41D5-A3F9-352E529E8CB1}" dt="2020-06-10T15:08:38.870" v="363" actId="478"/>
          <ac:spMkLst>
            <pc:docMk/>
            <pc:sldMk cId="1531823856" sldId="343"/>
            <ac:spMk id="37" creationId="{136D80DB-EF1A-4D43-A246-F963FEFE6E0F}"/>
          </ac:spMkLst>
        </pc:spChg>
        <pc:spChg chg="del">
          <ac:chgData name="Marco Diomede" userId="8d49c4fe-ae78-4088-b96d-bdbaf858331b" providerId="ADAL" clId="{DCBC9C26-A40B-41D5-A3F9-352E529E8CB1}" dt="2020-06-10T15:09:11.519" v="367" actId="478"/>
          <ac:spMkLst>
            <pc:docMk/>
            <pc:sldMk cId="1531823856" sldId="343"/>
            <ac:spMk id="38" creationId="{F1EB207A-5689-4F93-9C29-D702D234EB68}"/>
          </ac:spMkLst>
        </pc:spChg>
        <pc:spChg chg="del mod">
          <ac:chgData name="Marco Diomede" userId="8d49c4fe-ae78-4088-b96d-bdbaf858331b" providerId="ADAL" clId="{DCBC9C26-A40B-41D5-A3F9-352E529E8CB1}" dt="2020-06-10T15:09:02.997" v="365" actId="478"/>
          <ac:spMkLst>
            <pc:docMk/>
            <pc:sldMk cId="1531823856" sldId="343"/>
            <ac:spMk id="41" creationId="{CD6AA22D-FA88-408B-BB25-9B211F5C5BE5}"/>
          </ac:spMkLst>
        </pc:spChg>
        <pc:spChg chg="del">
          <ac:chgData name="Marco Diomede" userId="8d49c4fe-ae78-4088-b96d-bdbaf858331b" providerId="ADAL" clId="{DCBC9C26-A40B-41D5-A3F9-352E529E8CB1}" dt="2020-06-10T15:08:49.403" v="364" actId="478"/>
          <ac:spMkLst>
            <pc:docMk/>
            <pc:sldMk cId="1531823856" sldId="343"/>
            <ac:spMk id="42" creationId="{6E1B1C2D-AC93-46C7-AAAA-3DEC92A9716A}"/>
          </ac:spMkLst>
        </pc:spChg>
        <pc:spChg chg="del mod">
          <ac:chgData name="Marco Diomede" userId="8d49c4fe-ae78-4088-b96d-bdbaf858331b" providerId="ADAL" clId="{DCBC9C26-A40B-41D5-A3F9-352E529E8CB1}" dt="2020-06-10T15:09:06.890" v="366" actId="478"/>
          <ac:spMkLst>
            <pc:docMk/>
            <pc:sldMk cId="1531823856" sldId="343"/>
            <ac:spMk id="43" creationId="{F1FEC0D1-7A71-4FC4-B353-D305BE8BBB2C}"/>
          </ac:spMkLst>
        </pc:spChg>
        <pc:spChg chg="mod">
          <ac:chgData name="Marco Diomede" userId="8d49c4fe-ae78-4088-b96d-bdbaf858331b" providerId="ADAL" clId="{DCBC9C26-A40B-41D5-A3F9-352E529E8CB1}" dt="2020-06-11T07:27:00.721" v="391" actId="1076"/>
          <ac:spMkLst>
            <pc:docMk/>
            <pc:sldMk cId="1531823856" sldId="343"/>
            <ac:spMk id="44" creationId="{661EE9D7-4F66-4B5B-AF3C-65C688760BD2}"/>
          </ac:spMkLst>
        </pc:spChg>
        <pc:grpChg chg="del">
          <ac:chgData name="Marco Diomede" userId="8d49c4fe-ae78-4088-b96d-bdbaf858331b" providerId="ADAL" clId="{DCBC9C26-A40B-41D5-A3F9-352E529E8CB1}" dt="2020-06-10T15:54:47.999" v="375" actId="478"/>
          <ac:grpSpMkLst>
            <pc:docMk/>
            <pc:sldMk cId="1531823856" sldId="343"/>
            <ac:grpSpMk id="24" creationId="{C191D8E0-F20E-4049-A315-91A852B565DD}"/>
          </ac:grpSpMkLst>
        </pc:grpChg>
        <pc:grpChg chg="topLvl">
          <ac:chgData name="Marco Diomede" userId="8d49c4fe-ae78-4088-b96d-bdbaf858331b" providerId="ADAL" clId="{DCBC9C26-A40B-41D5-A3F9-352E529E8CB1}" dt="2020-06-10T15:54:47.999" v="375" actId="478"/>
          <ac:grpSpMkLst>
            <pc:docMk/>
            <pc:sldMk cId="1531823856" sldId="343"/>
            <ac:grpSpMk id="25" creationId="{23E34461-8002-40A3-B031-50748EF56BD3}"/>
          </ac:grpSpMkLst>
        </pc:grpChg>
        <pc:graphicFrameChg chg="modGraphic">
          <ac:chgData name="Marco Diomede" userId="8d49c4fe-ae78-4088-b96d-bdbaf858331b" providerId="ADAL" clId="{DCBC9C26-A40B-41D5-A3F9-352E529E8CB1}" dt="2020-06-10T15:55:09.137" v="376" actId="207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mod modGraphic">
          <ac:chgData name="Marco Diomede" userId="8d49c4fe-ae78-4088-b96d-bdbaf858331b" providerId="ADAL" clId="{DCBC9C26-A40B-41D5-A3F9-352E529E8CB1}" dt="2020-06-10T15:55:31.672" v="380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cxnChg chg="mod">
          <ac:chgData name="Marco Diomede" userId="8d49c4fe-ae78-4088-b96d-bdbaf858331b" providerId="ADAL" clId="{DCBC9C26-A40B-41D5-A3F9-352E529E8CB1}" dt="2020-06-10T15:09:33.747" v="368" actId="208"/>
          <ac:cxnSpMkLst>
            <pc:docMk/>
            <pc:sldMk cId="1531823856" sldId="343"/>
            <ac:cxnSpMk id="36" creationId="{90148987-3C64-4D32-9C3F-2500C10D518C}"/>
          </ac:cxnSpMkLst>
        </pc:cxnChg>
        <pc:cxnChg chg="mod">
          <ac:chgData name="Marco Diomede" userId="8d49c4fe-ae78-4088-b96d-bdbaf858331b" providerId="ADAL" clId="{DCBC9C26-A40B-41D5-A3F9-352E529E8CB1}" dt="2020-06-10T15:09:40.248" v="369" actId="14100"/>
          <ac:cxnSpMkLst>
            <pc:docMk/>
            <pc:sldMk cId="1531823856" sldId="343"/>
            <ac:cxnSpMk id="39" creationId="{F06048E5-BC1A-42F3-B2A0-72BA30AB51C5}"/>
          </ac:cxnSpMkLst>
        </pc:cxnChg>
        <pc:cxnChg chg="mod">
          <ac:chgData name="Marco Diomede" userId="8d49c4fe-ae78-4088-b96d-bdbaf858331b" providerId="ADAL" clId="{DCBC9C26-A40B-41D5-A3F9-352E529E8CB1}" dt="2020-06-11T07:20:14.356" v="381" actId="1038"/>
          <ac:cxnSpMkLst>
            <pc:docMk/>
            <pc:sldMk cId="1531823856" sldId="343"/>
            <ac:cxnSpMk id="40" creationId="{46551F6C-1307-4978-B527-D0C35FAF956E}"/>
          </ac:cxnSpMkLst>
        </pc:cxnChg>
      </pc:sldChg>
      <pc:sldChg chg="del">
        <pc:chgData name="Marco Diomede" userId="8d49c4fe-ae78-4088-b96d-bdbaf858331b" providerId="ADAL" clId="{DCBC9C26-A40B-41D5-A3F9-352E529E8CB1}" dt="2020-06-10T14:22:06.228" v="135" actId="2696"/>
        <pc:sldMkLst>
          <pc:docMk/>
          <pc:sldMk cId="1957108655" sldId="359"/>
        </pc:sldMkLst>
      </pc:sldChg>
      <pc:sldChg chg="del">
        <pc:chgData name="Marco Diomede" userId="8d49c4fe-ae78-4088-b96d-bdbaf858331b" providerId="ADAL" clId="{DCBC9C26-A40B-41D5-A3F9-352E529E8CB1}" dt="2020-06-10T14:28:03.226" v="161" actId="2696"/>
        <pc:sldMkLst>
          <pc:docMk/>
          <pc:sldMk cId="312724" sldId="361"/>
        </pc:sldMkLst>
      </pc:sldChg>
      <pc:sldChg chg="del">
        <pc:chgData name="Marco Diomede" userId="8d49c4fe-ae78-4088-b96d-bdbaf858331b" providerId="ADAL" clId="{DCBC9C26-A40B-41D5-A3F9-352E529E8CB1}" dt="2020-06-10T14:28:04.578" v="162" actId="2696"/>
        <pc:sldMkLst>
          <pc:docMk/>
          <pc:sldMk cId="3204249191" sldId="362"/>
        </pc:sldMkLst>
      </pc:sldChg>
      <pc:sldChg chg="del">
        <pc:chgData name="Marco Diomede" userId="8d49c4fe-ae78-4088-b96d-bdbaf858331b" providerId="ADAL" clId="{DCBC9C26-A40B-41D5-A3F9-352E529E8CB1}" dt="2020-06-10T14:27:45.767" v="157" actId="2696"/>
        <pc:sldMkLst>
          <pc:docMk/>
          <pc:sldMk cId="2701565358" sldId="363"/>
        </pc:sldMkLst>
      </pc:sldChg>
      <pc:sldChg chg="del">
        <pc:chgData name="Marco Diomede" userId="8d49c4fe-ae78-4088-b96d-bdbaf858331b" providerId="ADAL" clId="{DCBC9C26-A40B-41D5-A3F9-352E529E8CB1}" dt="2020-06-10T14:27:46.832" v="158" actId="2696"/>
        <pc:sldMkLst>
          <pc:docMk/>
          <pc:sldMk cId="3239707332" sldId="364"/>
        </pc:sldMkLst>
      </pc:sldChg>
      <pc:sldMasterChg chg="delSldLayout">
        <pc:chgData name="Marco Diomede" userId="8d49c4fe-ae78-4088-b96d-bdbaf858331b" providerId="ADAL" clId="{DCBC9C26-A40B-41D5-A3F9-352E529E8CB1}" dt="2020-06-10T14:27:46.833" v="159" actId="2696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DCBC9C26-A40B-41D5-A3F9-352E529E8CB1}" dt="2020-06-10T14:27:46.833" v="159" actId="2696"/>
          <pc:sldLayoutMkLst>
            <pc:docMk/>
            <pc:sldMasterMk cId="2071108866" sldId="2147484278"/>
            <pc:sldLayoutMk cId="883943671" sldId="2147484295"/>
          </pc:sldLayoutMkLst>
        </pc:sldLayoutChg>
      </pc:sldMasterChg>
    </pc:docChg>
  </pc:docChgLst>
  <pc:docChgLst>
    <pc:chgData name="Marco Diomede" userId="8d49c4fe-ae78-4088-b96d-bdbaf858331b" providerId="ADAL" clId="{758A9EC7-DF94-4530-8837-9DF90785A9D3}"/>
    <pc:docChg chg="undo custSel addSld delSld modSld">
      <pc:chgData name="Marco Diomede" userId="8d49c4fe-ae78-4088-b96d-bdbaf858331b" providerId="ADAL" clId="{758A9EC7-DF94-4530-8837-9DF90785A9D3}" dt="2020-05-29T07:35:03.045" v="819" actId="20577"/>
      <pc:docMkLst>
        <pc:docMk/>
      </pc:docMkLst>
      <pc:sldChg chg="addSp add">
        <pc:chgData name="Marco Diomede" userId="8d49c4fe-ae78-4088-b96d-bdbaf858331b" providerId="ADAL" clId="{758A9EC7-DF94-4530-8837-9DF90785A9D3}" dt="2020-05-28T07:19:30.564" v="75"/>
        <pc:sldMkLst>
          <pc:docMk/>
          <pc:sldMk cId="0" sldId="258"/>
        </pc:sldMkLst>
        <pc:spChg chg="add">
          <ac:chgData name="Marco Diomede" userId="8d49c4fe-ae78-4088-b96d-bdbaf858331b" providerId="ADAL" clId="{758A9EC7-DF94-4530-8837-9DF90785A9D3}" dt="2020-05-28T07:19:30.564" v="75"/>
          <ac:spMkLst>
            <pc:docMk/>
            <pc:sldMk cId="0" sldId="258"/>
            <ac:spMk id="71" creationId="{09F468B5-38BC-46F4-903C-E1EBC307D0D6}"/>
          </ac:spMkLst>
        </pc:spChg>
      </pc:sldChg>
      <pc:sldChg chg="addSp add">
        <pc:chgData name="Marco Diomede" userId="8d49c4fe-ae78-4088-b96d-bdbaf858331b" providerId="ADAL" clId="{758A9EC7-DF94-4530-8837-9DF90785A9D3}" dt="2020-05-28T07:19:33.331" v="76"/>
        <pc:sldMkLst>
          <pc:docMk/>
          <pc:sldMk cId="0" sldId="259"/>
        </pc:sldMkLst>
        <pc:spChg chg="add">
          <ac:chgData name="Marco Diomede" userId="8d49c4fe-ae78-4088-b96d-bdbaf858331b" providerId="ADAL" clId="{758A9EC7-DF94-4530-8837-9DF90785A9D3}" dt="2020-05-28T07:19:33.331" v="76"/>
          <ac:spMkLst>
            <pc:docMk/>
            <pc:sldMk cId="0" sldId="259"/>
            <ac:spMk id="77" creationId="{5C33F28C-638A-4B73-951A-539F7637A662}"/>
          </ac:spMkLst>
        </pc:spChg>
      </pc:sldChg>
      <pc:sldChg chg="addSp modSp add">
        <pc:chgData name="Marco Diomede" userId="8d49c4fe-ae78-4088-b96d-bdbaf858331b" providerId="ADAL" clId="{758A9EC7-DF94-4530-8837-9DF90785A9D3}" dt="2020-05-28T07:19:25.674" v="74" actId="1076"/>
        <pc:sldMkLst>
          <pc:docMk/>
          <pc:sldMk cId="1674500267" sldId="261"/>
        </pc:sldMkLst>
        <pc:spChg chg="add mod">
          <ac:chgData name="Marco Diomede" userId="8d49c4fe-ae78-4088-b96d-bdbaf858331b" providerId="ADAL" clId="{758A9EC7-DF94-4530-8837-9DF90785A9D3}" dt="2020-05-28T07:19:25.674" v="74" actId="1076"/>
          <ac:spMkLst>
            <pc:docMk/>
            <pc:sldMk cId="1674500267" sldId="261"/>
            <ac:spMk id="71" creationId="{CE6C0890-0D33-44FF-8D4D-28E43779D5AD}"/>
          </ac:spMkLst>
        </pc:spChg>
      </pc:sldChg>
      <pc:sldChg chg="modSp">
        <pc:chgData name="Marco Diomede" userId="8d49c4fe-ae78-4088-b96d-bdbaf858331b" providerId="ADAL" clId="{758A9EC7-DF94-4530-8837-9DF90785A9D3}" dt="2020-05-28T07:04:29.996" v="8"/>
        <pc:sldMkLst>
          <pc:docMk/>
          <pc:sldMk cId="0" sldId="332"/>
        </pc:sldMkLst>
        <pc:spChg chg="mod">
          <ac:chgData name="Marco Diomede" userId="8d49c4fe-ae78-4088-b96d-bdbaf858331b" providerId="ADAL" clId="{758A9EC7-DF94-4530-8837-9DF90785A9D3}" dt="2020-05-28T07:03:37.758" v="6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758A9EC7-DF94-4530-8837-9DF90785A9D3}" dt="2020-05-28T07:04:29.996" v="8"/>
          <ac:spMkLst>
            <pc:docMk/>
            <pc:sldMk cId="0" sldId="332"/>
            <ac:spMk id="4" creationId="{00000000-0000-0000-0000-000000000000}"/>
          </ac:spMkLst>
        </pc:spChg>
      </pc:sldChg>
      <pc:sldChg chg="modSp">
        <pc:chgData name="Marco Diomede" userId="8d49c4fe-ae78-4088-b96d-bdbaf858331b" providerId="ADAL" clId="{758A9EC7-DF94-4530-8837-9DF90785A9D3}" dt="2020-05-28T07:15:39.766" v="50" actId="20577"/>
        <pc:sldMkLst>
          <pc:docMk/>
          <pc:sldMk cId="2143509322" sldId="339"/>
        </pc:sldMkLst>
        <pc:spChg chg="mod">
          <ac:chgData name="Marco Diomede" userId="8d49c4fe-ae78-4088-b96d-bdbaf858331b" providerId="ADAL" clId="{758A9EC7-DF94-4530-8837-9DF90785A9D3}" dt="2020-05-28T07:15:39.766" v="50" actId="20577"/>
          <ac:spMkLst>
            <pc:docMk/>
            <pc:sldMk cId="2143509322" sldId="339"/>
            <ac:spMk id="3" creationId="{00000000-0000-0000-0000-000000000000}"/>
          </ac:spMkLst>
        </pc:spChg>
      </pc:sldChg>
      <pc:sldChg chg="del">
        <pc:chgData name="Marco Diomede" userId="8d49c4fe-ae78-4088-b96d-bdbaf858331b" providerId="ADAL" clId="{758A9EC7-DF94-4530-8837-9DF90785A9D3}" dt="2020-05-28T07:17:35.192" v="58" actId="2696"/>
        <pc:sldMkLst>
          <pc:docMk/>
          <pc:sldMk cId="2628032088" sldId="340"/>
        </pc:sldMkLst>
      </pc:sldChg>
      <pc:sldChg chg="addSp modSp modAnim">
        <pc:chgData name="Marco Diomede" userId="8d49c4fe-ae78-4088-b96d-bdbaf858331b" providerId="ADAL" clId="{758A9EC7-DF94-4530-8837-9DF90785A9D3}" dt="2020-05-28T07:16:54.715" v="55" actId="14100"/>
        <pc:sldMkLst>
          <pc:docMk/>
          <pc:sldMk cId="2165440944" sldId="341"/>
        </pc:sldMkLst>
        <pc:spChg chg="add mod">
          <ac:chgData name="Marco Diomede" userId="8d49c4fe-ae78-4088-b96d-bdbaf858331b" providerId="ADAL" clId="{758A9EC7-DF94-4530-8837-9DF90785A9D3}" dt="2020-05-28T07:16:54.715" v="55" actId="14100"/>
          <ac:spMkLst>
            <pc:docMk/>
            <pc:sldMk cId="2165440944" sldId="341"/>
            <ac:spMk id="5" creationId="{4CD73C86-95AD-448D-BF07-B9CC6FCF7E6B}"/>
          </ac:spMkLst>
        </pc:spChg>
      </pc:sldChg>
      <pc:sldChg chg="add">
        <pc:chgData name="Marco Diomede" userId="8d49c4fe-ae78-4088-b96d-bdbaf858331b" providerId="ADAL" clId="{758A9EC7-DF94-4530-8837-9DF90785A9D3}" dt="2020-05-28T07:08:05.207" v="9"/>
        <pc:sldMkLst>
          <pc:docMk/>
          <pc:sldMk cId="1064460493" sldId="342"/>
        </pc:sldMkLst>
      </pc:sldChg>
      <pc:sldChg chg="addSp modSp add modAnim">
        <pc:chgData name="Marco Diomede" userId="8d49c4fe-ae78-4088-b96d-bdbaf858331b" providerId="ADAL" clId="{758A9EC7-DF94-4530-8837-9DF90785A9D3}" dt="2020-05-28T16:59:41.954" v="169" actId="20577"/>
        <pc:sldMkLst>
          <pc:docMk/>
          <pc:sldMk cId="1531823856" sldId="343"/>
        </pc:sldMkLst>
        <pc:spChg chg="mod">
          <ac:chgData name="Marco Diomede" userId="8d49c4fe-ae78-4088-b96d-bdbaf858331b" providerId="ADAL" clId="{758A9EC7-DF94-4530-8837-9DF90785A9D3}" dt="2020-05-28T16:59:41.954" v="169" actId="20577"/>
          <ac:spMkLst>
            <pc:docMk/>
            <pc:sldMk cId="1531823856" sldId="343"/>
            <ac:spMk id="15" creationId="{7EB3335E-7349-4F61-BFE7-57C5ECCAF6A3}"/>
          </ac:spMkLst>
        </pc:spChg>
        <pc:spChg chg="add mod">
          <ac:chgData name="Marco Diomede" userId="8d49c4fe-ae78-4088-b96d-bdbaf858331b" providerId="ADAL" clId="{758A9EC7-DF94-4530-8837-9DF90785A9D3}" dt="2020-05-28T07:11:02.846" v="35" actId="1038"/>
          <ac:spMkLst>
            <pc:docMk/>
            <pc:sldMk cId="1531823856" sldId="343"/>
            <ac:spMk id="23" creationId="{9C0160E6-F6C7-4BB6-A9EB-E8D0BD89AE00}"/>
          </ac:spMkLst>
        </pc:spChg>
      </pc:sldChg>
      <pc:sldChg chg="addSp modSp add modAnim">
        <pc:chgData name="Marco Diomede" userId="8d49c4fe-ae78-4088-b96d-bdbaf858331b" providerId="ADAL" clId="{758A9EC7-DF94-4530-8837-9DF90785A9D3}" dt="2020-05-28T17:24:47.169" v="715"/>
        <pc:sldMkLst>
          <pc:docMk/>
          <pc:sldMk cId="1957108655" sldId="359"/>
        </pc:sldMkLst>
        <pc:spChg chg="add mod">
          <ac:chgData name="Marco Diomede" userId="8d49c4fe-ae78-4088-b96d-bdbaf858331b" providerId="ADAL" clId="{758A9EC7-DF94-4530-8837-9DF90785A9D3}" dt="2020-05-28T17:24:19.351" v="714" actId="1076"/>
          <ac:spMkLst>
            <pc:docMk/>
            <pc:sldMk cId="1957108655" sldId="359"/>
            <ac:spMk id="7" creationId="{E36EAB72-E181-4605-9ED8-701AED963A77}"/>
          </ac:spMkLst>
        </pc:spChg>
        <pc:spChg chg="mod">
          <ac:chgData name="Marco Diomede" userId="8d49c4fe-ae78-4088-b96d-bdbaf858331b" providerId="ADAL" clId="{758A9EC7-DF94-4530-8837-9DF90785A9D3}" dt="2020-05-28T17:03:57.821" v="358" actId="1038"/>
          <ac:spMkLst>
            <pc:docMk/>
            <pc:sldMk cId="1957108655" sldId="359"/>
            <ac:spMk id="9" creationId="{81F2D0DE-2718-4B78-8771-516D4D2E4B87}"/>
          </ac:spMkLst>
        </pc:spChg>
        <pc:spChg chg="add mod">
          <ac:chgData name="Marco Diomede" userId="8d49c4fe-ae78-4088-b96d-bdbaf858331b" providerId="ADAL" clId="{758A9EC7-DF94-4530-8837-9DF90785A9D3}" dt="2020-05-28T17:02:14.811" v="307" actId="207"/>
          <ac:spMkLst>
            <pc:docMk/>
            <pc:sldMk cId="1957108655" sldId="359"/>
            <ac:spMk id="10" creationId="{98B62EF1-7F76-42E7-A368-6989D86B1AC8}"/>
          </ac:spMkLst>
        </pc:spChg>
        <pc:picChg chg="mod">
          <ac:chgData name="Marco Diomede" userId="8d49c4fe-ae78-4088-b96d-bdbaf858331b" providerId="ADAL" clId="{758A9EC7-DF94-4530-8837-9DF90785A9D3}" dt="2020-05-28T17:24:11.763" v="713" actId="1076"/>
          <ac:picMkLst>
            <pc:docMk/>
            <pc:sldMk cId="1957108655" sldId="359"/>
            <ac:picMk id="3" creationId="{78AF8752-45FD-41C0-8668-6C80C4983C50}"/>
          </ac:picMkLst>
        </pc:picChg>
      </pc:sldChg>
      <pc:sldChg chg="addSp delSp modSp add">
        <pc:chgData name="Marco Diomede" userId="8d49c4fe-ae78-4088-b96d-bdbaf858331b" providerId="ADAL" clId="{758A9EC7-DF94-4530-8837-9DF90785A9D3}" dt="2020-05-29T07:35:03.045" v="819" actId="20577"/>
        <pc:sldMkLst>
          <pc:docMk/>
          <pc:sldMk cId="2701565358" sldId="363"/>
        </pc:sldMkLst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6" creationId="{2694691F-FE03-49F5-B03A-DCDEC2BE0144}"/>
          </ac:spMkLst>
        </pc:spChg>
        <pc:spChg chg="add mod">
          <ac:chgData name="Marco Diomede" userId="8d49c4fe-ae78-4088-b96d-bdbaf858331b" providerId="ADAL" clId="{758A9EC7-DF94-4530-8837-9DF90785A9D3}" dt="2020-05-29T07:17:02.108" v="795" actId="1076"/>
          <ac:spMkLst>
            <pc:docMk/>
            <pc:sldMk cId="2701565358" sldId="363"/>
            <ac:spMk id="7" creationId="{B35A2CBB-C2D0-4725-B967-0437E31EE7FF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8" creationId="{DCC3E21F-D0D6-45C6-8B1B-0AA5BF09F546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9" creationId="{81F2D0DE-2718-4B78-8771-516D4D2E4B87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10" creationId="{98B62EF1-7F76-42E7-A368-6989D86B1AC8}"/>
          </ac:spMkLst>
        </pc:spChg>
        <pc:spChg chg="add mod">
          <ac:chgData name="Marco Diomede" userId="8d49c4fe-ae78-4088-b96d-bdbaf858331b" providerId="ADAL" clId="{758A9EC7-DF94-4530-8837-9DF90785A9D3}" dt="2020-05-29T07:35:03.045" v="819" actId="20577"/>
          <ac:spMkLst>
            <pc:docMk/>
            <pc:sldMk cId="2701565358" sldId="363"/>
            <ac:spMk id="11" creationId="{1B61992B-6D57-44B2-BEF3-D81156BF8F03}"/>
          </ac:spMkLst>
        </pc:spChg>
        <pc:spChg chg="del">
          <ac:chgData name="Marco Diomede" userId="8d49c4fe-ae78-4088-b96d-bdbaf858331b" providerId="ADAL" clId="{758A9EC7-DF94-4530-8837-9DF90785A9D3}" dt="2020-05-28T17:08:41.871" v="360" actId="478"/>
          <ac:spMkLst>
            <pc:docMk/>
            <pc:sldMk cId="2701565358" sldId="363"/>
            <ac:spMk id="25" creationId="{74B52FF1-38C9-4C21-A0B4-5FE504411608}"/>
          </ac:spMkLst>
        </pc:spChg>
        <pc:picChg chg="del">
          <ac:chgData name="Marco Diomede" userId="8d49c4fe-ae78-4088-b96d-bdbaf858331b" providerId="ADAL" clId="{758A9EC7-DF94-4530-8837-9DF90785A9D3}" dt="2020-05-28T17:08:41.871" v="360" actId="478"/>
          <ac:picMkLst>
            <pc:docMk/>
            <pc:sldMk cId="2701565358" sldId="363"/>
            <ac:picMk id="2" creationId="{D9E458CD-DB50-4DC7-BF52-32E087B4E0F9}"/>
          </ac:picMkLst>
        </pc:picChg>
        <pc:picChg chg="del">
          <ac:chgData name="Marco Diomede" userId="8d49c4fe-ae78-4088-b96d-bdbaf858331b" providerId="ADAL" clId="{758A9EC7-DF94-4530-8837-9DF90785A9D3}" dt="2020-05-28T17:08:41.871" v="360" actId="478"/>
          <ac:picMkLst>
            <pc:docMk/>
            <pc:sldMk cId="2701565358" sldId="363"/>
            <ac:picMk id="3" creationId="{78AF8752-45FD-41C0-8668-6C80C4983C50}"/>
          </ac:picMkLst>
        </pc:picChg>
      </pc:sldChg>
      <pc:sldChg chg="del">
        <pc:chgData name="Marco Diomede" userId="8d49c4fe-ae78-4088-b96d-bdbaf858331b" providerId="ADAL" clId="{758A9EC7-DF94-4530-8837-9DF90785A9D3}" dt="2020-05-28T07:17:39.654" v="59" actId="2696"/>
        <pc:sldMkLst>
          <pc:docMk/>
          <pc:sldMk cId="3185341550" sldId="363"/>
        </pc:sldMkLst>
      </pc:sldChg>
      <pc:sldChg chg="add del">
        <pc:chgData name="Marco Diomede" userId="8d49c4fe-ae78-4088-b96d-bdbaf858331b" providerId="ADAL" clId="{758A9EC7-DF94-4530-8837-9DF90785A9D3}" dt="2020-05-28T17:12:30.325" v="379" actId="2696"/>
        <pc:sldMkLst>
          <pc:docMk/>
          <pc:sldMk cId="31463823" sldId="364"/>
        </pc:sldMkLst>
      </pc:sldChg>
      <pc:sldChg chg="del">
        <pc:chgData name="Marco Diomede" userId="8d49c4fe-ae78-4088-b96d-bdbaf858331b" providerId="ADAL" clId="{758A9EC7-DF94-4530-8837-9DF90785A9D3}" dt="2020-05-28T07:17:26.541" v="56" actId="2696"/>
        <pc:sldMkLst>
          <pc:docMk/>
          <pc:sldMk cId="3333250641" sldId="364"/>
        </pc:sldMkLst>
      </pc:sldChg>
      <pc:sldChg chg="del">
        <pc:chgData name="Marco Diomede" userId="8d49c4fe-ae78-4088-b96d-bdbaf858331b" providerId="ADAL" clId="{758A9EC7-DF94-4530-8837-9DF90785A9D3}" dt="2020-05-28T07:17:28.473" v="57" actId="2696"/>
        <pc:sldMkLst>
          <pc:docMk/>
          <pc:sldMk cId="3988825911" sldId="365"/>
        </pc:sldMkLst>
      </pc:sldChg>
    </pc:docChg>
  </pc:docChgLst>
  <pc:docChgLst>
    <pc:chgData name="Marco Diomede" userId="8d49c4fe-ae78-4088-b96d-bdbaf858331b" providerId="ADAL" clId="{AD25EF3C-D6E8-4FDC-83D5-637ECF1932F8}"/>
    <pc:docChg chg="custSel modSld">
      <pc:chgData name="Marco Diomede" userId="8d49c4fe-ae78-4088-b96d-bdbaf858331b" providerId="ADAL" clId="{AD25EF3C-D6E8-4FDC-83D5-637ECF1932F8}" dt="2020-06-18T08:39:27.167" v="253" actId="20577"/>
      <pc:docMkLst>
        <pc:docMk/>
      </pc:docMkLst>
      <pc:sldChg chg="modSp mod">
        <pc:chgData name="Marco Diomede" userId="8d49c4fe-ae78-4088-b96d-bdbaf858331b" providerId="ADAL" clId="{AD25EF3C-D6E8-4FDC-83D5-637ECF1932F8}" dt="2020-06-18T08:39:27.167" v="253" actId="20577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AD25EF3C-D6E8-4FDC-83D5-637ECF1932F8}" dt="2020-06-18T08:39:27.167" v="253" actId="20577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modSp mod">
        <pc:chgData name="Marco Diomede" userId="8d49c4fe-ae78-4088-b96d-bdbaf858331b" providerId="ADAL" clId="{AD25EF3C-D6E8-4FDC-83D5-637ECF1932F8}" dt="2020-06-17T07:56:12.574" v="76" actId="20577"/>
        <pc:sldMkLst>
          <pc:docMk/>
          <pc:sldMk cId="2430609927" sldId="349"/>
        </pc:sldMkLst>
        <pc:spChg chg="mod">
          <ac:chgData name="Marco Diomede" userId="8d49c4fe-ae78-4088-b96d-bdbaf858331b" providerId="ADAL" clId="{AD25EF3C-D6E8-4FDC-83D5-637ECF1932F8}" dt="2020-06-17T07:56:12.574" v="76" actId="20577"/>
          <ac:spMkLst>
            <pc:docMk/>
            <pc:sldMk cId="2430609927" sldId="349"/>
            <ac:spMk id="26" creationId="{6FDD639A-B0B9-42CD-85BF-EA851A2D7B38}"/>
          </ac:spMkLst>
        </pc:spChg>
      </pc:sldChg>
      <pc:sldChg chg="modSp mod">
        <pc:chgData name="Marco Diomede" userId="8d49c4fe-ae78-4088-b96d-bdbaf858331b" providerId="ADAL" clId="{AD25EF3C-D6E8-4FDC-83D5-637ECF1932F8}" dt="2020-06-17T08:19:41.274" v="191" actId="20577"/>
        <pc:sldMkLst>
          <pc:docMk/>
          <pc:sldMk cId="2226835774" sldId="366"/>
        </pc:sldMkLst>
        <pc:spChg chg="mod">
          <ac:chgData name="Marco Diomede" userId="8d49c4fe-ae78-4088-b96d-bdbaf858331b" providerId="ADAL" clId="{AD25EF3C-D6E8-4FDC-83D5-637ECF1932F8}" dt="2020-06-17T08:07:37.053" v="77" actId="1076"/>
          <ac:spMkLst>
            <pc:docMk/>
            <pc:sldMk cId="2226835774" sldId="366"/>
            <ac:spMk id="3" creationId="{00000000-0000-0000-0000-000000000000}"/>
          </ac:spMkLst>
        </pc:spChg>
        <pc:graphicFrameChg chg="mod modGraphic">
          <ac:chgData name="Marco Diomede" userId="8d49c4fe-ae78-4088-b96d-bdbaf858331b" providerId="ADAL" clId="{AD25EF3C-D6E8-4FDC-83D5-637ECF1932F8}" dt="2020-06-17T08:19:41.274" v="191" actId="20577"/>
          <ac:graphicFrameMkLst>
            <pc:docMk/>
            <pc:sldMk cId="2226835774" sldId="366"/>
            <ac:graphicFrameMk id="19" creationId="{E9E5FB30-9F29-40C6-9332-BA20D148E55E}"/>
          </ac:graphicFrameMkLst>
        </pc:graphicFrameChg>
      </pc:sldChg>
    </pc:docChg>
  </pc:docChgLst>
  <pc:docChgLst>
    <pc:chgData name="Marco Diomede" userId="8d49c4fe-ae78-4088-b96d-bdbaf858331b" providerId="ADAL" clId="{5CC76473-E794-40A8-B921-AA726C05C75F}"/>
    <pc:docChg chg="custSel addSld modSld">
      <pc:chgData name="Marco Diomede" userId="8d49c4fe-ae78-4088-b96d-bdbaf858331b" providerId="ADAL" clId="{5CC76473-E794-40A8-B921-AA726C05C75F}" dt="2020-05-29T08:55:48.097" v="494" actId="478"/>
      <pc:docMkLst>
        <pc:docMk/>
      </pc:docMkLst>
      <pc:sldChg chg="delSp mod">
        <pc:chgData name="Marco Diomede" userId="8d49c4fe-ae78-4088-b96d-bdbaf858331b" providerId="ADAL" clId="{5CC76473-E794-40A8-B921-AA726C05C75F}" dt="2020-05-29T08:55:48.097" v="494" actId="478"/>
        <pc:sldMkLst>
          <pc:docMk/>
          <pc:sldMk cId="1064460493" sldId="342"/>
        </pc:sldMkLst>
        <pc:spChg chg="del">
          <ac:chgData name="Marco Diomede" userId="8d49c4fe-ae78-4088-b96d-bdbaf858331b" providerId="ADAL" clId="{5CC76473-E794-40A8-B921-AA726C05C75F}" dt="2020-05-29T08:55:48.097" v="494" actId="478"/>
          <ac:spMkLst>
            <pc:docMk/>
            <pc:sldMk cId="1064460493" sldId="342"/>
            <ac:spMk id="14" creationId="{ACC788E0-107E-4492-9CD3-28F022D72BFB}"/>
          </ac:spMkLst>
        </pc:spChg>
      </pc:sldChg>
      <pc:sldChg chg="modSp mod modAnim">
        <pc:chgData name="Marco Diomede" userId="8d49c4fe-ae78-4088-b96d-bdbaf858331b" providerId="ADAL" clId="{5CC76473-E794-40A8-B921-AA726C05C75F}" dt="2020-05-29T08:35:20.881" v="493"/>
        <pc:sldMkLst>
          <pc:docMk/>
          <pc:sldMk cId="1531823856" sldId="343"/>
        </pc:sldMkLst>
        <pc:spChg chg="mod">
          <ac:chgData name="Marco Diomede" userId="8d49c4fe-ae78-4088-b96d-bdbaf858331b" providerId="ADAL" clId="{5CC76473-E794-40A8-B921-AA726C05C75F}" dt="2020-05-29T08:21:31.114" v="74" actId="20577"/>
          <ac:spMkLst>
            <pc:docMk/>
            <pc:sldMk cId="1531823856" sldId="343"/>
            <ac:spMk id="15" creationId="{7EB3335E-7349-4F61-BFE7-57C5ECCAF6A3}"/>
          </ac:spMkLst>
        </pc:spChg>
        <pc:graphicFrameChg chg="modGraphic">
          <ac:chgData name="Marco Diomede" userId="8d49c4fe-ae78-4088-b96d-bdbaf858331b" providerId="ADAL" clId="{5CC76473-E794-40A8-B921-AA726C05C75F}" dt="2020-05-29T08:01:53.826" v="5" actId="20577"/>
          <ac:graphicFrameMkLst>
            <pc:docMk/>
            <pc:sldMk cId="1531823856" sldId="343"/>
            <ac:graphicFrameMk id="14" creationId="{0199FBAB-9AE4-4096-92BB-4885056BCD42}"/>
          </ac:graphicFrameMkLst>
        </pc:graphicFrameChg>
      </pc:sldChg>
      <pc:sldChg chg="modSp mod">
        <pc:chgData name="Marco Diomede" userId="8d49c4fe-ae78-4088-b96d-bdbaf858331b" providerId="ADAL" clId="{5CC76473-E794-40A8-B921-AA726C05C75F}" dt="2020-05-29T08:21:16.959" v="67" actId="1076"/>
        <pc:sldMkLst>
          <pc:docMk/>
          <pc:sldMk cId="1957108655" sldId="359"/>
        </pc:sldMkLst>
        <pc:spChg chg="mod">
          <ac:chgData name="Marco Diomede" userId="8d49c4fe-ae78-4088-b96d-bdbaf858331b" providerId="ADAL" clId="{5CC76473-E794-40A8-B921-AA726C05C75F}" dt="2020-05-29T08:21:16.959" v="67" actId="1076"/>
          <ac:spMkLst>
            <pc:docMk/>
            <pc:sldMk cId="1957108655" sldId="359"/>
            <ac:spMk id="8" creationId="{DCC3E21F-D0D6-45C6-8B1B-0AA5BF09F546}"/>
          </ac:spMkLst>
        </pc:spChg>
        <pc:spChg chg="mod">
          <ac:chgData name="Marco Diomede" userId="8d49c4fe-ae78-4088-b96d-bdbaf858331b" providerId="ADAL" clId="{5CC76473-E794-40A8-B921-AA726C05C75F}" dt="2020-05-29T08:21:12.525" v="66" actId="20577"/>
          <ac:spMkLst>
            <pc:docMk/>
            <pc:sldMk cId="1957108655" sldId="359"/>
            <ac:spMk id="9" creationId="{81F2D0DE-2718-4B78-8771-516D4D2E4B87}"/>
          </ac:spMkLst>
        </pc:spChg>
      </pc:sldChg>
      <pc:sldChg chg="modSp mod">
        <pc:chgData name="Marco Diomede" userId="8d49c4fe-ae78-4088-b96d-bdbaf858331b" providerId="ADAL" clId="{5CC76473-E794-40A8-B921-AA726C05C75F}" dt="2020-05-29T08:21:59.048" v="83" actId="20577"/>
        <pc:sldMkLst>
          <pc:docMk/>
          <pc:sldMk cId="2701565358" sldId="363"/>
        </pc:sldMkLst>
        <pc:spChg chg="mod">
          <ac:chgData name="Marco Diomede" userId="8d49c4fe-ae78-4088-b96d-bdbaf858331b" providerId="ADAL" clId="{5CC76473-E794-40A8-B921-AA726C05C75F}" dt="2020-05-29T08:21:59.048" v="83" actId="20577"/>
          <ac:spMkLst>
            <pc:docMk/>
            <pc:sldMk cId="2701565358" sldId="363"/>
            <ac:spMk id="11" creationId="{1B61992B-6D57-44B2-BEF3-D81156BF8F03}"/>
          </ac:spMkLst>
        </pc:spChg>
      </pc:sldChg>
      <pc:sldChg chg="delSp modSp add mod">
        <pc:chgData name="Marco Diomede" userId="8d49c4fe-ae78-4088-b96d-bdbaf858331b" providerId="ADAL" clId="{5CC76473-E794-40A8-B921-AA726C05C75F}" dt="2020-05-29T08:31:13.551" v="492" actId="20577"/>
        <pc:sldMkLst>
          <pc:docMk/>
          <pc:sldMk cId="3239707332" sldId="364"/>
        </pc:sldMkLst>
        <pc:spChg chg="mod">
          <ac:chgData name="Marco Diomede" userId="8d49c4fe-ae78-4088-b96d-bdbaf858331b" providerId="ADAL" clId="{5CC76473-E794-40A8-B921-AA726C05C75F}" dt="2020-05-29T08:27:50.066" v="427" actId="20577"/>
          <ac:spMkLst>
            <pc:docMk/>
            <pc:sldMk cId="3239707332" sldId="364"/>
            <ac:spMk id="5" creationId="{671D0273-0F88-42DF-8452-577F52EAAB6C}"/>
          </ac:spMkLst>
        </pc:spChg>
        <pc:spChg chg="del mod">
          <ac:chgData name="Marco Diomede" userId="8d49c4fe-ae78-4088-b96d-bdbaf858331b" providerId="ADAL" clId="{5CC76473-E794-40A8-B921-AA726C05C75F}" dt="2020-05-29T08:27:36.366" v="407" actId="478"/>
          <ac:spMkLst>
            <pc:docMk/>
            <pc:sldMk cId="3239707332" sldId="364"/>
            <ac:spMk id="7" creationId="{B35A2CBB-C2D0-4725-B967-0437E31EE7FF}"/>
          </ac:spMkLst>
        </pc:spChg>
        <pc:spChg chg="mod">
          <ac:chgData name="Marco Diomede" userId="8d49c4fe-ae78-4088-b96d-bdbaf858331b" providerId="ADAL" clId="{5CC76473-E794-40A8-B921-AA726C05C75F}" dt="2020-05-29T08:31:13.551" v="492" actId="20577"/>
          <ac:spMkLst>
            <pc:docMk/>
            <pc:sldMk cId="3239707332" sldId="364"/>
            <ac:spMk id="11" creationId="{1B61992B-6D57-44B2-BEF3-D81156BF8F03}"/>
          </ac:spMkLst>
        </pc:spChg>
      </pc:sldChg>
    </pc:docChg>
  </pc:docChgLst>
  <pc:docChgLst>
    <pc:chgData name="Marco Diomede" userId="8d49c4fe-ae78-4088-b96d-bdbaf858331b" providerId="ADAL" clId="{1F8BDD94-5AEB-402E-9402-32630343B2D0}"/>
    <pc:docChg chg="custSel modSld">
      <pc:chgData name="Marco Diomede" userId="8d49c4fe-ae78-4088-b96d-bdbaf858331b" providerId="ADAL" clId="{1F8BDD94-5AEB-402E-9402-32630343B2D0}" dt="2020-03-19T08:52:42.968" v="39" actId="113"/>
      <pc:docMkLst>
        <pc:docMk/>
      </pc:docMkLst>
      <pc:sldChg chg="addSp modSp mod">
        <pc:chgData name="Marco Diomede" userId="8d49c4fe-ae78-4088-b96d-bdbaf858331b" providerId="ADAL" clId="{1F8BDD94-5AEB-402E-9402-32630343B2D0}" dt="2020-03-19T08:52:42.968" v="39" actId="113"/>
        <pc:sldMkLst>
          <pc:docMk/>
          <pc:sldMk cId="1064460493" sldId="342"/>
        </pc:sldMkLst>
        <pc:spChg chg="mod">
          <ac:chgData name="Marco Diomede" userId="8d49c4fe-ae78-4088-b96d-bdbaf858331b" providerId="ADAL" clId="{1F8BDD94-5AEB-402E-9402-32630343B2D0}" dt="2020-03-19T08:52:42.968" v="39" actId="113"/>
          <ac:spMkLst>
            <pc:docMk/>
            <pc:sldMk cId="1064460493" sldId="342"/>
            <ac:spMk id="3" creationId="{00000000-0000-0000-0000-000000000000}"/>
          </ac:spMkLst>
        </pc:spChg>
        <pc:spChg chg="add mod">
          <ac:chgData name="Marco Diomede" userId="8d49c4fe-ae78-4088-b96d-bdbaf858331b" providerId="ADAL" clId="{1F8BDD94-5AEB-402E-9402-32630343B2D0}" dt="2020-03-19T08:51:35.833" v="36" actId="1076"/>
          <ac:spMkLst>
            <pc:docMk/>
            <pc:sldMk cId="1064460493" sldId="342"/>
            <ac:spMk id="14" creationId="{ACC788E0-107E-4492-9CD3-28F022D72BFB}"/>
          </ac:spMkLst>
        </pc:spChg>
      </pc:sldChg>
      <pc:sldChg chg="addSp modSp mod">
        <pc:chgData name="Marco Diomede" userId="8d49c4fe-ae78-4088-b96d-bdbaf858331b" providerId="ADAL" clId="{1F8BDD94-5AEB-402E-9402-32630343B2D0}" dt="2020-03-18T17:16:50.076" v="22" actId="1076"/>
        <pc:sldMkLst>
          <pc:docMk/>
          <pc:sldMk cId="1957108655" sldId="359"/>
        </pc:sldMkLst>
        <pc:spChg chg="add mod">
          <ac:chgData name="Marco Diomede" userId="8d49c4fe-ae78-4088-b96d-bdbaf858331b" providerId="ADAL" clId="{1F8BDD94-5AEB-402E-9402-32630343B2D0}" dt="2020-03-18T17:16:30.166" v="8" actId="1076"/>
          <ac:spMkLst>
            <pc:docMk/>
            <pc:sldMk cId="1957108655" sldId="359"/>
            <ac:spMk id="8" creationId="{DCC3E21F-D0D6-45C6-8B1B-0AA5BF09F546}"/>
          </ac:spMkLst>
        </pc:spChg>
        <pc:spChg chg="add mod">
          <ac:chgData name="Marco Diomede" userId="8d49c4fe-ae78-4088-b96d-bdbaf858331b" providerId="ADAL" clId="{1F8BDD94-5AEB-402E-9402-32630343B2D0}" dt="2020-03-18T17:16:50.076" v="22" actId="1076"/>
          <ac:spMkLst>
            <pc:docMk/>
            <pc:sldMk cId="1957108655" sldId="359"/>
            <ac:spMk id="9" creationId="{81F2D0DE-2718-4B78-8771-516D4D2E4B87}"/>
          </ac:spMkLst>
        </pc:spChg>
      </pc:sldChg>
      <pc:sldChg chg="modSp mod">
        <pc:chgData name="Marco Diomede" userId="8d49c4fe-ae78-4088-b96d-bdbaf858331b" providerId="ADAL" clId="{1F8BDD94-5AEB-402E-9402-32630343B2D0}" dt="2020-03-18T17:40:02.990" v="24" actId="20577"/>
        <pc:sldMkLst>
          <pc:docMk/>
          <pc:sldMk cId="3432648913" sldId="360"/>
        </pc:sldMkLst>
        <pc:spChg chg="mod">
          <ac:chgData name="Marco Diomede" userId="8d49c4fe-ae78-4088-b96d-bdbaf858331b" providerId="ADAL" clId="{1F8BDD94-5AEB-402E-9402-32630343B2D0}" dt="2020-03-18T17:40:02.990" v="24" actId="20577"/>
          <ac:spMkLst>
            <pc:docMk/>
            <pc:sldMk cId="3432648913" sldId="360"/>
            <ac:spMk id="3" creationId="{00000000-0000-0000-0000-000000000000}"/>
          </ac:spMkLst>
        </pc:spChg>
      </pc:sldChg>
    </pc:docChg>
  </pc:docChgLst>
  <pc:docChgLst>
    <pc:chgData name="Marco Diomede" userId="8d49c4fe-ae78-4088-b96d-bdbaf858331b" providerId="ADAL" clId="{0EC61B6E-EC88-408C-A2D3-4ABCA76B21BF}"/>
    <pc:docChg chg="undo custSel addSld delSld modSld sldOrd">
      <pc:chgData name="Marco Diomede" userId="8d49c4fe-ae78-4088-b96d-bdbaf858331b" providerId="ADAL" clId="{0EC61B6E-EC88-408C-A2D3-4ABCA76B21BF}" dt="2020-03-18T17:07:39.247" v="763" actId="20577"/>
      <pc:docMkLst>
        <pc:docMk/>
      </pc:docMkLst>
      <pc:sldChg chg="delSp modSp del mod">
        <pc:chgData name="Marco Diomede" userId="8d49c4fe-ae78-4088-b96d-bdbaf858331b" providerId="ADAL" clId="{0EC61B6E-EC88-408C-A2D3-4ABCA76B21BF}" dt="2020-03-18T14:03:19.256" v="3" actId="47"/>
        <pc:sldMkLst>
          <pc:docMk/>
          <pc:sldMk cId="3276665157" sldId="264"/>
        </pc:sldMkLst>
        <pc:spChg chg="mod">
          <ac:chgData name="Marco Diomede" userId="8d49c4fe-ae78-4088-b96d-bdbaf858331b" providerId="ADAL" clId="{0EC61B6E-EC88-408C-A2D3-4ABCA76B21BF}" dt="2020-03-18T14:03:03.255" v="2"/>
          <ac:spMkLst>
            <pc:docMk/>
            <pc:sldMk cId="3276665157" sldId="264"/>
            <ac:spMk id="7" creationId="{00000000-0000-0000-0000-000000000000}"/>
          </ac:spMkLst>
        </pc:spChg>
        <pc:graphicFrameChg chg="del">
          <ac:chgData name="Marco Diomede" userId="8d49c4fe-ae78-4088-b96d-bdbaf858331b" providerId="ADAL" clId="{0EC61B6E-EC88-408C-A2D3-4ABCA76B21BF}" dt="2020-03-18T14:02:44.855" v="1" actId="478"/>
          <ac:graphicFrameMkLst>
            <pc:docMk/>
            <pc:sldMk cId="3276665157" sldId="264"/>
            <ac:graphicFrameMk id="2" creationId="{425DA07B-4027-4691-B817-B1B8CAFE4F4E}"/>
          </ac:graphicFrameMkLst>
        </pc:graphicFrameChg>
        <pc:graphicFrameChg chg="del">
          <ac:chgData name="Marco Diomede" userId="8d49c4fe-ae78-4088-b96d-bdbaf858331b" providerId="ADAL" clId="{0EC61B6E-EC88-408C-A2D3-4ABCA76B21BF}" dt="2020-03-18T14:02:43.079" v="0" actId="478"/>
          <ac:graphicFrameMkLst>
            <pc:docMk/>
            <pc:sldMk cId="3276665157" sldId="264"/>
            <ac:graphicFrameMk id="3" creationId="{00000000-0000-0000-0000-000000000000}"/>
          </ac:graphicFrameMkLst>
        </pc:graphicFrameChg>
      </pc:sldChg>
      <pc:sldChg chg="modSp mod">
        <pc:chgData name="Marco Diomede" userId="8d49c4fe-ae78-4088-b96d-bdbaf858331b" providerId="ADAL" clId="{0EC61B6E-EC88-408C-A2D3-4ABCA76B21BF}" dt="2020-03-18T17:07:39.247" v="763" actId="20577"/>
        <pc:sldMkLst>
          <pc:docMk/>
          <pc:sldMk cId="0" sldId="332"/>
        </pc:sldMkLst>
        <pc:spChg chg="mod">
          <ac:chgData name="Marco Diomede" userId="8d49c4fe-ae78-4088-b96d-bdbaf858331b" providerId="ADAL" clId="{0EC61B6E-EC88-408C-A2D3-4ABCA76B21BF}" dt="2020-03-18T17:07:39.247" v="763" actId="20577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0EC61B6E-EC88-408C-A2D3-4ABCA76B21BF}" dt="2020-03-18T14:36:54.377" v="251" actId="14100"/>
          <ac:spMkLst>
            <pc:docMk/>
            <pc:sldMk cId="0" sldId="332"/>
            <ac:spMk id="6" creationId="{00000000-0000-0000-0000-000000000000}"/>
          </ac:spMkLst>
        </pc:spChg>
      </pc:sldChg>
      <pc:sldChg chg="addSp delSp modSp mod">
        <pc:chgData name="Marco Diomede" userId="8d49c4fe-ae78-4088-b96d-bdbaf858331b" providerId="ADAL" clId="{0EC61B6E-EC88-408C-A2D3-4ABCA76B21BF}" dt="2020-03-18T16:55:06.129" v="732" actId="1076"/>
        <pc:sldMkLst>
          <pc:docMk/>
          <pc:sldMk cId="2143509322" sldId="339"/>
        </pc:sldMkLst>
        <pc:spChg chg="mod">
          <ac:chgData name="Marco Diomede" userId="8d49c4fe-ae78-4088-b96d-bdbaf858331b" providerId="ADAL" clId="{0EC61B6E-EC88-408C-A2D3-4ABCA76B21BF}" dt="2020-03-18T14:03:23.996" v="4"/>
          <ac:spMkLst>
            <pc:docMk/>
            <pc:sldMk cId="2143509322" sldId="339"/>
            <ac:spMk id="3" creationId="{00000000-0000-0000-0000-000000000000}"/>
          </ac:spMkLst>
        </pc:spChg>
        <pc:spChg chg="add mod">
          <ac:chgData name="Marco Diomede" userId="8d49c4fe-ae78-4088-b96d-bdbaf858331b" providerId="ADAL" clId="{0EC61B6E-EC88-408C-A2D3-4ABCA76B21BF}" dt="2020-03-18T16:55:06.129" v="732" actId="1076"/>
          <ac:spMkLst>
            <pc:docMk/>
            <pc:sldMk cId="2143509322" sldId="339"/>
            <ac:spMk id="6" creationId="{79B8E06D-C77E-4793-89C2-B8EBAFED60A2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0" creationId="{05A1C8BC-18F4-490B-A13E-71A55A4E1F8D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2" creationId="{10A1216E-E599-4E68-91CB-3A33365BA71C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3" creationId="{2A3C5A0D-8359-4B6F-84FA-D1982A7DCA6A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4" creationId="{A529D079-5A79-41A2-94EE-B6DC0B513D93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5" creationId="{B159FB1F-6AB2-4B36-A9DA-9E981774CB99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6" creationId="{93EAA09A-EDAE-4CB3-BF86-5640202FA1BB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7" creationId="{8329AFDE-38C1-46A4-A95B-36372A926CF2}"/>
          </ac:spMkLst>
        </pc:spChg>
        <pc:spChg chg="del">
          <ac:chgData name="Marco Diomede" userId="8d49c4fe-ae78-4088-b96d-bdbaf858331b" providerId="ADAL" clId="{0EC61B6E-EC88-408C-A2D3-4ABCA76B21BF}" dt="2020-03-18T14:03:31.041" v="5" actId="478"/>
          <ac:spMkLst>
            <pc:docMk/>
            <pc:sldMk cId="2143509322" sldId="339"/>
            <ac:spMk id="18" creationId="{56C5F2E1-BE03-46CA-9709-CA05CEB6E448}"/>
          </ac:spMkLst>
        </pc:spChg>
        <pc:graphicFrameChg chg="add del mod modGraphic">
          <ac:chgData name="Marco Diomede" userId="8d49c4fe-ae78-4088-b96d-bdbaf858331b" providerId="ADAL" clId="{0EC61B6E-EC88-408C-A2D3-4ABCA76B21BF}" dt="2020-03-18T14:06:19.562" v="98" actId="478"/>
          <ac:graphicFrameMkLst>
            <pc:docMk/>
            <pc:sldMk cId="2143509322" sldId="339"/>
            <ac:graphicFrameMk id="19" creationId="{E9E5FB30-9F29-40C6-9332-BA20D148E55E}"/>
          </ac:graphicFrameMkLst>
        </pc:graphicFrameChg>
        <pc:picChg chg="add mod">
          <ac:chgData name="Marco Diomede" userId="8d49c4fe-ae78-4088-b96d-bdbaf858331b" providerId="ADAL" clId="{0EC61B6E-EC88-408C-A2D3-4ABCA76B21BF}" dt="2020-03-18T14:10:54.575" v="173" actId="1076"/>
          <ac:picMkLst>
            <pc:docMk/>
            <pc:sldMk cId="2143509322" sldId="339"/>
            <ac:picMk id="4" creationId="{2F1F9A7B-F452-41F5-BA77-B490D699C322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5" creationId="{46EA98FA-2E88-409C-9761-42F251CEB376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7" creationId="{2BF2DFC2-AD01-47B0-A898-F1DD3C4D724B}"/>
          </ac:picMkLst>
        </pc:picChg>
        <pc:picChg chg="del">
          <ac:chgData name="Marco Diomede" userId="8d49c4fe-ae78-4088-b96d-bdbaf858331b" providerId="ADAL" clId="{0EC61B6E-EC88-408C-A2D3-4ABCA76B21BF}" dt="2020-03-18T14:03:31.041" v="5" actId="478"/>
          <ac:picMkLst>
            <pc:docMk/>
            <pc:sldMk cId="2143509322" sldId="339"/>
            <ac:picMk id="9" creationId="{2A727F0B-1AD9-4561-8938-8F1BB15FCE22}"/>
          </ac:picMkLst>
        </pc:picChg>
      </pc:sldChg>
      <pc:sldChg chg="addSp delSp modSp add mod">
        <pc:chgData name="Marco Diomede" userId="8d49c4fe-ae78-4088-b96d-bdbaf858331b" providerId="ADAL" clId="{0EC61B6E-EC88-408C-A2D3-4ABCA76B21BF}" dt="2020-03-18T14:05:16.803" v="96" actId="1076"/>
        <pc:sldMkLst>
          <pc:docMk/>
          <pc:sldMk cId="2628032088" sldId="340"/>
        </pc:sldMkLst>
        <pc:graphicFrameChg chg="del">
          <ac:chgData name="Marco Diomede" userId="8d49c4fe-ae78-4088-b96d-bdbaf858331b" providerId="ADAL" clId="{0EC61B6E-EC88-408C-A2D3-4ABCA76B21BF}" dt="2020-03-18T14:04:49.176" v="14" actId="478"/>
          <ac:graphicFrameMkLst>
            <pc:docMk/>
            <pc:sldMk cId="2628032088" sldId="340"/>
            <ac:graphicFrameMk id="19" creationId="{E9E5FB30-9F29-40C6-9332-BA20D148E55E}"/>
          </ac:graphicFrameMkLst>
        </pc:graphicFrameChg>
        <pc:picChg chg="add mod">
          <ac:chgData name="Marco Diomede" userId="8d49c4fe-ae78-4088-b96d-bdbaf858331b" providerId="ADAL" clId="{0EC61B6E-EC88-408C-A2D3-4ABCA76B21BF}" dt="2020-03-18T14:05:16.803" v="96" actId="1076"/>
          <ac:picMkLst>
            <pc:docMk/>
            <pc:sldMk cId="2628032088" sldId="340"/>
            <ac:picMk id="5" creationId="{676CC34F-F162-448B-96B7-A8B8E4CEA1F3}"/>
          </ac:picMkLst>
        </pc:picChg>
      </pc:sldChg>
      <pc:sldChg chg="del">
        <pc:chgData name="Marco Diomede" userId="8d49c4fe-ae78-4088-b96d-bdbaf858331b" providerId="ADAL" clId="{0EC61B6E-EC88-408C-A2D3-4ABCA76B21BF}" dt="2020-03-18T14:04:41.677" v="12" actId="47"/>
        <pc:sldMkLst>
          <pc:docMk/>
          <pc:sldMk cId="1733035062" sldId="341"/>
        </pc:sldMkLst>
      </pc:sldChg>
      <pc:sldChg chg="modSp add mod">
        <pc:chgData name="Marco Diomede" userId="8d49c4fe-ae78-4088-b96d-bdbaf858331b" providerId="ADAL" clId="{0EC61B6E-EC88-408C-A2D3-4ABCA76B21BF}" dt="2020-03-18T14:14:42.283" v="179" actId="1076"/>
        <pc:sldMkLst>
          <pc:docMk/>
          <pc:sldMk cId="2165440944" sldId="341"/>
        </pc:sldMkLst>
        <pc:graphicFrameChg chg="mod modGraphic">
          <ac:chgData name="Marco Diomede" userId="8d49c4fe-ae78-4088-b96d-bdbaf858331b" providerId="ADAL" clId="{0EC61B6E-EC88-408C-A2D3-4ABCA76B21BF}" dt="2020-03-18T14:14:42.283" v="179" actId="1076"/>
          <ac:graphicFrameMkLst>
            <pc:docMk/>
            <pc:sldMk cId="2165440944" sldId="341"/>
            <ac:graphicFrameMk id="19" creationId="{E9E5FB30-9F29-40C6-9332-BA20D148E55E}"/>
          </ac:graphicFrameMkLst>
        </pc:graphicFrameChg>
      </pc:sldChg>
      <pc:sldChg chg="addSp delSp modSp add mod">
        <pc:chgData name="Marco Diomede" userId="8d49c4fe-ae78-4088-b96d-bdbaf858331b" providerId="ADAL" clId="{0EC61B6E-EC88-408C-A2D3-4ABCA76B21BF}" dt="2020-03-18T15:24:10.330" v="582" actId="20577"/>
        <pc:sldMkLst>
          <pc:docMk/>
          <pc:sldMk cId="1064460493" sldId="342"/>
        </pc:sldMkLst>
        <pc:spChg chg="mod">
          <ac:chgData name="Marco Diomede" userId="8d49c4fe-ae78-4088-b96d-bdbaf858331b" providerId="ADAL" clId="{0EC61B6E-EC88-408C-A2D3-4ABCA76B21BF}" dt="2020-03-18T15:24:10.330" v="582" actId="20577"/>
          <ac:spMkLst>
            <pc:docMk/>
            <pc:sldMk cId="1064460493" sldId="342"/>
            <ac:spMk id="3" creationId="{00000000-0000-0000-0000-000000000000}"/>
          </ac:spMkLst>
        </pc:spChg>
        <pc:spChg chg="add mod">
          <ac:chgData name="Marco Diomede" userId="8d49c4fe-ae78-4088-b96d-bdbaf858331b" providerId="ADAL" clId="{0EC61B6E-EC88-408C-A2D3-4ABCA76B21BF}" dt="2020-03-18T15:00:51.206" v="491" actId="164"/>
          <ac:spMkLst>
            <pc:docMk/>
            <pc:sldMk cId="1064460493" sldId="342"/>
            <ac:spMk id="8" creationId="{CA71A967-E2A2-48D9-B08F-BFBE08B0E0B5}"/>
          </ac:spMkLst>
        </pc:spChg>
        <pc:spChg chg="add mod">
          <ac:chgData name="Marco Diomede" userId="8d49c4fe-ae78-4088-b96d-bdbaf858331b" providerId="ADAL" clId="{0EC61B6E-EC88-408C-A2D3-4ABCA76B21BF}" dt="2020-03-18T15:01:00.758" v="498" actId="164"/>
          <ac:spMkLst>
            <pc:docMk/>
            <pc:sldMk cId="1064460493" sldId="342"/>
            <ac:spMk id="10" creationId="{03C54E60-1B6F-48B3-8444-A86321B047C4}"/>
          </ac:spMkLst>
        </pc:spChg>
        <pc:spChg chg="add mod">
          <ac:chgData name="Marco Diomede" userId="8d49c4fe-ae78-4088-b96d-bdbaf858331b" providerId="ADAL" clId="{0EC61B6E-EC88-408C-A2D3-4ABCA76B21BF}" dt="2020-03-18T15:05:29.972" v="580" actId="1076"/>
          <ac:spMkLst>
            <pc:docMk/>
            <pc:sldMk cId="1064460493" sldId="342"/>
            <ac:spMk id="13" creationId="{7F0AB645-31B9-4A6D-8B98-79B028365A61}"/>
          </ac:spMkLst>
        </pc:spChg>
        <pc:grpChg chg="add mod">
          <ac:chgData name="Marco Diomede" userId="8d49c4fe-ae78-4088-b96d-bdbaf858331b" providerId="ADAL" clId="{0EC61B6E-EC88-408C-A2D3-4ABCA76B21BF}" dt="2020-03-18T15:01:00.758" v="498" actId="164"/>
          <ac:grpSpMkLst>
            <pc:docMk/>
            <pc:sldMk cId="1064460493" sldId="342"/>
            <ac:grpSpMk id="11" creationId="{1DE68650-D7BC-45DE-9B87-00A9F6CCC861}"/>
          </ac:grpSpMkLst>
        </pc:grpChg>
        <pc:grpChg chg="add mod">
          <ac:chgData name="Marco Diomede" userId="8d49c4fe-ae78-4088-b96d-bdbaf858331b" providerId="ADAL" clId="{0EC61B6E-EC88-408C-A2D3-4ABCA76B21BF}" dt="2020-03-18T15:01:09.364" v="503" actId="1035"/>
          <ac:grpSpMkLst>
            <pc:docMk/>
            <pc:sldMk cId="1064460493" sldId="342"/>
            <ac:grpSpMk id="12" creationId="{CA133FAE-B18B-461B-A8D0-4D64F036F1A7}"/>
          </ac:grpSpMkLst>
        </pc:grpChg>
        <pc:picChg chg="del">
          <ac:chgData name="Marco Diomede" userId="8d49c4fe-ae78-4088-b96d-bdbaf858331b" providerId="ADAL" clId="{0EC61B6E-EC88-408C-A2D3-4ABCA76B21BF}" dt="2020-03-18T14:15:23.465" v="191" actId="478"/>
          <ac:picMkLst>
            <pc:docMk/>
            <pc:sldMk cId="1064460493" sldId="342"/>
            <ac:picMk id="5" creationId="{676CC34F-F162-448B-96B7-A8B8E4CEA1F3}"/>
          </ac:picMkLst>
        </pc:picChg>
        <pc:picChg chg="add mod">
          <ac:chgData name="Marco Diomede" userId="8d49c4fe-ae78-4088-b96d-bdbaf858331b" providerId="ADAL" clId="{0EC61B6E-EC88-408C-A2D3-4ABCA76B21BF}" dt="2020-03-18T15:00:51.206" v="491" actId="164"/>
          <ac:picMkLst>
            <pc:docMk/>
            <pc:sldMk cId="1064460493" sldId="342"/>
            <ac:picMk id="6" creationId="{D27109BC-3288-454E-B903-8A0F65702AC2}"/>
          </ac:picMkLst>
        </pc:picChg>
        <pc:cxnChg chg="add mod">
          <ac:chgData name="Marco Diomede" userId="8d49c4fe-ae78-4088-b96d-bdbaf858331b" providerId="ADAL" clId="{0EC61B6E-EC88-408C-A2D3-4ABCA76B21BF}" dt="2020-03-18T15:00:51.206" v="491" actId="164"/>
          <ac:cxnSpMkLst>
            <pc:docMk/>
            <pc:sldMk cId="1064460493" sldId="342"/>
            <ac:cxnSpMk id="7" creationId="{F7583A3C-96C3-4447-8947-F3FF38F0B772}"/>
          </ac:cxnSpMkLst>
        </pc:cxnChg>
        <pc:cxnChg chg="add mod">
          <ac:chgData name="Marco Diomede" userId="8d49c4fe-ae78-4088-b96d-bdbaf858331b" providerId="ADAL" clId="{0EC61B6E-EC88-408C-A2D3-4ABCA76B21BF}" dt="2020-03-18T15:00:51.206" v="491" actId="164"/>
          <ac:cxnSpMkLst>
            <pc:docMk/>
            <pc:sldMk cId="1064460493" sldId="342"/>
            <ac:cxnSpMk id="9" creationId="{E18028EF-71D4-403B-A031-5B568C2446CB}"/>
          </ac:cxnSpMkLst>
        </pc:cxnChg>
      </pc:sldChg>
      <pc:sldChg chg="addSp delSp modSp add mod">
        <pc:chgData name="Marco Diomede" userId="8d49c4fe-ae78-4088-b96d-bdbaf858331b" providerId="ADAL" clId="{0EC61B6E-EC88-408C-A2D3-4ABCA76B21BF}" dt="2020-03-18T15:32:30.781" v="583"/>
        <pc:sldMkLst>
          <pc:docMk/>
          <pc:sldMk cId="1531823856" sldId="343"/>
        </pc:sldMkLst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3" creationId="{00000000-0000-0000-0000-000000000000}"/>
          </ac:spMkLst>
        </pc:spChg>
        <pc:spChg chg="add del mod">
          <ac:chgData name="Marco Diomede" userId="8d49c4fe-ae78-4088-b96d-bdbaf858331b" providerId="ADAL" clId="{0EC61B6E-EC88-408C-A2D3-4ABCA76B21BF}" dt="2020-03-18T14:58:55.252" v="412" actId="478"/>
          <ac:spMkLst>
            <pc:docMk/>
            <pc:sldMk cId="1531823856" sldId="343"/>
            <ac:spMk id="5" creationId="{6F55BE4C-0A0A-4905-B232-4BB179D1138E}"/>
          </ac:spMkLst>
        </pc:spChg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8" creationId="{CA71A967-E2A2-48D9-B08F-BFBE08B0E0B5}"/>
          </ac:spMkLst>
        </pc:spChg>
        <pc:spChg chg="del">
          <ac:chgData name="Marco Diomede" userId="8d49c4fe-ae78-4088-b96d-bdbaf858331b" providerId="ADAL" clId="{0EC61B6E-EC88-408C-A2D3-4ABCA76B21BF}" dt="2020-03-18T14:58:53.017" v="411" actId="478"/>
          <ac:spMkLst>
            <pc:docMk/>
            <pc:sldMk cId="1531823856" sldId="343"/>
            <ac:spMk id="10" creationId="{03C54E60-1B6F-48B3-8444-A86321B047C4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1" creationId="{8F45046A-778B-4B1D-A084-AFE281BFF95B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2" creationId="{0DCBA51E-E939-47CE-BACC-AC3F4962EA49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5" creationId="{7EB3335E-7349-4F61-BFE7-57C5ECCAF6A3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6" creationId="{A9E056D0-4DBF-4C63-9757-4382752D7548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18" creationId="{11C34D12-3D72-4625-89F3-B7AA228B3580}"/>
          </ac:spMkLst>
        </pc:spChg>
        <pc:spChg chg="add">
          <ac:chgData name="Marco Diomede" userId="8d49c4fe-ae78-4088-b96d-bdbaf858331b" providerId="ADAL" clId="{0EC61B6E-EC88-408C-A2D3-4ABCA76B21BF}" dt="2020-03-18T14:58:58.125" v="413"/>
          <ac:spMkLst>
            <pc:docMk/>
            <pc:sldMk cId="1531823856" sldId="343"/>
            <ac:spMk id="21" creationId="{19CBFC41-3321-4FCA-99F2-AADA127D9956}"/>
          </ac:spMkLst>
        </pc:spChg>
        <pc:spChg chg="add">
          <ac:chgData name="Marco Diomede" userId="8d49c4fe-ae78-4088-b96d-bdbaf858331b" providerId="ADAL" clId="{0EC61B6E-EC88-408C-A2D3-4ABCA76B21BF}" dt="2020-03-18T15:32:30.781" v="583"/>
          <ac:spMkLst>
            <pc:docMk/>
            <pc:sldMk cId="1531823856" sldId="343"/>
            <ac:spMk id="22" creationId="{11AC5E3D-1A51-431C-9815-6887736379AF}"/>
          </ac:spMkLst>
        </pc:spChg>
        <pc:graphicFrameChg chg="add">
          <ac:chgData name="Marco Diomede" userId="8d49c4fe-ae78-4088-b96d-bdbaf858331b" providerId="ADAL" clId="{0EC61B6E-EC88-408C-A2D3-4ABCA76B21BF}" dt="2020-03-18T14:58:58.125" v="413"/>
          <ac:graphicFrameMkLst>
            <pc:docMk/>
            <pc:sldMk cId="1531823856" sldId="343"/>
            <ac:graphicFrameMk id="13" creationId="{7CA8BFB7-49B1-42B2-B588-CD5BA902B073}"/>
          </ac:graphicFrameMkLst>
        </pc:graphicFrameChg>
        <pc:graphicFrameChg chg="add modGraphic">
          <ac:chgData name="Marco Diomede" userId="8d49c4fe-ae78-4088-b96d-bdbaf858331b" providerId="ADAL" clId="{0EC61B6E-EC88-408C-A2D3-4ABCA76B21BF}" dt="2020-03-18T14:59:07.099" v="414" actId="207"/>
          <ac:graphicFrameMkLst>
            <pc:docMk/>
            <pc:sldMk cId="1531823856" sldId="343"/>
            <ac:graphicFrameMk id="14" creationId="{0199FBAB-9AE4-4096-92BB-4885056BCD42}"/>
          </ac:graphicFrameMkLst>
        </pc:graphicFrameChg>
        <pc:picChg chg="del">
          <ac:chgData name="Marco Diomede" userId="8d49c4fe-ae78-4088-b96d-bdbaf858331b" providerId="ADAL" clId="{0EC61B6E-EC88-408C-A2D3-4ABCA76B21BF}" dt="2020-03-18T14:58:53.017" v="411" actId="478"/>
          <ac:picMkLst>
            <pc:docMk/>
            <pc:sldMk cId="1531823856" sldId="343"/>
            <ac:picMk id="6" creationId="{D27109BC-3288-454E-B903-8A0F65702AC2}"/>
          </ac:picMkLst>
        </pc:picChg>
        <pc:picChg chg="add">
          <ac:chgData name="Marco Diomede" userId="8d49c4fe-ae78-4088-b96d-bdbaf858331b" providerId="ADAL" clId="{0EC61B6E-EC88-408C-A2D3-4ABCA76B21BF}" dt="2020-03-18T14:58:58.125" v="413"/>
          <ac:picMkLst>
            <pc:docMk/>
            <pc:sldMk cId="1531823856" sldId="343"/>
            <ac:picMk id="19" creationId="{667999BD-7253-41C3-8668-05C08D2EDD0B}"/>
          </ac:picMkLst>
        </pc:picChg>
        <pc:picChg chg="add">
          <ac:chgData name="Marco Diomede" userId="8d49c4fe-ae78-4088-b96d-bdbaf858331b" providerId="ADAL" clId="{0EC61B6E-EC88-408C-A2D3-4ABCA76B21BF}" dt="2020-03-18T14:58:58.125" v="413"/>
          <ac:picMkLst>
            <pc:docMk/>
            <pc:sldMk cId="1531823856" sldId="343"/>
            <ac:picMk id="20" creationId="{0AA58734-EC73-44DD-B133-339BD23672D3}"/>
          </ac:picMkLst>
        </pc:picChg>
        <pc:cxnChg chg="del">
          <ac:chgData name="Marco Diomede" userId="8d49c4fe-ae78-4088-b96d-bdbaf858331b" providerId="ADAL" clId="{0EC61B6E-EC88-408C-A2D3-4ABCA76B21BF}" dt="2020-03-18T14:58:53.017" v="411" actId="478"/>
          <ac:cxnSpMkLst>
            <pc:docMk/>
            <pc:sldMk cId="1531823856" sldId="343"/>
            <ac:cxnSpMk id="7" creationId="{F7583A3C-96C3-4447-8947-F3FF38F0B772}"/>
          </ac:cxnSpMkLst>
        </pc:cxnChg>
        <pc:cxnChg chg="del">
          <ac:chgData name="Marco Diomede" userId="8d49c4fe-ae78-4088-b96d-bdbaf858331b" providerId="ADAL" clId="{0EC61B6E-EC88-408C-A2D3-4ABCA76B21BF}" dt="2020-03-18T14:58:53.017" v="411" actId="478"/>
          <ac:cxnSpMkLst>
            <pc:docMk/>
            <pc:sldMk cId="1531823856" sldId="343"/>
            <ac:cxnSpMk id="9" creationId="{E18028EF-71D4-403B-A031-5B568C2446CB}"/>
          </ac:cxnSpMkLst>
        </pc:cxnChg>
        <pc:cxnChg chg="add">
          <ac:chgData name="Marco Diomede" userId="8d49c4fe-ae78-4088-b96d-bdbaf858331b" providerId="ADAL" clId="{0EC61B6E-EC88-408C-A2D3-4ABCA76B21BF}" dt="2020-03-18T14:58:58.125" v="413"/>
          <ac:cxnSpMkLst>
            <pc:docMk/>
            <pc:sldMk cId="1531823856" sldId="343"/>
            <ac:cxnSpMk id="17" creationId="{5DB2F23A-1D03-4006-B00D-B36F78BAA55A}"/>
          </ac:cxnSpMkLst>
        </pc:cxnChg>
      </pc:sldChg>
      <pc:sldChg chg="delSp modSp add mod ord">
        <pc:chgData name="Marco Diomede" userId="8d49c4fe-ae78-4088-b96d-bdbaf858331b" providerId="ADAL" clId="{0EC61B6E-EC88-408C-A2D3-4ABCA76B21BF}" dt="2020-03-18T17:00:41.162" v="761" actId="20577"/>
        <pc:sldMkLst>
          <pc:docMk/>
          <pc:sldMk cId="3432648913" sldId="360"/>
        </pc:sldMkLst>
        <pc:spChg chg="mod">
          <ac:chgData name="Marco Diomede" userId="8d49c4fe-ae78-4088-b96d-bdbaf858331b" providerId="ADAL" clId="{0EC61B6E-EC88-408C-A2D3-4ABCA76B21BF}" dt="2020-03-18T17:00:41.162" v="761" actId="20577"/>
          <ac:spMkLst>
            <pc:docMk/>
            <pc:sldMk cId="3432648913" sldId="360"/>
            <ac:spMk id="3" creationId="{00000000-0000-0000-0000-000000000000}"/>
          </ac:spMkLst>
        </pc:spChg>
        <pc:spChg chg="del">
          <ac:chgData name="Marco Diomede" userId="8d49c4fe-ae78-4088-b96d-bdbaf858331b" providerId="ADAL" clId="{0EC61B6E-EC88-408C-A2D3-4ABCA76B21BF}" dt="2020-03-18T16:51:33.308" v="589" actId="478"/>
          <ac:spMkLst>
            <pc:docMk/>
            <pc:sldMk cId="3432648913" sldId="360"/>
            <ac:spMk id="13" creationId="{7F0AB645-31B9-4A6D-8B98-79B028365A61}"/>
          </ac:spMkLst>
        </pc:spChg>
        <pc:grpChg chg="del">
          <ac:chgData name="Marco Diomede" userId="8d49c4fe-ae78-4088-b96d-bdbaf858331b" providerId="ADAL" clId="{0EC61B6E-EC88-408C-A2D3-4ABCA76B21BF}" dt="2020-03-18T16:51:26.575" v="588" actId="478"/>
          <ac:grpSpMkLst>
            <pc:docMk/>
            <pc:sldMk cId="3432648913" sldId="360"/>
            <ac:grpSpMk id="12" creationId="{CA133FAE-B18B-461B-A8D0-4D64F036F1A7}"/>
          </ac:grpSpMkLst>
        </pc:grpChg>
      </pc:sldChg>
      <pc:sldMasterChg chg="delSldLayout">
        <pc:chgData name="Marco Diomede" userId="8d49c4fe-ae78-4088-b96d-bdbaf858331b" providerId="ADAL" clId="{0EC61B6E-EC88-408C-A2D3-4ABCA76B21BF}" dt="2020-03-18T14:03:19.256" v="3" actId="47"/>
        <pc:sldMasterMkLst>
          <pc:docMk/>
          <pc:sldMasterMk cId="2071108866" sldId="2147484278"/>
        </pc:sldMasterMkLst>
        <pc:sldLayoutChg chg="del">
          <pc:chgData name="Marco Diomede" userId="8d49c4fe-ae78-4088-b96d-bdbaf858331b" providerId="ADAL" clId="{0EC61B6E-EC88-408C-A2D3-4ABCA76B21BF}" dt="2020-03-18T14:03:19.256" v="3" actId="47"/>
          <pc:sldLayoutMkLst>
            <pc:docMk/>
            <pc:sldMasterMk cId="2071108866" sldId="2147484278"/>
            <pc:sldLayoutMk cId="2562665321" sldId="2147484295"/>
          </pc:sldLayoutMkLst>
        </pc:sldLayoutChg>
      </pc:sldMasterChg>
    </pc:docChg>
  </pc:docChgLst>
  <pc:docChgLst>
    <pc:chgData name="Marco Diomede" userId="8d49c4fe-ae78-4088-b96d-bdbaf858331b" providerId="ADAL" clId="{977E230A-73F6-4E8E-835C-5EF2C4465808}"/>
    <pc:docChg chg="addSld modSld">
      <pc:chgData name="Marco Diomede" userId="8d49c4fe-ae78-4088-b96d-bdbaf858331b" providerId="ADAL" clId="{977E230A-73F6-4E8E-835C-5EF2C4465808}" dt="2020-06-12T10:29:48.373" v="19" actId="20577"/>
      <pc:docMkLst>
        <pc:docMk/>
      </pc:docMkLst>
      <pc:sldChg chg="modSp mod">
        <pc:chgData name="Marco Diomede" userId="8d49c4fe-ae78-4088-b96d-bdbaf858331b" providerId="ADAL" clId="{977E230A-73F6-4E8E-835C-5EF2C4465808}" dt="2020-06-12T10:17:47.997" v="3"/>
        <pc:sldMkLst>
          <pc:docMk/>
          <pc:sldMk cId="0" sldId="332"/>
        </pc:sldMkLst>
        <pc:spChg chg="mod">
          <ac:chgData name="Marco Diomede" userId="8d49c4fe-ae78-4088-b96d-bdbaf858331b" providerId="ADAL" clId="{977E230A-73F6-4E8E-835C-5EF2C4465808}" dt="2020-06-12T10:17:47.997" v="3"/>
          <ac:spMkLst>
            <pc:docMk/>
            <pc:sldMk cId="0" sldId="332"/>
            <ac:spMk id="3" creationId="{00000000-0000-0000-0000-000000000000}"/>
          </ac:spMkLst>
        </pc:spChg>
        <pc:spChg chg="mod">
          <ac:chgData name="Marco Diomede" userId="8d49c4fe-ae78-4088-b96d-bdbaf858331b" providerId="ADAL" clId="{977E230A-73F6-4E8E-835C-5EF2C4465808}" dt="2020-06-12T10:16:58.920" v="0"/>
          <ac:spMkLst>
            <pc:docMk/>
            <pc:sldMk cId="0" sldId="332"/>
            <ac:spMk id="4" creationId="{00000000-0000-0000-0000-000000000000}"/>
          </ac:spMkLst>
        </pc:spChg>
      </pc:sldChg>
      <pc:sldChg chg="modSp add mod">
        <pc:chgData name="Marco Diomede" userId="8d49c4fe-ae78-4088-b96d-bdbaf858331b" providerId="ADAL" clId="{977E230A-73F6-4E8E-835C-5EF2C4465808}" dt="2020-06-12T10:29:48.373" v="19" actId="20577"/>
        <pc:sldMkLst>
          <pc:docMk/>
          <pc:sldMk cId="2143509322" sldId="339"/>
        </pc:sldMkLst>
        <pc:spChg chg="mod">
          <ac:chgData name="Marco Diomede" userId="8d49c4fe-ae78-4088-b96d-bdbaf858331b" providerId="ADAL" clId="{977E230A-73F6-4E8E-835C-5EF2C4465808}" dt="2020-06-12T10:29:48.373" v="19" actId="20577"/>
          <ac:spMkLst>
            <pc:docMk/>
            <pc:sldMk cId="2143509322" sldId="339"/>
            <ac:spMk id="3" creationId="{00000000-0000-0000-0000-000000000000}"/>
          </ac:spMkLst>
        </pc:spChg>
      </pc:sldChg>
      <pc:sldChg chg="add">
        <pc:chgData name="Marco Diomede" userId="8d49c4fe-ae78-4088-b96d-bdbaf858331b" providerId="ADAL" clId="{977E230A-73F6-4E8E-835C-5EF2C4465808}" dt="2020-06-12T10:27:06.796" v="4"/>
        <pc:sldMkLst>
          <pc:docMk/>
          <pc:sldMk cId="1064460493" sldId="342"/>
        </pc:sldMkLst>
      </pc:sldChg>
      <pc:sldChg chg="add">
        <pc:chgData name="Marco Diomede" userId="8d49c4fe-ae78-4088-b96d-bdbaf858331b" providerId="ADAL" clId="{977E230A-73F6-4E8E-835C-5EF2C4465808}" dt="2020-06-12T10:29:31.147" v="5"/>
        <pc:sldMkLst>
          <pc:docMk/>
          <pc:sldMk cId="312724" sldId="361"/>
        </pc:sldMkLst>
      </pc:sldChg>
      <pc:sldChg chg="add">
        <pc:chgData name="Marco Diomede" userId="8d49c4fe-ae78-4088-b96d-bdbaf858331b" providerId="ADAL" clId="{977E230A-73F6-4E8E-835C-5EF2C4465808}" dt="2020-06-12T10:29:31.147" v="5"/>
        <pc:sldMkLst>
          <pc:docMk/>
          <pc:sldMk cId="3204249191" sldId="36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18/06/2020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‹#›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fld id="{FC308DA7-30D7-4D01-B43B-62A66D37BBD3}" type="slidenum">
              <a:rPr lang="it-IT" altLang="it-IT" smtClean="0"/>
              <a:pPr/>
              <a:t>1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6896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" Type="http://schemas.openxmlformats.org/officeDocument/2006/relationships/image" Target="../media/image4.jpe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jpeg"/><Relationship Id="rId10" Type="http://schemas.openxmlformats.org/officeDocument/2006/relationships/image" Target="../media/image11.jpeg"/><Relationship Id="rId19" Type="http://schemas.openxmlformats.org/officeDocument/2006/relationships/image" Target="../media/image20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2"/>
            <a:ext cx="212725" cy="230188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‹#›</a:t>
            </a:fld>
            <a:endParaRPr lang="it-IT" altLang="it-IT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‹#›</a:t>
            </a:fld>
            <a:endParaRPr lang="it-IT" altLang="it-IT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 hasCustomPrompt="1"/>
          </p:nvPr>
        </p:nvSpPr>
        <p:spPr>
          <a:xfrm>
            <a:off x="494807" y="971525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2800">
                <a:solidFill>
                  <a:srgbClr val="C00000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lvl="0"/>
            <a:r>
              <a:rPr lang="en-US"/>
              <a:t>Click to add 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‹#›</a:t>
            </a:fld>
            <a:endParaRPr lang="it-IT" altLang="it-IT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 userDrawn="1"/>
        </p:nvSpPr>
        <p:spPr bwMode="auto">
          <a:xfrm>
            <a:off x="0" y="7020197"/>
            <a:ext cx="10080625" cy="5394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 Box 1"/>
          <p:cNvSpPr txBox="1">
            <a:spLocks noChangeArrowheads="1"/>
          </p:cNvSpPr>
          <p:nvPr userDrawn="1"/>
        </p:nvSpPr>
        <p:spPr bwMode="auto">
          <a:xfrm>
            <a:off x="0" y="741784"/>
            <a:ext cx="10080625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 lIns="89991" tIns="76672" rIns="89991" bIns="44996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defTabSz="449216" eaLnBrk="1">
              <a:lnSpc>
                <a:spcPct val="93000"/>
              </a:lnSpc>
              <a:buSzPct val="100000"/>
              <a:defRPr/>
            </a:pPr>
            <a:r>
              <a:rPr lang="it-IT" sz="6000" err="1">
                <a:solidFill>
                  <a:srgbClr val="C00000"/>
                </a:solidFill>
              </a:rPr>
              <a:t>Thank</a:t>
            </a:r>
            <a:r>
              <a:rPr lang="it-IT" sz="6000">
                <a:solidFill>
                  <a:srgbClr val="C00000"/>
                </a:solidFill>
              </a:rPr>
              <a:t> </a:t>
            </a:r>
            <a:r>
              <a:rPr lang="it-IT" sz="6000" err="1">
                <a:solidFill>
                  <a:srgbClr val="C00000"/>
                </a:solidFill>
              </a:rPr>
              <a:t>you</a:t>
            </a:r>
            <a:r>
              <a:rPr lang="it-IT" sz="6000">
                <a:solidFill>
                  <a:srgbClr val="C00000"/>
                </a:solidFill>
              </a:rPr>
              <a:t>!</a:t>
            </a:r>
          </a:p>
          <a:p>
            <a:pPr algn="ctr" defTabSz="449216" eaLnBrk="1">
              <a:lnSpc>
                <a:spcPct val="93000"/>
              </a:lnSpc>
              <a:buSzPct val="100000"/>
              <a:defRPr/>
            </a:pPr>
            <a:endParaRPr lang="it-IT" sz="330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-9525" y="6394836"/>
            <a:ext cx="10080625" cy="276999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200" b="1" kern="1200">
                <a:solidFill>
                  <a:srgbClr val="C00000"/>
                </a:solidFill>
                <a:latin typeface="Arial" pitchFamily="34" charset="0"/>
                <a:ea typeface="ＭＳ Ｐゴシック" pitchFamily="34" charset="-128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200" b="1">
              <a:solidFill>
                <a:srgbClr val="C00000"/>
              </a:solidFill>
            </a:endParaRPr>
          </a:p>
        </p:txBody>
      </p:sp>
      <p:grpSp>
        <p:nvGrpSpPr>
          <p:cNvPr id="8" name="Group 80"/>
          <p:cNvGrpSpPr>
            <a:grpSpLocks noChangeAspect="1"/>
          </p:cNvGrpSpPr>
          <p:nvPr userDrawn="1"/>
        </p:nvGrpSpPr>
        <p:grpSpPr bwMode="auto">
          <a:xfrm>
            <a:off x="0" y="6854575"/>
            <a:ext cx="9936000" cy="705100"/>
            <a:chOff x="37" y="3176"/>
            <a:chExt cx="5693" cy="404"/>
          </a:xfrm>
          <a:solidFill>
            <a:schemeClr val="bg1"/>
          </a:solidFill>
        </p:grpSpPr>
        <p:pic>
          <p:nvPicPr>
            <p:cNvPr id="9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10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1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2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3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4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5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6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7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8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9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7" y="3176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20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1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3871" y="3207"/>
              <a:ext cx="178" cy="178"/>
            </a:xfrm>
            <a:prstGeom prst="rect">
              <a:avLst/>
            </a:prstGeom>
            <a:grpFill/>
          </p:spPr>
        </p:pic>
        <p:pic>
          <p:nvPicPr>
            <p:cNvPr id="22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3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4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5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6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7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8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1410" y="3229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9" name="Picture 75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30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1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2733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2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4" name="Text Box 7"/>
          <p:cNvSpPr txBox="1">
            <a:spLocks noChangeArrowheads="1"/>
          </p:cNvSpPr>
          <p:nvPr userDrawn="1"/>
        </p:nvSpPr>
        <p:spPr bwMode="auto">
          <a:xfrm>
            <a:off x="1511920" y="1643980"/>
            <a:ext cx="7128792" cy="28803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                                                       </a:t>
            </a:r>
            <a:r>
              <a:rPr lang="it-IT" altLang="en-US" sz="1800" b="0" i="0">
                <a:solidFill>
                  <a:schemeClr val="tx1"/>
                </a:solidFill>
              </a:rPr>
              <a:t>www.CompactLight.eu</a:t>
            </a:r>
            <a:endParaRPr lang="it-IT" altLang="it-IT" sz="1800" i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5" name="Picture 26" descr="map_big"/>
          <p:cNvPicPr>
            <a:picLocks noChangeAspect="1" noChangeArrowheads="1"/>
          </p:cNvPicPr>
          <p:nvPr userDrawn="1"/>
        </p:nvPicPr>
        <p:blipFill>
          <a:blip r:embed="rId26"/>
          <a:srcRect/>
          <a:stretch>
            <a:fillRect/>
          </a:stretch>
        </p:blipFill>
        <p:spPr bwMode="auto">
          <a:xfrm>
            <a:off x="1588556" y="1983009"/>
            <a:ext cx="6959032" cy="431710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8976" y="7286737"/>
            <a:ext cx="212725" cy="230188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‹#›</a:t>
            </a:fld>
            <a:endParaRPr lang="it-IT" altLang="it-IT"/>
          </a:p>
        </p:txBody>
      </p:sp>
      <p:pic>
        <p:nvPicPr>
          <p:cNvPr id="8" name="Picture 7" descr="Compact.png"/>
          <p:cNvPicPr>
            <a:picLocks noChangeAspect="1"/>
          </p:cNvPicPr>
          <p:nvPr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err="1">
                <a:solidFill>
                  <a:schemeClr val="tx1"/>
                </a:solidFill>
              </a:rPr>
              <a:t>Funded</a:t>
            </a:r>
            <a:r>
              <a:rPr lang="de-DE" sz="1100">
                <a:solidFill>
                  <a:schemeClr val="tx1"/>
                </a:solidFill>
              </a:rPr>
              <a:t> </a:t>
            </a:r>
            <a:r>
              <a:rPr lang="de-DE" sz="1100" err="1">
                <a:solidFill>
                  <a:schemeClr val="tx1"/>
                </a:solidFill>
              </a:rPr>
              <a:t>by</a:t>
            </a:r>
            <a:r>
              <a:rPr lang="de-DE" sz="1100">
                <a:solidFill>
                  <a:schemeClr val="tx1"/>
                </a:solidFill>
              </a:rPr>
              <a:t> </a:t>
            </a:r>
            <a:r>
              <a:rPr lang="de-DE" sz="1100" err="1">
                <a:solidFill>
                  <a:schemeClr val="tx1"/>
                </a:solidFill>
              </a:rPr>
              <a:t>the</a:t>
            </a:r>
            <a:r>
              <a:rPr lang="de-DE" sz="1100">
                <a:solidFill>
                  <a:schemeClr val="tx1"/>
                </a:solidFill>
              </a:rPr>
              <a:t> </a:t>
            </a:r>
          </a:p>
          <a:p>
            <a:r>
              <a:rPr lang="de-DE" sz="110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31800" y="2931740"/>
            <a:ext cx="8596586" cy="488057"/>
          </a:xfrm>
        </p:spPr>
        <p:txBody>
          <a:bodyPr/>
          <a:lstStyle/>
          <a:p>
            <a:r>
              <a:rPr lang="it-IT" dirty="0" err="1"/>
              <a:t>CompactLight</a:t>
            </a:r>
            <a:r>
              <a:rPr lang="it-IT" dirty="0"/>
              <a:t> "Glasgow Virtual" Meeting</a:t>
            </a:r>
            <a:r>
              <a:rPr lang="de-DE" dirty="0"/>
              <a:t>, 16-18 June 2020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7132" y="1835620"/>
            <a:ext cx="9067675" cy="720081"/>
          </a:xfrm>
        </p:spPr>
        <p:txBody>
          <a:bodyPr/>
          <a:lstStyle/>
          <a:p>
            <a:r>
              <a:rPr lang="en-GB" b="1" dirty="0"/>
              <a:t>RF module update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1872183" y="4283894"/>
            <a:ext cx="6336258" cy="488058"/>
          </a:xfrm>
        </p:spPr>
        <p:txBody>
          <a:bodyPr/>
          <a:lstStyle/>
          <a:p>
            <a:pPr algn="ctr"/>
            <a:r>
              <a:rPr lang="de-DE"/>
              <a:t>M. Diomede, D. </a:t>
            </a:r>
            <a:r>
              <a:rPr lang="de-DE" err="1"/>
              <a:t>Alesini</a:t>
            </a:r>
            <a:r>
              <a:rPr lang="de-DE"/>
              <a:t>, M. </a:t>
            </a:r>
            <a:r>
              <a:rPr lang="de-DE" err="1"/>
              <a:t>Bellaveglia</a:t>
            </a:r>
            <a:r>
              <a:rPr lang="de-DE"/>
              <a:t>, </a:t>
            </a:r>
          </a:p>
          <a:p>
            <a:pPr algn="ctr"/>
            <a:r>
              <a:rPr lang="de-DE"/>
              <a:t>A. Gallo, L. </a:t>
            </a:r>
            <a:r>
              <a:rPr lang="de-DE" err="1"/>
              <a:t>Piersanti</a:t>
            </a:r>
            <a:r>
              <a:rPr lang="de-DE"/>
              <a:t> (INFN-LNF)</a:t>
            </a: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10</a:t>
            </a:fld>
            <a:endParaRPr lang="it-IT" altLang="it-IT" dirty="0"/>
          </a:p>
        </p:txBody>
      </p:sp>
      <p:sp>
        <p:nvSpPr>
          <p:cNvPr id="11" name="Rettangolo 9">
            <a:extLst>
              <a:ext uri="{FF2B5EF4-FFF2-40B4-BE49-F238E27FC236}">
                <a16:creationId xmlns:a16="http://schemas.microsoft.com/office/drawing/2014/main" id="{8F45046A-778B-4B1D-A084-AFE281BFF95B}"/>
              </a:ext>
            </a:extLst>
          </p:cNvPr>
          <p:cNvSpPr/>
          <p:nvPr/>
        </p:nvSpPr>
        <p:spPr>
          <a:xfrm>
            <a:off x="2046587" y="1208342"/>
            <a:ext cx="15747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(@200 MV/m)</a:t>
            </a:r>
          </a:p>
        </p:txBody>
      </p:sp>
      <p:sp>
        <p:nvSpPr>
          <p:cNvPr id="12" name="Rettangolo 10">
            <a:extLst>
              <a:ext uri="{FF2B5EF4-FFF2-40B4-BE49-F238E27FC236}">
                <a16:creationId xmlns:a16="http://schemas.microsoft.com/office/drawing/2014/main" id="{0DCBA51E-E939-47CE-BACC-AC3F4962EA49}"/>
              </a:ext>
            </a:extLst>
          </p:cNvPr>
          <p:cNvSpPr/>
          <p:nvPr/>
        </p:nvSpPr>
        <p:spPr>
          <a:xfrm>
            <a:off x="2715760" y="845403"/>
            <a:ext cx="1574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(@240 MV/m)</a:t>
            </a:r>
          </a:p>
        </p:txBody>
      </p:sp>
      <p:sp>
        <p:nvSpPr>
          <p:cNvPr id="26" name="Segnaposto contenuto 2">
            <a:extLst>
              <a:ext uri="{FF2B5EF4-FFF2-40B4-BE49-F238E27FC236}">
                <a16:creationId xmlns:a16="http://schemas.microsoft.com/office/drawing/2014/main" id="{6FDD639A-B0B9-42CD-85BF-EA851A2D7B3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94807" y="971525"/>
            <a:ext cx="9091010" cy="5904656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RF performances of TW structures with 2 new iris tapering profiles have been calculated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cases allow to minimize transverse </a:t>
            </a:r>
            <a:r>
              <a:rPr lang="en-GB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No. 1 has the highest efficiency but a breakdown rate close to 10</a:t>
            </a:r>
            <a:r>
              <a:rPr lang="en-GB" sz="1800" baseline="30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-6</a:t>
            </a: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bpp</a:t>
            </a: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Case No. 2 has a better expected breakdown rate but a lower efficiency, still able to guarantee the reference acc. gradients but with no margin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Next: EM simulations of the whole structure + tuning</a:t>
            </a: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609927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X-Band: COMPARISON BETWEEN TAPERINGS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1F9A7B-F452-41F5-BA77-B490D699C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232" y="1619189"/>
            <a:ext cx="7052160" cy="52917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9B8E06D-C77E-4793-89C2-B8EBAFED60A2}"/>
              </a:ext>
            </a:extLst>
          </p:cNvPr>
          <p:cNvSpPr txBox="1"/>
          <p:nvPr/>
        </p:nvSpPr>
        <p:spPr>
          <a:xfrm>
            <a:off x="8569961" y="6449311"/>
            <a:ext cx="1015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X. Wu</a:t>
            </a:r>
          </a:p>
        </p:txBody>
      </p:sp>
    </p:spTree>
    <p:extLst>
      <p:ext uri="{BB962C8B-B14F-4D97-AF65-F5344CB8AC3E}">
        <p14:creationId xmlns:p14="http://schemas.microsoft.com/office/powerpoint/2010/main" val="2143509322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COMPARISON BETWEEN TAPERINGS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geometries from </a:t>
            </a:r>
            <a:r>
              <a:rPr lang="en-GB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Xiaowei</a:t>
            </a:r>
            <a:r>
              <a:rPr lang="en-GB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gaussian distribution of iris radius and linear distribution of iris thickness </a:t>
            </a:r>
          </a:p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Immagine 4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3730C9AD-65D6-4112-B822-95F20E9BC0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880" y="2466703"/>
            <a:ext cx="3602438" cy="224923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6CA7044-DBA6-4F45-A21E-13B8C1B63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307" y="2466703"/>
            <a:ext cx="3602438" cy="2249238"/>
          </a:xfrm>
          <a:prstGeom prst="rect">
            <a:avLst/>
          </a:prstGeom>
        </p:spPr>
      </p:pic>
      <p:pic>
        <p:nvPicPr>
          <p:cNvPr id="6" name="Immagine 5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73D8C0E8-1994-466D-9642-97169583B2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880" y="4715941"/>
            <a:ext cx="3602438" cy="224923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960C282-3625-491C-9543-D5383B6139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6307" y="4715941"/>
            <a:ext cx="3602438" cy="2249238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6570874-6664-4E4D-AD4D-640373930510}"/>
              </a:ext>
            </a:extLst>
          </p:cNvPr>
          <p:cNvSpPr txBox="1"/>
          <p:nvPr/>
        </p:nvSpPr>
        <p:spPr>
          <a:xfrm>
            <a:off x="467156" y="312965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6DE7EFD-BA75-43CE-B904-F6D1A954906C}"/>
              </a:ext>
            </a:extLst>
          </p:cNvPr>
          <p:cNvSpPr txBox="1"/>
          <p:nvPr/>
        </p:nvSpPr>
        <p:spPr>
          <a:xfrm>
            <a:off x="511789" y="5378895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2724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>
          <a:xfrm>
            <a:off x="494807" y="761360"/>
            <a:ext cx="9091010" cy="5904656"/>
          </a:xfrm>
        </p:spPr>
        <p:txBody>
          <a:bodyPr/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COMPARISON BETWEEN TAPERINGS</a:t>
            </a:r>
          </a:p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9B8E06D-C77E-4793-89C2-B8EBAFED60A2}"/>
              </a:ext>
            </a:extLst>
          </p:cNvPr>
          <p:cNvSpPr txBox="1"/>
          <p:nvPr/>
        </p:nvSpPr>
        <p:spPr>
          <a:xfrm>
            <a:off x="8569961" y="6449311"/>
            <a:ext cx="1015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X. Wu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BB6002-7EE2-4134-8FAF-38EABA8D66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97"/>
          <a:stretch/>
        </p:blipFill>
        <p:spPr>
          <a:xfrm>
            <a:off x="0" y="1187549"/>
            <a:ext cx="8592149" cy="5829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49191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5</a:t>
            </a:fld>
            <a:endParaRPr lang="it-IT" alt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CELL PARAMETERS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 function of iris radius a and iris thickness t</a:t>
            </a:r>
          </a:p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07AF0D23-A647-4B3F-8AAE-862FB4976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792" y="2339677"/>
            <a:ext cx="4498476" cy="2249238"/>
          </a:xfrm>
          <a:prstGeom prst="rect">
            <a:avLst/>
          </a:prstGeom>
        </p:spPr>
      </p:pic>
      <p:pic>
        <p:nvPicPr>
          <p:cNvPr id="13" name="Picture 12" descr="A screenshot of a cell phone&#10;&#10;Description automatically generated">
            <a:extLst>
              <a:ext uri="{FF2B5EF4-FFF2-40B4-BE49-F238E27FC236}">
                <a16:creationId xmlns:a16="http://schemas.microsoft.com/office/drawing/2014/main" id="{161053A7-8E71-4E93-8488-9A37E8D8A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787" y="2339677"/>
            <a:ext cx="4498476" cy="224923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5B1B51F-E367-47F1-BD20-A6C2DB9DE8FA}"/>
              </a:ext>
            </a:extLst>
          </p:cNvPr>
          <p:cNvSpPr txBox="1"/>
          <p:nvPr/>
        </p:nvSpPr>
        <p:spPr>
          <a:xfrm>
            <a:off x="2047017" y="2108844"/>
            <a:ext cx="112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b [mm]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88DC4A-2327-4360-9890-17C4F9498F9D}"/>
              </a:ext>
            </a:extLst>
          </p:cNvPr>
          <p:cNvSpPr txBox="1"/>
          <p:nvPr/>
        </p:nvSpPr>
        <p:spPr>
          <a:xfrm>
            <a:off x="6909012" y="2108843"/>
            <a:ext cx="112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b [mm]</a:t>
            </a:r>
          </a:p>
        </p:txBody>
      </p:sp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F97FE13A-5613-4B59-9B2B-61739CE97D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r="2356"/>
          <a:stretch/>
        </p:blipFill>
        <p:spPr>
          <a:xfrm>
            <a:off x="359792" y="4780174"/>
            <a:ext cx="4392488" cy="224923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0C0E65A-6D6E-478D-BB64-70F27D5247E3}"/>
              </a:ext>
            </a:extLst>
          </p:cNvPr>
          <p:cNvSpPr txBox="1"/>
          <p:nvPr/>
        </p:nvSpPr>
        <p:spPr>
          <a:xfrm>
            <a:off x="1739240" y="4549341"/>
            <a:ext cx="1806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r [</a:t>
            </a:r>
            <a:r>
              <a:rPr lang="en-GB" err="1">
                <a:solidFill>
                  <a:schemeClr val="tx1"/>
                </a:solidFill>
              </a:rPr>
              <a:t>MOhm</a:t>
            </a:r>
            <a:r>
              <a:rPr lang="en-GB">
                <a:solidFill>
                  <a:schemeClr val="tx1"/>
                </a:solidFill>
              </a:rPr>
              <a:t>/m]</a:t>
            </a:r>
          </a:p>
        </p:txBody>
      </p:sp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4C77A2B1-A3F7-4C49-AC3C-7491FFBA331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789"/>
          <a:stretch/>
        </p:blipFill>
        <p:spPr>
          <a:xfrm>
            <a:off x="5221787" y="4759907"/>
            <a:ext cx="4283021" cy="224923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175FDDE-EB1F-4369-B6AA-C537E741A241}"/>
              </a:ext>
            </a:extLst>
          </p:cNvPr>
          <p:cNvSpPr txBox="1"/>
          <p:nvPr/>
        </p:nvSpPr>
        <p:spPr>
          <a:xfrm>
            <a:off x="6746307" y="4527502"/>
            <a:ext cx="1449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err="1">
                <a:solidFill>
                  <a:schemeClr val="tx1"/>
                </a:solidFill>
              </a:rPr>
              <a:t>v_g</a:t>
            </a:r>
            <a:r>
              <a:rPr lang="en-GB">
                <a:solidFill>
                  <a:schemeClr val="tx1"/>
                </a:solidFill>
              </a:rPr>
              <a:t>/c [%]</a:t>
            </a:r>
          </a:p>
        </p:txBody>
      </p:sp>
    </p:spTree>
    <p:extLst>
      <p:ext uri="{BB962C8B-B14F-4D97-AF65-F5344CB8AC3E}">
        <p14:creationId xmlns:p14="http://schemas.microsoft.com/office/powerpoint/2010/main" val="3333250641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6</a:t>
            </a:fld>
            <a:endParaRPr lang="it-IT" alt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CELL PARAMETERS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 a function of iris radius a and iris thickness t</a:t>
            </a:r>
          </a:p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C0E65A-6D6E-478D-BB64-70F27D5247E3}"/>
              </a:ext>
            </a:extLst>
          </p:cNvPr>
          <p:cNvSpPr txBox="1"/>
          <p:nvPr/>
        </p:nvSpPr>
        <p:spPr>
          <a:xfrm>
            <a:off x="2430935" y="2825655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tx1"/>
                </a:solidFill>
              </a:rPr>
              <a:t>Q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75FDDE-EB1F-4369-B6AA-C537E741A241}"/>
              </a:ext>
            </a:extLst>
          </p:cNvPr>
          <p:cNvSpPr txBox="1"/>
          <p:nvPr/>
        </p:nvSpPr>
        <p:spPr>
          <a:xfrm>
            <a:off x="5871637" y="2825655"/>
            <a:ext cx="3132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err="1">
                <a:solidFill>
                  <a:schemeClr val="tx1"/>
                </a:solidFill>
              </a:rPr>
              <a:t>Sc_max</a:t>
            </a:r>
            <a:r>
              <a:rPr lang="en-GB">
                <a:solidFill>
                  <a:schemeClr val="tx1"/>
                </a:solidFill>
              </a:rPr>
              <a:t>/Eacc^2 [A/V]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CC1EFCE-FFF1-4391-BBF8-55463F61B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54" y="3275781"/>
            <a:ext cx="4498476" cy="2249238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905C1E21-D5A3-43B7-9F92-4A0BABAC6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8694" y="3275781"/>
            <a:ext cx="4498476" cy="224923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28C9D91-AAA1-4CFF-83F0-C408721258EB}"/>
              </a:ext>
            </a:extLst>
          </p:cNvPr>
          <p:cNvSpPr/>
          <p:nvPr/>
        </p:nvSpPr>
        <p:spPr bwMode="auto">
          <a:xfrm>
            <a:off x="9585817" y="3635821"/>
            <a:ext cx="999111" cy="122413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825911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7</a:t>
            </a:fld>
            <a:endParaRPr lang="it-IT" alt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>
          <a:xfrm>
            <a:off x="494807" y="734019"/>
            <a:ext cx="9091010" cy="5904656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COMPARISON BETWEEN TAPERINGS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E9E5FB30-9F29-40C6-9332-BA20D148E5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058938"/>
              </p:ext>
            </p:extLst>
          </p:nvPr>
        </p:nvGraphicFramePr>
        <p:xfrm>
          <a:off x="0" y="1166017"/>
          <a:ext cx="10080625" cy="5871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6748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1493746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  <a:gridCol w="1191836">
                  <a:extLst>
                    <a:ext uri="{9D8B030D-6E8A-4147-A177-3AD203B41FA5}">
                      <a16:colId xmlns:a16="http://schemas.microsoft.com/office/drawing/2014/main" val="2038728129"/>
                    </a:ext>
                  </a:extLst>
                </a:gridCol>
                <a:gridCol w="1182765">
                  <a:extLst>
                    <a:ext uri="{9D8B030D-6E8A-4147-A177-3AD203B41FA5}">
                      <a16:colId xmlns:a16="http://schemas.microsoft.com/office/drawing/2014/main" val="269761832"/>
                    </a:ext>
                  </a:extLst>
                </a:gridCol>
                <a:gridCol w="1182765">
                  <a:extLst>
                    <a:ext uri="{9D8B030D-6E8A-4147-A177-3AD203B41FA5}">
                      <a16:colId xmlns:a16="http://schemas.microsoft.com/office/drawing/2014/main" val="2038439816"/>
                    </a:ext>
                  </a:extLst>
                </a:gridCol>
                <a:gridCol w="1182765">
                  <a:extLst>
                    <a:ext uri="{9D8B030D-6E8A-4147-A177-3AD203B41FA5}">
                      <a16:colId xmlns:a16="http://schemas.microsoft.com/office/drawing/2014/main" val="3325002307"/>
                    </a:ext>
                  </a:extLst>
                </a:gridCol>
              </a:tblGrid>
              <a:tr h="2620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GB" sz="1400" err="1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CompactLight</a:t>
                      </a:r>
                      <a:endParaRPr lang="en-GB" sz="140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+mn-lt"/>
                        </a:rPr>
                        <a:t>Linear tapering</a:t>
                      </a:r>
                      <a:endParaRPr lang="en-GB" sz="1400"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Gaussian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E. Bandwidth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effectLst/>
                          <a:latin typeface="+mn-lt"/>
                        </a:rPr>
                        <a:t>Gaussian w lin. iris thickness 1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effectLst/>
                          <a:latin typeface="+mn-lt"/>
                        </a:rPr>
                        <a:t>Gaussian w lin. iris thickness 2</a:t>
                      </a: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+mn-lt"/>
                        </a:rPr>
                        <a:t>Frequency [GHz]</a:t>
                      </a: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+mn-lt"/>
                        </a:rPr>
                        <a:t>11.9942</a:t>
                      </a: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460260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+mn-lt"/>
                        </a:rPr>
                        <a:t>RF </a:t>
                      </a:r>
                      <a:r>
                        <a:rPr lang="en-GB" sz="1400" noProof="0">
                          <a:effectLst/>
                          <a:latin typeface="+mn-lt"/>
                        </a:rPr>
                        <a:t>pulse</a:t>
                      </a:r>
                      <a:r>
                        <a:rPr lang="it-IT" sz="1400">
                          <a:effectLst/>
                          <a:latin typeface="+mn-lt"/>
                        </a:rPr>
                        <a:t> [µs]</a:t>
                      </a: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+mn-lt"/>
                        </a:rPr>
                        <a:t>1.5</a:t>
                      </a: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663138985"/>
                  </a:ext>
                </a:extLst>
              </a:tr>
              <a:tr h="195491">
                <a:tc>
                  <a:txBody>
                    <a:bodyPr/>
                    <a:lstStyle/>
                    <a:p>
                      <a:r>
                        <a:rPr lang="it-IT" sz="1400" baseline="0" dirty="0">
                          <a:solidFill>
                            <a:srgbClr val="FF0000"/>
                          </a:solidFill>
                          <a:latin typeface="+mn-lt"/>
                        </a:rPr>
                        <a:t>Net </a:t>
                      </a:r>
                      <a:r>
                        <a:rPr lang="it-IT" sz="1400" baseline="0" dirty="0" err="1">
                          <a:solidFill>
                            <a:srgbClr val="FF0000"/>
                          </a:solidFill>
                          <a:latin typeface="+mn-lt"/>
                        </a:rPr>
                        <a:t>kly</a:t>
                      </a:r>
                      <a:r>
                        <a:rPr lang="it-IT" sz="1400" baseline="0" dirty="0">
                          <a:solidFill>
                            <a:srgbClr val="FF0000"/>
                          </a:solidFill>
                          <a:latin typeface="+mn-lt"/>
                        </a:rPr>
                        <a:t>. power (@ 1 kHz) [MW]</a:t>
                      </a:r>
                      <a:endParaRPr lang="en-GB" sz="1400" baseline="-250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+mn-lt"/>
                        </a:rPr>
                        <a:t>≈40 (8)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iris radius </a:t>
                      </a: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&lt;a&gt;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tx1"/>
                          </a:solidFill>
                          <a:latin typeface="+mn-lt"/>
                        </a:rPr>
                        <a:t>3.5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3023576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+mn-lt"/>
                        </a:rPr>
                        <a:t>Iris </a:t>
                      </a:r>
                      <a:r>
                        <a:rPr lang="it-IT" sz="1400" err="1">
                          <a:effectLst/>
                          <a:latin typeface="+mn-lt"/>
                        </a:rPr>
                        <a:t>radius</a:t>
                      </a:r>
                      <a:r>
                        <a:rPr lang="it-IT" sz="1400">
                          <a:effectLst/>
                          <a:latin typeface="+mn-lt"/>
                        </a:rPr>
                        <a:t> a [mm]</a:t>
                      </a: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it-IT" sz="1400">
                          <a:effectLst/>
                          <a:latin typeface="+mn-lt"/>
                        </a:rPr>
                        <a:t>4.3-2.7</a:t>
                      </a:r>
                      <a:endParaRPr lang="en-GB" sz="1400"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887955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Iris thickness t [mm]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>
                          <a:latin typeface="+mn-lt"/>
                        </a:rPr>
                        <a:t>2.0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1.5-2.0</a:t>
                      </a:r>
                      <a:endParaRPr lang="it-IT" sz="1400"/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/>
                        <a:t>2.0-2.24</a:t>
                      </a: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4275308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Average gradient &lt;G&gt; (@1 kHz) [MV/m]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65 (30)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(w/ </a:t>
                      </a:r>
                      <a:r>
                        <a:rPr lang="it-IT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65 (30)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(w/ </a:t>
                      </a:r>
                      <a:r>
                        <a:rPr lang="it-IT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65 (30)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(no </a:t>
                      </a:r>
                      <a:r>
                        <a:rPr lang="it-IT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65 (30)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(w/ </a:t>
                      </a:r>
                      <a:r>
                        <a:rPr lang="it-IT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65 (30)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(no </a:t>
                      </a:r>
                      <a:r>
                        <a:rPr lang="it-IT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margin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3218583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Structure 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L</a:t>
                      </a:r>
                      <a:r>
                        <a:rPr lang="en-GB" sz="14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[m] 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GB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661618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Unloaded SLED Q-factor Q</a:t>
                      </a:r>
                      <a:r>
                        <a:rPr lang="en-GB" sz="1400" baseline="-25000">
                          <a:effectLst/>
                          <a:latin typeface="+mn-lt"/>
                        </a:rPr>
                        <a:t>0</a:t>
                      </a: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>
                          <a:effectLst/>
                          <a:latin typeface="+mn-lt"/>
                        </a:rPr>
                        <a:t>180000</a:t>
                      </a: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4022665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External SLED Q-factor Q</a:t>
                      </a:r>
                      <a:r>
                        <a:rPr lang="en-GB" sz="1400" baseline="-25000">
                          <a:effectLst/>
                          <a:latin typeface="+mn-lt"/>
                        </a:rPr>
                        <a:t>E</a:t>
                      </a:r>
                      <a:endParaRPr lang="en-GB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>
                          <a:effectLst/>
                          <a:latin typeface="+mn-lt"/>
                        </a:rPr>
                        <a:t>23000</a:t>
                      </a:r>
                      <a:endParaRPr lang="en-GB" sz="1400"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>
                          <a:effectLst/>
                          <a:latin typeface="+mn-lt"/>
                        </a:rPr>
                        <a:t>22500</a:t>
                      </a:r>
                      <a:endParaRPr lang="en-GB" sz="1400"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latin typeface="+mn-lt"/>
                        </a:rPr>
                        <a:t>24300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latin typeface="+mn-lt"/>
                        </a:rPr>
                        <a:t>21900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latin typeface="+mn-lt"/>
                        </a:rPr>
                        <a:t>23200</a:t>
                      </a: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543800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Shunt impedance R [MΩ/m]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400">
                          <a:latin typeface="+mn-lt"/>
                        </a:rPr>
                        <a:t>90-131</a:t>
                      </a:r>
                      <a:endParaRPr lang="en-GB" sz="1400"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latin typeface="+mn-lt"/>
                        </a:rPr>
                        <a:t>97-131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>
                          <a:latin typeface="+mn-lt"/>
                        </a:rPr>
                        <a:t>90</a:t>
                      </a:r>
                      <a:r>
                        <a:rPr lang="en-US" sz="1400">
                          <a:latin typeface="+mn-lt"/>
                        </a:rPr>
                        <a:t>-125</a:t>
                      </a:r>
                      <a:endParaRPr lang="en-GB" sz="1400">
                        <a:latin typeface="+mn-lt"/>
                      </a:endParaRP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Effective shunt Imp. R</a:t>
                      </a:r>
                      <a:r>
                        <a:rPr lang="en-GB" sz="1400" baseline="-250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[M</a:t>
                      </a:r>
                      <a:r>
                        <a:rPr lang="it-IT" sz="1400">
                          <a:solidFill>
                            <a:srgbClr val="FF0000"/>
                          </a:solidFill>
                          <a:effectLst/>
                          <a:latin typeface="+mn-lt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4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/m]</a:t>
                      </a:r>
                      <a:endParaRPr lang="en-GB" sz="140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387</a:t>
                      </a:r>
                      <a:endParaRPr lang="en-GB" sz="140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388</a:t>
                      </a:r>
                      <a:endParaRPr lang="en-GB" sz="140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FF0000"/>
                          </a:solidFill>
                          <a:latin typeface="+mn-lt"/>
                        </a:rPr>
                        <a:t>380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FF0000"/>
                          </a:solidFill>
                          <a:latin typeface="+mn-lt"/>
                        </a:rPr>
                        <a:t>400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FF0000"/>
                          </a:solidFill>
                          <a:latin typeface="+mn-lt"/>
                        </a:rPr>
                        <a:t>378</a:t>
                      </a: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572495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 velocity </a:t>
                      </a:r>
                      <a:r>
                        <a:rPr lang="en-GB" sz="14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v_g</a:t>
                      </a: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/c [%]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tx1"/>
                          </a:solidFill>
                          <a:latin typeface="+mn-lt"/>
                        </a:rPr>
                        <a:t>4.7-1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>
                        <a:solidFill>
                          <a:schemeClr val="tx1"/>
                        </a:solidFill>
                      </a:endParaRP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tx1"/>
                          </a:solidFill>
                          <a:latin typeface="+mn-lt"/>
                        </a:rPr>
                        <a:t>5.4-1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tx1"/>
                          </a:solidFill>
                          <a:latin typeface="+mn-lt"/>
                        </a:rPr>
                        <a:t>4.7-0.9</a:t>
                      </a: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Filling time [ns]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tx1"/>
                          </a:solidFill>
                          <a:latin typeface="+mn-lt"/>
                        </a:rPr>
                        <a:t>144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tx1"/>
                          </a:solidFill>
                          <a:latin typeface="+mn-lt"/>
                        </a:rPr>
                        <a:t>138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tx1"/>
                          </a:solidFill>
                          <a:latin typeface="+mn-lt"/>
                        </a:rPr>
                        <a:t>157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tx1"/>
                          </a:solidFill>
                          <a:latin typeface="+mn-lt"/>
                        </a:rPr>
                        <a:t>129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chemeClr val="tx1"/>
                          </a:solidFill>
                          <a:latin typeface="+mn-lt"/>
                        </a:rPr>
                        <a:t>146</a:t>
                      </a: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255793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Max. Mod. 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Poy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Vec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- 10</a:t>
                      </a:r>
                      <a:r>
                        <a:rPr lang="en-GB" sz="1400" baseline="300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bpp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/m limit [%]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FF0000"/>
                          </a:solidFill>
                          <a:latin typeface="+mn-lt"/>
                        </a:rPr>
                        <a:t>-32.7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FF0000"/>
                          </a:solidFill>
                          <a:latin typeface="+mn-lt"/>
                        </a:rPr>
                        <a:t>-31.3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FF0000"/>
                          </a:solidFill>
                          <a:latin typeface="+mn-lt"/>
                        </a:rPr>
                        <a:t>-30.5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>
                          <a:solidFill>
                            <a:srgbClr val="FF0000"/>
                          </a:solidFill>
                          <a:latin typeface="+mn-lt"/>
                        </a:rPr>
                        <a:t>-12.3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+mn-lt"/>
                        </a:rPr>
                        <a:t>-29.7</a:t>
                      </a: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3222245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Max. Mod.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Poy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Vec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[W/um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2.85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3.1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3.0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4.1</a:t>
                      </a:r>
                    </a:p>
                  </a:txBody>
                  <a:tcPr marL="77441" marR="77441" marT="38721" marB="38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tx1"/>
                          </a:solidFill>
                          <a:latin typeface="+mn-lt"/>
                        </a:rPr>
                        <a:t>3.1</a:t>
                      </a:r>
                    </a:p>
                  </a:txBody>
                  <a:tcPr marL="77441" marR="77441" marT="38721" marB="38721"/>
                </a:tc>
                <a:extLst>
                  <a:ext uri="{0D108BD9-81ED-4DB2-BD59-A6C34878D82A}">
                    <a16:rowId xmlns:a16="http://schemas.microsoft.com/office/drawing/2014/main" val="284667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835774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8</a:t>
            </a:fld>
            <a:endParaRPr lang="it-IT" alt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>
                <a:latin typeface="Calibri" panose="020F0502020204030204" pitchFamily="34" charset="0"/>
                <a:cs typeface="Calibri" panose="020F0502020204030204" pitchFamily="34" charset="0"/>
              </a:rPr>
              <a:t>COMPARISON BETWEEN TAPERINGS</a:t>
            </a:r>
          </a:p>
          <a:p>
            <a:endParaRPr lang="en-GB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A47FD6E3-B318-4906-9E19-06A2697E79A6}"/>
              </a:ext>
            </a:extLst>
          </p:cNvPr>
          <p:cNvGrpSpPr>
            <a:grpSpLocks noChangeAspect="1"/>
          </p:cNvGrpSpPr>
          <p:nvPr/>
        </p:nvGrpSpPr>
        <p:grpSpPr>
          <a:xfrm>
            <a:off x="841015" y="2123653"/>
            <a:ext cx="8398594" cy="4199297"/>
            <a:chOff x="647824" y="2483693"/>
            <a:chExt cx="6747714" cy="3373857"/>
          </a:xfrm>
        </p:grpSpPr>
        <p:pic>
          <p:nvPicPr>
            <p:cNvPr id="6" name="Immagine 5" descr="Immagine che contiene testo, mappa&#10;&#10;Descrizione generata automaticamente">
              <a:extLst>
                <a:ext uri="{FF2B5EF4-FFF2-40B4-BE49-F238E27FC236}">
                  <a16:creationId xmlns:a16="http://schemas.microsoft.com/office/drawing/2014/main" id="{C562A95E-8F7C-4C61-8C86-EDBF4B02F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7824" y="2483693"/>
              <a:ext cx="6747714" cy="3373857"/>
            </a:xfrm>
            <a:prstGeom prst="rect">
              <a:avLst/>
            </a:prstGeom>
          </p:spPr>
        </p:pic>
        <p:pic>
          <p:nvPicPr>
            <p:cNvPr id="8" name="Immagine 7" descr="Immagine che contiene testo, screenshot&#10;&#10;Descrizione generata automaticamente">
              <a:extLst>
                <a:ext uri="{FF2B5EF4-FFF2-40B4-BE49-F238E27FC236}">
                  <a16:creationId xmlns:a16="http://schemas.microsoft.com/office/drawing/2014/main" id="{EB2A98A8-FDC9-475A-A8B1-AAB9EB1CF9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50000" b="46798"/>
            <a:stretch/>
          </p:blipFill>
          <p:spPr>
            <a:xfrm>
              <a:off x="1766751" y="2843733"/>
              <a:ext cx="2249238" cy="11966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8032088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9</a:t>
            </a:fld>
            <a:endParaRPr lang="it-IT" altLang="it-IT"/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E9E5FB30-9F29-40C6-9332-BA20D148E5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922334"/>
              </p:ext>
            </p:extLst>
          </p:nvPr>
        </p:nvGraphicFramePr>
        <p:xfrm>
          <a:off x="5117406" y="1339980"/>
          <a:ext cx="4906714" cy="5682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1237">
                  <a:extLst>
                    <a:ext uri="{9D8B030D-6E8A-4147-A177-3AD203B41FA5}">
                      <a16:colId xmlns:a16="http://schemas.microsoft.com/office/drawing/2014/main" val="754129540"/>
                    </a:ext>
                  </a:extLst>
                </a:gridCol>
                <a:gridCol w="578167">
                  <a:extLst>
                    <a:ext uri="{9D8B030D-6E8A-4147-A177-3AD203B41FA5}">
                      <a16:colId xmlns:a16="http://schemas.microsoft.com/office/drawing/2014/main" val="2759663523"/>
                    </a:ext>
                  </a:extLst>
                </a:gridCol>
                <a:gridCol w="646430">
                  <a:extLst>
                    <a:ext uri="{9D8B030D-6E8A-4147-A177-3AD203B41FA5}">
                      <a16:colId xmlns:a16="http://schemas.microsoft.com/office/drawing/2014/main" val="3242058156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837641598"/>
                    </a:ext>
                  </a:extLst>
                </a:gridCol>
              </a:tblGrid>
              <a:tr h="262075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GB" sz="1600" dirty="0">
                          <a:effectLst/>
                          <a:latin typeface="+mn-lt"/>
                        </a:rPr>
                        <a:t>Module (linear t No. 2)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effectLst/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547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Frequency [GHz]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11.994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260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+mn-lt"/>
                        </a:rPr>
                        <a:t>RF </a:t>
                      </a:r>
                      <a:r>
                        <a:rPr lang="en-GB" sz="1600" noProof="0" dirty="0">
                          <a:effectLst/>
                          <a:latin typeface="+mn-lt"/>
                        </a:rPr>
                        <a:t>pulse</a:t>
                      </a:r>
                      <a:r>
                        <a:rPr lang="it-IT" sz="1600" dirty="0">
                          <a:effectLst/>
                          <a:latin typeface="+mn-lt"/>
                        </a:rPr>
                        <a:t> (250 Hz) [µs]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+mn-lt"/>
                        </a:rPr>
                        <a:t>1.5 (0.15)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3138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iris radius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&lt;a&gt; [mm]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latin typeface="+mn-lt"/>
                        </a:rPr>
                        <a:t>3.5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3576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effectLst/>
                          <a:latin typeface="+mn-lt"/>
                        </a:rPr>
                        <a:t>Iris </a:t>
                      </a:r>
                      <a:r>
                        <a:rPr lang="it-IT" sz="1600" err="1">
                          <a:effectLst/>
                          <a:latin typeface="+mn-lt"/>
                        </a:rPr>
                        <a:t>radius</a:t>
                      </a:r>
                      <a:r>
                        <a:rPr lang="it-IT" sz="1600">
                          <a:effectLst/>
                          <a:latin typeface="+mn-lt"/>
                        </a:rPr>
                        <a:t> a [mm]</a:t>
                      </a:r>
                      <a:endParaRPr lang="en-GB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>
                          <a:effectLst/>
                          <a:latin typeface="+mn-lt"/>
                        </a:rPr>
                        <a:t>4.3-2.7</a:t>
                      </a:r>
                      <a:endParaRPr lang="en-GB" sz="1600"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955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Iris thickness t [mm]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2.0-2.24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53087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Structure </a:t>
                      </a: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length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L</a:t>
                      </a:r>
                      <a:r>
                        <a:rPr lang="en-GB" sz="1600" baseline="-250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 [m] </a:t>
                      </a:r>
                      <a:endParaRPr lang="en-GB" sz="160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en-GB" sz="16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618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Unloaded SLED Q-factor Q</a:t>
                      </a:r>
                      <a:r>
                        <a:rPr lang="en-GB" sz="1600" baseline="-25000">
                          <a:effectLst/>
                          <a:latin typeface="+mn-lt"/>
                        </a:rPr>
                        <a:t>0</a:t>
                      </a:r>
                      <a:endParaRPr lang="en-GB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effectLst/>
                          <a:latin typeface="+mn-lt"/>
                        </a:rPr>
                        <a:t>180000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665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</a:rPr>
                        <a:t>External SLED Q-factor Q</a:t>
                      </a:r>
                      <a:r>
                        <a:rPr lang="en-GB" sz="1600" baseline="-25000">
                          <a:effectLst/>
                          <a:latin typeface="+mn-lt"/>
                        </a:rPr>
                        <a:t>E</a:t>
                      </a:r>
                      <a:endParaRPr lang="en-GB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+mn-lt"/>
                        </a:rPr>
                        <a:t>23200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3800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Shunt impedance R [MΩ/m]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marL="0" marR="0" lvl="0" indent="0" algn="ctr" defTabSz="45715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</a:rPr>
                        <a:t>90</a:t>
                      </a:r>
                      <a:r>
                        <a:rPr lang="en-US" sz="1600" dirty="0">
                          <a:latin typeface="+mn-lt"/>
                        </a:rPr>
                        <a:t>-125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Effective shunt Imp. R</a:t>
                      </a:r>
                      <a:r>
                        <a:rPr lang="en-GB" sz="1600" baseline="-250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</a:t>
                      </a: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[M</a:t>
                      </a:r>
                      <a:r>
                        <a:rPr lang="it-IT" sz="1600">
                          <a:solidFill>
                            <a:schemeClr val="tx1"/>
                          </a:solidFill>
                          <a:effectLst/>
                          <a:latin typeface="+mn-lt"/>
                          <a:sym typeface="Symbol" panose="05050102010706020507" pitchFamily="18" charset="2"/>
                        </a:rPr>
                        <a:t></a:t>
                      </a: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/m]</a:t>
                      </a:r>
                      <a:endParaRPr lang="en-GB" sz="160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378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4951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Group velocity </a:t>
                      </a:r>
                      <a:r>
                        <a:rPr lang="en-GB" sz="160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v_g</a:t>
                      </a: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/c [%]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4.7-0.9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Filling time [ns]</a:t>
                      </a:r>
                    </a:p>
                  </a:txBody>
                  <a:tcPr marL="77441" marR="77441" marT="38721" marB="38721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146</a:t>
                      </a:r>
                    </a:p>
                  </a:txBody>
                  <a:tcPr marL="77441" marR="77441" marT="38721" marB="38721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93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Repetition rate [Hz]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12398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SLED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OFF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918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it-IT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Net </a:t>
                      </a:r>
                      <a:r>
                        <a:rPr lang="it-IT" sz="1600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kly</a:t>
                      </a:r>
                      <a:r>
                        <a:rPr lang="it-IT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. power (w/ </a:t>
                      </a:r>
                      <a:r>
                        <a:rPr lang="it-IT" sz="1600" baseline="0" dirty="0" err="1">
                          <a:solidFill>
                            <a:schemeClr val="tx1"/>
                          </a:solidFill>
                          <a:latin typeface="+mn-lt"/>
                        </a:rPr>
                        <a:t>loss</a:t>
                      </a:r>
                      <a:r>
                        <a:rPr lang="it-IT" sz="1600" baseline="0" dirty="0">
                          <a:solidFill>
                            <a:schemeClr val="tx1"/>
                          </a:solidFill>
                          <a:latin typeface="+mn-lt"/>
                        </a:rPr>
                        <a:t>) [MW]</a:t>
                      </a:r>
                      <a:endParaRPr lang="en-GB" sz="1600" baseline="-250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+mn-lt"/>
                        </a:rPr>
                        <a:t>8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46529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Avg. acc. gradient [MV/m]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422585"/>
                  </a:ext>
                </a:extLst>
              </a:tr>
            </a:tbl>
          </a:graphicData>
        </a:graphic>
      </p:graphicFrame>
      <p:sp>
        <p:nvSpPr>
          <p:cNvPr id="6" name="Rettangolo 4">
            <a:extLst>
              <a:ext uri="{FF2B5EF4-FFF2-40B4-BE49-F238E27FC236}">
                <a16:creationId xmlns:a16="http://schemas.microsoft.com/office/drawing/2014/main" id="{4CEF9404-9DCA-43F3-BF6E-5132588F8BD6}"/>
              </a:ext>
            </a:extLst>
          </p:cNvPr>
          <p:cNvSpPr/>
          <p:nvPr/>
        </p:nvSpPr>
        <p:spPr>
          <a:xfrm>
            <a:off x="1030772" y="782564"/>
            <a:ext cx="801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cap="all" dirty="0">
                <a:solidFill>
                  <a:srgbClr val="C00000"/>
                </a:solidFill>
              </a:rPr>
              <a:t>X-Band Module</a:t>
            </a:r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DFB5256A-D816-453D-8E1D-EB547FC5F6C3}"/>
              </a:ext>
            </a:extLst>
          </p:cNvPr>
          <p:cNvGrpSpPr/>
          <p:nvPr/>
        </p:nvGrpSpPr>
        <p:grpSpPr>
          <a:xfrm>
            <a:off x="239449" y="2617934"/>
            <a:ext cx="4952884" cy="3522158"/>
            <a:chOff x="4540143" y="1442277"/>
            <a:chExt cx="4952884" cy="3522158"/>
          </a:xfrm>
        </p:grpSpPr>
        <p:sp>
          <p:nvSpPr>
            <p:cNvPr id="8" name="Triangolo isoscele 21">
              <a:extLst>
                <a:ext uri="{FF2B5EF4-FFF2-40B4-BE49-F238E27FC236}">
                  <a16:creationId xmlns:a16="http://schemas.microsoft.com/office/drawing/2014/main" id="{AF8C4817-363B-4516-A08F-2820C904057C}"/>
                </a:ext>
              </a:extLst>
            </p:cNvPr>
            <p:cNvSpPr/>
            <p:nvPr/>
          </p:nvSpPr>
          <p:spPr bwMode="auto">
            <a:xfrm rot="5400000" flipH="1">
              <a:off x="7319985" y="2125795"/>
              <a:ext cx="721169" cy="510746"/>
            </a:xfrm>
            <a:prstGeom prst="triangle">
              <a:avLst/>
            </a:prstGeom>
            <a:solidFill>
              <a:srgbClr val="00206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10799999"/>
              </a:camera>
              <a:lightRig rig="threePt" dir="t"/>
            </a:scene3d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41767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471E3E7C-7180-48B1-ABA2-FBCF2843D49A}"/>
                </a:ext>
              </a:extLst>
            </p:cNvPr>
            <p:cNvGrpSpPr/>
            <p:nvPr/>
          </p:nvGrpSpPr>
          <p:grpSpPr>
            <a:xfrm>
              <a:off x="4540143" y="1442277"/>
              <a:ext cx="4093218" cy="3234397"/>
              <a:chOff x="4540143" y="836200"/>
              <a:chExt cx="4093218" cy="3234397"/>
            </a:xfrm>
          </p:grpSpPr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39071B16-0578-4FD2-B95E-977FACB2D8F0}"/>
                  </a:ext>
                </a:extLst>
              </p:cNvPr>
              <p:cNvSpPr/>
              <p:nvPr/>
            </p:nvSpPr>
            <p:spPr>
              <a:xfrm>
                <a:off x="4976203" y="3515425"/>
                <a:ext cx="640080" cy="55517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2F704BE6-9042-402E-BF29-8CF0956C2EA0}"/>
                  </a:ext>
                </a:extLst>
              </p:cNvPr>
              <p:cNvSpPr txBox="1"/>
              <p:nvPr/>
            </p:nvSpPr>
            <p:spPr>
              <a:xfrm>
                <a:off x="4540143" y="836200"/>
                <a:ext cx="234455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chemeClr val="tx1"/>
                    </a:solidFill>
                  </a:rPr>
                  <a:t>10 MW, 1.5 µs, </a:t>
                </a:r>
              </a:p>
              <a:p>
                <a:r>
                  <a:rPr lang="en-GB" b="1" dirty="0">
                    <a:solidFill>
                      <a:schemeClr val="tx1"/>
                    </a:solidFill>
                  </a:rPr>
                  <a:t>1 kHz</a:t>
                </a:r>
              </a:p>
            </p:txBody>
          </p:sp>
          <p:cxnSp>
            <p:nvCxnSpPr>
              <p:cNvPr id="18" name="Connettore diritto 344">
                <a:extLst>
                  <a:ext uri="{FF2B5EF4-FFF2-40B4-BE49-F238E27FC236}">
                    <a16:creationId xmlns:a16="http://schemas.microsoft.com/office/drawing/2014/main" id="{1681B42C-7376-44FC-BD7B-D3917CAB494B}"/>
                  </a:ext>
                </a:extLst>
              </p:cNvPr>
              <p:cNvCxnSpPr/>
              <p:nvPr/>
            </p:nvCxnSpPr>
            <p:spPr bwMode="auto">
              <a:xfrm>
                <a:off x="5270122" y="2795497"/>
                <a:ext cx="297336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Connettore 1 7">
                <a:extLst>
                  <a:ext uri="{FF2B5EF4-FFF2-40B4-BE49-F238E27FC236}">
                    <a16:creationId xmlns:a16="http://schemas.microsoft.com/office/drawing/2014/main" id="{95839E7D-B26D-45FB-8506-D54AF43C4051}"/>
                  </a:ext>
                </a:extLst>
              </p:cNvPr>
              <p:cNvCxnSpPr/>
              <p:nvPr/>
            </p:nvCxnSpPr>
            <p:spPr bwMode="auto">
              <a:xfrm>
                <a:off x="5698905" y="3847821"/>
                <a:ext cx="2520003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1" name="Rettangolo 114">
                <a:extLst>
                  <a:ext uri="{FF2B5EF4-FFF2-40B4-BE49-F238E27FC236}">
                    <a16:creationId xmlns:a16="http://schemas.microsoft.com/office/drawing/2014/main" id="{0BC39E34-5FCD-4F75-93A0-0DA848E9620B}"/>
                  </a:ext>
                </a:extLst>
              </p:cNvPr>
              <p:cNvSpPr/>
              <p:nvPr/>
            </p:nvSpPr>
            <p:spPr bwMode="auto">
              <a:xfrm>
                <a:off x="6422446" y="3773632"/>
                <a:ext cx="504001" cy="151201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Rettangolo 137">
                <a:extLst>
                  <a:ext uri="{FF2B5EF4-FFF2-40B4-BE49-F238E27FC236}">
                    <a16:creationId xmlns:a16="http://schemas.microsoft.com/office/drawing/2014/main" id="{43FB1B3A-F777-4233-86FC-F38980F3F144}"/>
                  </a:ext>
                </a:extLst>
              </p:cNvPr>
              <p:cNvSpPr/>
              <p:nvPr/>
            </p:nvSpPr>
            <p:spPr bwMode="auto">
              <a:xfrm>
                <a:off x="7001399" y="3773632"/>
                <a:ext cx="504001" cy="151201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3" name="Rettangolo 141">
                <a:extLst>
                  <a:ext uri="{FF2B5EF4-FFF2-40B4-BE49-F238E27FC236}">
                    <a16:creationId xmlns:a16="http://schemas.microsoft.com/office/drawing/2014/main" id="{8EBF00E3-DF10-48E2-8203-A7E9DEAC65F0}"/>
                  </a:ext>
                </a:extLst>
              </p:cNvPr>
              <p:cNvSpPr/>
              <p:nvPr/>
            </p:nvSpPr>
            <p:spPr bwMode="auto">
              <a:xfrm>
                <a:off x="7537225" y="3773632"/>
                <a:ext cx="504001" cy="151201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>
                <a:defPPr>
                  <a:defRPr lang="it-IT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382859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765719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148578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531437" algn="l" rtl="0" fontAlgn="base">
                  <a:spcBef>
                    <a:spcPct val="0"/>
                  </a:spcBef>
                  <a:spcAft>
                    <a:spcPct val="0"/>
                  </a:spcAft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1914296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297156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2680015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062874" algn="l" defTabSz="765719" rtl="0" eaLnBrk="1" latinLnBrk="0" hangingPunct="1">
                  <a:defRPr sz="23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24" name="Connettore 1 18">
                <a:extLst>
                  <a:ext uri="{FF2B5EF4-FFF2-40B4-BE49-F238E27FC236}">
                    <a16:creationId xmlns:a16="http://schemas.microsoft.com/office/drawing/2014/main" id="{773CF775-6606-4EDA-B096-3041F4423C04}"/>
                  </a:ext>
                </a:extLst>
              </p:cNvPr>
              <p:cNvCxnSpPr/>
              <p:nvPr/>
            </p:nvCxnSpPr>
            <p:spPr bwMode="auto">
              <a:xfrm>
                <a:off x="5754353" y="3190597"/>
                <a:ext cx="0" cy="91156"/>
              </a:xfrm>
              <a:prstGeom prst="line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5" name="Connettore 1 160">
                <a:extLst>
                  <a:ext uri="{FF2B5EF4-FFF2-40B4-BE49-F238E27FC236}">
                    <a16:creationId xmlns:a16="http://schemas.microsoft.com/office/drawing/2014/main" id="{3A849AF1-86C6-4324-B912-2A7BF8DBDF90}"/>
                  </a:ext>
                </a:extLst>
              </p:cNvPr>
              <p:cNvCxnSpPr/>
              <p:nvPr/>
            </p:nvCxnSpPr>
            <p:spPr bwMode="auto">
              <a:xfrm>
                <a:off x="5953097" y="3545317"/>
                <a:ext cx="554401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6" name="Connettore 1 161">
                <a:extLst>
                  <a:ext uri="{FF2B5EF4-FFF2-40B4-BE49-F238E27FC236}">
                    <a16:creationId xmlns:a16="http://schemas.microsoft.com/office/drawing/2014/main" id="{81988997-FABF-47CC-AC58-18D2307121CA}"/>
                  </a:ext>
                </a:extLst>
              </p:cNvPr>
              <p:cNvCxnSpPr/>
              <p:nvPr/>
            </p:nvCxnSpPr>
            <p:spPr bwMode="auto">
              <a:xfrm>
                <a:off x="7072514" y="3545317"/>
                <a:ext cx="554401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Connettore 1 163">
                <a:extLst>
                  <a:ext uri="{FF2B5EF4-FFF2-40B4-BE49-F238E27FC236}">
                    <a16:creationId xmlns:a16="http://schemas.microsoft.com/office/drawing/2014/main" id="{B2946924-B9A8-4884-8A5F-FC4957DFF187}"/>
                  </a:ext>
                </a:extLst>
              </p:cNvPr>
              <p:cNvCxnSpPr/>
              <p:nvPr/>
            </p:nvCxnSpPr>
            <p:spPr bwMode="auto">
              <a:xfrm>
                <a:off x="6215713" y="3334443"/>
                <a:ext cx="1159201" cy="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8" name="Triangolo isoscele 21">
                <a:extLst>
                  <a:ext uri="{FF2B5EF4-FFF2-40B4-BE49-F238E27FC236}">
                    <a16:creationId xmlns:a16="http://schemas.microsoft.com/office/drawing/2014/main" id="{B05E1D12-596C-45CD-9275-AC6FB74B6FCB}"/>
                  </a:ext>
                </a:extLst>
              </p:cNvPr>
              <p:cNvSpPr/>
              <p:nvPr/>
            </p:nvSpPr>
            <p:spPr bwMode="auto">
              <a:xfrm rot="16200000">
                <a:off x="5589113" y="1519722"/>
                <a:ext cx="721169" cy="510746"/>
              </a:xfrm>
              <a:prstGeom prst="triangle">
                <a:avLst/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orthographicFront">
                  <a:rot lat="0" lon="0" rev="10799999"/>
                </a:camera>
                <a:lightRig rig="threePt" dir="t"/>
              </a:scene3d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29" name="Connettore 1 24">
                <a:extLst>
                  <a:ext uri="{FF2B5EF4-FFF2-40B4-BE49-F238E27FC236}">
                    <a16:creationId xmlns:a16="http://schemas.microsoft.com/office/drawing/2014/main" id="{FC843B43-5E4F-40BB-9EB0-AA38935208FE}"/>
                  </a:ext>
                </a:extLst>
              </p:cNvPr>
              <p:cNvCxnSpPr/>
              <p:nvPr/>
            </p:nvCxnSpPr>
            <p:spPr bwMode="auto">
              <a:xfrm>
                <a:off x="6787921" y="2445677"/>
                <a:ext cx="0" cy="378002"/>
              </a:xfrm>
              <a:prstGeom prst="line">
                <a:avLst/>
              </a:prstGeom>
              <a:noFill/>
              <a:ln w="53975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0" name="Rettangolo 168">
                <a:extLst>
                  <a:ext uri="{FF2B5EF4-FFF2-40B4-BE49-F238E27FC236}">
                    <a16:creationId xmlns:a16="http://schemas.microsoft.com/office/drawing/2014/main" id="{5940BAC0-2F27-49D6-8D96-375B3FAD3661}"/>
                  </a:ext>
                </a:extLst>
              </p:cNvPr>
              <p:cNvSpPr/>
              <p:nvPr/>
            </p:nvSpPr>
            <p:spPr bwMode="auto">
              <a:xfrm>
                <a:off x="6661921" y="3121899"/>
                <a:ext cx="252000" cy="151201"/>
              </a:xfrm>
              <a:prstGeom prst="rect">
                <a:avLst/>
              </a:prstGeom>
              <a:solidFill>
                <a:srgbClr val="7030A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Ovale 19">
                <a:extLst>
                  <a:ext uri="{FF2B5EF4-FFF2-40B4-BE49-F238E27FC236}">
                    <a16:creationId xmlns:a16="http://schemas.microsoft.com/office/drawing/2014/main" id="{CEB94251-D230-4C1F-B180-29A871EC16B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74521" y="2222863"/>
                <a:ext cx="226800" cy="226801"/>
              </a:xfrm>
              <a:prstGeom prst="ellipse">
                <a:avLst/>
              </a:prstGeom>
              <a:solidFill>
                <a:srgbClr val="FF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2" name="Ovale 138">
                <a:extLst>
                  <a:ext uri="{FF2B5EF4-FFF2-40B4-BE49-F238E27FC236}">
                    <a16:creationId xmlns:a16="http://schemas.microsoft.com/office/drawing/2014/main" id="{95FD7878-54E2-4332-ACF6-A616662563E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673287" y="2803274"/>
                <a:ext cx="226800" cy="226801"/>
              </a:xfrm>
              <a:prstGeom prst="ellipse">
                <a:avLst/>
              </a:prstGeom>
              <a:solidFill>
                <a:srgbClr val="FF33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33" name="Connettore 1 24">
                <a:extLst>
                  <a:ext uri="{FF2B5EF4-FFF2-40B4-BE49-F238E27FC236}">
                    <a16:creationId xmlns:a16="http://schemas.microsoft.com/office/drawing/2014/main" id="{45AEC563-0CED-4C8B-8252-2D559B6BFF19}"/>
                  </a:ext>
                </a:extLst>
              </p:cNvPr>
              <p:cNvCxnSpPr/>
              <p:nvPr/>
            </p:nvCxnSpPr>
            <p:spPr bwMode="auto">
              <a:xfrm>
                <a:off x="6787921" y="1775093"/>
                <a:ext cx="0" cy="439665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4" name="Connettore 1 24">
                <a:extLst>
                  <a:ext uri="{FF2B5EF4-FFF2-40B4-BE49-F238E27FC236}">
                    <a16:creationId xmlns:a16="http://schemas.microsoft.com/office/drawing/2014/main" id="{84F4BFB1-4D0D-40E7-B0D4-C5AC0BB9C91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6787921" y="3256241"/>
                <a:ext cx="0" cy="75600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5" name="Connettore 1 24">
                <a:extLst>
                  <a:ext uri="{FF2B5EF4-FFF2-40B4-BE49-F238E27FC236}">
                    <a16:creationId xmlns:a16="http://schemas.microsoft.com/office/drawing/2014/main" id="{32FC42CD-8D83-417C-8DD9-F222F61A1B72}"/>
                  </a:ext>
                </a:extLst>
              </p:cNvPr>
              <p:cNvCxnSpPr/>
              <p:nvPr/>
            </p:nvCxnSpPr>
            <p:spPr bwMode="auto">
              <a:xfrm>
                <a:off x="6787921" y="3031058"/>
                <a:ext cx="0" cy="100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6" name="Rettangolo 169">
                <a:extLst>
                  <a:ext uri="{FF2B5EF4-FFF2-40B4-BE49-F238E27FC236}">
                    <a16:creationId xmlns:a16="http://schemas.microsoft.com/office/drawing/2014/main" id="{DCFAF351-E5EB-455F-AFC0-DE13CD199AA9}"/>
                  </a:ext>
                </a:extLst>
              </p:cNvPr>
              <p:cNvSpPr/>
              <p:nvPr/>
            </p:nvSpPr>
            <p:spPr bwMode="auto">
              <a:xfrm>
                <a:off x="5876901" y="3773632"/>
                <a:ext cx="504001" cy="151201"/>
              </a:xfrm>
              <a:prstGeom prst="rect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4176713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37" name="Connettore 1 24">
                <a:extLst>
                  <a:ext uri="{FF2B5EF4-FFF2-40B4-BE49-F238E27FC236}">
                    <a16:creationId xmlns:a16="http://schemas.microsoft.com/office/drawing/2014/main" id="{3BC2B8B1-DC46-4BE7-92C0-7879E663867F}"/>
                  </a:ext>
                </a:extLst>
              </p:cNvPr>
              <p:cNvCxnSpPr/>
              <p:nvPr/>
            </p:nvCxnSpPr>
            <p:spPr bwMode="auto">
              <a:xfrm>
                <a:off x="6230297" y="3334288"/>
                <a:ext cx="0" cy="2016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8" name="Connettore 1 24">
                <a:extLst>
                  <a:ext uri="{FF2B5EF4-FFF2-40B4-BE49-F238E27FC236}">
                    <a16:creationId xmlns:a16="http://schemas.microsoft.com/office/drawing/2014/main" id="{591645E0-2F1F-4074-8EEA-8DDD1DC7319D}"/>
                  </a:ext>
                </a:extLst>
              </p:cNvPr>
              <p:cNvCxnSpPr/>
              <p:nvPr/>
            </p:nvCxnSpPr>
            <p:spPr bwMode="auto">
              <a:xfrm>
                <a:off x="7356453" y="3334288"/>
                <a:ext cx="0" cy="2016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39" name="Connettore 1 24">
                <a:extLst>
                  <a:ext uri="{FF2B5EF4-FFF2-40B4-BE49-F238E27FC236}">
                    <a16:creationId xmlns:a16="http://schemas.microsoft.com/office/drawing/2014/main" id="{571AE8A4-6BD1-459D-B191-9774DCA355CF}"/>
                  </a:ext>
                </a:extLst>
              </p:cNvPr>
              <p:cNvCxnSpPr/>
              <p:nvPr/>
            </p:nvCxnSpPr>
            <p:spPr bwMode="auto">
              <a:xfrm>
                <a:off x="5970983" y="3546934"/>
                <a:ext cx="0" cy="226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0" name="Connettore 1 24">
                <a:extLst>
                  <a:ext uri="{FF2B5EF4-FFF2-40B4-BE49-F238E27FC236}">
                    <a16:creationId xmlns:a16="http://schemas.microsoft.com/office/drawing/2014/main" id="{CAF18BB8-830C-4B52-AD6E-780B500219C3}"/>
                  </a:ext>
                </a:extLst>
              </p:cNvPr>
              <p:cNvCxnSpPr/>
              <p:nvPr/>
            </p:nvCxnSpPr>
            <p:spPr bwMode="auto">
              <a:xfrm>
                <a:off x="6500183" y="3546934"/>
                <a:ext cx="0" cy="226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1" name="Connettore 1 50">
                <a:extLst>
                  <a:ext uri="{FF2B5EF4-FFF2-40B4-BE49-F238E27FC236}">
                    <a16:creationId xmlns:a16="http://schemas.microsoft.com/office/drawing/2014/main" id="{9B9AD189-B505-4B81-A33E-CA8F781B32BA}"/>
                  </a:ext>
                </a:extLst>
              </p:cNvPr>
              <p:cNvCxnSpPr/>
              <p:nvPr/>
            </p:nvCxnSpPr>
            <p:spPr bwMode="auto">
              <a:xfrm>
                <a:off x="7079784" y="3546934"/>
                <a:ext cx="0" cy="226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Connettore 1 24">
                <a:extLst>
                  <a:ext uri="{FF2B5EF4-FFF2-40B4-BE49-F238E27FC236}">
                    <a16:creationId xmlns:a16="http://schemas.microsoft.com/office/drawing/2014/main" id="{9F205B57-D221-42FA-8632-C1AE2862B147}"/>
                  </a:ext>
                </a:extLst>
              </p:cNvPr>
              <p:cNvCxnSpPr/>
              <p:nvPr/>
            </p:nvCxnSpPr>
            <p:spPr bwMode="auto">
              <a:xfrm>
                <a:off x="7612821" y="3546934"/>
                <a:ext cx="0" cy="226801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190CE729-9B0A-4E10-B5FF-A0DED95F0874}"/>
                  </a:ext>
                </a:extLst>
              </p:cNvPr>
              <p:cNvSpPr txBox="1"/>
              <p:nvPr/>
            </p:nvSpPr>
            <p:spPr>
              <a:xfrm>
                <a:off x="6069049" y="3047205"/>
                <a:ext cx="378374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400" dirty="0">
                    <a:solidFill>
                      <a:srgbClr val="7030A0"/>
                    </a:solidFill>
                  </a:rPr>
                  <a:t>SLED</a:t>
                </a:r>
              </a:p>
            </p:txBody>
          </p:sp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EB69A359-8DE5-4889-A435-8B1F076AFB83}"/>
                  </a:ext>
                </a:extLst>
              </p:cNvPr>
              <p:cNvSpPr txBox="1"/>
              <p:nvPr/>
            </p:nvSpPr>
            <p:spPr>
              <a:xfrm>
                <a:off x="5220708" y="2184022"/>
                <a:ext cx="1109895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400" dirty="0">
                    <a:solidFill>
                      <a:srgbClr val="FF3300"/>
                    </a:solidFill>
                  </a:rPr>
                  <a:t>MODE CONVERTER</a:t>
                </a:r>
              </a:p>
            </p:txBody>
          </p:sp>
          <p:sp>
            <p:nvSpPr>
              <p:cNvPr id="45" name="CasellaDiTesto 374">
                <a:extLst>
                  <a:ext uri="{FF2B5EF4-FFF2-40B4-BE49-F238E27FC236}">
                    <a16:creationId xmlns:a16="http://schemas.microsoft.com/office/drawing/2014/main" id="{67EA159F-86A9-42F3-A1FE-C46BAED966D0}"/>
                  </a:ext>
                </a:extLst>
              </p:cNvPr>
              <p:cNvSpPr txBox="1"/>
              <p:nvPr/>
            </p:nvSpPr>
            <p:spPr>
              <a:xfrm>
                <a:off x="6775678" y="2763843"/>
                <a:ext cx="1781438" cy="307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dirty="0">
                    <a:solidFill>
                      <a:srgbClr val="FF3300"/>
                    </a:solidFill>
                  </a:rPr>
                  <a:t>MODE  CONVERTER</a:t>
                </a:r>
              </a:p>
            </p:txBody>
          </p:sp>
          <p:sp>
            <p:nvSpPr>
              <p:cNvPr id="46" name="CasellaDiTesto 29">
                <a:extLst>
                  <a:ext uri="{FF2B5EF4-FFF2-40B4-BE49-F238E27FC236}">
                    <a16:creationId xmlns:a16="http://schemas.microsoft.com/office/drawing/2014/main" id="{AFC202B5-E5DC-4D76-A036-AFAA67F29CF2}"/>
                  </a:ext>
                </a:extLst>
              </p:cNvPr>
              <p:cNvSpPr txBox="1"/>
              <p:nvPr/>
            </p:nvSpPr>
            <p:spPr>
              <a:xfrm>
                <a:off x="5079206" y="2497403"/>
                <a:ext cx="1302673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it-IT" sz="1400" dirty="0">
                    <a:solidFill>
                      <a:srgbClr val="00B050"/>
                    </a:solidFill>
                  </a:rPr>
                  <a:t>CIRCULAR WAVEGUIDE</a:t>
                </a:r>
              </a:p>
            </p:txBody>
          </p:sp>
          <p:sp>
            <p:nvSpPr>
              <p:cNvPr id="47" name="CasellaDiTesto 16">
                <a:extLst>
                  <a:ext uri="{FF2B5EF4-FFF2-40B4-BE49-F238E27FC236}">
                    <a16:creationId xmlns:a16="http://schemas.microsoft.com/office/drawing/2014/main" id="{6374A959-5ACD-4FA9-85A4-97653CEB9492}"/>
                  </a:ext>
                </a:extLst>
              </p:cNvPr>
              <p:cNvSpPr txBox="1"/>
              <p:nvPr/>
            </p:nvSpPr>
            <p:spPr>
              <a:xfrm>
                <a:off x="6856664" y="2152123"/>
                <a:ext cx="1722265" cy="307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dirty="0"/>
                  <a:t>MODULATOR HALL</a:t>
                </a:r>
                <a:endParaRPr lang="en-US" sz="1400" dirty="0"/>
              </a:p>
            </p:txBody>
          </p:sp>
          <p:sp>
            <p:nvSpPr>
              <p:cNvPr id="48" name="CasellaDiTesto 375">
                <a:extLst>
                  <a:ext uri="{FF2B5EF4-FFF2-40B4-BE49-F238E27FC236}">
                    <a16:creationId xmlns:a16="http://schemas.microsoft.com/office/drawing/2014/main" id="{9BFEA17C-07C6-4DA4-B4D5-CEFE934E3667}"/>
                  </a:ext>
                </a:extLst>
              </p:cNvPr>
              <p:cNvSpPr txBox="1"/>
              <p:nvPr/>
            </p:nvSpPr>
            <p:spPr>
              <a:xfrm>
                <a:off x="7474225" y="3200438"/>
                <a:ext cx="1159136" cy="307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dirty="0"/>
                  <a:t>LINAC HALL</a:t>
                </a:r>
                <a:endParaRPr lang="en-US" sz="1400" dirty="0"/>
              </a:p>
            </p:txBody>
          </p:sp>
          <p:cxnSp>
            <p:nvCxnSpPr>
              <p:cNvPr id="49" name="Connettore diritto 344">
                <a:extLst>
                  <a:ext uri="{FF2B5EF4-FFF2-40B4-BE49-F238E27FC236}">
                    <a16:creationId xmlns:a16="http://schemas.microsoft.com/office/drawing/2014/main" id="{AE253A01-14B4-4E78-B38B-D64229029DB9}"/>
                  </a:ext>
                </a:extLst>
              </p:cNvPr>
              <p:cNvCxnSpPr/>
              <p:nvPr/>
            </p:nvCxnSpPr>
            <p:spPr bwMode="auto">
              <a:xfrm>
                <a:off x="5270122" y="2455589"/>
                <a:ext cx="2973361" cy="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0" name="Connettore 1 24">
                <a:extLst>
                  <a:ext uri="{FF2B5EF4-FFF2-40B4-BE49-F238E27FC236}">
                    <a16:creationId xmlns:a16="http://schemas.microsoft.com/office/drawing/2014/main" id="{14DCC1C9-F0A7-4188-A9AF-98CA6DE2AF63}"/>
                  </a:ext>
                </a:extLst>
              </p:cNvPr>
              <p:cNvCxnSpPr/>
              <p:nvPr/>
            </p:nvCxnSpPr>
            <p:spPr bwMode="auto">
              <a:xfrm flipH="1">
                <a:off x="6190258" y="1772955"/>
                <a:ext cx="594373" cy="3128"/>
              </a:xfrm>
              <a:prstGeom prst="line">
                <a:avLst/>
              </a:prstGeom>
              <a:noFill/>
              <a:ln w="539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0" name="CasellaDiTesto 25">
              <a:extLst>
                <a:ext uri="{FF2B5EF4-FFF2-40B4-BE49-F238E27FC236}">
                  <a16:creationId xmlns:a16="http://schemas.microsoft.com/office/drawing/2014/main" id="{13F91607-D01E-4EC0-8E3B-E14A0E6096CB}"/>
                </a:ext>
              </a:extLst>
            </p:cNvPr>
            <p:cNvSpPr txBox="1"/>
            <p:nvPr/>
          </p:nvSpPr>
          <p:spPr>
            <a:xfrm>
              <a:off x="7979683" y="2225931"/>
              <a:ext cx="1513344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solidFill>
                    <a:srgbClr val="002060"/>
                  </a:solidFill>
                </a:rPr>
                <a:t>CPI VKX-8311A</a:t>
              </a:r>
            </a:p>
          </p:txBody>
        </p:sp>
        <p:sp>
          <p:nvSpPr>
            <p:cNvPr id="11" name="CasellaDiTesto 25">
              <a:extLst>
                <a:ext uri="{FF2B5EF4-FFF2-40B4-BE49-F238E27FC236}">
                  <a16:creationId xmlns:a16="http://schemas.microsoft.com/office/drawing/2014/main" id="{1E68FF1A-DE56-4F85-86CF-501D719CC64E}"/>
                </a:ext>
              </a:extLst>
            </p:cNvPr>
            <p:cNvSpPr txBox="1"/>
            <p:nvPr/>
          </p:nvSpPr>
          <p:spPr>
            <a:xfrm>
              <a:off x="5916455" y="1938820"/>
              <a:ext cx="19672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i="1" dirty="0">
                  <a:solidFill>
                    <a:srgbClr val="008000"/>
                  </a:solidFill>
                </a:rPr>
                <a:t>RF switch 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1FAE60D5-9F62-42BD-9276-6095AC66CAC5}"/>
                </a:ext>
              </a:extLst>
            </p:cNvPr>
            <p:cNvSpPr txBox="1"/>
            <p:nvPr/>
          </p:nvSpPr>
          <p:spPr>
            <a:xfrm>
              <a:off x="7000438" y="1486600"/>
              <a:ext cx="225959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b="1" dirty="0">
                  <a:solidFill>
                    <a:schemeClr val="tx1"/>
                  </a:solidFill>
                </a:rPr>
                <a:t>50 MW, 1.5 µs,</a:t>
              </a:r>
            </a:p>
            <a:p>
              <a:pPr algn="r"/>
              <a:r>
                <a:rPr lang="en-GB" b="1" dirty="0">
                  <a:solidFill>
                    <a:schemeClr val="tx1"/>
                  </a:solidFill>
                </a:rPr>
                <a:t>100 Hz</a:t>
              </a:r>
            </a:p>
          </p:txBody>
        </p:sp>
        <p:cxnSp>
          <p:nvCxnSpPr>
            <p:cNvPr id="13" name="Connettore 1 24">
              <a:extLst>
                <a:ext uri="{FF2B5EF4-FFF2-40B4-BE49-F238E27FC236}">
                  <a16:creationId xmlns:a16="http://schemas.microsoft.com/office/drawing/2014/main" id="{27C6A252-0BF8-4236-8AF5-D83766A17E5C}"/>
                </a:ext>
              </a:extLst>
            </p:cNvPr>
            <p:cNvCxnSpPr/>
            <p:nvPr/>
          </p:nvCxnSpPr>
          <p:spPr bwMode="auto">
            <a:xfrm flipH="1">
              <a:off x="6942852" y="2379032"/>
              <a:ext cx="594373" cy="3128"/>
            </a:xfrm>
            <a:prstGeom prst="line">
              <a:avLst/>
            </a:prstGeom>
            <a:noFill/>
            <a:ln w="539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E43581C8-30D0-4A20-9106-3080CA33046F}"/>
                </a:ext>
              </a:extLst>
            </p:cNvPr>
            <p:cNvSpPr/>
            <p:nvPr/>
          </p:nvSpPr>
          <p:spPr>
            <a:xfrm>
              <a:off x="6518631" y="2283289"/>
              <a:ext cx="630661" cy="20659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CasellaDiTesto 14">
              <a:extLst>
                <a:ext uri="{FF2B5EF4-FFF2-40B4-BE49-F238E27FC236}">
                  <a16:creationId xmlns:a16="http://schemas.microsoft.com/office/drawing/2014/main" id="{E2C73AB9-C977-41CD-AB77-807627A667D7}"/>
                </a:ext>
              </a:extLst>
            </p:cNvPr>
            <p:cNvSpPr txBox="1"/>
            <p:nvPr/>
          </p:nvSpPr>
          <p:spPr>
            <a:xfrm>
              <a:off x="5823510" y="4595103"/>
              <a:ext cx="2153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/>
                <a:t>X-Band (11.994 GHz)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5440944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93A740-4A63-4C99-8484-2AC44634A79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B683E9-A1BF-4ADC-98AB-CB82CDA7683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0BDFFCC9-199D-4044-8549-C3DFD4BC91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</TotalTime>
  <Words>658</Words>
  <Application>Microsoft Office PowerPoint</Application>
  <PresentationFormat>Custom</PresentationFormat>
  <Paragraphs>174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Symbol</vt:lpstr>
      <vt:lpstr>Times New Roman</vt:lpstr>
      <vt:lpstr>Wingdings</vt:lpstr>
      <vt:lpstr>CompactLight_Template Slides ENG</vt:lpstr>
      <vt:lpstr>RF module update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Marco Diomede</cp:lastModifiedBy>
  <cp:revision>1</cp:revision>
  <cp:lastPrinted>2015-12-09T13:35:49Z</cp:lastPrinted>
  <dcterms:created xsi:type="dcterms:W3CDTF">2015-12-09T11:23:36Z</dcterms:created>
  <dcterms:modified xsi:type="dcterms:W3CDTF">2020-06-18T08:39:40Z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