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76" r:id="rId2"/>
  </p:sldMasterIdLst>
  <p:notesMasterIdLst>
    <p:notesMasterId r:id="rId9"/>
  </p:notesMasterIdLst>
  <p:sldIdLst>
    <p:sldId id="433" r:id="rId3"/>
    <p:sldId id="452" r:id="rId4"/>
    <p:sldId id="450" r:id="rId5"/>
    <p:sldId id="451" r:id="rId6"/>
    <p:sldId id="453" r:id="rId7"/>
    <p:sldId id="449" r:id="rId8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6666FF"/>
    <a:srgbClr val="0066FF"/>
    <a:srgbClr val="0033CC"/>
    <a:srgbClr val="339966"/>
    <a:srgbClr val="009999"/>
    <a:srgbClr val="008080"/>
    <a:srgbClr val="FFFFCC"/>
    <a:srgbClr val="33CC33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65A046-D643-48B9-BE45-38B551ABE6C8}" v="50" dt="2020-06-18T11:51:02.0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/>
    <p:restoredTop sz="96296" autoAdjust="0"/>
  </p:normalViewPr>
  <p:slideViewPr>
    <p:cSldViewPr>
      <p:cViewPr varScale="1">
        <p:scale>
          <a:sx n="122" d="100"/>
          <a:sy n="122" d="100"/>
        </p:scale>
        <p:origin x="1912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 " userId="6d5d672c0f600d57" providerId="LiveId" clId="{CE65A046-D643-48B9-BE45-38B551ABE6C8}"/>
    <pc:docChg chg="undo redo custSel addSld modSld sldOrd">
      <pc:chgData name=" " userId="6d5d672c0f600d57" providerId="LiveId" clId="{CE65A046-D643-48B9-BE45-38B551ABE6C8}" dt="2020-06-18T11:58:33.201" v="2729" actId="20577"/>
      <pc:docMkLst>
        <pc:docMk/>
      </pc:docMkLst>
      <pc:sldChg chg="addSp delSp modSp add ord">
        <pc:chgData name=" " userId="6d5d672c0f600d57" providerId="LiveId" clId="{CE65A046-D643-48B9-BE45-38B551ABE6C8}" dt="2020-06-18T11:58:33.201" v="2729" actId="20577"/>
        <pc:sldMkLst>
          <pc:docMk/>
          <pc:sldMk cId="4068066189" sldId="449"/>
        </pc:sldMkLst>
        <pc:spChg chg="add mod">
          <ac:chgData name=" " userId="6d5d672c0f600d57" providerId="LiveId" clId="{CE65A046-D643-48B9-BE45-38B551ABE6C8}" dt="2020-06-18T11:54:45.895" v="2715" actId="20577"/>
          <ac:spMkLst>
            <pc:docMk/>
            <pc:sldMk cId="4068066189" sldId="449"/>
            <ac:spMk id="2" creationId="{30953E1D-6D7C-4D59-8DDA-F581FEA71827}"/>
          </ac:spMkLst>
        </pc:spChg>
        <pc:spChg chg="add del mod">
          <ac:chgData name=" " userId="6d5d672c0f600d57" providerId="LiveId" clId="{CE65A046-D643-48B9-BE45-38B551ABE6C8}" dt="2020-06-18T11:49:31.930" v="2600"/>
          <ac:spMkLst>
            <pc:docMk/>
            <pc:sldMk cId="4068066189" sldId="449"/>
            <ac:spMk id="3" creationId="{2559B071-E22B-445E-987C-3A121690109B}"/>
          </ac:spMkLst>
        </pc:spChg>
        <pc:spChg chg="mod">
          <ac:chgData name=" " userId="6d5d672c0f600d57" providerId="LiveId" clId="{CE65A046-D643-48B9-BE45-38B551ABE6C8}" dt="2020-06-18T11:58:33.201" v="2729" actId="20577"/>
          <ac:spMkLst>
            <pc:docMk/>
            <pc:sldMk cId="4068066189" sldId="449"/>
            <ac:spMk id="4" creationId="{781413EA-7A3C-4B02-BCDD-A9AC4EE063B3}"/>
          </ac:spMkLst>
        </pc:spChg>
        <pc:spChg chg="add mod">
          <ac:chgData name=" " userId="6d5d672c0f600d57" providerId="LiveId" clId="{CE65A046-D643-48B9-BE45-38B551ABE6C8}" dt="2020-06-18T11:54:03.454" v="2708" actId="20577"/>
          <ac:spMkLst>
            <pc:docMk/>
            <pc:sldMk cId="4068066189" sldId="449"/>
            <ac:spMk id="5" creationId="{368CC977-3685-426B-A573-5DC8516CA6BC}"/>
          </ac:spMkLst>
        </pc:spChg>
        <pc:spChg chg="del">
          <ac:chgData name=" " userId="6d5d672c0f600d57" providerId="LiveId" clId="{CE65A046-D643-48B9-BE45-38B551ABE6C8}" dt="2020-06-18T08:06:48.142" v="46" actId="478"/>
          <ac:spMkLst>
            <pc:docMk/>
            <pc:sldMk cId="4068066189" sldId="449"/>
            <ac:spMk id="6" creationId="{46806A52-B2FD-4705-B203-05642EB4B428}"/>
          </ac:spMkLst>
        </pc:spChg>
      </pc:sldChg>
      <pc:sldChg chg="addSp delSp modSp add">
        <pc:chgData name=" " userId="6d5d672c0f600d57" providerId="LiveId" clId="{CE65A046-D643-48B9-BE45-38B551ABE6C8}" dt="2020-06-18T11:58:09.859" v="2720" actId="20577"/>
        <pc:sldMkLst>
          <pc:docMk/>
          <pc:sldMk cId="1067281586" sldId="450"/>
        </pc:sldMkLst>
        <pc:spChg chg="add del">
          <ac:chgData name=" " userId="6d5d672c0f600d57" providerId="LiveId" clId="{CE65A046-D643-48B9-BE45-38B551ABE6C8}" dt="2020-06-18T08:11:01.481" v="53" actId="478"/>
          <ac:spMkLst>
            <pc:docMk/>
            <pc:sldMk cId="1067281586" sldId="450"/>
            <ac:spMk id="2" creationId="{02997580-276E-4BD7-9600-13D2BF0C69FC}"/>
          </ac:spMkLst>
        </pc:spChg>
        <pc:spChg chg="add mod">
          <ac:chgData name=" " userId="6d5d672c0f600d57" providerId="LiveId" clId="{CE65A046-D643-48B9-BE45-38B551ABE6C8}" dt="2020-06-18T09:10:11.315" v="972" actId="1076"/>
          <ac:spMkLst>
            <pc:docMk/>
            <pc:sldMk cId="1067281586" sldId="450"/>
            <ac:spMk id="3" creationId="{623304A4-CF26-4E25-96D9-4356244E36F4}"/>
          </ac:spMkLst>
        </pc:spChg>
        <pc:spChg chg="mod">
          <ac:chgData name=" " userId="6d5d672c0f600d57" providerId="LiveId" clId="{CE65A046-D643-48B9-BE45-38B551ABE6C8}" dt="2020-06-18T11:58:09.859" v="2720" actId="20577"/>
          <ac:spMkLst>
            <pc:docMk/>
            <pc:sldMk cId="1067281586" sldId="450"/>
            <ac:spMk id="4" creationId="{781413EA-7A3C-4B02-BCDD-A9AC4EE063B3}"/>
          </ac:spMkLst>
        </pc:spChg>
        <pc:spChg chg="add mod">
          <ac:chgData name=" " userId="6d5d672c0f600d57" providerId="LiveId" clId="{CE65A046-D643-48B9-BE45-38B551ABE6C8}" dt="2020-06-18T11:38:42.394" v="2381" actId="20577"/>
          <ac:spMkLst>
            <pc:docMk/>
            <pc:sldMk cId="1067281586" sldId="450"/>
            <ac:spMk id="5" creationId="{1849880E-46BC-4410-8225-948F839CAE57}"/>
          </ac:spMkLst>
        </pc:spChg>
      </pc:sldChg>
      <pc:sldChg chg="addSp delSp modSp add">
        <pc:chgData name=" " userId="6d5d672c0f600d57" providerId="LiveId" clId="{CE65A046-D643-48B9-BE45-38B551ABE6C8}" dt="2020-06-18T11:58:15.098" v="2724" actId="20577"/>
        <pc:sldMkLst>
          <pc:docMk/>
          <pc:sldMk cId="2059988259" sldId="451"/>
        </pc:sldMkLst>
        <pc:spChg chg="del mod">
          <ac:chgData name=" " userId="6d5d672c0f600d57" providerId="LiveId" clId="{CE65A046-D643-48B9-BE45-38B551ABE6C8}" dt="2020-06-18T09:53:37.402" v="1204" actId="478"/>
          <ac:spMkLst>
            <pc:docMk/>
            <pc:sldMk cId="2059988259" sldId="451"/>
            <ac:spMk id="3" creationId="{623304A4-CF26-4E25-96D9-4356244E36F4}"/>
          </ac:spMkLst>
        </pc:spChg>
        <pc:spChg chg="mod">
          <ac:chgData name=" " userId="6d5d672c0f600d57" providerId="LiveId" clId="{CE65A046-D643-48B9-BE45-38B551ABE6C8}" dt="2020-06-18T11:58:15.098" v="2724" actId="20577"/>
          <ac:spMkLst>
            <pc:docMk/>
            <pc:sldMk cId="2059988259" sldId="451"/>
            <ac:spMk id="4" creationId="{781413EA-7A3C-4B02-BCDD-A9AC4EE063B3}"/>
          </ac:spMkLst>
        </pc:spChg>
        <pc:spChg chg="add del mod">
          <ac:chgData name=" " userId="6d5d672c0f600d57" providerId="LiveId" clId="{CE65A046-D643-48B9-BE45-38B551ABE6C8}" dt="2020-06-18T11:51:42.582" v="2653" actId="1076"/>
          <ac:spMkLst>
            <pc:docMk/>
            <pc:sldMk cId="2059988259" sldId="451"/>
            <ac:spMk id="5" creationId="{1849880E-46BC-4410-8225-948F839CAE57}"/>
          </ac:spMkLst>
        </pc:spChg>
      </pc:sldChg>
      <pc:sldChg chg="addSp modSp add">
        <pc:chgData name=" " userId="6d5d672c0f600d57" providerId="LiveId" clId="{CE65A046-D643-48B9-BE45-38B551ABE6C8}" dt="2020-06-18T11:58:00.365" v="2717" actId="20577"/>
        <pc:sldMkLst>
          <pc:docMk/>
          <pc:sldMk cId="775251844" sldId="452"/>
        </pc:sldMkLst>
        <pc:spChg chg="add mod">
          <ac:chgData name=" " userId="6d5d672c0f600d57" providerId="LiveId" clId="{CE65A046-D643-48B9-BE45-38B551ABE6C8}" dt="2020-06-18T11:53:05.094" v="2665" actId="1076"/>
          <ac:spMkLst>
            <pc:docMk/>
            <pc:sldMk cId="775251844" sldId="452"/>
            <ac:spMk id="2" creationId="{00D7B416-10CE-4645-910F-D02CF721E0C7}"/>
          </ac:spMkLst>
        </pc:spChg>
        <pc:spChg chg="add mod">
          <ac:chgData name=" " userId="6d5d672c0f600d57" providerId="LiveId" clId="{CE65A046-D643-48B9-BE45-38B551ABE6C8}" dt="2020-06-18T11:37:33.968" v="2368" actId="1076"/>
          <ac:spMkLst>
            <pc:docMk/>
            <pc:sldMk cId="775251844" sldId="452"/>
            <ac:spMk id="3" creationId="{ED7B88B0-0072-4A1D-98C8-CE0FC3C6B80D}"/>
          </ac:spMkLst>
        </pc:spChg>
        <pc:spChg chg="mod">
          <ac:chgData name=" " userId="6d5d672c0f600d57" providerId="LiveId" clId="{CE65A046-D643-48B9-BE45-38B551ABE6C8}" dt="2020-06-18T11:58:00.365" v="2717" actId="20577"/>
          <ac:spMkLst>
            <pc:docMk/>
            <pc:sldMk cId="775251844" sldId="452"/>
            <ac:spMk id="4" creationId="{781413EA-7A3C-4B02-BCDD-A9AC4EE063B3}"/>
          </ac:spMkLst>
        </pc:spChg>
      </pc:sldChg>
      <pc:sldChg chg="addSp delSp modSp add ord">
        <pc:chgData name=" " userId="6d5d672c0f600d57" providerId="LiveId" clId="{CE65A046-D643-48B9-BE45-38B551ABE6C8}" dt="2020-06-18T11:58:22.930" v="2727" actId="20577"/>
        <pc:sldMkLst>
          <pc:docMk/>
          <pc:sldMk cId="97666952" sldId="453"/>
        </pc:sldMkLst>
        <pc:spChg chg="add del mod">
          <ac:chgData name=" " userId="6d5d672c0f600d57" providerId="LiveId" clId="{CE65A046-D643-48B9-BE45-38B551ABE6C8}" dt="2020-06-18T10:14:55.107" v="1508" actId="478"/>
          <ac:spMkLst>
            <pc:docMk/>
            <pc:sldMk cId="97666952" sldId="453"/>
            <ac:spMk id="2" creationId="{BB87AD6B-9F15-45F1-86B9-9215B48F17D3}"/>
          </ac:spMkLst>
        </pc:spChg>
        <pc:spChg chg="add mod">
          <ac:chgData name=" " userId="6d5d672c0f600d57" providerId="LiveId" clId="{CE65A046-D643-48B9-BE45-38B551ABE6C8}" dt="2020-06-18T11:52:37.016" v="2663" actId="20577"/>
          <ac:spMkLst>
            <pc:docMk/>
            <pc:sldMk cId="97666952" sldId="453"/>
            <ac:spMk id="3" creationId="{69313AFC-D7AF-4362-9031-92E8A7E06E2C}"/>
          </ac:spMkLst>
        </pc:spChg>
        <pc:spChg chg="mod">
          <ac:chgData name=" " userId="6d5d672c0f600d57" providerId="LiveId" clId="{CE65A046-D643-48B9-BE45-38B551ABE6C8}" dt="2020-06-18T11:58:22.930" v="2727" actId="20577"/>
          <ac:spMkLst>
            <pc:docMk/>
            <pc:sldMk cId="97666952" sldId="453"/>
            <ac:spMk id="4" creationId="{781413EA-7A3C-4B02-BCDD-A9AC4EE063B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19C798-8E22-4890-9625-743688DCDEE4}" type="datetimeFigureOut">
              <a:rPr lang="it-IT" smtClean="0"/>
              <a:t>19/06/20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8AE72-B401-4663-8F7C-7A424CE7CCE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524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215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595"/>
            <a:ext cx="9144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2944" tIns="41472" rIns="82944" bIns="4147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07526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177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9144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1630" tIns="69548" rIns="81630" bIns="40815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07484" eaLnBrk="1">
              <a:lnSpc>
                <a:spcPct val="93000"/>
              </a:lnSpc>
              <a:buSzPct val="100000"/>
              <a:defRPr/>
            </a:pPr>
            <a:r>
              <a:rPr lang="it-IT" sz="5443" dirty="0" err="1">
                <a:solidFill>
                  <a:srgbClr val="C00000"/>
                </a:solidFill>
              </a:rPr>
              <a:t>Thank</a:t>
            </a:r>
            <a:r>
              <a:rPr lang="it-IT" sz="5443" dirty="0">
                <a:solidFill>
                  <a:srgbClr val="C00000"/>
                </a:solidFill>
              </a:rPr>
              <a:t> </a:t>
            </a:r>
            <a:r>
              <a:rPr lang="it-IT" sz="5443" dirty="0" err="1">
                <a:solidFill>
                  <a:srgbClr val="C00000"/>
                </a:solidFill>
              </a:rPr>
              <a:t>you</a:t>
            </a:r>
            <a:r>
              <a:rPr lang="it-IT" sz="5443" dirty="0">
                <a:solidFill>
                  <a:srgbClr val="C00000"/>
                </a:solidFill>
              </a:rPr>
              <a:t>!</a:t>
            </a:r>
          </a:p>
          <a:p>
            <a:pPr algn="ctr" defTabSz="407484" eaLnBrk="1">
              <a:lnSpc>
                <a:spcPct val="93000"/>
              </a:lnSpc>
              <a:buSzPct val="100000"/>
              <a:defRPr/>
            </a:pPr>
            <a:endParaRPr lang="it-IT" sz="2993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8640" y="5796953"/>
            <a:ext cx="9144000" cy="25994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089" b="1" kern="120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089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218346"/>
            <a:ext cx="9012813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371442" y="1491389"/>
            <a:ext cx="6466432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0" tIns="51263" rIns="81630" bIns="4081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06086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kumimoji="0" lang="en-GB" altLang="it-IT" sz="1633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998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633" b="0" i="0">
                <a:solidFill>
                  <a:schemeClr val="tx1"/>
                </a:solidFill>
              </a:rPr>
              <a:t>www.CompactLight.eu</a:t>
            </a:r>
            <a:endParaRPr lang="it-IT" altLang="it-IT" sz="1633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7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440958" y="1798950"/>
            <a:ext cx="6312445" cy="391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9690929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393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078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1" y="6368596"/>
            <a:ext cx="9144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1" y="583724"/>
            <a:ext cx="9144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5000" dirty="0" err="1">
                <a:solidFill>
                  <a:srgbClr val="C00000"/>
                </a:solidFill>
              </a:rPr>
              <a:t>Thank</a:t>
            </a:r>
            <a:r>
              <a:rPr lang="it-IT" sz="5000" dirty="0">
                <a:solidFill>
                  <a:srgbClr val="C00000"/>
                </a:solidFill>
              </a:rPr>
              <a:t> </a:t>
            </a:r>
            <a:r>
              <a:rPr lang="it-IT" sz="5000" dirty="0" err="1">
                <a:solidFill>
                  <a:srgbClr val="C00000"/>
                </a:solidFill>
              </a:rPr>
              <a:t>you</a:t>
            </a:r>
            <a:r>
              <a:rPr lang="it-IT" sz="50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8639" y="5788426"/>
            <a:ext cx="9144000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 dirty="0" err="1">
                <a:solidFill>
                  <a:srgbClr val="C00000"/>
                </a:solidFill>
                <a:latin typeface="+mj-lt"/>
                <a:ea typeface="ＭＳ Ｐゴシック" pitchFamily="34" charset="-128"/>
                <a:cs typeface="+mn-cs"/>
              </a:rPr>
              <a:t>CompactLight</a:t>
            </a:r>
            <a:r>
              <a:rPr lang="en-US" sz="1200" b="1" kern="1200" dirty="0">
                <a:solidFill>
                  <a:srgbClr val="C00000"/>
                </a:solidFill>
                <a:latin typeface="+mj-lt"/>
                <a:ea typeface="ＭＳ Ｐゴシック" pitchFamily="34" charset="-128"/>
                <a:cs typeface="+mn-cs"/>
              </a:rPr>
              <a:t> is funded by the European Union’s Horizon2020 Research and Innovation program under Grant Agreement No. 777431.</a:t>
            </a:r>
            <a:endParaRPr lang="de-DE" sz="1200" b="1" dirty="0">
              <a:solidFill>
                <a:srgbClr val="C00000"/>
              </a:solidFill>
              <a:latin typeface="+mj-lt"/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1" y="6218346"/>
            <a:ext cx="9012812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371443" y="1491390"/>
            <a:ext cx="6466432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</a:t>
            </a:r>
            <a:r>
              <a:rPr lang="it-IT" altLang="en-US" sz="1800" b="0" i="0" dirty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440958" y="1798951"/>
            <a:ext cx="6312445" cy="391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2925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8825024" y="6601755"/>
            <a:ext cx="19296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391680" y="1846004"/>
            <a:ext cx="5878080" cy="442756"/>
          </a:xfrm>
          <a:prstGeom prst="rect">
            <a:avLst/>
          </a:prstGeom>
        </p:spPr>
        <p:txBody>
          <a:bodyPr/>
          <a:lstStyle>
            <a:lvl1pPr algn="l">
              <a:defRPr sz="2177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518" y="1157162"/>
            <a:ext cx="5878574" cy="653244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3628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91680" y="2354084"/>
            <a:ext cx="8360415" cy="3233387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004380" y="5648295"/>
            <a:ext cx="5747535" cy="391450"/>
          </a:xfrm>
          <a:prstGeom prst="rect">
            <a:avLst/>
          </a:prstGeom>
        </p:spPr>
        <p:txBody>
          <a:bodyPr lIns="36000" rIns="36000"/>
          <a:lstStyle>
            <a:lvl1pPr algn="r">
              <a:defRPr sz="2177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26363" y="6433920"/>
            <a:ext cx="8230004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0" tIns="51263" rIns="81630" bIns="4081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06086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kumimoji="0" lang="en-GB" altLang="it-IT" sz="998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27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998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177" b="0">
                <a:solidFill>
                  <a:srgbClr val="C00000"/>
                </a:solidFill>
              </a:rPr>
              <a:t>XLS						</a:t>
            </a:r>
            <a:r>
              <a:rPr lang="it-IT" altLang="en-US" sz="1270" b="0">
                <a:solidFill>
                  <a:schemeClr val="tx1"/>
                </a:solidFill>
              </a:rPr>
              <a:t>www.CompactLight.eu</a:t>
            </a:r>
            <a:endParaRPr lang="it-IT" altLang="it-IT" sz="127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7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09657195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8817637" y="6573488"/>
            <a:ext cx="192960" cy="208822"/>
          </a:xfrm>
        </p:spPr>
        <p:txBody>
          <a:bodyPr/>
          <a:lstStyle>
            <a:lvl1pPr>
              <a:defRPr sz="1179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22316" y="2514459"/>
            <a:ext cx="7706429" cy="588459"/>
          </a:xfrm>
          <a:prstGeom prst="rect">
            <a:avLst/>
          </a:prstGeom>
        </p:spPr>
        <p:txBody>
          <a:bodyPr/>
          <a:lstStyle>
            <a:lvl1pPr algn="l">
              <a:defRPr sz="3991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21687" y="3192231"/>
            <a:ext cx="6792480" cy="52277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2903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26363" y="6433920"/>
            <a:ext cx="8230004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0" tIns="51263" rIns="81630" bIns="4081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06086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kumimoji="0" lang="en-GB" altLang="it-IT" sz="998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27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998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177" b="0">
                <a:solidFill>
                  <a:srgbClr val="C00000"/>
                </a:solidFill>
              </a:rPr>
              <a:t>XLS						</a:t>
            </a:r>
            <a:r>
              <a:rPr lang="it-IT" altLang="en-US" sz="1270" b="0">
                <a:solidFill>
                  <a:schemeClr val="tx1"/>
                </a:solidFill>
              </a:rPr>
              <a:t>www.CompactLight.eu</a:t>
            </a:r>
            <a:endParaRPr lang="it-IT" altLang="it-IT" sz="127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7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13433172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8817120" y="6591340"/>
            <a:ext cx="194400" cy="208822"/>
          </a:xfrm>
        </p:spPr>
        <p:txBody>
          <a:bodyPr/>
          <a:lstStyle>
            <a:lvl1pPr>
              <a:defRPr sz="1179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48833" y="881350"/>
            <a:ext cx="8246333" cy="535659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361"/>
              </a:spcAft>
              <a:defRPr sz="2540">
                <a:solidFill>
                  <a:srgbClr val="C00000"/>
                </a:solidFill>
              </a:defRPr>
            </a:lvl1pPr>
            <a:lvl2pPr marL="326556" indent="-261245">
              <a:lnSpc>
                <a:spcPct val="100000"/>
              </a:lnSpc>
              <a:spcAft>
                <a:spcPts val="1089"/>
              </a:spcAft>
              <a:buFont typeface="Arial" pitchFamily="34" charset="0"/>
              <a:buChar char="•"/>
              <a:defRPr sz="2177"/>
            </a:lvl2pPr>
            <a:lvl3pPr marL="587801" indent="-261245">
              <a:lnSpc>
                <a:spcPct val="100000"/>
              </a:lnSpc>
              <a:spcAft>
                <a:spcPts val="816"/>
              </a:spcAft>
              <a:buFont typeface="Symbol" pitchFamily="18" charset="2"/>
              <a:buChar char="-"/>
              <a:defRPr sz="1814"/>
            </a:lvl3pPr>
            <a:lvl4pPr marL="849046" indent="-261245">
              <a:lnSpc>
                <a:spcPct val="100000"/>
              </a:lnSpc>
              <a:spcAft>
                <a:spcPts val="544"/>
              </a:spcAft>
              <a:buFont typeface="Wingdings" pitchFamily="2" charset="2"/>
              <a:buChar char="§"/>
              <a:defRPr sz="1633"/>
            </a:lvl4pPr>
            <a:lvl5pPr marL="1110290" indent="-261245">
              <a:lnSpc>
                <a:spcPct val="100000"/>
              </a:lnSpc>
              <a:spcAft>
                <a:spcPts val="544"/>
              </a:spcAft>
              <a:buFont typeface="Wingdings" pitchFamily="2" charset="2"/>
              <a:buChar char="ü"/>
              <a:defRPr sz="1633"/>
            </a:lvl5pPr>
          </a:lstStyle>
          <a:p>
            <a:pPr lvl="0"/>
            <a:r>
              <a:rPr lang="en-US"/>
              <a:t>Click to add 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Box 3"/>
          <p:cNvSpPr txBox="1"/>
          <p:nvPr userDrawn="1"/>
        </p:nvSpPr>
        <p:spPr>
          <a:xfrm>
            <a:off x="2694122" y="6540005"/>
            <a:ext cx="3755756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89" dirty="0">
                <a:solidFill>
                  <a:schemeClr val="tx1"/>
                </a:solidFill>
              </a:rPr>
              <a:t>CompactLight Review | Glasgow Virtual, 16-18 June 2020</a:t>
            </a:r>
            <a:endParaRPr lang="de-DE" sz="1089" dirty="0">
              <a:solidFill>
                <a:schemeClr val="tx1"/>
              </a:solidFill>
            </a:endParaRPr>
          </a:p>
        </p:txBody>
      </p:sp>
      <p:pic>
        <p:nvPicPr>
          <p:cNvPr id="5" name="Picture 4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7323" y="6473300"/>
            <a:ext cx="754666" cy="38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215130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57920" y="865103"/>
            <a:ext cx="8229600" cy="653244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54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57920" y="1599918"/>
            <a:ext cx="4044960" cy="475068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56" indent="-261245">
              <a:lnSpc>
                <a:spcPct val="100000"/>
              </a:lnSpc>
              <a:spcAft>
                <a:spcPts val="816"/>
              </a:spcAft>
              <a:buFont typeface="Arial" panose="020B0604020202020204" pitchFamily="34" charset="0"/>
              <a:buChar char="•"/>
              <a:defRPr sz="1633"/>
            </a:lvl2pPr>
            <a:lvl3pPr marL="587801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4632481" y="1599918"/>
            <a:ext cx="4046400" cy="475068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56" indent="-261245">
              <a:lnSpc>
                <a:spcPct val="100000"/>
              </a:lnSpc>
              <a:spcAft>
                <a:spcPts val="816"/>
              </a:spcAft>
              <a:buFont typeface="Arial" panose="020B0604020202020204" pitchFamily="34" charset="0"/>
              <a:buChar char="•"/>
              <a:defRPr sz="1633"/>
            </a:lvl2pPr>
            <a:lvl3pPr marL="587801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8825024" y="6619873"/>
            <a:ext cx="192960" cy="208822"/>
          </a:xfrm>
        </p:spPr>
        <p:txBody>
          <a:bodyPr/>
          <a:lstStyle>
            <a:lvl1pPr>
              <a:defRPr sz="1179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7323" y="6473300"/>
            <a:ext cx="754666" cy="3847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662182" y="6540005"/>
            <a:ext cx="3821073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89" dirty="0">
                <a:solidFill>
                  <a:schemeClr val="tx1"/>
                </a:solidFill>
              </a:rPr>
              <a:t>CompactLight Review | Glasgow Virtual, 16-18 June 2020</a:t>
            </a:r>
          </a:p>
        </p:txBody>
      </p:sp>
    </p:spTree>
    <p:extLst>
      <p:ext uri="{BB962C8B-B14F-4D97-AF65-F5344CB8AC3E}">
        <p14:creationId xmlns:p14="http://schemas.microsoft.com/office/powerpoint/2010/main" val="3120955717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57920" y="856462"/>
            <a:ext cx="8229600" cy="653244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54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57459" y="1587474"/>
            <a:ext cx="4044960" cy="23392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56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33"/>
            </a:lvl2pPr>
            <a:lvl3pPr marL="587801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4632481" y="1587474"/>
            <a:ext cx="4046400" cy="233923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56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33"/>
            </a:lvl2pPr>
            <a:lvl3pPr marL="587801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8825024" y="6619873"/>
            <a:ext cx="192960" cy="208822"/>
          </a:xfrm>
        </p:spPr>
        <p:txBody>
          <a:bodyPr/>
          <a:lstStyle>
            <a:lvl1pPr>
              <a:defRPr sz="1179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57459" y="3988600"/>
            <a:ext cx="4044960" cy="23392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56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33"/>
            </a:lvl2pPr>
            <a:lvl3pPr marL="587801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4632481" y="3988600"/>
            <a:ext cx="4046400" cy="233923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56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33"/>
            </a:lvl2pPr>
            <a:lvl3pPr marL="587801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pic>
        <p:nvPicPr>
          <p:cNvPr id="10" name="Picture 9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7323" y="6473300"/>
            <a:ext cx="754666" cy="38470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2701473" y="6534236"/>
            <a:ext cx="3755756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89" dirty="0">
                <a:solidFill>
                  <a:schemeClr val="tx1"/>
                </a:solidFill>
              </a:rPr>
              <a:t>CompactLight Review | Glasgow Virtual, 16-18 June 2020</a:t>
            </a:r>
            <a:endParaRPr lang="de-DE" sz="1089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704676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Compact.png">
            <a:extLst>
              <a:ext uri="{FF2B5EF4-FFF2-40B4-BE49-F238E27FC236}">
                <a16:creationId xmlns:a16="http://schemas.microsoft.com/office/drawing/2014/main" id="{1B4C090A-3FAC-4B58-9A2D-898EA557DB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9742" b="15394"/>
          <a:stretch/>
        </p:blipFill>
        <p:spPr>
          <a:xfrm>
            <a:off x="7521966" y="29737"/>
            <a:ext cx="1604249" cy="530172"/>
          </a:xfrm>
          <a:prstGeom prst="rect">
            <a:avLst/>
          </a:prstGeom>
        </p:spPr>
      </p:pic>
      <p:cxnSp>
        <p:nvCxnSpPr>
          <p:cNvPr id="8" name="Connettore diritto 8">
            <a:extLst>
              <a:ext uri="{FF2B5EF4-FFF2-40B4-BE49-F238E27FC236}">
                <a16:creationId xmlns:a16="http://schemas.microsoft.com/office/drawing/2014/main" id="{0A19C0E7-265E-4C04-941F-14CFAEFA52BF}"/>
              </a:ext>
            </a:extLst>
          </p:cNvPr>
          <p:cNvCxnSpPr/>
          <p:nvPr userDrawn="1"/>
        </p:nvCxnSpPr>
        <p:spPr>
          <a:xfrm>
            <a:off x="-6298" y="644615"/>
            <a:ext cx="91502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magine 1">
            <a:extLst>
              <a:ext uri="{FF2B5EF4-FFF2-40B4-BE49-F238E27FC236}">
                <a16:creationId xmlns:a16="http://schemas.microsoft.com/office/drawing/2014/main" id="{E0E56E15-026C-4231-AEF2-75ECA3F169F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30534" y="24925"/>
            <a:ext cx="809526" cy="5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2">
            <a:extLst>
              <a:ext uri="{FF2B5EF4-FFF2-40B4-BE49-F238E27FC236}">
                <a16:creationId xmlns:a16="http://schemas.microsoft.com/office/drawing/2014/main" id="{0F6C4728-D944-49BC-AFA0-ADF659B18059}"/>
              </a:ext>
            </a:extLst>
          </p:cNvPr>
          <p:cNvSpPr txBox="1"/>
          <p:nvPr userDrawn="1"/>
        </p:nvSpPr>
        <p:spPr>
          <a:xfrm>
            <a:off x="831119" y="91851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476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1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t>Funded</a:t>
            </a:r>
            <a:r>
              <a:rPr lang="de-DE" sz="11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t> </a:t>
            </a:r>
            <a:r>
              <a:rPr lang="de-DE" sz="11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t>by</a:t>
            </a:r>
            <a:r>
              <a:rPr lang="de-DE" sz="11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t> </a:t>
            </a:r>
            <a:r>
              <a:rPr lang="de-DE" sz="11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t>the</a:t>
            </a:r>
            <a:r>
              <a:rPr lang="de-DE" sz="11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t> </a:t>
            </a:r>
          </a:p>
          <a:p>
            <a:pPr defTabSz="4476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1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t>European Union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5652AB3D-62A0-4545-BF15-394E095A9545}"/>
              </a:ext>
            </a:extLst>
          </p:cNvPr>
          <p:cNvSpPr/>
          <p:nvPr userDrawn="1"/>
        </p:nvSpPr>
        <p:spPr>
          <a:xfrm>
            <a:off x="10521" y="6477800"/>
            <a:ext cx="9143677" cy="37201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                                              </a:t>
            </a:r>
          </a:p>
        </p:txBody>
      </p:sp>
      <p:sp>
        <p:nvSpPr>
          <p:cNvPr id="13" name="Segnaposto numero diapositiva 5">
            <a:extLst>
              <a:ext uri="{FF2B5EF4-FFF2-40B4-BE49-F238E27FC236}">
                <a16:creationId xmlns:a16="http://schemas.microsoft.com/office/drawing/2014/main" id="{513C4827-4A94-4CC3-9174-C919D880EA1F}"/>
              </a:ext>
            </a:extLst>
          </p:cNvPr>
          <p:cNvSpPr txBox="1">
            <a:spLocks/>
          </p:cNvSpPr>
          <p:nvPr userDrawn="1"/>
        </p:nvSpPr>
        <p:spPr>
          <a:xfrm>
            <a:off x="8714513" y="6512623"/>
            <a:ext cx="426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6FD186-408F-4FFD-A36C-899407A883E0}" type="slidenum">
              <a:rPr lang="it-IT" smtClean="0"/>
              <a:pPr/>
              <a:t>‹#›</a:t>
            </a:fld>
            <a:endParaRPr lang="it-IT" dirty="0"/>
          </a:p>
        </p:txBody>
      </p:sp>
      <p:cxnSp>
        <p:nvCxnSpPr>
          <p:cNvPr id="15" name="Connettore diritto 11">
            <a:extLst>
              <a:ext uri="{FF2B5EF4-FFF2-40B4-BE49-F238E27FC236}">
                <a16:creationId xmlns:a16="http://schemas.microsoft.com/office/drawing/2014/main" id="{8FB5DF7D-B8C2-45D9-B579-1E497893EA5E}"/>
              </a:ext>
            </a:extLst>
          </p:cNvPr>
          <p:cNvCxnSpPr/>
          <p:nvPr userDrawn="1"/>
        </p:nvCxnSpPr>
        <p:spPr>
          <a:xfrm>
            <a:off x="-14071" y="6488772"/>
            <a:ext cx="9145716" cy="93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CB61450-B5C5-423E-9C20-C6A695F355CE}"/>
              </a:ext>
            </a:extLst>
          </p:cNvPr>
          <p:cNvSpPr txBox="1"/>
          <p:nvPr userDrawn="1"/>
        </p:nvSpPr>
        <p:spPr>
          <a:xfrm>
            <a:off x="7834" y="6534423"/>
            <a:ext cx="1643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/>
              <a:t>www.CompactLight.eu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A7EDAA5E-33D6-4B4D-909E-723A06DA6B44}"/>
              </a:ext>
            </a:extLst>
          </p:cNvPr>
          <p:cNvSpPr/>
          <p:nvPr userDrawn="1"/>
        </p:nvSpPr>
        <p:spPr>
          <a:xfrm>
            <a:off x="2309015" y="6542948"/>
            <a:ext cx="48737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b="0" dirty="0" err="1"/>
              <a:t>CompactLight</a:t>
            </a:r>
            <a:r>
              <a:rPr lang="it-IT" sz="1200" b="0" dirty="0"/>
              <a:t> Glasgow Virtual</a:t>
            </a:r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</a:t>
            </a:r>
            <a:r>
              <a:rPr lang="it-IT" sz="1200" b="0" dirty="0"/>
              <a:t>eeting 16-18 </a:t>
            </a:r>
            <a:r>
              <a:rPr lang="it-IT" sz="1200" b="0" dirty="0" err="1"/>
              <a:t>June</a:t>
            </a:r>
            <a:r>
              <a:rPr lang="it-IT" sz="1200" b="0" dirty="0"/>
              <a:t> 2020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9046D9B4-FC24-4ECA-8667-F991E4352CE2}"/>
              </a:ext>
            </a:extLst>
          </p:cNvPr>
          <p:cNvSpPr/>
          <p:nvPr userDrawn="1"/>
        </p:nvSpPr>
        <p:spPr>
          <a:xfrm>
            <a:off x="7914637" y="6550460"/>
            <a:ext cx="10081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b="0" dirty="0"/>
              <a:t>G. D’Auria</a:t>
            </a:r>
          </a:p>
        </p:txBody>
      </p:sp>
    </p:spTree>
    <p:extLst>
      <p:ext uri="{BB962C8B-B14F-4D97-AF65-F5344CB8AC3E}">
        <p14:creationId xmlns:p14="http://schemas.microsoft.com/office/powerpoint/2010/main" val="3554241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5" r:id="rId2"/>
    <p:sldLayoutId id="2147483650" r:id="rId3"/>
    <p:sldLayoutId id="2147483660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6468871"/>
            <a:ext cx="9143993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26551" rtlCol="0">
            <a:noAutofit/>
          </a:bodyPr>
          <a:lstStyle/>
          <a:p>
            <a:endParaRPr lang="de-DE" sz="1633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29032" y="36536"/>
            <a:ext cx="787136" cy="52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825024" y="6610396"/>
            <a:ext cx="192960" cy="20882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  <a:defRPr sz="1179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7373906" y="1"/>
            <a:ext cx="1644249" cy="5434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107405" y="103607"/>
            <a:ext cx="1174180" cy="399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98" dirty="0" err="1">
                <a:solidFill>
                  <a:schemeClr val="tx1"/>
                </a:solidFill>
              </a:rPr>
              <a:t>Funded</a:t>
            </a:r>
            <a:r>
              <a:rPr lang="de-DE" sz="998" dirty="0">
                <a:solidFill>
                  <a:schemeClr val="tx1"/>
                </a:solidFill>
              </a:rPr>
              <a:t> </a:t>
            </a:r>
            <a:r>
              <a:rPr lang="de-DE" sz="998" dirty="0" err="1">
                <a:solidFill>
                  <a:schemeClr val="tx1"/>
                </a:solidFill>
              </a:rPr>
              <a:t>by</a:t>
            </a:r>
            <a:r>
              <a:rPr lang="de-DE" sz="998" dirty="0">
                <a:solidFill>
                  <a:schemeClr val="tx1"/>
                </a:solidFill>
              </a:rPr>
              <a:t> </a:t>
            </a:r>
            <a:r>
              <a:rPr lang="de-DE" sz="998" dirty="0" err="1">
                <a:solidFill>
                  <a:schemeClr val="tx1"/>
                </a:solidFill>
              </a:rPr>
              <a:t>the</a:t>
            </a:r>
            <a:r>
              <a:rPr lang="de-DE" sz="998" dirty="0">
                <a:solidFill>
                  <a:schemeClr val="tx1"/>
                </a:solidFill>
              </a:rPr>
              <a:t> </a:t>
            </a:r>
          </a:p>
          <a:p>
            <a:r>
              <a:rPr lang="de-DE" sz="998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11524"/>
            <a:ext cx="9144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6452522"/>
            <a:ext cx="9144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32874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</p:sldLayoutIdLst>
  <p:transition spd="med">
    <p:fade/>
  </p:transition>
  <p:hf hdr="0" ftr="0" dt="0"/>
  <p:txStyles>
    <p:titleStyle>
      <a:lvl1pPr algn="l" defTabSz="4060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903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060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1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060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1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060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1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060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1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280758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1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695440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1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110124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1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524806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1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09605" indent="-309605" algn="l" defTabSz="406086" rtl="0" eaLnBrk="0" fontAlgn="base" hangingPunct="0">
        <a:lnSpc>
          <a:spcPct val="93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itchFamily="18" charset="0"/>
        <a:defRPr sz="1633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672490" indent="-257764" algn="l" defTabSz="406086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8" charset="0"/>
        <a:defRPr sz="254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035376" indent="-205923" algn="l" defTabSz="406086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2177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450102" indent="-205923" algn="l" defTabSz="406086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814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864828" indent="-205923" algn="l" defTabSz="406086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14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280758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6pPr>
      <a:lvl7pPr marL="2695440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7pPr>
      <a:lvl8pPr marL="3110124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8pPr>
      <a:lvl9pPr marL="3524806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683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366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9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8732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416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099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2782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7465" algn="l" defTabSz="414683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F75FD0FC-F97B-4CA9-8CFF-1073F324A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57" y="1988840"/>
            <a:ext cx="8359285" cy="4245688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9A4612E7-9DB3-4B76-85C7-E4183F067C0E}"/>
              </a:ext>
            </a:extLst>
          </p:cNvPr>
          <p:cNvSpPr txBox="1"/>
          <p:nvPr/>
        </p:nvSpPr>
        <p:spPr>
          <a:xfrm>
            <a:off x="900669" y="764704"/>
            <a:ext cx="73426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>
                <a:solidFill>
                  <a:srgbClr val="C00000"/>
                </a:solidFill>
              </a:rPr>
              <a:t>CompactLight</a:t>
            </a:r>
            <a:r>
              <a:rPr lang="it-IT" sz="3200" b="1" dirty="0">
                <a:solidFill>
                  <a:srgbClr val="C00000"/>
                </a:solidFill>
              </a:rPr>
              <a:t> Glasgow Virtual Meeting </a:t>
            </a:r>
            <a:r>
              <a:rPr lang="it-IT" sz="3200" b="1" dirty="0" err="1">
                <a:solidFill>
                  <a:srgbClr val="C00000"/>
                </a:solidFill>
              </a:rPr>
              <a:t>Concluding</a:t>
            </a:r>
            <a:r>
              <a:rPr lang="it-IT" sz="3200" b="1" dirty="0">
                <a:solidFill>
                  <a:srgbClr val="C00000"/>
                </a:solidFill>
              </a:rPr>
              <a:t> </a:t>
            </a:r>
            <a:r>
              <a:rPr lang="it-IT" sz="3200" b="1" dirty="0" err="1">
                <a:solidFill>
                  <a:srgbClr val="C00000"/>
                </a:solidFill>
              </a:rPr>
              <a:t>Remarks</a:t>
            </a:r>
            <a:endParaRPr lang="it-IT" sz="3200" b="1" dirty="0">
              <a:solidFill>
                <a:srgbClr val="C00000"/>
              </a:solidFill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BFA8E0E-2C0B-41F8-B742-499300CC6BB8}"/>
              </a:ext>
            </a:extLst>
          </p:cNvPr>
          <p:cNvSpPr/>
          <p:nvPr/>
        </p:nvSpPr>
        <p:spPr>
          <a:xfrm>
            <a:off x="2411760" y="5649753"/>
            <a:ext cx="4522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3200" b="1" i="1" dirty="0">
                <a:solidFill>
                  <a:schemeClr val="bg1"/>
                </a:solidFill>
              </a:rPr>
              <a:t>Project Update G. D’Auria</a:t>
            </a:r>
          </a:p>
        </p:txBody>
      </p:sp>
    </p:spTree>
    <p:extLst>
      <p:ext uri="{BB962C8B-B14F-4D97-AF65-F5344CB8AC3E}">
        <p14:creationId xmlns:p14="http://schemas.microsoft.com/office/powerpoint/2010/main" val="3375667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81413EA-7A3C-4B02-BCDD-A9AC4EE063B3}"/>
              </a:ext>
            </a:extLst>
          </p:cNvPr>
          <p:cNvSpPr txBox="1"/>
          <p:nvPr/>
        </p:nvSpPr>
        <p:spPr>
          <a:xfrm>
            <a:off x="3059832" y="116632"/>
            <a:ext cx="285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/>
              <a:t>Concluding</a:t>
            </a:r>
            <a:r>
              <a:rPr lang="it-IT" sz="2400" b="1" dirty="0"/>
              <a:t> </a:t>
            </a:r>
            <a:r>
              <a:rPr lang="it-IT" sz="2400" b="1" dirty="0" err="1"/>
              <a:t>remarks</a:t>
            </a:r>
            <a:r>
              <a:rPr lang="it-IT" sz="2400" b="1" dirty="0"/>
              <a:t> I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00D7B416-10CE-4645-910F-D02CF721E0C7}"/>
              </a:ext>
            </a:extLst>
          </p:cNvPr>
          <p:cNvSpPr/>
          <p:nvPr/>
        </p:nvSpPr>
        <p:spPr>
          <a:xfrm>
            <a:off x="874715" y="1510769"/>
            <a:ext cx="7394570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b="1" dirty="0"/>
              <a:t>Workshop numbers: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Number of registrations on the indico web page	79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Average number of participants/day			55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Total number of presentations			30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D7B88B0-0072-4A1D-98C8-CE0FC3C6B80D}"/>
              </a:ext>
            </a:extLst>
          </p:cNvPr>
          <p:cNvSpPr txBox="1"/>
          <p:nvPr/>
        </p:nvSpPr>
        <p:spPr>
          <a:xfrm>
            <a:off x="1193487" y="4293096"/>
            <a:ext cx="6440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C00000"/>
                </a:solidFill>
              </a:rPr>
              <a:t>Note: </a:t>
            </a:r>
            <a:r>
              <a:rPr lang="it-IT" sz="2400" b="1" dirty="0" err="1">
                <a:solidFill>
                  <a:srgbClr val="C00000"/>
                </a:solidFill>
              </a:rPr>
              <a:t>typical</a:t>
            </a:r>
            <a:r>
              <a:rPr lang="it-IT" sz="2400" b="1" dirty="0">
                <a:solidFill>
                  <a:srgbClr val="C00000"/>
                </a:solidFill>
              </a:rPr>
              <a:t> </a:t>
            </a:r>
            <a:r>
              <a:rPr lang="it-IT" sz="2400" b="1" dirty="0" err="1">
                <a:solidFill>
                  <a:srgbClr val="C00000"/>
                </a:solidFill>
              </a:rPr>
              <a:t>numbers</a:t>
            </a:r>
            <a:r>
              <a:rPr lang="it-IT" sz="2400" b="1" dirty="0">
                <a:solidFill>
                  <a:srgbClr val="C00000"/>
                </a:solidFill>
              </a:rPr>
              <a:t> of a face-to-face meeting! </a:t>
            </a:r>
          </a:p>
        </p:txBody>
      </p:sp>
    </p:spTree>
    <p:extLst>
      <p:ext uri="{BB962C8B-B14F-4D97-AF65-F5344CB8AC3E}">
        <p14:creationId xmlns:p14="http://schemas.microsoft.com/office/powerpoint/2010/main" val="775251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81413EA-7A3C-4B02-BCDD-A9AC4EE063B3}"/>
              </a:ext>
            </a:extLst>
          </p:cNvPr>
          <p:cNvSpPr txBox="1"/>
          <p:nvPr/>
        </p:nvSpPr>
        <p:spPr>
          <a:xfrm>
            <a:off x="3059832" y="116632"/>
            <a:ext cx="29406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/>
              <a:t>Concluding</a:t>
            </a:r>
            <a:r>
              <a:rPr lang="it-IT" sz="2400" b="1" dirty="0"/>
              <a:t> </a:t>
            </a:r>
            <a:r>
              <a:rPr lang="it-IT" sz="2400" b="1" dirty="0" err="1"/>
              <a:t>remarks</a:t>
            </a:r>
            <a:r>
              <a:rPr lang="it-IT" sz="2400" b="1" dirty="0"/>
              <a:t> II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623304A4-CF26-4E25-96D9-4356244E36F4}"/>
              </a:ext>
            </a:extLst>
          </p:cNvPr>
          <p:cNvSpPr/>
          <p:nvPr/>
        </p:nvSpPr>
        <p:spPr>
          <a:xfrm>
            <a:off x="251520" y="1124744"/>
            <a:ext cx="67967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Project areas that need further </a:t>
            </a:r>
            <a:r>
              <a:rPr lang="it-IT" sz="2400" b="1" dirty="0" err="1"/>
              <a:t>evaluations</a:t>
            </a:r>
            <a:r>
              <a:rPr lang="it-IT" sz="2400" b="1" dirty="0"/>
              <a:t>/studies: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849880E-46BC-4410-8225-948F839CAE57}"/>
              </a:ext>
            </a:extLst>
          </p:cNvPr>
          <p:cNvSpPr txBox="1"/>
          <p:nvPr/>
        </p:nvSpPr>
        <p:spPr>
          <a:xfrm>
            <a:off x="701569" y="1698258"/>
            <a:ext cx="7740861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it-IT" sz="2000" b="1" dirty="0" err="1"/>
              <a:t>Injector</a:t>
            </a:r>
            <a:r>
              <a:rPr lang="it-IT" sz="2000" b="1" dirty="0"/>
              <a:t> and C-band </a:t>
            </a:r>
            <a:r>
              <a:rPr lang="it-IT" sz="2000" b="1" dirty="0" err="1"/>
              <a:t>photoinjector</a:t>
            </a:r>
            <a:r>
              <a:rPr lang="it-IT" sz="2000" b="1" dirty="0"/>
              <a:t>:</a:t>
            </a:r>
          </a:p>
          <a:p>
            <a:pPr marL="800100" lvl="1" indent="-342900" algn="just">
              <a:buSzPct val="75000"/>
              <a:buFont typeface="Arial" panose="020B0604020202020204" pitchFamily="34" charset="0"/>
              <a:buChar char="•"/>
            </a:pPr>
            <a:r>
              <a:rPr lang="it-IT" sz="2000" dirty="0" err="1"/>
              <a:t>Further</a:t>
            </a:r>
            <a:r>
              <a:rPr lang="it-IT" sz="2000" dirty="0"/>
              <a:t> BD </a:t>
            </a:r>
            <a:r>
              <a:rPr lang="it-IT" sz="2000" dirty="0" err="1"/>
              <a:t>simulations</a:t>
            </a:r>
            <a:r>
              <a:rPr lang="it-IT" sz="2000" dirty="0"/>
              <a:t> to </a:t>
            </a:r>
            <a:r>
              <a:rPr lang="it-IT" sz="2000" dirty="0" err="1"/>
              <a:t>evaluate</a:t>
            </a:r>
            <a:r>
              <a:rPr lang="it-IT" sz="2000" dirty="0"/>
              <a:t> the </a:t>
            </a:r>
            <a:r>
              <a:rPr lang="it-IT" sz="2000" dirty="0" err="1"/>
              <a:t>beam</a:t>
            </a:r>
            <a:r>
              <a:rPr lang="it-IT" sz="2000" dirty="0"/>
              <a:t> </a:t>
            </a:r>
            <a:r>
              <a:rPr lang="it-IT" sz="2000" dirty="0" err="1"/>
              <a:t>effects</a:t>
            </a:r>
            <a:r>
              <a:rPr lang="it-IT" sz="2000" dirty="0"/>
              <a:t> of the mode </a:t>
            </a:r>
            <a:r>
              <a:rPr lang="it-IT" sz="2000" dirty="0" err="1"/>
              <a:t>launcher</a:t>
            </a:r>
            <a:r>
              <a:rPr lang="it-IT" sz="2000" dirty="0"/>
              <a:t> “field </a:t>
            </a:r>
            <a:r>
              <a:rPr lang="it-IT" sz="2000" dirty="0" err="1"/>
              <a:t>tails</a:t>
            </a:r>
            <a:r>
              <a:rPr lang="it-IT" sz="2000" dirty="0"/>
              <a:t>“</a:t>
            </a:r>
          </a:p>
          <a:p>
            <a:pPr marL="800100" lvl="1" indent="-342900" algn="just">
              <a:buSzPct val="75000"/>
              <a:buFont typeface="Arial" panose="020B0604020202020204" pitchFamily="34" charset="0"/>
              <a:buChar char="•"/>
            </a:pPr>
            <a:r>
              <a:rPr lang="it-IT" sz="2000" dirty="0"/>
              <a:t>Check the </a:t>
            </a:r>
            <a:r>
              <a:rPr lang="it-IT" sz="2000" dirty="0" err="1"/>
              <a:t>possibility</a:t>
            </a:r>
            <a:r>
              <a:rPr lang="it-IT" sz="2000" dirty="0"/>
              <a:t> to operate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 err="1"/>
              <a:t>higher</a:t>
            </a:r>
            <a:r>
              <a:rPr lang="it-IT" sz="2000" dirty="0"/>
              <a:t> </a:t>
            </a:r>
            <a:r>
              <a:rPr lang="it-IT" sz="2000" dirty="0" err="1"/>
              <a:t>bunch</a:t>
            </a:r>
            <a:r>
              <a:rPr lang="it-IT" sz="2000" dirty="0"/>
              <a:t> </a:t>
            </a:r>
            <a:r>
              <a:rPr lang="it-IT" sz="2000" dirty="0" err="1"/>
              <a:t>charge</a:t>
            </a:r>
            <a:r>
              <a:rPr lang="it-IT" sz="2000" dirty="0"/>
              <a:t>, i.e. 100-150 </a:t>
            </a:r>
            <a:r>
              <a:rPr lang="it-IT" sz="2000" dirty="0" err="1"/>
              <a:t>pC</a:t>
            </a:r>
            <a:r>
              <a:rPr lang="it-IT" sz="2000" dirty="0"/>
              <a:t>.</a:t>
            </a:r>
          </a:p>
          <a:p>
            <a:pPr marL="342900" indent="-342900" algn="just">
              <a:spcBef>
                <a:spcPts val="12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en-US" sz="2000" b="1" dirty="0"/>
              <a:t>Start-to-end simulations:</a:t>
            </a:r>
          </a:p>
          <a:p>
            <a:pPr marL="800100" lvl="1" indent="-342900" algn="just">
              <a:buSzPct val="75000"/>
              <a:buFont typeface="Arial" panose="020B0604020202020204" pitchFamily="34" charset="0"/>
              <a:buChar char="•"/>
            </a:pPr>
            <a:r>
              <a:rPr lang="en-US" sz="2000" dirty="0"/>
              <a:t>Check in detail the overall </a:t>
            </a:r>
            <a:r>
              <a:rPr lang="en-US" sz="2000" dirty="0" err="1"/>
              <a:t>linac</a:t>
            </a:r>
            <a:r>
              <a:rPr lang="en-US" sz="2000" dirty="0"/>
              <a:t> design using the new injector layout (C-band).</a:t>
            </a:r>
          </a:p>
          <a:p>
            <a:pPr marL="342900" indent="-342900" algn="just">
              <a:spcBef>
                <a:spcPts val="12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it-IT" sz="2000" b="1" dirty="0" err="1"/>
              <a:t>Beam</a:t>
            </a:r>
            <a:r>
              <a:rPr lang="it-IT" sz="2000" b="1" dirty="0"/>
              <a:t> </a:t>
            </a:r>
            <a:r>
              <a:rPr lang="it-IT" sz="2000" b="1" dirty="0" err="1"/>
              <a:t>diagnostics</a:t>
            </a:r>
            <a:r>
              <a:rPr lang="it-IT" sz="2000" b="1" dirty="0"/>
              <a:t>:</a:t>
            </a:r>
          </a:p>
          <a:p>
            <a:pPr marL="800100" lvl="1" indent="-342900" algn="just">
              <a:buSzPct val="75000"/>
              <a:buFont typeface="Arial" panose="020B0604020202020204" pitchFamily="34" charset="0"/>
              <a:buChar char="•"/>
            </a:pPr>
            <a:r>
              <a:rPr lang="en-US" sz="2000" dirty="0"/>
              <a:t>Evaluate the space needed for instrumentation and BD, in particular after the TDCs (in collaboration with WP3-WP4-WP6).</a:t>
            </a:r>
          </a:p>
          <a:p>
            <a:pPr marL="800100" lvl="1" indent="-342900" algn="just">
              <a:buSzPct val="75000"/>
              <a:buFont typeface="Arial" panose="020B0604020202020204" pitchFamily="34" charset="0"/>
              <a:buChar char="•"/>
            </a:pPr>
            <a:r>
              <a:rPr lang="en-US" sz="2000" dirty="0"/>
              <a:t>Two bunches emittance measurements. </a:t>
            </a:r>
          </a:p>
        </p:txBody>
      </p:sp>
    </p:spTree>
    <p:extLst>
      <p:ext uri="{BB962C8B-B14F-4D97-AF65-F5344CB8AC3E}">
        <p14:creationId xmlns:p14="http://schemas.microsoft.com/office/powerpoint/2010/main" val="1067281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81413EA-7A3C-4B02-BCDD-A9AC4EE063B3}"/>
              </a:ext>
            </a:extLst>
          </p:cNvPr>
          <p:cNvSpPr txBox="1"/>
          <p:nvPr/>
        </p:nvSpPr>
        <p:spPr>
          <a:xfrm>
            <a:off x="3059832" y="116632"/>
            <a:ext cx="3022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/>
              <a:t>Concluding</a:t>
            </a:r>
            <a:r>
              <a:rPr lang="it-IT" sz="2400" b="1" dirty="0"/>
              <a:t> </a:t>
            </a:r>
            <a:r>
              <a:rPr lang="it-IT" sz="2400" b="1" dirty="0" err="1"/>
              <a:t>remarks</a:t>
            </a:r>
            <a:r>
              <a:rPr lang="it-IT" sz="2400" b="1" dirty="0"/>
              <a:t> III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849880E-46BC-4410-8225-948F839CAE57}"/>
              </a:ext>
            </a:extLst>
          </p:cNvPr>
          <p:cNvSpPr txBox="1"/>
          <p:nvPr/>
        </p:nvSpPr>
        <p:spPr>
          <a:xfrm>
            <a:off x="647564" y="1124744"/>
            <a:ext cx="78488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en-US" sz="2000" b="1" dirty="0"/>
              <a:t>XLS CAD model:</a:t>
            </a:r>
          </a:p>
          <a:p>
            <a:pPr marL="800100" lvl="1" indent="-342900" algn="just">
              <a:buSzPct val="75000"/>
              <a:buFont typeface="Arial" panose="020B0604020202020204" pitchFamily="34" charset="0"/>
              <a:buChar char="•"/>
            </a:pPr>
            <a:r>
              <a:rPr lang="en-US" sz="2000" dirty="0"/>
              <a:t>Please support Nick with the requested information.</a:t>
            </a:r>
          </a:p>
          <a:p>
            <a:pPr marL="800100" lvl="1" indent="-342900" algn="just">
              <a:buSzPct val="75000"/>
              <a:buFont typeface="Arial" panose="020B0604020202020204" pitchFamily="34" charset="0"/>
              <a:buChar char="•"/>
            </a:pPr>
            <a:r>
              <a:rPr lang="en-US" sz="2000" dirty="0"/>
              <a:t>For each component/element it is not necessary to provide mechanical and construction details.</a:t>
            </a:r>
          </a:p>
          <a:p>
            <a:pPr marL="800100" lvl="1" indent="-342900" algn="just">
              <a:buSzPct val="75000"/>
              <a:buFont typeface="Arial" panose="020B0604020202020204" pitchFamily="34" charset="0"/>
              <a:buChar char="•"/>
            </a:pPr>
            <a:r>
              <a:rPr lang="en-US" sz="2000" dirty="0"/>
              <a:t>The XLS 3D model will be used to support sharing the facility view, avoiding interference between components, missing elements, etc.</a:t>
            </a:r>
          </a:p>
          <a:p>
            <a:pPr marL="342900" indent="-342900" algn="just">
              <a:spcBef>
                <a:spcPts val="12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en-US" sz="2000" b="1" dirty="0"/>
              <a:t>Cost analysis and Cost-Benefits analysis:</a:t>
            </a:r>
          </a:p>
          <a:p>
            <a:pPr marL="800100" lvl="1" indent="-342900" algn="just">
              <a:buSzPct val="75000"/>
              <a:buFont typeface="Arial" panose="020B0604020202020204" pitchFamily="34" charset="0"/>
              <a:buChar char="•"/>
            </a:pPr>
            <a:r>
              <a:rPr lang="en-US" sz="2000" dirty="0"/>
              <a:t>Considerable progress has been made since Athens meeting, but it will be very important to continue support Carlo to complete the data collection and to refine numbers within October-November 2020.</a:t>
            </a:r>
          </a:p>
          <a:p>
            <a:pPr marL="800100" lvl="1" indent="-342900" algn="just">
              <a:buSzPct val="75000"/>
              <a:buFont typeface="Arial" panose="020B0604020202020204" pitchFamily="34" charset="0"/>
              <a:buChar char="•"/>
            </a:pPr>
            <a:r>
              <a:rPr lang="en-US" sz="2000" dirty="0"/>
              <a:t>The same recommendations are valid for the CBA (</a:t>
            </a:r>
            <a:r>
              <a:rPr lang="en-US" sz="2000" dirty="0" err="1"/>
              <a:t>Evangelos</a:t>
            </a:r>
            <a:r>
              <a:rPr lang="en-US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59988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81413EA-7A3C-4B02-BCDD-A9AC4EE063B3}"/>
              </a:ext>
            </a:extLst>
          </p:cNvPr>
          <p:cNvSpPr txBox="1"/>
          <p:nvPr/>
        </p:nvSpPr>
        <p:spPr>
          <a:xfrm>
            <a:off x="3059832" y="116632"/>
            <a:ext cx="3041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/>
              <a:t>Concluding</a:t>
            </a:r>
            <a:r>
              <a:rPr lang="it-IT" sz="2400" b="1" dirty="0"/>
              <a:t> </a:t>
            </a:r>
            <a:r>
              <a:rPr lang="it-IT" sz="2400" b="1" dirty="0" err="1"/>
              <a:t>remarks</a:t>
            </a:r>
            <a:r>
              <a:rPr lang="it-IT" sz="2400" b="1" dirty="0"/>
              <a:t> IV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69313AFC-D7AF-4362-9031-92E8A7E06E2C}"/>
              </a:ext>
            </a:extLst>
          </p:cNvPr>
          <p:cNvSpPr/>
          <p:nvPr/>
        </p:nvSpPr>
        <p:spPr>
          <a:xfrm>
            <a:off x="1043608" y="1268760"/>
            <a:ext cx="7272808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b="1" dirty="0"/>
              <a:t>Good news from CPI: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en-US" sz="2400" dirty="0"/>
              <a:t>Ongoing activities on the X-band klystrons (10 MW, 1 </a:t>
            </a:r>
            <a:r>
              <a:rPr lang="en-US" sz="2400" dirty="0" err="1"/>
              <a:t>KHz</a:t>
            </a:r>
            <a:r>
              <a:rPr lang="en-US" sz="2400" dirty="0"/>
              <a:t> and 50 MW 100 Hz).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en-US" sz="2400" dirty="0"/>
              <a:t>New CERN design for the high efficiency 50 MW tube.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en-US" sz="2400" dirty="0"/>
              <a:t>Preliminary data on the EU C-band high repetition rate klystron. 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97666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81413EA-7A3C-4B02-BCDD-A9AC4EE063B3}"/>
              </a:ext>
            </a:extLst>
          </p:cNvPr>
          <p:cNvSpPr txBox="1"/>
          <p:nvPr/>
        </p:nvSpPr>
        <p:spPr>
          <a:xfrm>
            <a:off x="3059832" y="116632"/>
            <a:ext cx="2959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/>
              <a:t>Concluding</a:t>
            </a:r>
            <a:r>
              <a:rPr lang="it-IT" sz="2400" b="1" dirty="0"/>
              <a:t> </a:t>
            </a:r>
            <a:r>
              <a:rPr lang="it-IT" sz="2400" b="1" dirty="0" err="1"/>
              <a:t>remarks</a:t>
            </a:r>
            <a:r>
              <a:rPr lang="it-IT" sz="2400" b="1"/>
              <a:t> V</a:t>
            </a:r>
            <a:endParaRPr lang="it-IT" sz="2400" b="1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0953E1D-6D7C-4D59-8DDA-F581FEA71827}"/>
              </a:ext>
            </a:extLst>
          </p:cNvPr>
          <p:cNvSpPr txBox="1"/>
          <p:nvPr/>
        </p:nvSpPr>
        <p:spPr>
          <a:xfrm>
            <a:off x="791579" y="928951"/>
            <a:ext cx="756084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it-IT" sz="2400" b="1" dirty="0" err="1"/>
              <a:t>Further</a:t>
            </a:r>
            <a:r>
              <a:rPr lang="it-IT" sz="2400" b="1" dirty="0"/>
              <a:t> </a:t>
            </a:r>
            <a:r>
              <a:rPr lang="it-IT" sz="2400" b="1" dirty="0" err="1"/>
              <a:t>enchouragements</a:t>
            </a:r>
            <a:r>
              <a:rPr lang="it-IT" sz="2400" b="1" dirty="0"/>
              <a:t> and </a:t>
            </a:r>
            <a:r>
              <a:rPr lang="it-IT" sz="2400" b="1" dirty="0" err="1"/>
              <a:t>suggestions</a:t>
            </a:r>
            <a:r>
              <a:rPr lang="it-IT" sz="2400" b="1" dirty="0"/>
              <a:t>: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it-IT" sz="2400" dirty="0" err="1"/>
              <a:t>Reinforce</a:t>
            </a:r>
            <a:r>
              <a:rPr lang="it-IT" sz="2400" dirty="0"/>
              <a:t> </a:t>
            </a:r>
            <a:r>
              <a:rPr lang="it-IT" sz="2400" dirty="0" err="1"/>
              <a:t>dialogue</a:t>
            </a:r>
            <a:r>
              <a:rPr lang="it-IT" sz="2400" dirty="0"/>
              <a:t> and information transfer </a:t>
            </a:r>
            <a:r>
              <a:rPr lang="it-IT" sz="2400" dirty="0" err="1"/>
              <a:t>among</a:t>
            </a:r>
            <a:r>
              <a:rPr lang="it-IT" sz="2400" dirty="0"/>
              <a:t> </a:t>
            </a:r>
            <a:r>
              <a:rPr lang="it-IT" sz="2400" dirty="0" err="1"/>
              <a:t>WPs</a:t>
            </a:r>
            <a:r>
              <a:rPr lang="it-IT" sz="2400" dirty="0"/>
              <a:t>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en-US" sz="2400" dirty="0"/>
              <a:t>Organize WP meetings regularly.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en-US" sz="2400" dirty="0"/>
              <a:t>Considering this “semi-lockdown” period, </a:t>
            </a:r>
            <a:r>
              <a:rPr lang="en-US" sz="2400"/>
              <a:t>increase synergies among </a:t>
            </a:r>
            <a:r>
              <a:rPr lang="en-US" sz="2400" dirty="0"/>
              <a:t>groups is fundamental!!!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68CC977-3685-426B-A573-5DC8516CA6BC}"/>
              </a:ext>
            </a:extLst>
          </p:cNvPr>
          <p:cNvSpPr txBox="1"/>
          <p:nvPr/>
        </p:nvSpPr>
        <p:spPr>
          <a:xfrm>
            <a:off x="1134552" y="3933056"/>
            <a:ext cx="687489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600" b="1" dirty="0">
                <a:solidFill>
                  <a:srgbClr val="C00000"/>
                </a:solidFill>
              </a:rPr>
              <a:t>Thanks </a:t>
            </a:r>
            <a:r>
              <a:rPr lang="it-IT" sz="3600" b="1" dirty="0" err="1">
                <a:solidFill>
                  <a:srgbClr val="C00000"/>
                </a:solidFill>
              </a:rPr>
              <a:t>again</a:t>
            </a:r>
            <a:r>
              <a:rPr lang="it-IT" sz="3600" b="1" dirty="0">
                <a:solidFill>
                  <a:srgbClr val="C00000"/>
                </a:solidFill>
              </a:rPr>
              <a:t> for </a:t>
            </a:r>
            <a:r>
              <a:rPr lang="it-IT" sz="3600" b="1" dirty="0" err="1">
                <a:solidFill>
                  <a:srgbClr val="C00000"/>
                </a:solidFill>
              </a:rPr>
              <a:t>your</a:t>
            </a:r>
            <a:r>
              <a:rPr lang="it-IT" sz="3600" b="1" dirty="0">
                <a:solidFill>
                  <a:srgbClr val="C00000"/>
                </a:solidFill>
              </a:rPr>
              <a:t> </a:t>
            </a:r>
            <a:r>
              <a:rPr lang="it-IT" sz="3600" b="1" dirty="0" err="1">
                <a:solidFill>
                  <a:srgbClr val="C00000"/>
                </a:solidFill>
              </a:rPr>
              <a:t>participation</a:t>
            </a:r>
            <a:endParaRPr lang="it-IT" sz="3600" b="1" dirty="0">
              <a:solidFill>
                <a:srgbClr val="C00000"/>
              </a:solidFill>
            </a:endParaRPr>
          </a:p>
          <a:p>
            <a:pPr algn="ctr"/>
            <a:r>
              <a:rPr lang="it-IT" sz="3600" b="1" dirty="0">
                <a:solidFill>
                  <a:srgbClr val="C00000"/>
                </a:solidFill>
              </a:rPr>
              <a:t>and</a:t>
            </a:r>
          </a:p>
          <a:p>
            <a:pPr algn="ctr"/>
            <a:r>
              <a:rPr lang="it-IT" sz="3600" b="1" dirty="0" err="1">
                <a:solidFill>
                  <a:srgbClr val="C00000"/>
                </a:solidFill>
              </a:rPr>
              <a:t>hope</a:t>
            </a:r>
            <a:r>
              <a:rPr lang="it-IT" sz="3600" b="1" dirty="0">
                <a:solidFill>
                  <a:srgbClr val="C00000"/>
                </a:solidFill>
              </a:rPr>
              <a:t> to </a:t>
            </a:r>
            <a:r>
              <a:rPr lang="it-IT" sz="3600" b="1" dirty="0" err="1">
                <a:solidFill>
                  <a:srgbClr val="C00000"/>
                </a:solidFill>
              </a:rPr>
              <a:t>see</a:t>
            </a:r>
            <a:r>
              <a:rPr lang="it-IT" sz="3600" b="1" dirty="0">
                <a:solidFill>
                  <a:srgbClr val="C00000"/>
                </a:solidFill>
              </a:rPr>
              <a:t> </a:t>
            </a:r>
            <a:r>
              <a:rPr lang="it-IT" sz="3600" b="1" dirty="0" err="1">
                <a:solidFill>
                  <a:srgbClr val="C00000"/>
                </a:solidFill>
              </a:rPr>
              <a:t>you</a:t>
            </a:r>
            <a:r>
              <a:rPr lang="it-IT" sz="3600" b="1" dirty="0">
                <a:solidFill>
                  <a:srgbClr val="C00000"/>
                </a:solidFill>
              </a:rPr>
              <a:t> in Glasgow</a:t>
            </a:r>
          </a:p>
          <a:p>
            <a:pPr algn="ctr"/>
            <a:r>
              <a:rPr lang="it-IT" sz="3600" b="1" dirty="0">
                <a:solidFill>
                  <a:srgbClr val="C00000"/>
                </a:solidFill>
              </a:rPr>
              <a:t>in November!</a:t>
            </a:r>
          </a:p>
        </p:txBody>
      </p:sp>
    </p:spTree>
    <p:extLst>
      <p:ext uri="{BB962C8B-B14F-4D97-AF65-F5344CB8AC3E}">
        <p14:creationId xmlns:p14="http://schemas.microsoft.com/office/powerpoint/2010/main" val="406806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12194</TotalTime>
  <Words>352</Words>
  <Application>Microsoft Macintosh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ＭＳ Ｐゴシック</vt:lpstr>
      <vt:lpstr>ＭＳ Ｐゴシック</vt:lpstr>
      <vt:lpstr>Arial</vt:lpstr>
      <vt:lpstr>Calibri</vt:lpstr>
      <vt:lpstr>Symbol</vt:lpstr>
      <vt:lpstr>Times New Roman</vt:lpstr>
      <vt:lpstr>Wingdings</vt:lpstr>
      <vt:lpstr>Tema di Office</vt:lpstr>
      <vt:lpstr>CompactLight_Template Slides ENG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gerardo.dauria</dc:creator>
  <cp:lastModifiedBy>Andrea Latina</cp:lastModifiedBy>
  <cp:revision>271</cp:revision>
  <cp:lastPrinted>2019-06-08T17:39:47Z</cp:lastPrinted>
  <dcterms:created xsi:type="dcterms:W3CDTF">2019-06-04T09:14:56Z</dcterms:created>
  <dcterms:modified xsi:type="dcterms:W3CDTF">2020-06-19T07:32:06Z</dcterms:modified>
</cp:coreProperties>
</file>