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501" r:id="rId2"/>
    <p:sldId id="631" r:id="rId3"/>
    <p:sldId id="633" r:id="rId4"/>
    <p:sldId id="634" r:id="rId5"/>
    <p:sldId id="635" r:id="rId6"/>
    <p:sldId id="632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7E8EC"/>
    <a:srgbClr val="0C377B"/>
    <a:srgbClr val="0651A2"/>
    <a:srgbClr val="00B0F0"/>
    <a:srgbClr val="FFFFFF"/>
    <a:srgbClr val="B74E39"/>
    <a:srgbClr val="553058"/>
    <a:srgbClr val="D6D6D6"/>
    <a:srgbClr val="35B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3800" autoAdjust="0"/>
  </p:normalViewPr>
  <p:slideViewPr>
    <p:cSldViewPr snapToGrid="0" snapToObjects="1">
      <p:cViewPr varScale="1">
        <p:scale>
          <a:sx n="120" d="100"/>
          <a:sy n="120" d="100"/>
        </p:scale>
        <p:origin x="11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11/12/2019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11/12/2019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 smtClean="0"/>
              <a:t>LHC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 smtClean="0"/>
              <a:t>LHC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 smtClean="0"/>
              <a:t>LHC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8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8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5" r:id="rId2"/>
    <p:sldLayoutId id="2147483682" r:id="rId3"/>
    <p:sldLayoutId id="2147483684" r:id="rId4"/>
    <p:sldLayoutId id="2147483680" r:id="rId5"/>
    <p:sldLayoutId id="2147483676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76" y="1581644"/>
            <a:ext cx="8956623" cy="1826363"/>
          </a:xfrm>
        </p:spPr>
        <p:txBody>
          <a:bodyPr anchor="t">
            <a:normAutofit fontScale="90000"/>
          </a:bodyPr>
          <a:lstStyle/>
          <a:p>
            <a:r>
              <a:rPr lang="en-GB" dirty="0" smtClean="0"/>
              <a:t>SCADA Upgrade &amp; feedback from users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New Notification system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 smtClean="0"/>
              <a:t>G. Pigny, P. Prieto, L. Zygaropoulos, A. Gutierrez, J. De La Gama, </a:t>
            </a:r>
          </a:p>
          <a:p>
            <a:r>
              <a:rPr lang="en-GB" sz="2000" i="1" dirty="0" smtClean="0"/>
              <a:t>H. Vestergard, N. Chatzigeorgiou, S. Blanchard, A. Rocha, R. Ferreira </a:t>
            </a:r>
          </a:p>
          <a:p>
            <a:endParaRPr lang="en-GB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803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2693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Upgrade of the </a:t>
            </a:r>
            <a:r>
              <a:rPr lang="en-US" sz="3200" dirty="0"/>
              <a:t>Notification </a:t>
            </a:r>
            <a:r>
              <a:rPr lang="en-US" sz="3200" dirty="0" smtClean="0"/>
              <a:t>system</a:t>
            </a:r>
            <a:br>
              <a:rPr lang="en-US" sz="3200" dirty="0" smtClean="0"/>
            </a:br>
            <a:r>
              <a:rPr lang="en-US" sz="3200" dirty="0" smtClean="0"/>
              <a:t>New features: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198873" y="2014112"/>
            <a:ext cx="7122989" cy="99736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8376A"/>
                </a:solidFill>
                <a:latin typeface="Calibri"/>
                <a:cs typeface="Calibri"/>
              </a:rPr>
              <a:t>Pre-defined configurations managed by group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18376A"/>
              </a:solidFill>
              <a:latin typeface="Calibri"/>
              <a:cs typeface="Calibri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8376A"/>
                </a:solidFill>
                <a:latin typeface="Calibri"/>
                <a:cs typeface="Calibri"/>
              </a:rPr>
              <a:t>Do not send notifications for short duration events</a:t>
            </a:r>
            <a:endParaRPr lang="en-GB" sz="2400" b="1" dirty="0" smtClean="0">
              <a:solidFill>
                <a:srgbClr val="18376A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543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2693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Upgrade of the </a:t>
            </a:r>
            <a:r>
              <a:rPr lang="en-US" sz="3200" dirty="0"/>
              <a:t>Notification </a:t>
            </a:r>
            <a:r>
              <a:rPr lang="en-US" sz="3200" dirty="0" smtClean="0"/>
              <a:t>system</a:t>
            </a:r>
            <a:br>
              <a:rPr lang="en-US" sz="3200" dirty="0" smtClean="0"/>
            </a:br>
            <a:r>
              <a:rPr lang="en-US" sz="3200" dirty="0" smtClean="0"/>
              <a:t>How to set up group: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169" y="1367623"/>
            <a:ext cx="5043638" cy="491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2693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Upgrade of the </a:t>
            </a:r>
            <a:r>
              <a:rPr lang="en-US" sz="3200" dirty="0"/>
              <a:t>Notification </a:t>
            </a:r>
            <a:r>
              <a:rPr lang="en-US" sz="3200" dirty="0" smtClean="0"/>
              <a:t>system</a:t>
            </a:r>
            <a:br>
              <a:rPr lang="en-US" sz="3200" dirty="0" smtClean="0"/>
            </a:br>
            <a:r>
              <a:rPr lang="en-US" sz="3200" dirty="0" smtClean="0"/>
              <a:t>How to set up group: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26" y="1502797"/>
            <a:ext cx="8846545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8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2693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Upgrade of the </a:t>
            </a:r>
            <a:r>
              <a:rPr lang="en-US" sz="3200" dirty="0"/>
              <a:t>Notification </a:t>
            </a:r>
            <a:r>
              <a:rPr lang="en-US" sz="3200" dirty="0" smtClean="0"/>
              <a:t>system</a:t>
            </a:r>
            <a:br>
              <a:rPr lang="en-US" sz="3200" dirty="0" smtClean="0"/>
            </a:br>
            <a:r>
              <a:rPr lang="en-US" sz="3200" dirty="0" smtClean="0"/>
              <a:t>How to set up group: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50" y="1400778"/>
            <a:ext cx="4991100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2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2693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Upgrade of the </a:t>
            </a:r>
            <a:r>
              <a:rPr lang="en-US" sz="3200" dirty="0"/>
              <a:t>Notification </a:t>
            </a:r>
            <a:r>
              <a:rPr lang="en-US" sz="3200" dirty="0" smtClean="0"/>
              <a:t>system</a:t>
            </a:r>
            <a:br>
              <a:rPr lang="en-US" sz="3200" dirty="0" smtClean="0"/>
            </a:br>
            <a:r>
              <a:rPr lang="en-US" sz="3200" dirty="0" smtClean="0"/>
              <a:t>Example of the pre-defined configurations: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833934" y="1502797"/>
            <a:ext cx="7122989" cy="99736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8376A"/>
                </a:solidFill>
                <a:latin typeface="Calibri"/>
                <a:cs typeface="Calibri"/>
              </a:rPr>
              <a:t>“NEG Activation” Group configurations: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18376A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626" y="1948619"/>
            <a:ext cx="6935019" cy="420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31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31157</TotalTime>
  <Words>97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Ubuntu</vt:lpstr>
      <vt:lpstr>Ubuntu Light</vt:lpstr>
      <vt:lpstr>CERN_ENdept_Presentation_ArialFont copy</vt:lpstr>
      <vt:lpstr>SCADA Upgrade &amp; feedback from users  New Notification system </vt:lpstr>
      <vt:lpstr>Upgrade of the Notification system New features:</vt:lpstr>
      <vt:lpstr>Upgrade of the Notification system How to set up group:</vt:lpstr>
      <vt:lpstr>Upgrade of the Notification system How to set up group:</vt:lpstr>
      <vt:lpstr>Upgrade of the Notification system How to set up group:</vt:lpstr>
      <vt:lpstr>Upgrade of the Notification system Example of the pre-defined configurations: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Sebastien Blanchard</cp:lastModifiedBy>
  <cp:revision>711</cp:revision>
  <cp:lastPrinted>2019-01-15T15:41:28Z</cp:lastPrinted>
  <dcterms:created xsi:type="dcterms:W3CDTF">2014-04-09T15:49:20Z</dcterms:created>
  <dcterms:modified xsi:type="dcterms:W3CDTF">2019-11-12T07:40:13Z</dcterms:modified>
</cp:coreProperties>
</file>