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2"/>
  </p:notesMasterIdLst>
  <p:sldIdLst>
    <p:sldId id="256" r:id="rId2"/>
    <p:sldId id="298" r:id="rId3"/>
    <p:sldId id="406" r:id="rId4"/>
    <p:sldId id="407" r:id="rId5"/>
    <p:sldId id="405" r:id="rId6"/>
    <p:sldId id="411" r:id="rId7"/>
    <p:sldId id="408" r:id="rId8"/>
    <p:sldId id="410" r:id="rId9"/>
    <p:sldId id="403" r:id="rId10"/>
    <p:sldId id="402" r:id="rId11"/>
  </p:sldIdLst>
  <p:sldSz cx="9144000" cy="6858000" type="screen4x3"/>
  <p:notesSz cx="6718300" cy="9867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24" userDrawn="1">
          <p15:clr>
            <a:srgbClr val="A4A3A4"/>
          </p15:clr>
        </p15:guide>
        <p15:guide id="2" pos="27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1F497D"/>
    <a:srgbClr val="17375E"/>
    <a:srgbClr val="000000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7" autoAdjust="0"/>
    <p:restoredTop sz="91789" autoAdjust="0"/>
  </p:normalViewPr>
  <p:slideViewPr>
    <p:cSldViewPr>
      <p:cViewPr varScale="1">
        <p:scale>
          <a:sx n="106" d="100"/>
          <a:sy n="106" d="100"/>
        </p:scale>
        <p:origin x="1524" y="96"/>
      </p:cViewPr>
      <p:guideLst>
        <p:guide orient="horz" pos="3324"/>
        <p:guide pos="2784"/>
      </p:guideLst>
    </p:cSldViewPr>
  </p:slideViewPr>
  <p:outlineViewPr>
    <p:cViewPr>
      <p:scale>
        <a:sx n="33" d="100"/>
        <a:sy n="33" d="100"/>
      </p:scale>
      <p:origin x="0" y="115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ED7F6-1DC5-4862-95CE-5C71AC19364D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96261-4E26-4387-8E15-A0DC1A76DF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70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614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099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949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19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159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tx2"/>
          </a:solidFill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72132" y="6215082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rgbClr val="17375E"/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54000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" y="0"/>
            <a:ext cx="9144000" cy="54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072098"/>
          </a:xfrm>
        </p:spPr>
        <p:txBody>
          <a:bodyPr/>
          <a:lstStyle>
            <a:lvl1pPr marL="324000" indent="-324000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/>
            </a:lvl1pPr>
            <a:lvl2pPr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lvl2pPr>
            <a:lvl3pPr>
              <a:buFont typeface="Webdings" pitchFamily="18" charset="2"/>
              <a:buChar char=""/>
              <a:defRPr/>
            </a:lvl3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54000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32" y="6421461"/>
            <a:ext cx="2971768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54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26067"/>
            <a:ext cx="7886700" cy="5050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93E58F-742D-4907-8C19-42AA8C4BF479}"/>
              </a:ext>
            </a:extLst>
          </p:cNvPr>
          <p:cNvSpPr/>
          <p:nvPr userDrawn="1"/>
        </p:nvSpPr>
        <p:spPr>
          <a:xfrm>
            <a:off x="0" y="0"/>
            <a:ext cx="9144000" cy="54080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890BB0-99B0-4BC5-B2E1-806A877AC510}"/>
              </a:ext>
            </a:extLst>
          </p:cNvPr>
          <p:cNvSpPr/>
          <p:nvPr userDrawn="1"/>
        </p:nvSpPr>
        <p:spPr>
          <a:xfrm>
            <a:off x="0" y="6583394"/>
            <a:ext cx="9144000" cy="288000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660B2C-1A3B-42EF-BD53-BE6753850055}"/>
              </a:ext>
            </a:extLst>
          </p:cNvPr>
          <p:cNvSpPr txBox="1"/>
          <p:nvPr userDrawn="1"/>
        </p:nvSpPr>
        <p:spPr>
          <a:xfrm>
            <a:off x="3759428" y="6601394"/>
            <a:ext cx="660172" cy="252000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Eva Calvo</a:t>
            </a:r>
            <a:endParaRPr lang="en-GB" sz="120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C459F0-2530-4E8C-96EF-A7DC48B7B93E}"/>
              </a:ext>
            </a:extLst>
          </p:cNvPr>
          <p:cNvSpPr/>
          <p:nvPr userDrawn="1"/>
        </p:nvSpPr>
        <p:spPr>
          <a:xfrm>
            <a:off x="4724400" y="6583394"/>
            <a:ext cx="4419600" cy="28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89F15E7-4ABE-4513-863F-58142D33E0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0059" y="6601394"/>
            <a:ext cx="813010" cy="252000"/>
          </a:xfrm>
          <a:prstGeom prst="rect">
            <a:avLst/>
          </a:prstGeom>
          <a:ln>
            <a:noFill/>
          </a:ln>
        </p:spPr>
        <p:txBody>
          <a:bodyPr vert="horz" lIns="36000" tIns="36000" rIns="36000" bIns="3600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65C7248-6121-48AC-8A8F-35CF9D13EC4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3D4991-FFF0-488B-A9B4-19DBCF1276BC}"/>
              </a:ext>
            </a:extLst>
          </p:cNvPr>
          <p:cNvSpPr txBox="1"/>
          <p:nvPr userDrawn="1"/>
        </p:nvSpPr>
        <p:spPr>
          <a:xfrm>
            <a:off x="4953000" y="6588895"/>
            <a:ext cx="32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>
                <a:solidFill>
                  <a:schemeClr val="bg1">
                    <a:lumMod val="75000"/>
                  </a:schemeClr>
                </a:solidFill>
              </a:rPr>
              <a:t>BLM database changes at SPS</a:t>
            </a:r>
            <a:endParaRPr lang="en-GB" sz="12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426FCE-9148-4308-810F-AA8393836D9C}"/>
              </a:ext>
            </a:extLst>
          </p:cNvPr>
          <p:cNvSpPr txBox="1"/>
          <p:nvPr userDrawn="1"/>
        </p:nvSpPr>
        <p:spPr>
          <a:xfrm>
            <a:off x="76200" y="6598710"/>
            <a:ext cx="3199969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GB" sz="1200">
                <a:solidFill>
                  <a:schemeClr val="bg1">
                    <a:lumMod val="85000"/>
                  </a:schemeClr>
                </a:solidFill>
              </a:rPr>
              <a:t>Machine Protection Panel Meeting, #192 (5-6-20) </a:t>
            </a:r>
          </a:p>
        </p:txBody>
      </p:sp>
    </p:spTree>
    <p:extLst>
      <p:ext uri="{BB962C8B-B14F-4D97-AF65-F5344CB8AC3E}">
        <p14:creationId xmlns:p14="http://schemas.microsoft.com/office/powerpoint/2010/main" val="1077426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B2898-221E-49A8-82B1-D6484998CD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7" r:id="rId4"/>
    <p:sldLayoutId id="2147483665" r:id="rId5"/>
    <p:sldLayoutId id="2147483666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hyperlink" Target="https://edms.cern.ch/document/605968/2" TargetMode="External"/><Relationship Id="rId7" Type="http://schemas.openxmlformats.org/officeDocument/2006/relationships/hyperlink" Target="https://edms.cern.ch/ui/file/1723747/LAST_RELEASED/*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document/1991821/0.4" TargetMode="External"/><Relationship Id="rId5" Type="http://schemas.openxmlformats.org/officeDocument/2006/relationships/hyperlink" Target="https://edms.cern.ch/ui/file/1335258/1.0/PS-C-QA-0002-10-00.pdf" TargetMode="External"/><Relationship Id="rId4" Type="http://schemas.openxmlformats.org/officeDocument/2006/relationships/hyperlink" Target="https://edms.cern.ch/document/491919/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bl-ls2-activities.web.cern.ch/attached_docs/LSS6-SPSLNINS0145-LS2_BLM_Annotated.pdf" TargetMode="External"/><Relationship Id="rId13" Type="http://schemas.openxmlformats.org/officeDocument/2006/relationships/image" Target="../media/image4.png"/><Relationship Id="rId3" Type="http://schemas.openxmlformats.org/officeDocument/2006/relationships/hyperlink" Target="https://bl-ls2-activities.web.cern.ch/attached_docs/LSS1-SPSLNINS0142-C-LS2_BLM_Annotated.pdf" TargetMode="External"/><Relationship Id="rId7" Type="http://schemas.openxmlformats.org/officeDocument/2006/relationships/hyperlink" Target="https://bl-ls2-activities.web.cern.ch/attached_docs/LSS5-SPSLNINS0143-C-LS2_BLM_Annotatetd.pdf" TargetMode="External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bl-ls2-activities.web.cern.ch/attached_docs/LSS3-SPSLNINS0106-E-LS2-BLM_Annotated.pdf" TargetMode="External"/><Relationship Id="rId11" Type="http://schemas.openxmlformats.org/officeDocument/2006/relationships/hyperlink" Target="https://bl-ls2-activities.web.cern.ch/attached_docs/TI2-Annotated_BLMs-LHCLSI__0035_D.pdf" TargetMode="External"/><Relationship Id="rId5" Type="http://schemas.openxmlformats.org/officeDocument/2006/relationships/hyperlink" Target="https://bl-ls2-activities.web.cern.ch/attached_docs/LSS2-SPSLNINS0146_ZS-LS2_BLM_Annotated.pdf" TargetMode="External"/><Relationship Id="rId15" Type="http://schemas.openxmlformats.org/officeDocument/2006/relationships/image" Target="../media/image6.png"/><Relationship Id="rId10" Type="http://schemas.openxmlformats.org/officeDocument/2006/relationships/hyperlink" Target="https://bl-ls2-activities.web.cern.ch/attached_docs/TI8-Annotated_BLMS-LHCLSI__0034_E.pdf" TargetMode="External"/><Relationship Id="rId4" Type="http://schemas.openxmlformats.org/officeDocument/2006/relationships/hyperlink" Target="https://social.cern.ch/me/ecalvo/Documents/SPS-BLM_layout_update/Other_drawings/LSS1-SPSLNINS0142-C-LS2_BLM_Annotated.pdf" TargetMode="External"/><Relationship Id="rId9" Type="http://schemas.openxmlformats.org/officeDocument/2006/relationships/hyperlink" Target="https://bl-ls2-activities.web.cern.ch/attached_docs/LSS6-SPSLNINS0154-LS2_BLM_Annotated.pdf" TargetMode="External"/><Relationship Id="rId1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224795/0.2" TargetMode="External"/><Relationship Id="rId3" Type="http://schemas.openxmlformats.org/officeDocument/2006/relationships/hyperlink" Target="https://edms.cern.ch/document/1990965/0.1" TargetMode="External"/><Relationship Id="rId7" Type="http://schemas.openxmlformats.org/officeDocument/2006/relationships/hyperlink" Target="https://edms.cern.ch/document/2044589/0.1" TargetMode="External"/><Relationship Id="rId12" Type="http://schemas.openxmlformats.org/officeDocument/2006/relationships/hyperlink" Target="https://edms.cern.ch/document/2381720" TargetMode="External"/><Relationship Id="rId2" Type="http://schemas.openxmlformats.org/officeDocument/2006/relationships/hyperlink" Target="https://edms.cern.ch/document/1870113/0.2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document/1574176/3.0" TargetMode="External"/><Relationship Id="rId11" Type="http://schemas.openxmlformats.org/officeDocument/2006/relationships/hyperlink" Target="https://bl-ls2-activities.web.cern.ch/LS2-SPS.php" TargetMode="External"/><Relationship Id="rId5" Type="http://schemas.openxmlformats.org/officeDocument/2006/relationships/hyperlink" Target="https://edms.cern.ch/document/1949753/1.0" TargetMode="External"/><Relationship Id="rId10" Type="http://schemas.openxmlformats.org/officeDocument/2006/relationships/hyperlink" Target="https://edms.cern.ch/document/1577759" TargetMode="External"/><Relationship Id="rId4" Type="http://schemas.openxmlformats.org/officeDocument/2006/relationships/hyperlink" Target="https://edms.cern.ch/document/2303271/1.0" TargetMode="External"/><Relationship Id="rId9" Type="http://schemas.openxmlformats.org/officeDocument/2006/relationships/hyperlink" Target="https://edms.cern.ch/document/1935856/1.0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133600"/>
            <a:ext cx="7961313" cy="1730375"/>
          </a:xfrm>
          <a:solidFill>
            <a:srgbClr val="1F497D"/>
          </a:solidFill>
        </p:spPr>
        <p:txBody>
          <a:bodyPr anchor="ctr">
            <a:normAutofit/>
          </a:bodyPr>
          <a:lstStyle/>
          <a:p>
            <a:pPr algn="ctr"/>
            <a:r>
              <a:rPr lang="da-DK"/>
              <a:t>BLM database changes at SPS</a:t>
            </a:r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7F1A8E06-47B3-4EC3-A2A6-9605B24EC7E3}"/>
              </a:ext>
            </a:extLst>
          </p:cNvPr>
          <p:cNvSpPr txBox="1">
            <a:spLocks/>
          </p:cNvSpPr>
          <p:nvPr/>
        </p:nvSpPr>
        <p:spPr>
          <a:xfrm>
            <a:off x="533400" y="5053013"/>
            <a:ext cx="7772400" cy="3571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/>
              <a:t>Machine Protection Panel Meeting (5</a:t>
            </a:r>
            <a:r>
              <a:rPr lang="en-GB" b="1" baseline="30000"/>
              <a:t>th</a:t>
            </a:r>
            <a:r>
              <a:rPr lang="en-GB" b="1"/>
              <a:t> June 2020)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BA3CC04-5D5A-4DD2-ADA6-F4A6E63AD832}"/>
              </a:ext>
            </a:extLst>
          </p:cNvPr>
          <p:cNvSpPr txBox="1">
            <a:spLocks/>
          </p:cNvSpPr>
          <p:nvPr/>
        </p:nvSpPr>
        <p:spPr>
          <a:xfrm>
            <a:off x="533400" y="4078287"/>
            <a:ext cx="7772400" cy="66992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/>
              <a:t>Eva Calvo (BE-BI-BL)</a:t>
            </a:r>
          </a:p>
          <a:p>
            <a:pPr algn="r"/>
            <a:r>
              <a:rPr lang="en-GB" sz="1600" b="1"/>
              <a:t>Special thanks to E. Effinger and C. Zamantzas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361950"/>
            <a:r>
              <a:rPr lang="en-GB">
                <a:solidFill>
                  <a:schemeClr val="bg1">
                    <a:lumMod val="95000"/>
                  </a:schemeClr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450535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540807"/>
          </a:xfrm>
        </p:spPr>
        <p:txBody>
          <a:bodyPr>
            <a:normAutofit fontScale="90000"/>
          </a:bodyPr>
          <a:lstStyle/>
          <a:p>
            <a:r>
              <a:rPr lang="en-GB">
                <a:solidFill>
                  <a:schemeClr val="bg1"/>
                </a:solidFill>
              </a:rPr>
              <a:t>Motivation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C3D940-DFC3-4EDA-97B4-4883D811B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1148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/>
              <a:t>To introduce all the SPS BLM detectors in the Layout Database  so that all the stake holders can clearly know their location in the machine, their type and their characteristics. 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GB" sz="200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/>
              <a:t>Those detectors were installed some tens of years ago, but the installation was modified in successive shut down periods, leading little by little to a situation where it was not always fully clear the name and location of some detectors.</a:t>
            </a:r>
          </a:p>
          <a:p>
            <a:pPr marL="0" indent="0">
              <a:buNone/>
            </a:pPr>
            <a:endParaRPr lang="en-GB" sz="240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>
                <a:solidFill>
                  <a:srgbClr val="0070C0"/>
                </a:solidFill>
              </a:rPr>
              <a:t>Prepare the path towards the future upgrade in LS3</a:t>
            </a:r>
          </a:p>
          <a:p>
            <a:pPr marL="0" indent="0">
              <a:buNone/>
            </a:pPr>
            <a:endParaRPr lang="en-GB" sz="240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A0D58-426E-4097-8101-5218E92BD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5C7248-6121-48AC-8A8F-35CF9D13EC4F}" type="slidenum">
              <a:rPr lang="en-GB" smtClean="0"/>
              <a:pPr/>
              <a:t>2</a:t>
            </a:fld>
            <a:r>
              <a:rPr lang="en-GB"/>
              <a:t>/10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540807"/>
          </a:xfrm>
        </p:spPr>
        <p:txBody>
          <a:bodyPr>
            <a:normAutofit fontScale="90000"/>
          </a:bodyPr>
          <a:lstStyle/>
          <a:p>
            <a:r>
              <a:rPr lang="en-GB">
                <a:solidFill>
                  <a:schemeClr val="bg1"/>
                </a:solidFill>
              </a:rPr>
              <a:t>Old naming scheme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C3D940-DFC3-4EDA-97B4-4883D811B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4724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/>
              <a:t>Old names used in applications, logging and documentation were not compliant with the SPS naming convention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/>
              <a:t>So can not be kept in the Layout Database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/>
              <a:t>Ideally, use the same name in the layout database, logging database, applications, layout drawings, etc</a:t>
            </a:r>
          </a:p>
          <a:p>
            <a:pPr marL="0" indent="0">
              <a:buNone/>
            </a:pPr>
            <a:endParaRPr lang="en-GB" sz="240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/>
              <a:t>3 types of SPS BLM sub-systems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/>
              <a:t>Those of the Arcs : E.g. BLM.507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/>
              <a:t>Those of the LSS : E.g. BLM.21636.ZS1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/>
              <a:t>Those of the TL : E.g. BLMI.82904, BLMI.400316, SPS.BLM.211106 or TT20.BLM.210305.QTLD</a:t>
            </a:r>
          </a:p>
          <a:p>
            <a:pPr marL="0" indent="0">
              <a:buNone/>
            </a:pPr>
            <a:r>
              <a:rPr lang="en-GB" sz="2400"/>
              <a:t>Arcs used 3 digits, LSS 5 digits and TL are diverse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GB" sz="200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A0D58-426E-4097-8101-5218E92BD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5C7248-6121-48AC-8A8F-35CF9D13EC4F}" type="slidenum">
              <a:rPr lang="en-GB" smtClean="0"/>
              <a:pPr/>
              <a:t>3</a:t>
            </a:fld>
            <a:r>
              <a:rPr lang="en-GB"/>
              <a:t>/10</a:t>
            </a:r>
          </a:p>
        </p:txBody>
      </p:sp>
    </p:spTree>
    <p:extLst>
      <p:ext uri="{BB962C8B-B14F-4D97-AF65-F5344CB8AC3E}">
        <p14:creationId xmlns:p14="http://schemas.microsoft.com/office/powerpoint/2010/main" val="2302600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540807"/>
          </a:xfrm>
        </p:spPr>
        <p:txBody>
          <a:bodyPr>
            <a:normAutofit fontScale="90000"/>
          </a:bodyPr>
          <a:lstStyle/>
          <a:p>
            <a:r>
              <a:rPr lang="en-GB">
                <a:solidFill>
                  <a:schemeClr val="bg1"/>
                </a:solidFill>
              </a:rPr>
              <a:t>Naming scheme scopes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C3D940-DFC3-4EDA-97B4-4883D811B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85800"/>
            <a:ext cx="8229600" cy="17526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000"/>
              <a:t>Unfortunately, there is a full ecosystem of heterogeneous  naming conventions, not always fully compliant among them: </a:t>
            </a:r>
            <a:r>
              <a:rPr lang="en-GB" sz="2000">
                <a:highlight>
                  <a:srgbClr val="FFFFCC"/>
                </a:highlight>
                <a:hlinkClick r:id="rId3"/>
              </a:rPr>
              <a:t>SPS-C-QA-0001</a:t>
            </a:r>
            <a:r>
              <a:rPr lang="en-GB" sz="2000"/>
              <a:t>, </a:t>
            </a:r>
            <a:r>
              <a:rPr lang="en-GB" sz="2000">
                <a:hlinkClick r:id="rId4"/>
              </a:rPr>
              <a:t>PS-C-QA-0001</a:t>
            </a:r>
            <a:r>
              <a:rPr lang="en-GB" sz="2000"/>
              <a:t>, </a:t>
            </a:r>
            <a:r>
              <a:rPr lang="en-GB" sz="2000">
                <a:hlinkClick r:id="rId5"/>
              </a:rPr>
              <a:t>PS-C-QA-0002</a:t>
            </a:r>
            <a:r>
              <a:rPr lang="en-GB" sz="2000"/>
              <a:t>, </a:t>
            </a:r>
            <a:r>
              <a:rPr lang="en-GB" sz="2000">
                <a:hlinkClick r:id="rId6"/>
              </a:rPr>
              <a:t>CPS-PM-QA-0001</a:t>
            </a:r>
            <a:r>
              <a:rPr lang="en-GB" sz="2000"/>
              <a:t>, </a:t>
            </a:r>
            <a:r>
              <a:rPr lang="en-GB" sz="2000">
                <a:hlinkClick r:id="rId7"/>
              </a:rPr>
              <a:t>PSZ-C-QA-0001</a:t>
            </a:r>
            <a:endParaRPr lang="en-GB" sz="2000"/>
          </a:p>
          <a:p>
            <a:pPr>
              <a:buFont typeface="Wingdings" panose="05000000000000000000" pitchFamily="2" charset="2"/>
              <a:buChar char="§"/>
            </a:pPr>
            <a:r>
              <a:rPr lang="en-GB" sz="2000"/>
              <a:t>They split the CERN accelerator complex by regions, that are not always common to how the acquisition systems are distributed</a:t>
            </a:r>
          </a:p>
          <a:p>
            <a:pPr marL="0" indent="0">
              <a:buNone/>
            </a:pPr>
            <a:endParaRPr lang="en-GB" sz="2000"/>
          </a:p>
          <a:p>
            <a:pPr lvl="1">
              <a:buFont typeface="Wingdings" panose="05000000000000000000" pitchFamily="2" charset="2"/>
              <a:buChar char="§"/>
            </a:pPr>
            <a:endParaRPr lang="en-GB" sz="180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A0D58-426E-4097-8101-5218E92BD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5C7248-6121-48AC-8A8F-35CF9D13EC4F}" type="slidenum">
              <a:rPr lang="en-GB" smtClean="0"/>
              <a:pPr/>
              <a:t>4</a:t>
            </a:fld>
            <a:r>
              <a:rPr lang="en-GB"/>
              <a:t>/10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89D9FC9-9EB4-41AB-B32A-2EBE9E943095}"/>
              </a:ext>
            </a:extLst>
          </p:cNvPr>
          <p:cNvGrpSpPr>
            <a:grpSpLocks noChangeAspect="1"/>
          </p:cNvGrpSpPr>
          <p:nvPr/>
        </p:nvGrpSpPr>
        <p:grpSpPr>
          <a:xfrm>
            <a:off x="343001" y="2657391"/>
            <a:ext cx="5067199" cy="3743409"/>
            <a:chOff x="1524000" y="609600"/>
            <a:chExt cx="6172200" cy="4559732"/>
          </a:xfrm>
        </p:grpSpPr>
        <p:pic>
          <p:nvPicPr>
            <p:cNvPr id="8" name="Picture 2" descr="https://cds.cern.ch/record/1621583/files/CERN's-accelerator-complex2013.jpg">
              <a:extLst>
                <a:ext uri="{FF2B5EF4-FFF2-40B4-BE49-F238E27FC236}">
                  <a16:creationId xmlns:a16="http://schemas.microsoft.com/office/drawing/2014/main" id="{654E6C48-C888-4BBB-B20B-3F01E917ECF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7" t="4715" r="15838" b="24753"/>
            <a:stretch/>
          </p:blipFill>
          <p:spPr bwMode="auto">
            <a:xfrm>
              <a:off x="1524000" y="609600"/>
              <a:ext cx="6172200" cy="45597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E02B8F3-D4EC-496A-AD79-B1B5997D7F2F}"/>
                </a:ext>
              </a:extLst>
            </p:cNvPr>
            <p:cNvSpPr/>
            <p:nvPr/>
          </p:nvSpPr>
          <p:spPr>
            <a:xfrm>
              <a:off x="3352800" y="2516620"/>
              <a:ext cx="2781300" cy="823912"/>
            </a:xfrm>
            <a:prstGeom prst="ellipse">
              <a:avLst/>
            </a:prstGeom>
            <a:noFill/>
            <a:ln w="12700" cmpd="sng">
              <a:solidFill>
                <a:srgbClr val="FFFF00">
                  <a:alpha val="50000"/>
                </a:srgbClr>
              </a:solidFill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CDDC2BB7-D4F9-417D-9353-48B81FFEF2FF}"/>
                </a:ext>
              </a:extLst>
            </p:cNvPr>
            <p:cNvSpPr/>
            <p:nvPr/>
          </p:nvSpPr>
          <p:spPr>
            <a:xfrm>
              <a:off x="3263900" y="2940482"/>
              <a:ext cx="76200" cy="723900"/>
            </a:xfrm>
            <a:custGeom>
              <a:avLst/>
              <a:gdLst>
                <a:gd name="connsiteX0" fmla="*/ 76200 w 76200"/>
                <a:gd name="connsiteY0" fmla="*/ 0 h 723900"/>
                <a:gd name="connsiteX1" fmla="*/ 0 w 76200"/>
                <a:gd name="connsiteY1" fmla="*/ 723900 h 723900"/>
                <a:gd name="connsiteX2" fmla="*/ 0 w 76200"/>
                <a:gd name="connsiteY2" fmla="*/ 723900 h 723900"/>
                <a:gd name="connsiteX0" fmla="*/ 76200 w 76200"/>
                <a:gd name="connsiteY0" fmla="*/ 0 h 723900"/>
                <a:gd name="connsiteX1" fmla="*/ 36513 w 76200"/>
                <a:gd name="connsiteY1" fmla="*/ 369094 h 723900"/>
                <a:gd name="connsiteX2" fmla="*/ 0 w 76200"/>
                <a:gd name="connsiteY2" fmla="*/ 723900 h 723900"/>
                <a:gd name="connsiteX3" fmla="*/ 0 w 76200"/>
                <a:gd name="connsiteY3" fmla="*/ 723900 h 723900"/>
                <a:gd name="connsiteX0" fmla="*/ 76200 w 76200"/>
                <a:gd name="connsiteY0" fmla="*/ 0 h 723900"/>
                <a:gd name="connsiteX1" fmla="*/ 17463 w 76200"/>
                <a:gd name="connsiteY1" fmla="*/ 369094 h 723900"/>
                <a:gd name="connsiteX2" fmla="*/ 0 w 76200"/>
                <a:gd name="connsiteY2" fmla="*/ 723900 h 723900"/>
                <a:gd name="connsiteX3" fmla="*/ 0 w 76200"/>
                <a:gd name="connsiteY3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723900">
                  <a:moveTo>
                    <a:pt x="76200" y="0"/>
                  </a:moveTo>
                  <a:lnTo>
                    <a:pt x="17463" y="369094"/>
                  </a:lnTo>
                  <a:lnTo>
                    <a:pt x="0" y="723900"/>
                  </a:lnTo>
                  <a:lnTo>
                    <a:pt x="0" y="723900"/>
                  </a:lnTo>
                </a:path>
              </a:pathLst>
            </a:custGeom>
            <a:noFill/>
            <a:ln w="12700" cmpd="sng">
              <a:solidFill>
                <a:srgbClr val="FFFF00">
                  <a:alpha val="50000"/>
                </a:srgbClr>
              </a:solidFill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dk1"/>
                </a:solidFill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58FBA19-9592-488D-AD57-1D9E8455061F}"/>
                </a:ext>
              </a:extLst>
            </p:cNvPr>
            <p:cNvSpPr/>
            <p:nvPr/>
          </p:nvSpPr>
          <p:spPr>
            <a:xfrm>
              <a:off x="3673474" y="2184616"/>
              <a:ext cx="847725" cy="482600"/>
            </a:xfrm>
            <a:custGeom>
              <a:avLst/>
              <a:gdLst>
                <a:gd name="connsiteX0" fmla="*/ 76200 w 76200"/>
                <a:gd name="connsiteY0" fmla="*/ 0 h 723900"/>
                <a:gd name="connsiteX1" fmla="*/ 0 w 76200"/>
                <a:gd name="connsiteY1" fmla="*/ 723900 h 723900"/>
                <a:gd name="connsiteX2" fmla="*/ 0 w 76200"/>
                <a:gd name="connsiteY2" fmla="*/ 723900 h 723900"/>
                <a:gd name="connsiteX0" fmla="*/ 76200 w 76200"/>
                <a:gd name="connsiteY0" fmla="*/ 0 h 723900"/>
                <a:gd name="connsiteX1" fmla="*/ 36513 w 76200"/>
                <a:gd name="connsiteY1" fmla="*/ 369094 h 723900"/>
                <a:gd name="connsiteX2" fmla="*/ 0 w 76200"/>
                <a:gd name="connsiteY2" fmla="*/ 723900 h 723900"/>
                <a:gd name="connsiteX3" fmla="*/ 0 w 76200"/>
                <a:gd name="connsiteY3" fmla="*/ 723900 h 723900"/>
                <a:gd name="connsiteX0" fmla="*/ 76200 w 76200"/>
                <a:gd name="connsiteY0" fmla="*/ 0 h 723900"/>
                <a:gd name="connsiteX1" fmla="*/ 17463 w 76200"/>
                <a:gd name="connsiteY1" fmla="*/ 369094 h 723900"/>
                <a:gd name="connsiteX2" fmla="*/ 0 w 76200"/>
                <a:gd name="connsiteY2" fmla="*/ 723900 h 723900"/>
                <a:gd name="connsiteX3" fmla="*/ 0 w 76200"/>
                <a:gd name="connsiteY3" fmla="*/ 723900 h 723900"/>
                <a:gd name="connsiteX0" fmla="*/ 441325 w 441325"/>
                <a:gd name="connsiteY0" fmla="*/ 298450 h 1044004"/>
                <a:gd name="connsiteX1" fmla="*/ 382588 w 441325"/>
                <a:gd name="connsiteY1" fmla="*/ 667544 h 1044004"/>
                <a:gd name="connsiteX2" fmla="*/ 365125 w 441325"/>
                <a:gd name="connsiteY2" fmla="*/ 1022350 h 1044004"/>
                <a:gd name="connsiteX3" fmla="*/ 0 w 441325"/>
                <a:gd name="connsiteY3" fmla="*/ 0 h 1044004"/>
                <a:gd name="connsiteX0" fmla="*/ 847725 w 847725"/>
                <a:gd name="connsiteY0" fmla="*/ 0 h 1526604"/>
                <a:gd name="connsiteX1" fmla="*/ 382588 w 847725"/>
                <a:gd name="connsiteY1" fmla="*/ 1150144 h 1526604"/>
                <a:gd name="connsiteX2" fmla="*/ 365125 w 847725"/>
                <a:gd name="connsiteY2" fmla="*/ 1504950 h 1526604"/>
                <a:gd name="connsiteX3" fmla="*/ 0 w 847725"/>
                <a:gd name="connsiteY3" fmla="*/ 482600 h 1526604"/>
                <a:gd name="connsiteX0" fmla="*/ 847725 w 847725"/>
                <a:gd name="connsiteY0" fmla="*/ 0 h 1162322"/>
                <a:gd name="connsiteX1" fmla="*/ 382588 w 847725"/>
                <a:gd name="connsiteY1" fmla="*/ 1150144 h 1162322"/>
                <a:gd name="connsiteX2" fmla="*/ 352425 w 847725"/>
                <a:gd name="connsiteY2" fmla="*/ 377825 h 1162322"/>
                <a:gd name="connsiteX3" fmla="*/ 0 w 847725"/>
                <a:gd name="connsiteY3" fmla="*/ 482600 h 1162322"/>
                <a:gd name="connsiteX0" fmla="*/ 847725 w 847725"/>
                <a:gd name="connsiteY0" fmla="*/ 0 h 594502"/>
                <a:gd name="connsiteX1" fmla="*/ 352425 w 847725"/>
                <a:gd name="connsiteY1" fmla="*/ 377825 h 594502"/>
                <a:gd name="connsiteX2" fmla="*/ 0 w 847725"/>
                <a:gd name="connsiteY2" fmla="*/ 482600 h 594502"/>
                <a:gd name="connsiteX0" fmla="*/ 847725 w 847725"/>
                <a:gd name="connsiteY0" fmla="*/ 0 h 625531"/>
                <a:gd name="connsiteX1" fmla="*/ 352425 w 847725"/>
                <a:gd name="connsiteY1" fmla="*/ 377825 h 625531"/>
                <a:gd name="connsiteX2" fmla="*/ 0 w 847725"/>
                <a:gd name="connsiteY2" fmla="*/ 482600 h 625531"/>
                <a:gd name="connsiteX0" fmla="*/ 847725 w 847725"/>
                <a:gd name="connsiteY0" fmla="*/ 0 h 600969"/>
                <a:gd name="connsiteX1" fmla="*/ 406400 w 847725"/>
                <a:gd name="connsiteY1" fmla="*/ 247650 h 600969"/>
                <a:gd name="connsiteX2" fmla="*/ 0 w 847725"/>
                <a:gd name="connsiteY2" fmla="*/ 482600 h 600969"/>
                <a:gd name="connsiteX0" fmla="*/ 847725 w 847725"/>
                <a:gd name="connsiteY0" fmla="*/ 0 h 482600"/>
                <a:gd name="connsiteX1" fmla="*/ 406400 w 847725"/>
                <a:gd name="connsiteY1" fmla="*/ 247650 h 482600"/>
                <a:gd name="connsiteX2" fmla="*/ 0 w 847725"/>
                <a:gd name="connsiteY2" fmla="*/ 482600 h 482600"/>
                <a:gd name="connsiteX0" fmla="*/ 847725 w 847725"/>
                <a:gd name="connsiteY0" fmla="*/ 0 h 482600"/>
                <a:gd name="connsiteX1" fmla="*/ 406400 w 847725"/>
                <a:gd name="connsiteY1" fmla="*/ 247650 h 482600"/>
                <a:gd name="connsiteX2" fmla="*/ 0 w 847725"/>
                <a:gd name="connsiteY2" fmla="*/ 482600 h 482600"/>
                <a:gd name="connsiteX0" fmla="*/ 847725 w 847725"/>
                <a:gd name="connsiteY0" fmla="*/ 0 h 482600"/>
                <a:gd name="connsiteX1" fmla="*/ 406400 w 847725"/>
                <a:gd name="connsiteY1" fmla="*/ 247650 h 482600"/>
                <a:gd name="connsiteX2" fmla="*/ 0 w 847725"/>
                <a:gd name="connsiteY2" fmla="*/ 482600 h 48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7725" h="482600">
                  <a:moveTo>
                    <a:pt x="847725" y="0"/>
                  </a:moveTo>
                  <a:lnTo>
                    <a:pt x="406400" y="247650"/>
                  </a:lnTo>
                  <a:lnTo>
                    <a:pt x="0" y="482600"/>
                  </a:lnTo>
                </a:path>
              </a:pathLst>
            </a:custGeom>
            <a:noFill/>
            <a:ln w="12700" cmpd="sng">
              <a:solidFill>
                <a:srgbClr val="FFFF00">
                  <a:alpha val="50000"/>
                </a:srgbClr>
              </a:solidFill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dk1"/>
                </a:solidFill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AC4A4A02-3B7E-4637-8D62-E3D23F386B65}"/>
                </a:ext>
              </a:extLst>
            </p:cNvPr>
            <p:cNvSpPr/>
            <p:nvPr/>
          </p:nvSpPr>
          <p:spPr>
            <a:xfrm>
              <a:off x="5667657" y="2586153"/>
              <a:ext cx="1511300" cy="416025"/>
            </a:xfrm>
            <a:custGeom>
              <a:avLst/>
              <a:gdLst>
                <a:gd name="connsiteX0" fmla="*/ 76200 w 76200"/>
                <a:gd name="connsiteY0" fmla="*/ 0 h 723900"/>
                <a:gd name="connsiteX1" fmla="*/ 0 w 76200"/>
                <a:gd name="connsiteY1" fmla="*/ 723900 h 723900"/>
                <a:gd name="connsiteX2" fmla="*/ 0 w 76200"/>
                <a:gd name="connsiteY2" fmla="*/ 723900 h 723900"/>
                <a:gd name="connsiteX0" fmla="*/ 76200 w 76200"/>
                <a:gd name="connsiteY0" fmla="*/ 0 h 723900"/>
                <a:gd name="connsiteX1" fmla="*/ 36513 w 76200"/>
                <a:gd name="connsiteY1" fmla="*/ 369094 h 723900"/>
                <a:gd name="connsiteX2" fmla="*/ 0 w 76200"/>
                <a:gd name="connsiteY2" fmla="*/ 723900 h 723900"/>
                <a:gd name="connsiteX3" fmla="*/ 0 w 76200"/>
                <a:gd name="connsiteY3" fmla="*/ 723900 h 723900"/>
                <a:gd name="connsiteX0" fmla="*/ 76200 w 76200"/>
                <a:gd name="connsiteY0" fmla="*/ 0 h 723900"/>
                <a:gd name="connsiteX1" fmla="*/ 17463 w 76200"/>
                <a:gd name="connsiteY1" fmla="*/ 369094 h 723900"/>
                <a:gd name="connsiteX2" fmla="*/ 0 w 76200"/>
                <a:gd name="connsiteY2" fmla="*/ 723900 h 723900"/>
                <a:gd name="connsiteX3" fmla="*/ 0 w 76200"/>
                <a:gd name="connsiteY3" fmla="*/ 723900 h 723900"/>
                <a:gd name="connsiteX0" fmla="*/ 441325 w 441325"/>
                <a:gd name="connsiteY0" fmla="*/ 298450 h 1044004"/>
                <a:gd name="connsiteX1" fmla="*/ 382588 w 441325"/>
                <a:gd name="connsiteY1" fmla="*/ 667544 h 1044004"/>
                <a:gd name="connsiteX2" fmla="*/ 365125 w 441325"/>
                <a:gd name="connsiteY2" fmla="*/ 1022350 h 1044004"/>
                <a:gd name="connsiteX3" fmla="*/ 0 w 441325"/>
                <a:gd name="connsiteY3" fmla="*/ 0 h 1044004"/>
                <a:gd name="connsiteX0" fmla="*/ 847725 w 847725"/>
                <a:gd name="connsiteY0" fmla="*/ 0 h 1526604"/>
                <a:gd name="connsiteX1" fmla="*/ 382588 w 847725"/>
                <a:gd name="connsiteY1" fmla="*/ 1150144 h 1526604"/>
                <a:gd name="connsiteX2" fmla="*/ 365125 w 847725"/>
                <a:gd name="connsiteY2" fmla="*/ 1504950 h 1526604"/>
                <a:gd name="connsiteX3" fmla="*/ 0 w 847725"/>
                <a:gd name="connsiteY3" fmla="*/ 482600 h 1526604"/>
                <a:gd name="connsiteX0" fmla="*/ 847725 w 847725"/>
                <a:gd name="connsiteY0" fmla="*/ 0 h 1162322"/>
                <a:gd name="connsiteX1" fmla="*/ 382588 w 847725"/>
                <a:gd name="connsiteY1" fmla="*/ 1150144 h 1162322"/>
                <a:gd name="connsiteX2" fmla="*/ 352425 w 847725"/>
                <a:gd name="connsiteY2" fmla="*/ 377825 h 1162322"/>
                <a:gd name="connsiteX3" fmla="*/ 0 w 847725"/>
                <a:gd name="connsiteY3" fmla="*/ 482600 h 1162322"/>
                <a:gd name="connsiteX0" fmla="*/ 847725 w 847725"/>
                <a:gd name="connsiteY0" fmla="*/ 0 h 594502"/>
                <a:gd name="connsiteX1" fmla="*/ 352425 w 847725"/>
                <a:gd name="connsiteY1" fmla="*/ 377825 h 594502"/>
                <a:gd name="connsiteX2" fmla="*/ 0 w 847725"/>
                <a:gd name="connsiteY2" fmla="*/ 482600 h 594502"/>
                <a:gd name="connsiteX0" fmla="*/ 847725 w 847725"/>
                <a:gd name="connsiteY0" fmla="*/ 0 h 625531"/>
                <a:gd name="connsiteX1" fmla="*/ 352425 w 847725"/>
                <a:gd name="connsiteY1" fmla="*/ 377825 h 625531"/>
                <a:gd name="connsiteX2" fmla="*/ 0 w 847725"/>
                <a:gd name="connsiteY2" fmla="*/ 482600 h 625531"/>
                <a:gd name="connsiteX0" fmla="*/ 847725 w 847725"/>
                <a:gd name="connsiteY0" fmla="*/ 0 h 600969"/>
                <a:gd name="connsiteX1" fmla="*/ 406400 w 847725"/>
                <a:gd name="connsiteY1" fmla="*/ 247650 h 600969"/>
                <a:gd name="connsiteX2" fmla="*/ 0 w 847725"/>
                <a:gd name="connsiteY2" fmla="*/ 482600 h 600969"/>
                <a:gd name="connsiteX0" fmla="*/ 847725 w 847725"/>
                <a:gd name="connsiteY0" fmla="*/ 0 h 482600"/>
                <a:gd name="connsiteX1" fmla="*/ 406400 w 847725"/>
                <a:gd name="connsiteY1" fmla="*/ 247650 h 482600"/>
                <a:gd name="connsiteX2" fmla="*/ 0 w 847725"/>
                <a:gd name="connsiteY2" fmla="*/ 482600 h 482600"/>
                <a:gd name="connsiteX0" fmla="*/ 847725 w 847725"/>
                <a:gd name="connsiteY0" fmla="*/ 0 h 482600"/>
                <a:gd name="connsiteX1" fmla="*/ 406400 w 847725"/>
                <a:gd name="connsiteY1" fmla="*/ 247650 h 482600"/>
                <a:gd name="connsiteX2" fmla="*/ 0 w 847725"/>
                <a:gd name="connsiteY2" fmla="*/ 482600 h 482600"/>
                <a:gd name="connsiteX0" fmla="*/ 847725 w 847725"/>
                <a:gd name="connsiteY0" fmla="*/ 0 h 482600"/>
                <a:gd name="connsiteX1" fmla="*/ 406400 w 847725"/>
                <a:gd name="connsiteY1" fmla="*/ 247650 h 482600"/>
                <a:gd name="connsiteX2" fmla="*/ 0 w 847725"/>
                <a:gd name="connsiteY2" fmla="*/ 482600 h 482600"/>
                <a:gd name="connsiteX0" fmla="*/ 461149 w 461149"/>
                <a:gd name="connsiteY0" fmla="*/ 0 h 454025"/>
                <a:gd name="connsiteX1" fmla="*/ 19824 w 461149"/>
                <a:gd name="connsiteY1" fmla="*/ 247650 h 454025"/>
                <a:gd name="connsiteX2" fmla="*/ 83324 w 461149"/>
                <a:gd name="connsiteY2" fmla="*/ 454025 h 454025"/>
                <a:gd name="connsiteX0" fmla="*/ 1706847 w 1706847"/>
                <a:gd name="connsiteY0" fmla="*/ 592938 h 600706"/>
                <a:gd name="connsiteX1" fmla="*/ 103472 w 1706847"/>
                <a:gd name="connsiteY1" fmla="*/ 11913 h 600706"/>
                <a:gd name="connsiteX2" fmla="*/ 166972 w 1706847"/>
                <a:gd name="connsiteY2" fmla="*/ 218288 h 600706"/>
                <a:gd name="connsiteX0" fmla="*/ 1540385 w 1540385"/>
                <a:gd name="connsiteY0" fmla="*/ 412868 h 424879"/>
                <a:gd name="connsiteX1" fmla="*/ 879985 w 1540385"/>
                <a:gd name="connsiteY1" fmla="*/ 65206 h 424879"/>
                <a:gd name="connsiteX2" fmla="*/ 510 w 1540385"/>
                <a:gd name="connsiteY2" fmla="*/ 38218 h 424879"/>
                <a:gd name="connsiteX0" fmla="*/ 1539875 w 1539875"/>
                <a:gd name="connsiteY0" fmla="*/ 396588 h 408599"/>
                <a:gd name="connsiteX1" fmla="*/ 879475 w 1539875"/>
                <a:gd name="connsiteY1" fmla="*/ 48926 h 408599"/>
                <a:gd name="connsiteX2" fmla="*/ 0 w 1539875"/>
                <a:gd name="connsiteY2" fmla="*/ 21938 h 408599"/>
                <a:gd name="connsiteX0" fmla="*/ 1520825 w 1520825"/>
                <a:gd name="connsiteY0" fmla="*/ 396588 h 408599"/>
                <a:gd name="connsiteX1" fmla="*/ 860425 w 1520825"/>
                <a:gd name="connsiteY1" fmla="*/ 48926 h 408599"/>
                <a:gd name="connsiteX2" fmla="*/ 0 w 1520825"/>
                <a:gd name="connsiteY2" fmla="*/ 21938 h 408599"/>
                <a:gd name="connsiteX0" fmla="*/ 1520825 w 1520825"/>
                <a:gd name="connsiteY0" fmla="*/ 396588 h 396588"/>
                <a:gd name="connsiteX1" fmla="*/ 860425 w 1520825"/>
                <a:gd name="connsiteY1" fmla="*/ 48926 h 396588"/>
                <a:gd name="connsiteX2" fmla="*/ 0 w 1520825"/>
                <a:gd name="connsiteY2" fmla="*/ 21938 h 396588"/>
                <a:gd name="connsiteX0" fmla="*/ 1520825 w 1520825"/>
                <a:gd name="connsiteY0" fmla="*/ 396588 h 396588"/>
                <a:gd name="connsiteX1" fmla="*/ 860425 w 1520825"/>
                <a:gd name="connsiteY1" fmla="*/ 48926 h 396588"/>
                <a:gd name="connsiteX2" fmla="*/ 0 w 1520825"/>
                <a:gd name="connsiteY2" fmla="*/ 21938 h 396588"/>
                <a:gd name="connsiteX0" fmla="*/ 1520825 w 1520825"/>
                <a:gd name="connsiteY0" fmla="*/ 400853 h 400853"/>
                <a:gd name="connsiteX1" fmla="*/ 827087 w 1520825"/>
                <a:gd name="connsiteY1" fmla="*/ 43666 h 400853"/>
                <a:gd name="connsiteX2" fmla="*/ 0 w 1520825"/>
                <a:gd name="connsiteY2" fmla="*/ 26203 h 400853"/>
                <a:gd name="connsiteX0" fmla="*/ 1520825 w 1520825"/>
                <a:gd name="connsiteY0" fmla="*/ 394327 h 394327"/>
                <a:gd name="connsiteX1" fmla="*/ 827087 w 1520825"/>
                <a:gd name="connsiteY1" fmla="*/ 37140 h 394327"/>
                <a:gd name="connsiteX2" fmla="*/ 0 w 1520825"/>
                <a:gd name="connsiteY2" fmla="*/ 19677 h 394327"/>
                <a:gd name="connsiteX0" fmla="*/ 1511300 w 1511300"/>
                <a:gd name="connsiteY0" fmla="*/ 416025 h 416025"/>
                <a:gd name="connsiteX1" fmla="*/ 827087 w 1511300"/>
                <a:gd name="connsiteY1" fmla="*/ 44550 h 416025"/>
                <a:gd name="connsiteX2" fmla="*/ 0 w 1511300"/>
                <a:gd name="connsiteY2" fmla="*/ 27087 h 416025"/>
                <a:gd name="connsiteX0" fmla="*/ 1511300 w 1511300"/>
                <a:gd name="connsiteY0" fmla="*/ 416025 h 416025"/>
                <a:gd name="connsiteX1" fmla="*/ 827087 w 1511300"/>
                <a:gd name="connsiteY1" fmla="*/ 44550 h 416025"/>
                <a:gd name="connsiteX2" fmla="*/ 0 w 1511300"/>
                <a:gd name="connsiteY2" fmla="*/ 27087 h 4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11300" h="416025">
                  <a:moveTo>
                    <a:pt x="1511300" y="416025"/>
                  </a:moveTo>
                  <a:cubicBezTo>
                    <a:pt x="1388005" y="341412"/>
                    <a:pt x="1078970" y="109373"/>
                    <a:pt x="827087" y="44550"/>
                  </a:cubicBezTo>
                  <a:cubicBezTo>
                    <a:pt x="575204" y="-20273"/>
                    <a:pt x="102658" y="-3605"/>
                    <a:pt x="0" y="27087"/>
                  </a:cubicBezTo>
                </a:path>
              </a:pathLst>
            </a:custGeom>
            <a:noFill/>
            <a:ln w="12700" cmpd="sng">
              <a:solidFill>
                <a:srgbClr val="FFFF00">
                  <a:alpha val="50000"/>
                </a:srgbClr>
              </a:solidFill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dk1"/>
                </a:solidFill>
              </a:endParaRPr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63A90AB3-E519-473B-A4F3-2664F23A55B6}"/>
                </a:ext>
              </a:extLst>
            </p:cNvPr>
            <p:cNvSpPr/>
            <p:nvPr/>
          </p:nvSpPr>
          <p:spPr>
            <a:xfrm>
              <a:off x="2878277" y="3327400"/>
              <a:ext cx="1603375" cy="9422"/>
            </a:xfrm>
            <a:custGeom>
              <a:avLst/>
              <a:gdLst>
                <a:gd name="connsiteX0" fmla="*/ 76200 w 76200"/>
                <a:gd name="connsiteY0" fmla="*/ 0 h 723900"/>
                <a:gd name="connsiteX1" fmla="*/ 0 w 76200"/>
                <a:gd name="connsiteY1" fmla="*/ 723900 h 723900"/>
                <a:gd name="connsiteX2" fmla="*/ 0 w 76200"/>
                <a:gd name="connsiteY2" fmla="*/ 723900 h 723900"/>
                <a:gd name="connsiteX0" fmla="*/ 76200 w 76200"/>
                <a:gd name="connsiteY0" fmla="*/ 0 h 723900"/>
                <a:gd name="connsiteX1" fmla="*/ 36513 w 76200"/>
                <a:gd name="connsiteY1" fmla="*/ 369094 h 723900"/>
                <a:gd name="connsiteX2" fmla="*/ 0 w 76200"/>
                <a:gd name="connsiteY2" fmla="*/ 723900 h 723900"/>
                <a:gd name="connsiteX3" fmla="*/ 0 w 76200"/>
                <a:gd name="connsiteY3" fmla="*/ 723900 h 723900"/>
                <a:gd name="connsiteX0" fmla="*/ 76200 w 76200"/>
                <a:gd name="connsiteY0" fmla="*/ 0 h 723900"/>
                <a:gd name="connsiteX1" fmla="*/ 17463 w 76200"/>
                <a:gd name="connsiteY1" fmla="*/ 369094 h 723900"/>
                <a:gd name="connsiteX2" fmla="*/ 0 w 76200"/>
                <a:gd name="connsiteY2" fmla="*/ 723900 h 723900"/>
                <a:gd name="connsiteX3" fmla="*/ 0 w 76200"/>
                <a:gd name="connsiteY3" fmla="*/ 723900 h 723900"/>
                <a:gd name="connsiteX0" fmla="*/ 441325 w 441325"/>
                <a:gd name="connsiteY0" fmla="*/ 298450 h 1044004"/>
                <a:gd name="connsiteX1" fmla="*/ 382588 w 441325"/>
                <a:gd name="connsiteY1" fmla="*/ 667544 h 1044004"/>
                <a:gd name="connsiteX2" fmla="*/ 365125 w 441325"/>
                <a:gd name="connsiteY2" fmla="*/ 1022350 h 1044004"/>
                <a:gd name="connsiteX3" fmla="*/ 0 w 441325"/>
                <a:gd name="connsiteY3" fmla="*/ 0 h 1044004"/>
                <a:gd name="connsiteX0" fmla="*/ 847725 w 847725"/>
                <a:gd name="connsiteY0" fmla="*/ 0 h 1526604"/>
                <a:gd name="connsiteX1" fmla="*/ 382588 w 847725"/>
                <a:gd name="connsiteY1" fmla="*/ 1150144 h 1526604"/>
                <a:gd name="connsiteX2" fmla="*/ 365125 w 847725"/>
                <a:gd name="connsiteY2" fmla="*/ 1504950 h 1526604"/>
                <a:gd name="connsiteX3" fmla="*/ 0 w 847725"/>
                <a:gd name="connsiteY3" fmla="*/ 482600 h 1526604"/>
                <a:gd name="connsiteX0" fmla="*/ 847725 w 847725"/>
                <a:gd name="connsiteY0" fmla="*/ 0 h 1162322"/>
                <a:gd name="connsiteX1" fmla="*/ 382588 w 847725"/>
                <a:gd name="connsiteY1" fmla="*/ 1150144 h 1162322"/>
                <a:gd name="connsiteX2" fmla="*/ 352425 w 847725"/>
                <a:gd name="connsiteY2" fmla="*/ 377825 h 1162322"/>
                <a:gd name="connsiteX3" fmla="*/ 0 w 847725"/>
                <a:gd name="connsiteY3" fmla="*/ 482600 h 1162322"/>
                <a:gd name="connsiteX0" fmla="*/ 847725 w 847725"/>
                <a:gd name="connsiteY0" fmla="*/ 0 h 594502"/>
                <a:gd name="connsiteX1" fmla="*/ 352425 w 847725"/>
                <a:gd name="connsiteY1" fmla="*/ 377825 h 594502"/>
                <a:gd name="connsiteX2" fmla="*/ 0 w 847725"/>
                <a:gd name="connsiteY2" fmla="*/ 482600 h 594502"/>
                <a:gd name="connsiteX0" fmla="*/ 847725 w 847725"/>
                <a:gd name="connsiteY0" fmla="*/ 0 h 625531"/>
                <a:gd name="connsiteX1" fmla="*/ 352425 w 847725"/>
                <a:gd name="connsiteY1" fmla="*/ 377825 h 625531"/>
                <a:gd name="connsiteX2" fmla="*/ 0 w 847725"/>
                <a:gd name="connsiteY2" fmla="*/ 482600 h 625531"/>
                <a:gd name="connsiteX0" fmla="*/ 847725 w 847725"/>
                <a:gd name="connsiteY0" fmla="*/ 0 h 600969"/>
                <a:gd name="connsiteX1" fmla="*/ 406400 w 847725"/>
                <a:gd name="connsiteY1" fmla="*/ 247650 h 600969"/>
                <a:gd name="connsiteX2" fmla="*/ 0 w 847725"/>
                <a:gd name="connsiteY2" fmla="*/ 482600 h 600969"/>
                <a:gd name="connsiteX0" fmla="*/ 847725 w 847725"/>
                <a:gd name="connsiteY0" fmla="*/ 0 h 482600"/>
                <a:gd name="connsiteX1" fmla="*/ 406400 w 847725"/>
                <a:gd name="connsiteY1" fmla="*/ 247650 h 482600"/>
                <a:gd name="connsiteX2" fmla="*/ 0 w 847725"/>
                <a:gd name="connsiteY2" fmla="*/ 482600 h 482600"/>
                <a:gd name="connsiteX0" fmla="*/ 847725 w 847725"/>
                <a:gd name="connsiteY0" fmla="*/ 0 h 482600"/>
                <a:gd name="connsiteX1" fmla="*/ 406400 w 847725"/>
                <a:gd name="connsiteY1" fmla="*/ 247650 h 482600"/>
                <a:gd name="connsiteX2" fmla="*/ 0 w 847725"/>
                <a:gd name="connsiteY2" fmla="*/ 482600 h 482600"/>
                <a:gd name="connsiteX0" fmla="*/ 847725 w 847725"/>
                <a:gd name="connsiteY0" fmla="*/ 0 h 482600"/>
                <a:gd name="connsiteX1" fmla="*/ 406400 w 847725"/>
                <a:gd name="connsiteY1" fmla="*/ 247650 h 482600"/>
                <a:gd name="connsiteX2" fmla="*/ 0 w 847725"/>
                <a:gd name="connsiteY2" fmla="*/ 482600 h 482600"/>
                <a:gd name="connsiteX0" fmla="*/ 1273175 w 1273175"/>
                <a:gd name="connsiteY0" fmla="*/ 0 h 368300"/>
                <a:gd name="connsiteX1" fmla="*/ 406400 w 1273175"/>
                <a:gd name="connsiteY1" fmla="*/ 133350 h 368300"/>
                <a:gd name="connsiteX2" fmla="*/ 0 w 1273175"/>
                <a:gd name="connsiteY2" fmla="*/ 368300 h 368300"/>
                <a:gd name="connsiteX0" fmla="*/ 1590675 w 1590675"/>
                <a:gd name="connsiteY0" fmla="*/ 5416 h 138782"/>
                <a:gd name="connsiteX1" fmla="*/ 723900 w 1590675"/>
                <a:gd name="connsiteY1" fmla="*/ 138766 h 138782"/>
                <a:gd name="connsiteX2" fmla="*/ 0 w 1590675"/>
                <a:gd name="connsiteY2" fmla="*/ 18116 h 138782"/>
                <a:gd name="connsiteX0" fmla="*/ 1590675 w 1590675"/>
                <a:gd name="connsiteY0" fmla="*/ 0 h 133374"/>
                <a:gd name="connsiteX1" fmla="*/ 723900 w 1590675"/>
                <a:gd name="connsiteY1" fmla="*/ 133350 h 133374"/>
                <a:gd name="connsiteX2" fmla="*/ 0 w 1590675"/>
                <a:gd name="connsiteY2" fmla="*/ 12700 h 133374"/>
                <a:gd name="connsiteX0" fmla="*/ 1590675 w 1590675"/>
                <a:gd name="connsiteY0" fmla="*/ 70 h 19363"/>
                <a:gd name="connsiteX1" fmla="*/ 698500 w 1590675"/>
                <a:gd name="connsiteY1" fmla="*/ 70 h 19363"/>
                <a:gd name="connsiteX2" fmla="*/ 0 w 1590675"/>
                <a:gd name="connsiteY2" fmla="*/ 12770 h 19363"/>
                <a:gd name="connsiteX0" fmla="*/ 1603375 w 1603375"/>
                <a:gd name="connsiteY0" fmla="*/ 11776 h 31768"/>
                <a:gd name="connsiteX1" fmla="*/ 711200 w 1603375"/>
                <a:gd name="connsiteY1" fmla="*/ 11776 h 31768"/>
                <a:gd name="connsiteX2" fmla="*/ 0 w 1603375"/>
                <a:gd name="connsiteY2" fmla="*/ 5426 h 31768"/>
                <a:gd name="connsiteX0" fmla="*/ 1603375 w 1603375"/>
                <a:gd name="connsiteY0" fmla="*/ 6350 h 26342"/>
                <a:gd name="connsiteX1" fmla="*/ 711200 w 1603375"/>
                <a:gd name="connsiteY1" fmla="*/ 6350 h 26342"/>
                <a:gd name="connsiteX2" fmla="*/ 0 w 1603375"/>
                <a:gd name="connsiteY2" fmla="*/ 0 h 26342"/>
                <a:gd name="connsiteX0" fmla="*/ 1603375 w 1603375"/>
                <a:gd name="connsiteY0" fmla="*/ 6350 h 9422"/>
                <a:gd name="connsiteX1" fmla="*/ 711200 w 1603375"/>
                <a:gd name="connsiteY1" fmla="*/ 6350 h 9422"/>
                <a:gd name="connsiteX2" fmla="*/ 0 w 1603375"/>
                <a:gd name="connsiteY2" fmla="*/ 0 h 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03375" h="9422">
                  <a:moveTo>
                    <a:pt x="1603375" y="6350"/>
                  </a:moveTo>
                  <a:cubicBezTo>
                    <a:pt x="1409700" y="12700"/>
                    <a:pt x="978429" y="7408"/>
                    <a:pt x="711200" y="6350"/>
                  </a:cubicBezTo>
                  <a:lnTo>
                    <a:pt x="0" y="0"/>
                  </a:lnTo>
                </a:path>
              </a:pathLst>
            </a:custGeom>
            <a:noFill/>
            <a:ln w="12700" cmpd="sng">
              <a:solidFill>
                <a:srgbClr val="FFFF00">
                  <a:alpha val="50000"/>
                </a:srgbClr>
              </a:solidFill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dk1"/>
                </a:solidFill>
              </a:endParaRPr>
            </a:p>
          </p:txBody>
        </p:sp>
      </p:grpSp>
      <p:sp>
        <p:nvSpPr>
          <p:cNvPr id="14" name="Freeform 16">
            <a:extLst>
              <a:ext uri="{FF2B5EF4-FFF2-40B4-BE49-F238E27FC236}">
                <a16:creationId xmlns:a16="http://schemas.microsoft.com/office/drawing/2014/main" id="{EE716F5D-BEBB-495E-B18E-C89706EE1826}"/>
              </a:ext>
            </a:extLst>
          </p:cNvPr>
          <p:cNvSpPr/>
          <p:nvPr/>
        </p:nvSpPr>
        <p:spPr>
          <a:xfrm>
            <a:off x="5219700" y="2971800"/>
            <a:ext cx="381000" cy="0"/>
          </a:xfrm>
          <a:custGeom>
            <a:avLst/>
            <a:gdLst>
              <a:gd name="connsiteX0" fmla="*/ 76200 w 76200"/>
              <a:gd name="connsiteY0" fmla="*/ 0 h 723900"/>
              <a:gd name="connsiteX1" fmla="*/ 0 w 76200"/>
              <a:gd name="connsiteY1" fmla="*/ 723900 h 723900"/>
              <a:gd name="connsiteX2" fmla="*/ 0 w 76200"/>
              <a:gd name="connsiteY2" fmla="*/ 723900 h 723900"/>
              <a:gd name="connsiteX0" fmla="*/ 76200 w 76200"/>
              <a:gd name="connsiteY0" fmla="*/ 0 h 723900"/>
              <a:gd name="connsiteX1" fmla="*/ 36513 w 76200"/>
              <a:gd name="connsiteY1" fmla="*/ 369094 h 723900"/>
              <a:gd name="connsiteX2" fmla="*/ 0 w 76200"/>
              <a:gd name="connsiteY2" fmla="*/ 723900 h 723900"/>
              <a:gd name="connsiteX3" fmla="*/ 0 w 76200"/>
              <a:gd name="connsiteY3" fmla="*/ 723900 h 723900"/>
              <a:gd name="connsiteX0" fmla="*/ 76200 w 76200"/>
              <a:gd name="connsiteY0" fmla="*/ 0 h 723900"/>
              <a:gd name="connsiteX1" fmla="*/ 17463 w 76200"/>
              <a:gd name="connsiteY1" fmla="*/ 369094 h 723900"/>
              <a:gd name="connsiteX2" fmla="*/ 0 w 76200"/>
              <a:gd name="connsiteY2" fmla="*/ 723900 h 723900"/>
              <a:gd name="connsiteX3" fmla="*/ 0 w 76200"/>
              <a:gd name="connsiteY3" fmla="*/ 723900 h 723900"/>
              <a:gd name="connsiteX0" fmla="*/ 441325 w 441325"/>
              <a:gd name="connsiteY0" fmla="*/ 298450 h 1044004"/>
              <a:gd name="connsiteX1" fmla="*/ 382588 w 441325"/>
              <a:gd name="connsiteY1" fmla="*/ 667544 h 1044004"/>
              <a:gd name="connsiteX2" fmla="*/ 365125 w 441325"/>
              <a:gd name="connsiteY2" fmla="*/ 1022350 h 1044004"/>
              <a:gd name="connsiteX3" fmla="*/ 0 w 441325"/>
              <a:gd name="connsiteY3" fmla="*/ 0 h 1044004"/>
              <a:gd name="connsiteX0" fmla="*/ 847725 w 847725"/>
              <a:gd name="connsiteY0" fmla="*/ 0 h 1526604"/>
              <a:gd name="connsiteX1" fmla="*/ 382588 w 847725"/>
              <a:gd name="connsiteY1" fmla="*/ 1150144 h 1526604"/>
              <a:gd name="connsiteX2" fmla="*/ 365125 w 847725"/>
              <a:gd name="connsiteY2" fmla="*/ 1504950 h 1526604"/>
              <a:gd name="connsiteX3" fmla="*/ 0 w 847725"/>
              <a:gd name="connsiteY3" fmla="*/ 482600 h 1526604"/>
              <a:gd name="connsiteX0" fmla="*/ 847725 w 847725"/>
              <a:gd name="connsiteY0" fmla="*/ 0 h 1162322"/>
              <a:gd name="connsiteX1" fmla="*/ 382588 w 847725"/>
              <a:gd name="connsiteY1" fmla="*/ 1150144 h 1162322"/>
              <a:gd name="connsiteX2" fmla="*/ 352425 w 847725"/>
              <a:gd name="connsiteY2" fmla="*/ 377825 h 1162322"/>
              <a:gd name="connsiteX3" fmla="*/ 0 w 847725"/>
              <a:gd name="connsiteY3" fmla="*/ 482600 h 1162322"/>
              <a:gd name="connsiteX0" fmla="*/ 847725 w 847725"/>
              <a:gd name="connsiteY0" fmla="*/ 0 h 594502"/>
              <a:gd name="connsiteX1" fmla="*/ 352425 w 847725"/>
              <a:gd name="connsiteY1" fmla="*/ 377825 h 594502"/>
              <a:gd name="connsiteX2" fmla="*/ 0 w 847725"/>
              <a:gd name="connsiteY2" fmla="*/ 482600 h 594502"/>
              <a:gd name="connsiteX0" fmla="*/ 847725 w 847725"/>
              <a:gd name="connsiteY0" fmla="*/ 0 h 625531"/>
              <a:gd name="connsiteX1" fmla="*/ 352425 w 847725"/>
              <a:gd name="connsiteY1" fmla="*/ 377825 h 625531"/>
              <a:gd name="connsiteX2" fmla="*/ 0 w 847725"/>
              <a:gd name="connsiteY2" fmla="*/ 482600 h 625531"/>
              <a:gd name="connsiteX0" fmla="*/ 847725 w 847725"/>
              <a:gd name="connsiteY0" fmla="*/ 0 h 600969"/>
              <a:gd name="connsiteX1" fmla="*/ 406400 w 847725"/>
              <a:gd name="connsiteY1" fmla="*/ 247650 h 600969"/>
              <a:gd name="connsiteX2" fmla="*/ 0 w 847725"/>
              <a:gd name="connsiteY2" fmla="*/ 482600 h 600969"/>
              <a:gd name="connsiteX0" fmla="*/ 847725 w 847725"/>
              <a:gd name="connsiteY0" fmla="*/ 0 h 482600"/>
              <a:gd name="connsiteX1" fmla="*/ 406400 w 847725"/>
              <a:gd name="connsiteY1" fmla="*/ 247650 h 482600"/>
              <a:gd name="connsiteX2" fmla="*/ 0 w 847725"/>
              <a:gd name="connsiteY2" fmla="*/ 482600 h 482600"/>
              <a:gd name="connsiteX0" fmla="*/ 847725 w 847725"/>
              <a:gd name="connsiteY0" fmla="*/ 0 h 482600"/>
              <a:gd name="connsiteX1" fmla="*/ 406400 w 847725"/>
              <a:gd name="connsiteY1" fmla="*/ 247650 h 482600"/>
              <a:gd name="connsiteX2" fmla="*/ 0 w 847725"/>
              <a:gd name="connsiteY2" fmla="*/ 482600 h 482600"/>
              <a:gd name="connsiteX0" fmla="*/ 847725 w 847725"/>
              <a:gd name="connsiteY0" fmla="*/ 0 h 482600"/>
              <a:gd name="connsiteX1" fmla="*/ 406400 w 847725"/>
              <a:gd name="connsiteY1" fmla="*/ 247650 h 482600"/>
              <a:gd name="connsiteX2" fmla="*/ 0 w 847725"/>
              <a:gd name="connsiteY2" fmla="*/ 482600 h 482600"/>
              <a:gd name="connsiteX0" fmla="*/ 1273175 w 1273175"/>
              <a:gd name="connsiteY0" fmla="*/ 0 h 368300"/>
              <a:gd name="connsiteX1" fmla="*/ 406400 w 1273175"/>
              <a:gd name="connsiteY1" fmla="*/ 133350 h 368300"/>
              <a:gd name="connsiteX2" fmla="*/ 0 w 1273175"/>
              <a:gd name="connsiteY2" fmla="*/ 368300 h 368300"/>
              <a:gd name="connsiteX0" fmla="*/ 1590675 w 1590675"/>
              <a:gd name="connsiteY0" fmla="*/ 5416 h 138782"/>
              <a:gd name="connsiteX1" fmla="*/ 723900 w 1590675"/>
              <a:gd name="connsiteY1" fmla="*/ 138766 h 138782"/>
              <a:gd name="connsiteX2" fmla="*/ 0 w 1590675"/>
              <a:gd name="connsiteY2" fmla="*/ 18116 h 138782"/>
              <a:gd name="connsiteX0" fmla="*/ 1590675 w 1590675"/>
              <a:gd name="connsiteY0" fmla="*/ 0 h 133374"/>
              <a:gd name="connsiteX1" fmla="*/ 723900 w 1590675"/>
              <a:gd name="connsiteY1" fmla="*/ 133350 h 133374"/>
              <a:gd name="connsiteX2" fmla="*/ 0 w 1590675"/>
              <a:gd name="connsiteY2" fmla="*/ 12700 h 133374"/>
              <a:gd name="connsiteX0" fmla="*/ 1590675 w 1590675"/>
              <a:gd name="connsiteY0" fmla="*/ 70 h 19363"/>
              <a:gd name="connsiteX1" fmla="*/ 698500 w 1590675"/>
              <a:gd name="connsiteY1" fmla="*/ 70 h 19363"/>
              <a:gd name="connsiteX2" fmla="*/ 0 w 1590675"/>
              <a:gd name="connsiteY2" fmla="*/ 12770 h 19363"/>
              <a:gd name="connsiteX0" fmla="*/ 1603375 w 1603375"/>
              <a:gd name="connsiteY0" fmla="*/ 11776 h 31768"/>
              <a:gd name="connsiteX1" fmla="*/ 711200 w 1603375"/>
              <a:gd name="connsiteY1" fmla="*/ 11776 h 31768"/>
              <a:gd name="connsiteX2" fmla="*/ 0 w 1603375"/>
              <a:gd name="connsiteY2" fmla="*/ 5426 h 31768"/>
              <a:gd name="connsiteX0" fmla="*/ 1603375 w 1603375"/>
              <a:gd name="connsiteY0" fmla="*/ 6350 h 26342"/>
              <a:gd name="connsiteX1" fmla="*/ 711200 w 1603375"/>
              <a:gd name="connsiteY1" fmla="*/ 6350 h 26342"/>
              <a:gd name="connsiteX2" fmla="*/ 0 w 1603375"/>
              <a:gd name="connsiteY2" fmla="*/ 0 h 26342"/>
              <a:gd name="connsiteX0" fmla="*/ 1603375 w 1603375"/>
              <a:gd name="connsiteY0" fmla="*/ 6350 h 9422"/>
              <a:gd name="connsiteX1" fmla="*/ 711200 w 1603375"/>
              <a:gd name="connsiteY1" fmla="*/ 6350 h 9422"/>
              <a:gd name="connsiteX2" fmla="*/ 0 w 1603375"/>
              <a:gd name="connsiteY2" fmla="*/ 0 h 9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3375" h="9422">
                <a:moveTo>
                  <a:pt x="1603375" y="6350"/>
                </a:moveTo>
                <a:cubicBezTo>
                  <a:pt x="1409700" y="12700"/>
                  <a:pt x="978429" y="7408"/>
                  <a:pt x="711200" y="6350"/>
                </a:cubicBezTo>
                <a:lnTo>
                  <a:pt x="0" y="0"/>
                </a:lnTo>
              </a:path>
            </a:pathLst>
          </a:custGeom>
          <a:noFill/>
          <a:ln w="12700" cmpd="sng">
            <a:solidFill>
              <a:srgbClr val="FFFF00">
                <a:alpha val="50000"/>
              </a:srgb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dk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4C94BF-9F90-4353-8B16-394E37B6B397}"/>
              </a:ext>
            </a:extLst>
          </p:cNvPr>
          <p:cNvSpPr txBox="1"/>
          <p:nvPr/>
        </p:nvSpPr>
        <p:spPr>
          <a:xfrm>
            <a:off x="5658600" y="2743200"/>
            <a:ext cx="323678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Geographical scope of the</a:t>
            </a:r>
          </a:p>
          <a:p>
            <a:r>
              <a:rPr lang="en-US" sz="2000"/>
              <a:t>SPS naming scheme applies : </a:t>
            </a:r>
          </a:p>
          <a:p>
            <a:r>
              <a:rPr lang="en-US" sz="2000"/>
              <a:t>▪ SPS		 ▪ TT40</a:t>
            </a:r>
            <a:endParaRPr lang="en-GB" sz="2000"/>
          </a:p>
          <a:p>
            <a:r>
              <a:rPr lang="en-US" sz="2000"/>
              <a:t>▪ TT10		 ▪ TT41</a:t>
            </a:r>
          </a:p>
          <a:p>
            <a:r>
              <a:rPr lang="en-US" sz="2000"/>
              <a:t>▪ TT20		 ▪ TT60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4A8620-4DA7-4241-9E83-E400403FAD89}"/>
              </a:ext>
            </a:extLst>
          </p:cNvPr>
          <p:cNvSpPr txBox="1"/>
          <p:nvPr/>
        </p:nvSpPr>
        <p:spPr>
          <a:xfrm>
            <a:off x="5658600" y="4552712"/>
            <a:ext cx="2952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2"/>
                </a:solidFill>
              </a:rPr>
              <a:t>Please note, that TI2 and TI8 BLMs detectors are acquired with SPS BLM system, but follow the LHC naming convention.</a:t>
            </a:r>
          </a:p>
          <a:p>
            <a:r>
              <a:rPr lang="en-US" sz="1600">
                <a:solidFill>
                  <a:schemeClr val="tx2"/>
                </a:solidFill>
              </a:rPr>
              <a:t>TT10 uses different acquisition system (injectors), but should follow the SPS naming scheme</a:t>
            </a:r>
          </a:p>
        </p:txBody>
      </p:sp>
    </p:spTree>
    <p:extLst>
      <p:ext uri="{BB962C8B-B14F-4D97-AF65-F5344CB8AC3E}">
        <p14:creationId xmlns:p14="http://schemas.microsoft.com/office/powerpoint/2010/main" val="1485490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D91ED-2561-4471-B7CA-CD0739BEA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SPS new naming convention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62638-15F2-4612-8200-056F5E972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5C7248-6121-48AC-8A8F-35CF9D13EC4F}" type="slidenum">
              <a:rPr lang="en-GB" smtClean="0"/>
              <a:pPr/>
              <a:t>5</a:t>
            </a:fld>
            <a:r>
              <a:rPr lang="en-GB"/>
              <a:t>/10</a:t>
            </a:r>
          </a:p>
        </p:txBody>
      </p:sp>
      <p:sp>
        <p:nvSpPr>
          <p:cNvPr id="5" name="Line 31">
            <a:extLst>
              <a:ext uri="{FF2B5EF4-FFF2-40B4-BE49-F238E27FC236}">
                <a16:creationId xmlns:a16="http://schemas.microsoft.com/office/drawing/2014/main" id="{716BF482-F7DE-4E46-8F32-44EDEE9889C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557526" y="4431074"/>
            <a:ext cx="555928" cy="330015"/>
          </a:xfrm>
          <a:custGeom>
            <a:avLst/>
            <a:gdLst>
              <a:gd name="connsiteX0" fmla="*/ 0 w 1619138"/>
              <a:gd name="connsiteY0" fmla="*/ 0 h 1307074"/>
              <a:gd name="connsiteX1" fmla="*/ 1619138 w 1619138"/>
              <a:gd name="connsiteY1" fmla="*/ 1307074 h 1307074"/>
              <a:gd name="connsiteX0" fmla="*/ 0 w 1619138"/>
              <a:gd name="connsiteY0" fmla="*/ 0 h 1307074"/>
              <a:gd name="connsiteX1" fmla="*/ 712720 w 1619138"/>
              <a:gd name="connsiteY1" fmla="*/ 586494 h 1307074"/>
              <a:gd name="connsiteX2" fmla="*/ 1619138 w 1619138"/>
              <a:gd name="connsiteY2" fmla="*/ 1307074 h 1307074"/>
              <a:gd name="connsiteX0" fmla="*/ 19780 w 1638918"/>
              <a:gd name="connsiteY0" fmla="*/ 0 h 1307074"/>
              <a:gd name="connsiteX1" fmla="*/ 16220 w 1638918"/>
              <a:gd name="connsiteY1" fmla="*/ 1028454 h 1307074"/>
              <a:gd name="connsiteX2" fmla="*/ 1638918 w 1638918"/>
              <a:gd name="connsiteY2" fmla="*/ 1307074 h 1307074"/>
              <a:gd name="connsiteX0" fmla="*/ 3560 w 1622698"/>
              <a:gd name="connsiteY0" fmla="*/ 0 h 1307074"/>
              <a:gd name="connsiteX1" fmla="*/ 0 w 1622698"/>
              <a:gd name="connsiteY1" fmla="*/ 1028454 h 1307074"/>
              <a:gd name="connsiteX2" fmla="*/ 1622698 w 1622698"/>
              <a:gd name="connsiteY2" fmla="*/ 1307074 h 1307074"/>
              <a:gd name="connsiteX0" fmla="*/ 3560 w 1622698"/>
              <a:gd name="connsiteY0" fmla="*/ 0 h 1307074"/>
              <a:gd name="connsiteX1" fmla="*/ 0 w 1622698"/>
              <a:gd name="connsiteY1" fmla="*/ 1028454 h 1307074"/>
              <a:gd name="connsiteX2" fmla="*/ 1622698 w 1622698"/>
              <a:gd name="connsiteY2" fmla="*/ 1307074 h 1307074"/>
              <a:gd name="connsiteX0" fmla="*/ 3560 w 1622698"/>
              <a:gd name="connsiteY0" fmla="*/ 0 h 1307074"/>
              <a:gd name="connsiteX1" fmla="*/ 0 w 1622698"/>
              <a:gd name="connsiteY1" fmla="*/ 1028454 h 1307074"/>
              <a:gd name="connsiteX2" fmla="*/ 1622698 w 1622698"/>
              <a:gd name="connsiteY2" fmla="*/ 1307074 h 1307074"/>
              <a:gd name="connsiteX0" fmla="*/ 3560 w 1622698"/>
              <a:gd name="connsiteY0" fmla="*/ 0 h 1307074"/>
              <a:gd name="connsiteX1" fmla="*/ 0 w 1622698"/>
              <a:gd name="connsiteY1" fmla="*/ 1028454 h 1307074"/>
              <a:gd name="connsiteX2" fmla="*/ 1622698 w 1622698"/>
              <a:gd name="connsiteY2" fmla="*/ 1307074 h 1307074"/>
              <a:gd name="connsiteX0" fmla="*/ 3560 w 1561738"/>
              <a:gd name="connsiteY0" fmla="*/ 0 h 1284214"/>
              <a:gd name="connsiteX1" fmla="*/ 0 w 1561738"/>
              <a:gd name="connsiteY1" fmla="*/ 1028454 h 1284214"/>
              <a:gd name="connsiteX2" fmla="*/ 1561738 w 1561738"/>
              <a:gd name="connsiteY2" fmla="*/ 1284214 h 1284214"/>
              <a:gd name="connsiteX0" fmla="*/ 3560 w 1561738"/>
              <a:gd name="connsiteY0" fmla="*/ 0 h 1284214"/>
              <a:gd name="connsiteX1" fmla="*/ 0 w 1561738"/>
              <a:gd name="connsiteY1" fmla="*/ 837954 h 1284214"/>
              <a:gd name="connsiteX2" fmla="*/ 1561738 w 1561738"/>
              <a:gd name="connsiteY2" fmla="*/ 1284214 h 1284214"/>
              <a:gd name="connsiteX0" fmla="*/ 11180 w 1569358"/>
              <a:gd name="connsiteY0" fmla="*/ 0 h 1284214"/>
              <a:gd name="connsiteX1" fmla="*/ 0 w 1569358"/>
              <a:gd name="connsiteY1" fmla="*/ 731274 h 1284214"/>
              <a:gd name="connsiteX2" fmla="*/ 1569358 w 1569358"/>
              <a:gd name="connsiteY2" fmla="*/ 1284214 h 1284214"/>
              <a:gd name="connsiteX0" fmla="*/ 11180 w 1508398"/>
              <a:gd name="connsiteY0" fmla="*/ 0 h 1284214"/>
              <a:gd name="connsiteX1" fmla="*/ 0 w 1508398"/>
              <a:gd name="connsiteY1" fmla="*/ 731274 h 1284214"/>
              <a:gd name="connsiteX2" fmla="*/ 1508398 w 1508398"/>
              <a:gd name="connsiteY2" fmla="*/ 1284214 h 1284214"/>
              <a:gd name="connsiteX0" fmla="*/ 11180 w 1508398"/>
              <a:gd name="connsiteY0" fmla="*/ 0 h 1284214"/>
              <a:gd name="connsiteX1" fmla="*/ 0 w 1508398"/>
              <a:gd name="connsiteY1" fmla="*/ 731274 h 1284214"/>
              <a:gd name="connsiteX2" fmla="*/ 1508398 w 1508398"/>
              <a:gd name="connsiteY2" fmla="*/ 1284214 h 1284214"/>
              <a:gd name="connsiteX0" fmla="*/ 90 w 1497308"/>
              <a:gd name="connsiteY0" fmla="*/ 0 h 1313043"/>
              <a:gd name="connsiteX1" fmla="*/ 8792 w 1497308"/>
              <a:gd name="connsiteY1" fmla="*/ 1313028 h 1313043"/>
              <a:gd name="connsiteX2" fmla="*/ 1497308 w 1497308"/>
              <a:gd name="connsiteY2" fmla="*/ 1284214 h 1313043"/>
              <a:gd name="connsiteX0" fmla="*/ 58 w 1497276"/>
              <a:gd name="connsiteY0" fmla="*/ 0 h 1284214"/>
              <a:gd name="connsiteX1" fmla="*/ 15388 w 1497276"/>
              <a:gd name="connsiteY1" fmla="*/ 1238762 h 1284214"/>
              <a:gd name="connsiteX2" fmla="*/ 1497276 w 1497276"/>
              <a:gd name="connsiteY2" fmla="*/ 1284214 h 1284214"/>
              <a:gd name="connsiteX0" fmla="*/ 58 w 1497276"/>
              <a:gd name="connsiteY0" fmla="*/ 0 h 1339914"/>
              <a:gd name="connsiteX1" fmla="*/ 15388 w 1497276"/>
              <a:gd name="connsiteY1" fmla="*/ 1238762 h 1339914"/>
              <a:gd name="connsiteX2" fmla="*/ 1497276 w 1497276"/>
              <a:gd name="connsiteY2" fmla="*/ 1339914 h 1339914"/>
              <a:gd name="connsiteX0" fmla="*/ 58 w 1497276"/>
              <a:gd name="connsiteY0" fmla="*/ 0 h 1339914"/>
              <a:gd name="connsiteX1" fmla="*/ 15388 w 1497276"/>
              <a:gd name="connsiteY1" fmla="*/ 1238762 h 1339914"/>
              <a:gd name="connsiteX2" fmla="*/ 1497276 w 1497276"/>
              <a:gd name="connsiteY2" fmla="*/ 1339914 h 1339914"/>
              <a:gd name="connsiteX0" fmla="*/ 7 w 1497225"/>
              <a:gd name="connsiteY0" fmla="*/ 0 h 1339914"/>
              <a:gd name="connsiteX1" fmla="*/ 161142 w 1497225"/>
              <a:gd name="connsiteY1" fmla="*/ 1053096 h 1339914"/>
              <a:gd name="connsiteX2" fmla="*/ 1497225 w 1497225"/>
              <a:gd name="connsiteY2" fmla="*/ 1339914 h 1339914"/>
              <a:gd name="connsiteX0" fmla="*/ 4553 w 1336083"/>
              <a:gd name="connsiteY0" fmla="*/ 0 h 1358481"/>
              <a:gd name="connsiteX1" fmla="*/ 0 w 1336083"/>
              <a:gd name="connsiteY1" fmla="*/ 1071663 h 1358481"/>
              <a:gd name="connsiteX2" fmla="*/ 1336083 w 1336083"/>
              <a:gd name="connsiteY2" fmla="*/ 1358481 h 1358481"/>
              <a:gd name="connsiteX0" fmla="*/ 4553 w 1336083"/>
              <a:gd name="connsiteY0" fmla="*/ 0 h 1358481"/>
              <a:gd name="connsiteX1" fmla="*/ 0 w 1336083"/>
              <a:gd name="connsiteY1" fmla="*/ 1071663 h 1358481"/>
              <a:gd name="connsiteX2" fmla="*/ 1336083 w 1336083"/>
              <a:gd name="connsiteY2" fmla="*/ 1358481 h 1358481"/>
              <a:gd name="connsiteX0" fmla="*/ 4553 w 1157140"/>
              <a:gd name="connsiteY0" fmla="*/ 0 h 1358481"/>
              <a:gd name="connsiteX1" fmla="*/ 0 w 1157140"/>
              <a:gd name="connsiteY1" fmla="*/ 1071663 h 1358481"/>
              <a:gd name="connsiteX2" fmla="*/ 1157140 w 1157140"/>
              <a:gd name="connsiteY2" fmla="*/ 1358481 h 1358481"/>
              <a:gd name="connsiteX0" fmla="*/ 4553 w 1157140"/>
              <a:gd name="connsiteY0" fmla="*/ 0 h 1358481"/>
              <a:gd name="connsiteX1" fmla="*/ 0 w 1157140"/>
              <a:gd name="connsiteY1" fmla="*/ 1071663 h 1358481"/>
              <a:gd name="connsiteX2" fmla="*/ 1157140 w 1157140"/>
              <a:gd name="connsiteY2" fmla="*/ 1358481 h 1358481"/>
              <a:gd name="connsiteX0" fmla="*/ 4553 w 1024590"/>
              <a:gd name="connsiteY0" fmla="*/ 0 h 1364670"/>
              <a:gd name="connsiteX1" fmla="*/ 0 w 1024590"/>
              <a:gd name="connsiteY1" fmla="*/ 1071663 h 1364670"/>
              <a:gd name="connsiteX2" fmla="*/ 1024590 w 1024590"/>
              <a:gd name="connsiteY2" fmla="*/ 1364670 h 1364670"/>
              <a:gd name="connsiteX0" fmla="*/ 4553 w 1024590"/>
              <a:gd name="connsiteY0" fmla="*/ 0 h 1364670"/>
              <a:gd name="connsiteX1" fmla="*/ 0 w 1024590"/>
              <a:gd name="connsiteY1" fmla="*/ 1071663 h 1364670"/>
              <a:gd name="connsiteX2" fmla="*/ 1024590 w 1024590"/>
              <a:gd name="connsiteY2" fmla="*/ 1364670 h 1364670"/>
              <a:gd name="connsiteX0" fmla="*/ 0 w 1020037"/>
              <a:gd name="connsiteY0" fmla="*/ 0 h 1364670"/>
              <a:gd name="connsiteX1" fmla="*/ 1020037 w 1020037"/>
              <a:gd name="connsiteY1" fmla="*/ 1364670 h 1364670"/>
              <a:gd name="connsiteX0" fmla="*/ 0 w 1000558"/>
              <a:gd name="connsiteY0" fmla="*/ 0 h 1382284"/>
              <a:gd name="connsiteX1" fmla="*/ 1000558 w 1000558"/>
              <a:gd name="connsiteY1" fmla="*/ 1382284 h 1382284"/>
              <a:gd name="connsiteX0" fmla="*/ 0 w 1000558"/>
              <a:gd name="connsiteY0" fmla="*/ 0 h 1382284"/>
              <a:gd name="connsiteX1" fmla="*/ 465918 w 1000558"/>
              <a:gd name="connsiteY1" fmla="*/ 654700 h 1382284"/>
              <a:gd name="connsiteX2" fmla="*/ 1000558 w 1000558"/>
              <a:gd name="connsiteY2" fmla="*/ 1382284 h 1382284"/>
              <a:gd name="connsiteX0" fmla="*/ 5627 w 564361"/>
              <a:gd name="connsiteY0" fmla="*/ 533510 h 773078"/>
              <a:gd name="connsiteX1" fmla="*/ 29721 w 564361"/>
              <a:gd name="connsiteY1" fmla="*/ 45494 h 773078"/>
              <a:gd name="connsiteX2" fmla="*/ 564361 w 564361"/>
              <a:gd name="connsiteY2" fmla="*/ 773078 h 773078"/>
              <a:gd name="connsiteX0" fmla="*/ 0 w 615823"/>
              <a:gd name="connsiteY0" fmla="*/ 174346 h 413914"/>
              <a:gd name="connsiteX1" fmla="*/ 615823 w 615823"/>
              <a:gd name="connsiteY1" fmla="*/ 110945 h 413914"/>
              <a:gd name="connsiteX2" fmla="*/ 558734 w 615823"/>
              <a:gd name="connsiteY2" fmla="*/ 413914 h 413914"/>
              <a:gd name="connsiteX0" fmla="*/ 0 w 619213"/>
              <a:gd name="connsiteY0" fmla="*/ 174346 h 413914"/>
              <a:gd name="connsiteX1" fmla="*/ 615823 w 619213"/>
              <a:gd name="connsiteY1" fmla="*/ 110945 h 413914"/>
              <a:gd name="connsiteX2" fmla="*/ 558734 w 619213"/>
              <a:gd name="connsiteY2" fmla="*/ 413914 h 413914"/>
              <a:gd name="connsiteX0" fmla="*/ 0 w 619213"/>
              <a:gd name="connsiteY0" fmla="*/ 65813 h 305381"/>
              <a:gd name="connsiteX1" fmla="*/ 615823 w 619213"/>
              <a:gd name="connsiteY1" fmla="*/ 2412 h 305381"/>
              <a:gd name="connsiteX2" fmla="*/ 558734 w 619213"/>
              <a:gd name="connsiteY2" fmla="*/ 305381 h 305381"/>
              <a:gd name="connsiteX0" fmla="*/ 0 w 720986"/>
              <a:gd name="connsiteY0" fmla="*/ 105824 h 345392"/>
              <a:gd name="connsiteX1" fmla="*/ 615823 w 720986"/>
              <a:gd name="connsiteY1" fmla="*/ 42423 h 345392"/>
              <a:gd name="connsiteX2" fmla="*/ 558734 w 720986"/>
              <a:gd name="connsiteY2" fmla="*/ 345392 h 345392"/>
              <a:gd name="connsiteX0" fmla="*/ 0 w 720986"/>
              <a:gd name="connsiteY0" fmla="*/ 160058 h 399626"/>
              <a:gd name="connsiteX1" fmla="*/ 615823 w 720986"/>
              <a:gd name="connsiteY1" fmla="*/ 96657 h 399626"/>
              <a:gd name="connsiteX2" fmla="*/ 558734 w 720986"/>
              <a:gd name="connsiteY2" fmla="*/ 399626 h 399626"/>
              <a:gd name="connsiteX0" fmla="*/ 0 w 558734"/>
              <a:gd name="connsiteY0" fmla="*/ 95120 h 334688"/>
              <a:gd name="connsiteX1" fmla="*/ 418580 w 558734"/>
              <a:gd name="connsiteY1" fmla="*/ 119140 h 334688"/>
              <a:gd name="connsiteX2" fmla="*/ 558734 w 558734"/>
              <a:gd name="connsiteY2" fmla="*/ 334688 h 334688"/>
              <a:gd name="connsiteX0" fmla="*/ 0 w 558734"/>
              <a:gd name="connsiteY0" fmla="*/ 95120 h 334688"/>
              <a:gd name="connsiteX1" fmla="*/ 418580 w 558734"/>
              <a:gd name="connsiteY1" fmla="*/ 119140 h 334688"/>
              <a:gd name="connsiteX2" fmla="*/ 558734 w 558734"/>
              <a:gd name="connsiteY2" fmla="*/ 334688 h 334688"/>
              <a:gd name="connsiteX0" fmla="*/ 0 w 558734"/>
              <a:gd name="connsiteY0" fmla="*/ 95120 h 334688"/>
              <a:gd name="connsiteX1" fmla="*/ 418580 w 558734"/>
              <a:gd name="connsiteY1" fmla="*/ 119140 h 334688"/>
              <a:gd name="connsiteX2" fmla="*/ 558734 w 558734"/>
              <a:gd name="connsiteY2" fmla="*/ 334688 h 334688"/>
              <a:gd name="connsiteX0" fmla="*/ 0 w 558734"/>
              <a:gd name="connsiteY0" fmla="*/ 17441 h 257009"/>
              <a:gd name="connsiteX1" fmla="*/ 418580 w 558734"/>
              <a:gd name="connsiteY1" fmla="*/ 41461 h 257009"/>
              <a:gd name="connsiteX2" fmla="*/ 558734 w 558734"/>
              <a:gd name="connsiteY2" fmla="*/ 257009 h 257009"/>
              <a:gd name="connsiteX0" fmla="*/ 0 w 558734"/>
              <a:gd name="connsiteY0" fmla="*/ 50498 h 290066"/>
              <a:gd name="connsiteX1" fmla="*/ 418580 w 558734"/>
              <a:gd name="connsiteY1" fmla="*/ 74518 h 290066"/>
              <a:gd name="connsiteX2" fmla="*/ 558734 w 558734"/>
              <a:gd name="connsiteY2" fmla="*/ 290066 h 290066"/>
              <a:gd name="connsiteX0" fmla="*/ 0 w 558734"/>
              <a:gd name="connsiteY0" fmla="*/ 72045 h 311613"/>
              <a:gd name="connsiteX1" fmla="*/ 418580 w 558734"/>
              <a:gd name="connsiteY1" fmla="*/ 96065 h 311613"/>
              <a:gd name="connsiteX2" fmla="*/ 558734 w 558734"/>
              <a:gd name="connsiteY2" fmla="*/ 311613 h 311613"/>
              <a:gd name="connsiteX0" fmla="*/ 0 w 558734"/>
              <a:gd name="connsiteY0" fmla="*/ 72045 h 311613"/>
              <a:gd name="connsiteX1" fmla="*/ 418580 w 558734"/>
              <a:gd name="connsiteY1" fmla="*/ 96065 h 311613"/>
              <a:gd name="connsiteX2" fmla="*/ 558734 w 558734"/>
              <a:gd name="connsiteY2" fmla="*/ 311613 h 311613"/>
              <a:gd name="connsiteX0" fmla="*/ 0 w 558734"/>
              <a:gd name="connsiteY0" fmla="*/ 72045 h 311613"/>
              <a:gd name="connsiteX1" fmla="*/ 418580 w 558734"/>
              <a:gd name="connsiteY1" fmla="*/ 96065 h 311613"/>
              <a:gd name="connsiteX2" fmla="*/ 558734 w 558734"/>
              <a:gd name="connsiteY2" fmla="*/ 311613 h 311613"/>
              <a:gd name="connsiteX0" fmla="*/ 0 w 558734"/>
              <a:gd name="connsiteY0" fmla="*/ 72045 h 311613"/>
              <a:gd name="connsiteX1" fmla="*/ 418580 w 558734"/>
              <a:gd name="connsiteY1" fmla="*/ 96065 h 311613"/>
              <a:gd name="connsiteX2" fmla="*/ 558734 w 558734"/>
              <a:gd name="connsiteY2" fmla="*/ 311613 h 311613"/>
              <a:gd name="connsiteX0" fmla="*/ 0 w 558734"/>
              <a:gd name="connsiteY0" fmla="*/ 0 h 239568"/>
              <a:gd name="connsiteX1" fmla="*/ 558734 w 558734"/>
              <a:gd name="connsiteY1" fmla="*/ 239568 h 239568"/>
              <a:gd name="connsiteX0" fmla="*/ 0 w 558734"/>
              <a:gd name="connsiteY0" fmla="*/ 0 h 239568"/>
              <a:gd name="connsiteX1" fmla="*/ 252895 w 558734"/>
              <a:gd name="connsiteY1" fmla="*/ 111442 h 239568"/>
              <a:gd name="connsiteX2" fmla="*/ 558734 w 558734"/>
              <a:gd name="connsiteY2" fmla="*/ 239568 h 239568"/>
              <a:gd name="connsiteX0" fmla="*/ 0 w 558734"/>
              <a:gd name="connsiteY0" fmla="*/ 16729 h 256297"/>
              <a:gd name="connsiteX1" fmla="*/ 410690 w 558734"/>
              <a:gd name="connsiteY1" fmla="*/ 3283 h 256297"/>
              <a:gd name="connsiteX2" fmla="*/ 558734 w 558734"/>
              <a:gd name="connsiteY2" fmla="*/ 256297 h 256297"/>
              <a:gd name="connsiteX0" fmla="*/ 0 w 558734"/>
              <a:gd name="connsiteY0" fmla="*/ 16729 h 256297"/>
              <a:gd name="connsiteX1" fmla="*/ 410690 w 558734"/>
              <a:gd name="connsiteY1" fmla="*/ 3283 h 256297"/>
              <a:gd name="connsiteX2" fmla="*/ 558734 w 558734"/>
              <a:gd name="connsiteY2" fmla="*/ 256297 h 256297"/>
              <a:gd name="connsiteX0" fmla="*/ 0 w 558734"/>
              <a:gd name="connsiteY0" fmla="*/ 13446 h 253014"/>
              <a:gd name="connsiteX1" fmla="*/ 410690 w 558734"/>
              <a:gd name="connsiteY1" fmla="*/ 0 h 253014"/>
              <a:gd name="connsiteX2" fmla="*/ 558734 w 558734"/>
              <a:gd name="connsiteY2" fmla="*/ 253014 h 253014"/>
              <a:gd name="connsiteX0" fmla="*/ 0 w 606072"/>
              <a:gd name="connsiteY0" fmla="*/ 13446 h 277992"/>
              <a:gd name="connsiteX1" fmla="*/ 410690 w 606072"/>
              <a:gd name="connsiteY1" fmla="*/ 0 h 277992"/>
              <a:gd name="connsiteX2" fmla="*/ 606072 w 606072"/>
              <a:gd name="connsiteY2" fmla="*/ 277992 h 277992"/>
              <a:gd name="connsiteX0" fmla="*/ 0 w 606072"/>
              <a:gd name="connsiteY0" fmla="*/ 13446 h 277992"/>
              <a:gd name="connsiteX1" fmla="*/ 410690 w 606072"/>
              <a:gd name="connsiteY1" fmla="*/ 0 h 277992"/>
              <a:gd name="connsiteX2" fmla="*/ 606072 w 606072"/>
              <a:gd name="connsiteY2" fmla="*/ 277992 h 277992"/>
              <a:gd name="connsiteX0" fmla="*/ 0 w 550844"/>
              <a:gd name="connsiteY0" fmla="*/ 13446 h 284236"/>
              <a:gd name="connsiteX1" fmla="*/ 410690 w 550844"/>
              <a:gd name="connsiteY1" fmla="*/ 0 h 284236"/>
              <a:gd name="connsiteX2" fmla="*/ 550844 w 550844"/>
              <a:gd name="connsiteY2" fmla="*/ 284236 h 284236"/>
              <a:gd name="connsiteX0" fmla="*/ 0 w 550844"/>
              <a:gd name="connsiteY0" fmla="*/ 13446 h 284236"/>
              <a:gd name="connsiteX1" fmla="*/ 410690 w 550844"/>
              <a:gd name="connsiteY1" fmla="*/ 0 h 284236"/>
              <a:gd name="connsiteX2" fmla="*/ 550844 w 550844"/>
              <a:gd name="connsiteY2" fmla="*/ 284236 h 284236"/>
              <a:gd name="connsiteX0" fmla="*/ 0 w 550844"/>
              <a:gd name="connsiteY0" fmla="*/ 13446 h 284236"/>
              <a:gd name="connsiteX1" fmla="*/ 410690 w 550844"/>
              <a:gd name="connsiteY1" fmla="*/ 0 h 284236"/>
              <a:gd name="connsiteX2" fmla="*/ 550844 w 550844"/>
              <a:gd name="connsiteY2" fmla="*/ 284236 h 284236"/>
              <a:gd name="connsiteX0" fmla="*/ 0 w 550844"/>
              <a:gd name="connsiteY0" fmla="*/ 13446 h 284236"/>
              <a:gd name="connsiteX1" fmla="*/ 410690 w 550844"/>
              <a:gd name="connsiteY1" fmla="*/ 0 h 284236"/>
              <a:gd name="connsiteX2" fmla="*/ 550844 w 550844"/>
              <a:gd name="connsiteY2" fmla="*/ 284236 h 284236"/>
              <a:gd name="connsiteX0" fmla="*/ 0 w 550844"/>
              <a:gd name="connsiteY0" fmla="*/ 0 h 270790"/>
              <a:gd name="connsiteX1" fmla="*/ 410690 w 550844"/>
              <a:gd name="connsiteY1" fmla="*/ 5287 h 270790"/>
              <a:gd name="connsiteX2" fmla="*/ 550844 w 550844"/>
              <a:gd name="connsiteY2" fmla="*/ 270790 h 270790"/>
              <a:gd name="connsiteX0" fmla="*/ 0 w 550844"/>
              <a:gd name="connsiteY0" fmla="*/ 957 h 271747"/>
              <a:gd name="connsiteX1" fmla="*/ 410690 w 550844"/>
              <a:gd name="connsiteY1" fmla="*/ 0 h 271747"/>
              <a:gd name="connsiteX2" fmla="*/ 550844 w 550844"/>
              <a:gd name="connsiteY2" fmla="*/ 271747 h 271747"/>
              <a:gd name="connsiteX0" fmla="*/ 0 w 550844"/>
              <a:gd name="connsiteY0" fmla="*/ 957 h 271747"/>
              <a:gd name="connsiteX1" fmla="*/ 410690 w 550844"/>
              <a:gd name="connsiteY1" fmla="*/ 0 h 271747"/>
              <a:gd name="connsiteX2" fmla="*/ 550844 w 550844"/>
              <a:gd name="connsiteY2" fmla="*/ 271747 h 271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0844" h="271747">
                <a:moveTo>
                  <a:pt x="0" y="957"/>
                </a:moveTo>
                <a:lnTo>
                  <a:pt x="410690" y="0"/>
                </a:lnTo>
                <a:cubicBezTo>
                  <a:pt x="470275" y="124524"/>
                  <a:pt x="467164" y="116957"/>
                  <a:pt x="550844" y="271747"/>
                </a:cubicBezTo>
              </a:path>
            </a:pathLst>
          </a:custGeom>
          <a:noFill/>
          <a:ln w="25400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Line 31">
            <a:extLst>
              <a:ext uri="{FF2B5EF4-FFF2-40B4-BE49-F238E27FC236}">
                <a16:creationId xmlns:a16="http://schemas.microsoft.com/office/drawing/2014/main" id="{05BA873E-12BD-469D-BA46-DE917D1E903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19029" y="4467466"/>
            <a:ext cx="327129" cy="628774"/>
          </a:xfrm>
          <a:custGeom>
            <a:avLst/>
            <a:gdLst>
              <a:gd name="connsiteX0" fmla="*/ 0 w 1619138"/>
              <a:gd name="connsiteY0" fmla="*/ 0 h 1307074"/>
              <a:gd name="connsiteX1" fmla="*/ 1619138 w 1619138"/>
              <a:gd name="connsiteY1" fmla="*/ 1307074 h 1307074"/>
              <a:gd name="connsiteX0" fmla="*/ 0 w 1619138"/>
              <a:gd name="connsiteY0" fmla="*/ 0 h 1307074"/>
              <a:gd name="connsiteX1" fmla="*/ 712720 w 1619138"/>
              <a:gd name="connsiteY1" fmla="*/ 586494 h 1307074"/>
              <a:gd name="connsiteX2" fmla="*/ 1619138 w 1619138"/>
              <a:gd name="connsiteY2" fmla="*/ 1307074 h 1307074"/>
              <a:gd name="connsiteX0" fmla="*/ 19780 w 1638918"/>
              <a:gd name="connsiteY0" fmla="*/ 0 h 1307074"/>
              <a:gd name="connsiteX1" fmla="*/ 16220 w 1638918"/>
              <a:gd name="connsiteY1" fmla="*/ 1028454 h 1307074"/>
              <a:gd name="connsiteX2" fmla="*/ 1638918 w 1638918"/>
              <a:gd name="connsiteY2" fmla="*/ 1307074 h 1307074"/>
              <a:gd name="connsiteX0" fmla="*/ 3560 w 1622698"/>
              <a:gd name="connsiteY0" fmla="*/ 0 h 1307074"/>
              <a:gd name="connsiteX1" fmla="*/ 0 w 1622698"/>
              <a:gd name="connsiteY1" fmla="*/ 1028454 h 1307074"/>
              <a:gd name="connsiteX2" fmla="*/ 1622698 w 1622698"/>
              <a:gd name="connsiteY2" fmla="*/ 1307074 h 1307074"/>
              <a:gd name="connsiteX0" fmla="*/ 3560 w 1622698"/>
              <a:gd name="connsiteY0" fmla="*/ 0 h 1307074"/>
              <a:gd name="connsiteX1" fmla="*/ 0 w 1622698"/>
              <a:gd name="connsiteY1" fmla="*/ 1028454 h 1307074"/>
              <a:gd name="connsiteX2" fmla="*/ 1622698 w 1622698"/>
              <a:gd name="connsiteY2" fmla="*/ 1307074 h 1307074"/>
              <a:gd name="connsiteX0" fmla="*/ 3560 w 1622698"/>
              <a:gd name="connsiteY0" fmla="*/ 0 h 1307074"/>
              <a:gd name="connsiteX1" fmla="*/ 0 w 1622698"/>
              <a:gd name="connsiteY1" fmla="*/ 1028454 h 1307074"/>
              <a:gd name="connsiteX2" fmla="*/ 1622698 w 1622698"/>
              <a:gd name="connsiteY2" fmla="*/ 1307074 h 1307074"/>
              <a:gd name="connsiteX0" fmla="*/ 3560 w 1622698"/>
              <a:gd name="connsiteY0" fmla="*/ 0 h 1307074"/>
              <a:gd name="connsiteX1" fmla="*/ 0 w 1622698"/>
              <a:gd name="connsiteY1" fmla="*/ 1028454 h 1307074"/>
              <a:gd name="connsiteX2" fmla="*/ 1622698 w 1622698"/>
              <a:gd name="connsiteY2" fmla="*/ 1307074 h 1307074"/>
              <a:gd name="connsiteX0" fmla="*/ 3560 w 1561738"/>
              <a:gd name="connsiteY0" fmla="*/ 0 h 1284214"/>
              <a:gd name="connsiteX1" fmla="*/ 0 w 1561738"/>
              <a:gd name="connsiteY1" fmla="*/ 1028454 h 1284214"/>
              <a:gd name="connsiteX2" fmla="*/ 1561738 w 1561738"/>
              <a:gd name="connsiteY2" fmla="*/ 1284214 h 1284214"/>
              <a:gd name="connsiteX0" fmla="*/ 3560 w 1561738"/>
              <a:gd name="connsiteY0" fmla="*/ 0 h 1284214"/>
              <a:gd name="connsiteX1" fmla="*/ 0 w 1561738"/>
              <a:gd name="connsiteY1" fmla="*/ 837954 h 1284214"/>
              <a:gd name="connsiteX2" fmla="*/ 1561738 w 1561738"/>
              <a:gd name="connsiteY2" fmla="*/ 1284214 h 1284214"/>
              <a:gd name="connsiteX0" fmla="*/ 11180 w 1569358"/>
              <a:gd name="connsiteY0" fmla="*/ 0 h 1284214"/>
              <a:gd name="connsiteX1" fmla="*/ 0 w 1569358"/>
              <a:gd name="connsiteY1" fmla="*/ 731274 h 1284214"/>
              <a:gd name="connsiteX2" fmla="*/ 1569358 w 1569358"/>
              <a:gd name="connsiteY2" fmla="*/ 1284214 h 1284214"/>
              <a:gd name="connsiteX0" fmla="*/ 11180 w 1508398"/>
              <a:gd name="connsiteY0" fmla="*/ 0 h 1284214"/>
              <a:gd name="connsiteX1" fmla="*/ 0 w 1508398"/>
              <a:gd name="connsiteY1" fmla="*/ 731274 h 1284214"/>
              <a:gd name="connsiteX2" fmla="*/ 1508398 w 1508398"/>
              <a:gd name="connsiteY2" fmla="*/ 1284214 h 1284214"/>
              <a:gd name="connsiteX0" fmla="*/ 11180 w 1508398"/>
              <a:gd name="connsiteY0" fmla="*/ 0 h 1284214"/>
              <a:gd name="connsiteX1" fmla="*/ 0 w 1508398"/>
              <a:gd name="connsiteY1" fmla="*/ 731274 h 1284214"/>
              <a:gd name="connsiteX2" fmla="*/ 1508398 w 1508398"/>
              <a:gd name="connsiteY2" fmla="*/ 1284214 h 1284214"/>
              <a:gd name="connsiteX0" fmla="*/ 90 w 1497308"/>
              <a:gd name="connsiteY0" fmla="*/ 0 h 1313043"/>
              <a:gd name="connsiteX1" fmla="*/ 8792 w 1497308"/>
              <a:gd name="connsiteY1" fmla="*/ 1313028 h 1313043"/>
              <a:gd name="connsiteX2" fmla="*/ 1497308 w 1497308"/>
              <a:gd name="connsiteY2" fmla="*/ 1284214 h 1313043"/>
              <a:gd name="connsiteX0" fmla="*/ 58 w 1497276"/>
              <a:gd name="connsiteY0" fmla="*/ 0 h 1284214"/>
              <a:gd name="connsiteX1" fmla="*/ 15388 w 1497276"/>
              <a:gd name="connsiteY1" fmla="*/ 1238762 h 1284214"/>
              <a:gd name="connsiteX2" fmla="*/ 1497276 w 1497276"/>
              <a:gd name="connsiteY2" fmla="*/ 1284214 h 1284214"/>
              <a:gd name="connsiteX0" fmla="*/ 58 w 1497276"/>
              <a:gd name="connsiteY0" fmla="*/ 0 h 1339914"/>
              <a:gd name="connsiteX1" fmla="*/ 15388 w 1497276"/>
              <a:gd name="connsiteY1" fmla="*/ 1238762 h 1339914"/>
              <a:gd name="connsiteX2" fmla="*/ 1497276 w 1497276"/>
              <a:gd name="connsiteY2" fmla="*/ 1339914 h 1339914"/>
              <a:gd name="connsiteX0" fmla="*/ 58 w 1497276"/>
              <a:gd name="connsiteY0" fmla="*/ 0 h 1339914"/>
              <a:gd name="connsiteX1" fmla="*/ 15388 w 1497276"/>
              <a:gd name="connsiteY1" fmla="*/ 1238762 h 1339914"/>
              <a:gd name="connsiteX2" fmla="*/ 1497276 w 1497276"/>
              <a:gd name="connsiteY2" fmla="*/ 1339914 h 1339914"/>
              <a:gd name="connsiteX0" fmla="*/ 7 w 1497225"/>
              <a:gd name="connsiteY0" fmla="*/ 0 h 1339914"/>
              <a:gd name="connsiteX1" fmla="*/ 161142 w 1497225"/>
              <a:gd name="connsiteY1" fmla="*/ 1053096 h 1339914"/>
              <a:gd name="connsiteX2" fmla="*/ 1497225 w 1497225"/>
              <a:gd name="connsiteY2" fmla="*/ 1339914 h 1339914"/>
              <a:gd name="connsiteX0" fmla="*/ 4553 w 1336083"/>
              <a:gd name="connsiteY0" fmla="*/ 0 h 1358481"/>
              <a:gd name="connsiteX1" fmla="*/ 0 w 1336083"/>
              <a:gd name="connsiteY1" fmla="*/ 1071663 h 1358481"/>
              <a:gd name="connsiteX2" fmla="*/ 1336083 w 1336083"/>
              <a:gd name="connsiteY2" fmla="*/ 1358481 h 1358481"/>
              <a:gd name="connsiteX0" fmla="*/ 4553 w 1336083"/>
              <a:gd name="connsiteY0" fmla="*/ 0 h 1358481"/>
              <a:gd name="connsiteX1" fmla="*/ 0 w 1336083"/>
              <a:gd name="connsiteY1" fmla="*/ 1071663 h 1358481"/>
              <a:gd name="connsiteX2" fmla="*/ 1336083 w 1336083"/>
              <a:gd name="connsiteY2" fmla="*/ 1358481 h 1358481"/>
              <a:gd name="connsiteX0" fmla="*/ 4553 w 1157140"/>
              <a:gd name="connsiteY0" fmla="*/ 0 h 1358481"/>
              <a:gd name="connsiteX1" fmla="*/ 0 w 1157140"/>
              <a:gd name="connsiteY1" fmla="*/ 1071663 h 1358481"/>
              <a:gd name="connsiteX2" fmla="*/ 1157140 w 1157140"/>
              <a:gd name="connsiteY2" fmla="*/ 1358481 h 1358481"/>
              <a:gd name="connsiteX0" fmla="*/ 4553 w 1157140"/>
              <a:gd name="connsiteY0" fmla="*/ 0 h 1358481"/>
              <a:gd name="connsiteX1" fmla="*/ 0 w 1157140"/>
              <a:gd name="connsiteY1" fmla="*/ 1071663 h 1358481"/>
              <a:gd name="connsiteX2" fmla="*/ 1157140 w 1157140"/>
              <a:gd name="connsiteY2" fmla="*/ 1358481 h 1358481"/>
              <a:gd name="connsiteX0" fmla="*/ 4553 w 1024590"/>
              <a:gd name="connsiteY0" fmla="*/ 0 h 1364670"/>
              <a:gd name="connsiteX1" fmla="*/ 0 w 1024590"/>
              <a:gd name="connsiteY1" fmla="*/ 1071663 h 1364670"/>
              <a:gd name="connsiteX2" fmla="*/ 1024590 w 1024590"/>
              <a:gd name="connsiteY2" fmla="*/ 1364670 h 1364670"/>
              <a:gd name="connsiteX0" fmla="*/ 4553 w 1024590"/>
              <a:gd name="connsiteY0" fmla="*/ 0 h 1364670"/>
              <a:gd name="connsiteX1" fmla="*/ 0 w 1024590"/>
              <a:gd name="connsiteY1" fmla="*/ 1071663 h 1364670"/>
              <a:gd name="connsiteX2" fmla="*/ 1024590 w 1024590"/>
              <a:gd name="connsiteY2" fmla="*/ 1364670 h 1364670"/>
              <a:gd name="connsiteX0" fmla="*/ 0 w 1020037"/>
              <a:gd name="connsiteY0" fmla="*/ 0 h 1364670"/>
              <a:gd name="connsiteX1" fmla="*/ 1020037 w 1020037"/>
              <a:gd name="connsiteY1" fmla="*/ 1364670 h 1364670"/>
              <a:gd name="connsiteX0" fmla="*/ 0 w 1000558"/>
              <a:gd name="connsiteY0" fmla="*/ 0 h 1382284"/>
              <a:gd name="connsiteX1" fmla="*/ 1000558 w 1000558"/>
              <a:gd name="connsiteY1" fmla="*/ 1382284 h 1382284"/>
              <a:gd name="connsiteX0" fmla="*/ 0 w 1000558"/>
              <a:gd name="connsiteY0" fmla="*/ 0 h 1382284"/>
              <a:gd name="connsiteX1" fmla="*/ 465918 w 1000558"/>
              <a:gd name="connsiteY1" fmla="*/ 654700 h 1382284"/>
              <a:gd name="connsiteX2" fmla="*/ 1000558 w 1000558"/>
              <a:gd name="connsiteY2" fmla="*/ 1382284 h 1382284"/>
              <a:gd name="connsiteX0" fmla="*/ 5627 w 564361"/>
              <a:gd name="connsiteY0" fmla="*/ 533510 h 773078"/>
              <a:gd name="connsiteX1" fmla="*/ 29721 w 564361"/>
              <a:gd name="connsiteY1" fmla="*/ 45494 h 773078"/>
              <a:gd name="connsiteX2" fmla="*/ 564361 w 564361"/>
              <a:gd name="connsiteY2" fmla="*/ 773078 h 773078"/>
              <a:gd name="connsiteX0" fmla="*/ 0 w 615823"/>
              <a:gd name="connsiteY0" fmla="*/ 174346 h 413914"/>
              <a:gd name="connsiteX1" fmla="*/ 615823 w 615823"/>
              <a:gd name="connsiteY1" fmla="*/ 110945 h 413914"/>
              <a:gd name="connsiteX2" fmla="*/ 558734 w 615823"/>
              <a:gd name="connsiteY2" fmla="*/ 413914 h 413914"/>
              <a:gd name="connsiteX0" fmla="*/ 0 w 619213"/>
              <a:gd name="connsiteY0" fmla="*/ 174346 h 413914"/>
              <a:gd name="connsiteX1" fmla="*/ 615823 w 619213"/>
              <a:gd name="connsiteY1" fmla="*/ 110945 h 413914"/>
              <a:gd name="connsiteX2" fmla="*/ 558734 w 619213"/>
              <a:gd name="connsiteY2" fmla="*/ 413914 h 413914"/>
              <a:gd name="connsiteX0" fmla="*/ 0 w 619213"/>
              <a:gd name="connsiteY0" fmla="*/ 65813 h 305381"/>
              <a:gd name="connsiteX1" fmla="*/ 615823 w 619213"/>
              <a:gd name="connsiteY1" fmla="*/ 2412 h 305381"/>
              <a:gd name="connsiteX2" fmla="*/ 558734 w 619213"/>
              <a:gd name="connsiteY2" fmla="*/ 305381 h 305381"/>
              <a:gd name="connsiteX0" fmla="*/ 0 w 720986"/>
              <a:gd name="connsiteY0" fmla="*/ 105824 h 345392"/>
              <a:gd name="connsiteX1" fmla="*/ 615823 w 720986"/>
              <a:gd name="connsiteY1" fmla="*/ 42423 h 345392"/>
              <a:gd name="connsiteX2" fmla="*/ 558734 w 720986"/>
              <a:gd name="connsiteY2" fmla="*/ 345392 h 345392"/>
              <a:gd name="connsiteX0" fmla="*/ 0 w 720986"/>
              <a:gd name="connsiteY0" fmla="*/ 160058 h 399626"/>
              <a:gd name="connsiteX1" fmla="*/ 615823 w 720986"/>
              <a:gd name="connsiteY1" fmla="*/ 96657 h 399626"/>
              <a:gd name="connsiteX2" fmla="*/ 558734 w 720986"/>
              <a:gd name="connsiteY2" fmla="*/ 399626 h 399626"/>
              <a:gd name="connsiteX0" fmla="*/ 0 w 558734"/>
              <a:gd name="connsiteY0" fmla="*/ 95120 h 334688"/>
              <a:gd name="connsiteX1" fmla="*/ 418580 w 558734"/>
              <a:gd name="connsiteY1" fmla="*/ 119140 h 334688"/>
              <a:gd name="connsiteX2" fmla="*/ 558734 w 558734"/>
              <a:gd name="connsiteY2" fmla="*/ 334688 h 334688"/>
              <a:gd name="connsiteX0" fmla="*/ 0 w 558734"/>
              <a:gd name="connsiteY0" fmla="*/ 95120 h 334688"/>
              <a:gd name="connsiteX1" fmla="*/ 418580 w 558734"/>
              <a:gd name="connsiteY1" fmla="*/ 119140 h 334688"/>
              <a:gd name="connsiteX2" fmla="*/ 558734 w 558734"/>
              <a:gd name="connsiteY2" fmla="*/ 334688 h 334688"/>
              <a:gd name="connsiteX0" fmla="*/ 0 w 558734"/>
              <a:gd name="connsiteY0" fmla="*/ 95120 h 334688"/>
              <a:gd name="connsiteX1" fmla="*/ 418580 w 558734"/>
              <a:gd name="connsiteY1" fmla="*/ 119140 h 334688"/>
              <a:gd name="connsiteX2" fmla="*/ 558734 w 558734"/>
              <a:gd name="connsiteY2" fmla="*/ 334688 h 334688"/>
              <a:gd name="connsiteX0" fmla="*/ 0 w 558734"/>
              <a:gd name="connsiteY0" fmla="*/ 17441 h 257009"/>
              <a:gd name="connsiteX1" fmla="*/ 418580 w 558734"/>
              <a:gd name="connsiteY1" fmla="*/ 41461 h 257009"/>
              <a:gd name="connsiteX2" fmla="*/ 558734 w 558734"/>
              <a:gd name="connsiteY2" fmla="*/ 257009 h 257009"/>
              <a:gd name="connsiteX0" fmla="*/ 0 w 558734"/>
              <a:gd name="connsiteY0" fmla="*/ 50498 h 290066"/>
              <a:gd name="connsiteX1" fmla="*/ 418580 w 558734"/>
              <a:gd name="connsiteY1" fmla="*/ 74518 h 290066"/>
              <a:gd name="connsiteX2" fmla="*/ 558734 w 558734"/>
              <a:gd name="connsiteY2" fmla="*/ 290066 h 290066"/>
              <a:gd name="connsiteX0" fmla="*/ 0 w 558734"/>
              <a:gd name="connsiteY0" fmla="*/ 72045 h 311613"/>
              <a:gd name="connsiteX1" fmla="*/ 418580 w 558734"/>
              <a:gd name="connsiteY1" fmla="*/ 96065 h 311613"/>
              <a:gd name="connsiteX2" fmla="*/ 558734 w 558734"/>
              <a:gd name="connsiteY2" fmla="*/ 311613 h 311613"/>
              <a:gd name="connsiteX0" fmla="*/ 0 w 558734"/>
              <a:gd name="connsiteY0" fmla="*/ 72045 h 311613"/>
              <a:gd name="connsiteX1" fmla="*/ 418580 w 558734"/>
              <a:gd name="connsiteY1" fmla="*/ 96065 h 311613"/>
              <a:gd name="connsiteX2" fmla="*/ 558734 w 558734"/>
              <a:gd name="connsiteY2" fmla="*/ 311613 h 311613"/>
              <a:gd name="connsiteX0" fmla="*/ 0 w 558734"/>
              <a:gd name="connsiteY0" fmla="*/ 72045 h 311613"/>
              <a:gd name="connsiteX1" fmla="*/ 418580 w 558734"/>
              <a:gd name="connsiteY1" fmla="*/ 96065 h 311613"/>
              <a:gd name="connsiteX2" fmla="*/ 558734 w 558734"/>
              <a:gd name="connsiteY2" fmla="*/ 311613 h 311613"/>
              <a:gd name="connsiteX0" fmla="*/ 0 w 558734"/>
              <a:gd name="connsiteY0" fmla="*/ 72045 h 311613"/>
              <a:gd name="connsiteX1" fmla="*/ 418580 w 558734"/>
              <a:gd name="connsiteY1" fmla="*/ 96065 h 311613"/>
              <a:gd name="connsiteX2" fmla="*/ 558734 w 558734"/>
              <a:gd name="connsiteY2" fmla="*/ 311613 h 311613"/>
              <a:gd name="connsiteX0" fmla="*/ 0 w 558734"/>
              <a:gd name="connsiteY0" fmla="*/ 0 h 239568"/>
              <a:gd name="connsiteX1" fmla="*/ 558734 w 558734"/>
              <a:gd name="connsiteY1" fmla="*/ 239568 h 239568"/>
              <a:gd name="connsiteX0" fmla="*/ 0 w 558734"/>
              <a:gd name="connsiteY0" fmla="*/ 0 h 239568"/>
              <a:gd name="connsiteX1" fmla="*/ 252895 w 558734"/>
              <a:gd name="connsiteY1" fmla="*/ 111442 h 239568"/>
              <a:gd name="connsiteX2" fmla="*/ 558734 w 558734"/>
              <a:gd name="connsiteY2" fmla="*/ 239568 h 239568"/>
              <a:gd name="connsiteX0" fmla="*/ 0 w 558734"/>
              <a:gd name="connsiteY0" fmla="*/ 16729 h 256297"/>
              <a:gd name="connsiteX1" fmla="*/ 410690 w 558734"/>
              <a:gd name="connsiteY1" fmla="*/ 3283 h 256297"/>
              <a:gd name="connsiteX2" fmla="*/ 558734 w 558734"/>
              <a:gd name="connsiteY2" fmla="*/ 256297 h 256297"/>
              <a:gd name="connsiteX0" fmla="*/ 0 w 558734"/>
              <a:gd name="connsiteY0" fmla="*/ 16729 h 256297"/>
              <a:gd name="connsiteX1" fmla="*/ 410690 w 558734"/>
              <a:gd name="connsiteY1" fmla="*/ 3283 h 256297"/>
              <a:gd name="connsiteX2" fmla="*/ 558734 w 558734"/>
              <a:gd name="connsiteY2" fmla="*/ 256297 h 256297"/>
              <a:gd name="connsiteX0" fmla="*/ 0 w 558734"/>
              <a:gd name="connsiteY0" fmla="*/ 13446 h 253014"/>
              <a:gd name="connsiteX1" fmla="*/ 410690 w 558734"/>
              <a:gd name="connsiteY1" fmla="*/ 0 h 253014"/>
              <a:gd name="connsiteX2" fmla="*/ 558734 w 558734"/>
              <a:gd name="connsiteY2" fmla="*/ 253014 h 253014"/>
              <a:gd name="connsiteX0" fmla="*/ 0 w 606072"/>
              <a:gd name="connsiteY0" fmla="*/ 13446 h 277992"/>
              <a:gd name="connsiteX1" fmla="*/ 410690 w 606072"/>
              <a:gd name="connsiteY1" fmla="*/ 0 h 277992"/>
              <a:gd name="connsiteX2" fmla="*/ 606072 w 606072"/>
              <a:gd name="connsiteY2" fmla="*/ 277992 h 277992"/>
              <a:gd name="connsiteX0" fmla="*/ 0 w 606072"/>
              <a:gd name="connsiteY0" fmla="*/ 13446 h 277992"/>
              <a:gd name="connsiteX1" fmla="*/ 410690 w 606072"/>
              <a:gd name="connsiteY1" fmla="*/ 0 h 277992"/>
              <a:gd name="connsiteX2" fmla="*/ 606072 w 606072"/>
              <a:gd name="connsiteY2" fmla="*/ 277992 h 277992"/>
              <a:gd name="connsiteX0" fmla="*/ 0 w 550844"/>
              <a:gd name="connsiteY0" fmla="*/ 13446 h 284236"/>
              <a:gd name="connsiteX1" fmla="*/ 410690 w 550844"/>
              <a:gd name="connsiteY1" fmla="*/ 0 h 284236"/>
              <a:gd name="connsiteX2" fmla="*/ 550844 w 550844"/>
              <a:gd name="connsiteY2" fmla="*/ 284236 h 284236"/>
              <a:gd name="connsiteX0" fmla="*/ 0 w 550844"/>
              <a:gd name="connsiteY0" fmla="*/ 13446 h 284236"/>
              <a:gd name="connsiteX1" fmla="*/ 410690 w 550844"/>
              <a:gd name="connsiteY1" fmla="*/ 0 h 284236"/>
              <a:gd name="connsiteX2" fmla="*/ 550844 w 550844"/>
              <a:gd name="connsiteY2" fmla="*/ 284236 h 284236"/>
              <a:gd name="connsiteX0" fmla="*/ 0 w 550844"/>
              <a:gd name="connsiteY0" fmla="*/ 13446 h 284236"/>
              <a:gd name="connsiteX1" fmla="*/ 410690 w 550844"/>
              <a:gd name="connsiteY1" fmla="*/ 0 h 284236"/>
              <a:gd name="connsiteX2" fmla="*/ 550844 w 550844"/>
              <a:gd name="connsiteY2" fmla="*/ 284236 h 284236"/>
              <a:gd name="connsiteX0" fmla="*/ 0 w 550844"/>
              <a:gd name="connsiteY0" fmla="*/ 13446 h 284236"/>
              <a:gd name="connsiteX1" fmla="*/ 410690 w 550844"/>
              <a:gd name="connsiteY1" fmla="*/ 0 h 284236"/>
              <a:gd name="connsiteX2" fmla="*/ 550844 w 550844"/>
              <a:gd name="connsiteY2" fmla="*/ 284236 h 284236"/>
              <a:gd name="connsiteX0" fmla="*/ 0 w 550844"/>
              <a:gd name="connsiteY0" fmla="*/ 0 h 270790"/>
              <a:gd name="connsiteX1" fmla="*/ 410690 w 550844"/>
              <a:gd name="connsiteY1" fmla="*/ 5287 h 270790"/>
              <a:gd name="connsiteX2" fmla="*/ 550844 w 550844"/>
              <a:gd name="connsiteY2" fmla="*/ 270790 h 270790"/>
              <a:gd name="connsiteX0" fmla="*/ 0 w 550844"/>
              <a:gd name="connsiteY0" fmla="*/ 957 h 271747"/>
              <a:gd name="connsiteX1" fmla="*/ 410690 w 550844"/>
              <a:gd name="connsiteY1" fmla="*/ 0 h 271747"/>
              <a:gd name="connsiteX2" fmla="*/ 550844 w 550844"/>
              <a:gd name="connsiteY2" fmla="*/ 271747 h 271747"/>
              <a:gd name="connsiteX0" fmla="*/ 0 w 550844"/>
              <a:gd name="connsiteY0" fmla="*/ 957 h 271747"/>
              <a:gd name="connsiteX1" fmla="*/ 410690 w 550844"/>
              <a:gd name="connsiteY1" fmla="*/ 0 h 271747"/>
              <a:gd name="connsiteX2" fmla="*/ 550844 w 550844"/>
              <a:gd name="connsiteY2" fmla="*/ 271747 h 271747"/>
              <a:gd name="connsiteX0" fmla="*/ 0 w 424989"/>
              <a:gd name="connsiteY0" fmla="*/ 957 h 204905"/>
              <a:gd name="connsiteX1" fmla="*/ 410690 w 424989"/>
              <a:gd name="connsiteY1" fmla="*/ 0 h 204905"/>
              <a:gd name="connsiteX2" fmla="*/ 402665 w 424989"/>
              <a:gd name="connsiteY2" fmla="*/ 204905 h 204905"/>
              <a:gd name="connsiteX0" fmla="*/ 0 w 402665"/>
              <a:gd name="connsiteY0" fmla="*/ 0 h 203948"/>
              <a:gd name="connsiteX1" fmla="*/ 140101 w 402665"/>
              <a:gd name="connsiteY1" fmla="*/ 10183 h 203948"/>
              <a:gd name="connsiteX2" fmla="*/ 402665 w 402665"/>
              <a:gd name="connsiteY2" fmla="*/ 203948 h 203948"/>
              <a:gd name="connsiteX0" fmla="*/ 0 w 331796"/>
              <a:gd name="connsiteY0" fmla="*/ 0 h 201720"/>
              <a:gd name="connsiteX1" fmla="*/ 140101 w 331796"/>
              <a:gd name="connsiteY1" fmla="*/ 10183 h 201720"/>
              <a:gd name="connsiteX2" fmla="*/ 331796 w 331796"/>
              <a:gd name="connsiteY2" fmla="*/ 201720 h 201720"/>
              <a:gd name="connsiteX0" fmla="*/ 0 w 331796"/>
              <a:gd name="connsiteY0" fmla="*/ 0 h 201720"/>
              <a:gd name="connsiteX1" fmla="*/ 140101 w 331796"/>
              <a:gd name="connsiteY1" fmla="*/ 10183 h 201720"/>
              <a:gd name="connsiteX2" fmla="*/ 331796 w 331796"/>
              <a:gd name="connsiteY2" fmla="*/ 201720 h 201720"/>
              <a:gd name="connsiteX0" fmla="*/ 0 w 331796"/>
              <a:gd name="connsiteY0" fmla="*/ 0 h 201720"/>
              <a:gd name="connsiteX1" fmla="*/ 140101 w 331796"/>
              <a:gd name="connsiteY1" fmla="*/ 10183 h 201720"/>
              <a:gd name="connsiteX2" fmla="*/ 331796 w 331796"/>
              <a:gd name="connsiteY2" fmla="*/ 201720 h 201720"/>
              <a:gd name="connsiteX0" fmla="*/ 0 w 331796"/>
              <a:gd name="connsiteY0" fmla="*/ 5413 h 191537"/>
              <a:gd name="connsiteX1" fmla="*/ 140101 w 331796"/>
              <a:gd name="connsiteY1" fmla="*/ 0 h 191537"/>
              <a:gd name="connsiteX2" fmla="*/ 331796 w 331796"/>
              <a:gd name="connsiteY2" fmla="*/ 191537 h 191537"/>
              <a:gd name="connsiteX0" fmla="*/ 0 w 334369"/>
              <a:gd name="connsiteY0" fmla="*/ 0 h 194131"/>
              <a:gd name="connsiteX1" fmla="*/ 142674 w 334369"/>
              <a:gd name="connsiteY1" fmla="*/ 2594 h 194131"/>
              <a:gd name="connsiteX2" fmla="*/ 334369 w 334369"/>
              <a:gd name="connsiteY2" fmla="*/ 194131 h 194131"/>
              <a:gd name="connsiteX0" fmla="*/ 0 w 334369"/>
              <a:gd name="connsiteY0" fmla="*/ 0 h 194131"/>
              <a:gd name="connsiteX1" fmla="*/ 142674 w 334369"/>
              <a:gd name="connsiteY1" fmla="*/ 2594 h 194131"/>
              <a:gd name="connsiteX2" fmla="*/ 334369 w 334369"/>
              <a:gd name="connsiteY2" fmla="*/ 194131 h 194131"/>
              <a:gd name="connsiteX0" fmla="*/ 0 w 334369"/>
              <a:gd name="connsiteY0" fmla="*/ 75 h 191537"/>
              <a:gd name="connsiteX1" fmla="*/ 142674 w 334369"/>
              <a:gd name="connsiteY1" fmla="*/ 0 h 191537"/>
              <a:gd name="connsiteX2" fmla="*/ 334369 w 334369"/>
              <a:gd name="connsiteY2" fmla="*/ 191537 h 191537"/>
              <a:gd name="connsiteX0" fmla="*/ 0 w 334369"/>
              <a:gd name="connsiteY0" fmla="*/ 75 h 191537"/>
              <a:gd name="connsiteX1" fmla="*/ 142674 w 334369"/>
              <a:gd name="connsiteY1" fmla="*/ 0 h 191537"/>
              <a:gd name="connsiteX2" fmla="*/ 334369 w 334369"/>
              <a:gd name="connsiteY2" fmla="*/ 191537 h 191537"/>
              <a:gd name="connsiteX0" fmla="*/ 0 w 277592"/>
              <a:gd name="connsiteY0" fmla="*/ 75 h 154171"/>
              <a:gd name="connsiteX1" fmla="*/ 142674 w 277592"/>
              <a:gd name="connsiteY1" fmla="*/ 0 h 154171"/>
              <a:gd name="connsiteX2" fmla="*/ 277592 w 277592"/>
              <a:gd name="connsiteY2" fmla="*/ 154171 h 154171"/>
              <a:gd name="connsiteX0" fmla="*/ 0 w 292496"/>
              <a:gd name="connsiteY0" fmla="*/ 75 h 176190"/>
              <a:gd name="connsiteX1" fmla="*/ 142674 w 292496"/>
              <a:gd name="connsiteY1" fmla="*/ 0 h 176190"/>
              <a:gd name="connsiteX2" fmla="*/ 292496 w 292496"/>
              <a:gd name="connsiteY2" fmla="*/ 176190 h 176190"/>
              <a:gd name="connsiteX0" fmla="*/ 0 w 292496"/>
              <a:gd name="connsiteY0" fmla="*/ 75 h 176190"/>
              <a:gd name="connsiteX1" fmla="*/ 142674 w 292496"/>
              <a:gd name="connsiteY1" fmla="*/ 0 h 176190"/>
              <a:gd name="connsiteX2" fmla="*/ 292496 w 292496"/>
              <a:gd name="connsiteY2" fmla="*/ 176190 h 176190"/>
              <a:gd name="connsiteX0" fmla="*/ 0 w 292496"/>
              <a:gd name="connsiteY0" fmla="*/ 75 h 176190"/>
              <a:gd name="connsiteX1" fmla="*/ 142674 w 292496"/>
              <a:gd name="connsiteY1" fmla="*/ 0 h 176190"/>
              <a:gd name="connsiteX2" fmla="*/ 292496 w 292496"/>
              <a:gd name="connsiteY2" fmla="*/ 176190 h 176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2496" h="176190">
                <a:moveTo>
                  <a:pt x="0" y="75"/>
                </a:moveTo>
                <a:lnTo>
                  <a:pt x="142674" y="0"/>
                </a:lnTo>
                <a:cubicBezTo>
                  <a:pt x="163879" y="23188"/>
                  <a:pt x="254592" y="127859"/>
                  <a:pt x="292496" y="176190"/>
                </a:cubicBezTo>
              </a:path>
            </a:pathLst>
          </a:custGeom>
          <a:noFill/>
          <a:ln w="25400">
            <a:solidFill>
              <a:schemeClr val="tx1"/>
            </a:solidFill>
            <a:prstDash val="solid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27">
            <a:extLst>
              <a:ext uri="{FF2B5EF4-FFF2-40B4-BE49-F238E27FC236}">
                <a16:creationId xmlns:a16="http://schemas.microsoft.com/office/drawing/2014/main" id="{B00CA5D0-805C-476B-86DF-BB72BB7EF55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91384" y="1406860"/>
            <a:ext cx="900000" cy="0"/>
          </a:xfrm>
          <a:prstGeom prst="line">
            <a:avLst/>
          </a:prstGeom>
          <a:noFill/>
          <a:ln w="25400">
            <a:solidFill>
              <a:srgbClr val="FF9933"/>
            </a:solidFill>
            <a:prstDash val="solid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Rectangle 26">
            <a:extLst>
              <a:ext uri="{FF2B5EF4-FFF2-40B4-BE49-F238E27FC236}">
                <a16:creationId xmlns:a16="http://schemas.microsoft.com/office/drawing/2014/main" id="{608465D3-54D9-4B91-A397-6EE576C064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011597"/>
            <a:ext cx="2133600" cy="842145"/>
          </a:xfrm>
          <a:prstGeom prst="rect">
            <a:avLst/>
          </a:prstGeom>
          <a:solidFill>
            <a:schemeClr val="lt1">
              <a:alpha val="94000"/>
            </a:schemeClr>
          </a:solidFill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72000" tIns="36000" rIns="0" bIns="36000">
            <a:spAutoFit/>
          </a:bodyPr>
          <a:lstStyle/>
          <a:p>
            <a:r>
              <a:rPr lang="en-GB" sz="1400" b="1">
                <a:solidFill>
                  <a:srgbClr val="FF9933"/>
                </a:solidFill>
              </a:rPr>
              <a:t>Position (@ SPS):</a:t>
            </a:r>
          </a:p>
          <a:p>
            <a:pPr>
              <a:tabLst>
                <a:tab pos="219075" algn="l"/>
              </a:tabLst>
            </a:pPr>
            <a:r>
              <a:rPr lang="en-GB" sz="1200">
                <a:solidFill>
                  <a:srgbClr val="FF9933"/>
                </a:solidFill>
              </a:rPr>
              <a:t>x	</a:t>
            </a:r>
            <a:r>
              <a:rPr lang="en-GB" sz="1200">
                <a:solidFill>
                  <a:schemeClr val="tx1"/>
                </a:solidFill>
              </a:rPr>
              <a:t>:</a:t>
            </a:r>
            <a:r>
              <a:rPr lang="en-GB" sz="1200">
                <a:solidFill>
                  <a:srgbClr val="FF9933"/>
                </a:solidFill>
              </a:rPr>
              <a:t> </a:t>
            </a:r>
            <a:r>
              <a:rPr lang="en-GB" sz="1200">
                <a:solidFill>
                  <a:schemeClr val="tx1"/>
                </a:solidFill>
              </a:rPr>
              <a:t>sextant [1..6]</a:t>
            </a:r>
          </a:p>
          <a:p>
            <a:pPr>
              <a:tabLst>
                <a:tab pos="219075" algn="l"/>
              </a:tabLst>
            </a:pPr>
            <a:r>
              <a:rPr lang="en-US" sz="1200" err="1">
                <a:solidFill>
                  <a:schemeClr val="accent6"/>
                </a:solidFill>
              </a:rPr>
              <a:t>yy</a:t>
            </a:r>
            <a:r>
              <a:rPr lang="en-US" sz="1200">
                <a:solidFill>
                  <a:schemeClr val="accent6"/>
                </a:solidFill>
              </a:rPr>
              <a:t>	</a:t>
            </a:r>
            <a:r>
              <a:rPr lang="en-US" sz="1200">
                <a:solidFill>
                  <a:schemeClr val="tx1"/>
                </a:solidFill>
              </a:rPr>
              <a:t>:</a:t>
            </a:r>
            <a:r>
              <a:rPr lang="en-US" sz="1200">
                <a:solidFill>
                  <a:schemeClr val="accent6"/>
                </a:solidFill>
              </a:rPr>
              <a:t> </a:t>
            </a:r>
            <a:r>
              <a:rPr lang="en-US" sz="1200">
                <a:solidFill>
                  <a:schemeClr val="tx1"/>
                </a:solidFill>
              </a:rPr>
              <a:t>half-cell [00-99]</a:t>
            </a:r>
          </a:p>
          <a:p>
            <a:pPr>
              <a:tabLst>
                <a:tab pos="219075" algn="l"/>
              </a:tabLst>
            </a:pPr>
            <a:r>
              <a:rPr lang="en-US" sz="1200" err="1">
                <a:solidFill>
                  <a:schemeClr val="accent6"/>
                </a:solidFill>
              </a:rPr>
              <a:t>zz</a:t>
            </a:r>
            <a:r>
              <a:rPr lang="en-US" sz="1200">
                <a:solidFill>
                  <a:schemeClr val="accent6"/>
                </a:solidFill>
              </a:rPr>
              <a:t>	</a:t>
            </a:r>
            <a:r>
              <a:rPr lang="en-US" sz="1200">
                <a:solidFill>
                  <a:schemeClr val="tx1"/>
                </a:solidFill>
              </a:rPr>
              <a:t>:</a:t>
            </a:r>
            <a:r>
              <a:rPr lang="en-US" sz="1200">
                <a:solidFill>
                  <a:schemeClr val="accent6"/>
                </a:solidFill>
              </a:rPr>
              <a:t> </a:t>
            </a:r>
            <a:r>
              <a:rPr lang="en-US" sz="1200">
                <a:solidFill>
                  <a:schemeClr val="tx1"/>
                </a:solidFill>
              </a:rPr>
              <a:t>slot [00-99] (not linear)</a:t>
            </a:r>
            <a:endParaRPr lang="en-GB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6CC77A-F5A8-4020-BBBB-6A645B92C7FC}"/>
              </a:ext>
            </a:extLst>
          </p:cNvPr>
          <p:cNvSpPr txBox="1"/>
          <p:nvPr/>
        </p:nvSpPr>
        <p:spPr>
          <a:xfrm>
            <a:off x="197384" y="1293540"/>
            <a:ext cx="2035814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Layout component:</a:t>
            </a:r>
            <a:endParaRPr lang="en-GB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752DEE-8B26-4D80-9D59-60D0408D0D65}"/>
              </a:ext>
            </a:extLst>
          </p:cNvPr>
          <p:cNvSpPr txBox="1"/>
          <p:nvPr/>
        </p:nvSpPr>
        <p:spPr>
          <a:xfrm>
            <a:off x="197384" y="3618089"/>
            <a:ext cx="1460656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Expert name:</a:t>
            </a:r>
            <a:endParaRPr lang="en-GB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86858D1-8F49-46C9-802A-F4DFCF2608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7316"/>
              </p:ext>
            </p:extLst>
          </p:nvPr>
        </p:nvGraphicFramePr>
        <p:xfrm>
          <a:off x="2895600" y="1040673"/>
          <a:ext cx="2139670" cy="538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967">
                  <a:extLst>
                    <a:ext uri="{9D8B030D-6E8A-4147-A177-3AD203B41FA5}">
                      <a16:colId xmlns:a16="http://schemas.microsoft.com/office/drawing/2014/main" val="2257010023"/>
                    </a:ext>
                  </a:extLst>
                </a:gridCol>
                <a:gridCol w="2139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9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39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396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396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396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396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94110"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1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3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4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5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6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7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8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9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10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139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B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L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</a:rPr>
                        <a:t>M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rgbClr val="0000FF"/>
                          </a:solidFill>
                        </a:rPr>
                        <a:t>L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.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x</a:t>
                      </a:r>
                      <a:endParaRPr lang="en-GB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y</a:t>
                      </a:r>
                      <a:endParaRPr lang="en-GB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y</a:t>
                      </a:r>
                      <a:endParaRPr lang="en-GB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z</a:t>
                      </a:r>
                      <a:endParaRPr lang="en-GB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endParaRPr lang="en-GB" sz="1800" kern="120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5C4C817-5BCC-4A76-8190-7FBFF4A07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372654"/>
              </p:ext>
            </p:extLst>
          </p:nvPr>
        </p:nvGraphicFramePr>
        <p:xfrm>
          <a:off x="2893795" y="1749138"/>
          <a:ext cx="2400002" cy="538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1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182">
                  <a:extLst>
                    <a:ext uri="{9D8B030D-6E8A-4147-A177-3AD203B41FA5}">
                      <a16:colId xmlns:a16="http://schemas.microsoft.com/office/drawing/2014/main" val="489887439"/>
                    </a:ext>
                  </a:extLst>
                </a:gridCol>
                <a:gridCol w="218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1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81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81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818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818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818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18182">
                  <a:extLst>
                    <a:ext uri="{9D8B030D-6E8A-4147-A177-3AD203B41FA5}">
                      <a16:colId xmlns:a16="http://schemas.microsoft.com/office/drawing/2014/main" val="1225580776"/>
                    </a:ext>
                  </a:extLst>
                </a:gridCol>
              </a:tblGrid>
              <a:tr h="194110"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1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3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4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6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7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8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9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10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11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139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B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L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</a:rPr>
                        <a:t>M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0000FF"/>
                          </a:solidFill>
                        </a:rPr>
                        <a:t>I</a:t>
                      </a:r>
                      <a:endParaRPr lang="en-GB">
                        <a:solidFill>
                          <a:srgbClr val="0000FF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.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x</a:t>
                      </a:r>
                      <a:endParaRPr lang="en-GB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x</a:t>
                      </a:r>
                      <a:endParaRPr lang="en-GB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y</a:t>
                      </a:r>
                      <a:endParaRPr lang="en-GB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y</a:t>
                      </a:r>
                      <a:endParaRPr lang="en-GB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endParaRPr lang="en-GB" sz="1800" kern="120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endParaRPr lang="en-GB" sz="1800" kern="120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Rectangle 26">
            <a:extLst>
              <a:ext uri="{FF2B5EF4-FFF2-40B4-BE49-F238E27FC236}">
                <a16:creationId xmlns:a16="http://schemas.microsoft.com/office/drawing/2014/main" id="{05FCE5D3-6581-4328-84C1-2A59D46D3E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002197"/>
            <a:ext cx="2133600" cy="842145"/>
          </a:xfrm>
          <a:prstGeom prst="rect">
            <a:avLst/>
          </a:prstGeom>
          <a:solidFill>
            <a:schemeClr val="lt1">
              <a:alpha val="94000"/>
            </a:schemeClr>
          </a:solidFill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72000" tIns="36000" rIns="0" bIns="36000">
            <a:spAutoFit/>
          </a:bodyPr>
          <a:lstStyle/>
          <a:p>
            <a:r>
              <a:rPr lang="en-GB" sz="1400" b="1">
                <a:solidFill>
                  <a:srgbClr val="FF9933"/>
                </a:solidFill>
              </a:rPr>
              <a:t>Position (@ TL):</a:t>
            </a:r>
          </a:p>
          <a:p>
            <a:pPr>
              <a:tabLst>
                <a:tab pos="219075" algn="l"/>
              </a:tabLst>
            </a:pPr>
            <a:r>
              <a:rPr lang="en-GB" sz="1200">
                <a:solidFill>
                  <a:srgbClr val="FF9933"/>
                </a:solidFill>
              </a:rPr>
              <a:t>xx	</a:t>
            </a:r>
            <a:r>
              <a:rPr lang="en-GB" sz="1200">
                <a:solidFill>
                  <a:schemeClr val="tx1"/>
                </a:solidFill>
              </a:rPr>
              <a:t>:</a:t>
            </a:r>
            <a:r>
              <a:rPr lang="en-GB" sz="1200">
                <a:solidFill>
                  <a:srgbClr val="FF9933"/>
                </a:solidFill>
              </a:rPr>
              <a:t> </a:t>
            </a:r>
            <a:r>
              <a:rPr lang="en-GB" sz="1200">
                <a:solidFill>
                  <a:schemeClr val="tx1"/>
                </a:solidFill>
              </a:rPr>
              <a:t>transfer line segment *</a:t>
            </a:r>
          </a:p>
          <a:p>
            <a:pPr>
              <a:tabLst>
                <a:tab pos="219075" algn="l"/>
              </a:tabLst>
            </a:pPr>
            <a:r>
              <a:rPr lang="en-US" sz="1200" err="1">
                <a:solidFill>
                  <a:schemeClr val="accent6"/>
                </a:solidFill>
              </a:rPr>
              <a:t>yy</a:t>
            </a:r>
            <a:r>
              <a:rPr lang="en-US" sz="1200">
                <a:solidFill>
                  <a:schemeClr val="accent6"/>
                </a:solidFill>
              </a:rPr>
              <a:t>	</a:t>
            </a:r>
            <a:r>
              <a:rPr lang="en-US" sz="1200">
                <a:solidFill>
                  <a:schemeClr val="tx1"/>
                </a:solidFill>
              </a:rPr>
              <a:t>:</a:t>
            </a:r>
            <a:r>
              <a:rPr lang="en-US" sz="1200">
                <a:solidFill>
                  <a:schemeClr val="accent6"/>
                </a:solidFill>
              </a:rPr>
              <a:t> </a:t>
            </a:r>
            <a:r>
              <a:rPr lang="en-US" sz="1200">
                <a:solidFill>
                  <a:schemeClr val="tx1"/>
                </a:solidFill>
              </a:rPr>
              <a:t>half-cell [00-99]</a:t>
            </a:r>
          </a:p>
          <a:p>
            <a:pPr>
              <a:tabLst>
                <a:tab pos="219075" algn="l"/>
              </a:tabLst>
            </a:pPr>
            <a:r>
              <a:rPr lang="en-US" sz="1200" err="1">
                <a:solidFill>
                  <a:schemeClr val="accent6"/>
                </a:solidFill>
              </a:rPr>
              <a:t>zz</a:t>
            </a:r>
            <a:r>
              <a:rPr lang="en-US" sz="1200">
                <a:solidFill>
                  <a:schemeClr val="accent6"/>
                </a:solidFill>
              </a:rPr>
              <a:t>	</a:t>
            </a:r>
            <a:r>
              <a:rPr lang="en-US" sz="1200">
                <a:solidFill>
                  <a:schemeClr val="tx1"/>
                </a:solidFill>
              </a:rPr>
              <a:t>:</a:t>
            </a:r>
            <a:r>
              <a:rPr lang="en-US" sz="1200">
                <a:solidFill>
                  <a:schemeClr val="accent6"/>
                </a:solidFill>
              </a:rPr>
              <a:t> </a:t>
            </a:r>
            <a:r>
              <a:rPr lang="en-US" sz="1200">
                <a:solidFill>
                  <a:schemeClr val="tx1"/>
                </a:solidFill>
              </a:rPr>
              <a:t>slot [00-99] (~linear)</a:t>
            </a:r>
            <a:endParaRPr lang="en-GB" sz="1200"/>
          </a:p>
        </p:txBody>
      </p:sp>
      <p:sp>
        <p:nvSpPr>
          <p:cNvPr id="14" name="Line 27">
            <a:extLst>
              <a:ext uri="{FF2B5EF4-FFF2-40B4-BE49-F238E27FC236}">
                <a16:creationId xmlns:a16="http://schemas.microsoft.com/office/drawing/2014/main" id="{8D10A66F-E428-4222-837F-DA866862C41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43384" y="2140885"/>
            <a:ext cx="648000" cy="0"/>
          </a:xfrm>
          <a:prstGeom prst="line">
            <a:avLst/>
          </a:prstGeom>
          <a:noFill/>
          <a:ln w="25400">
            <a:solidFill>
              <a:srgbClr val="FF9933"/>
            </a:solidFill>
            <a:prstDash val="solid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7F63F38C-1120-4430-ABFE-FAAAAA6B718D}"/>
              </a:ext>
            </a:extLst>
          </p:cNvPr>
          <p:cNvSpPr/>
          <p:nvPr/>
        </p:nvSpPr>
        <p:spPr>
          <a:xfrm rot="16200000" flipV="1">
            <a:off x="3533395" y="2545169"/>
            <a:ext cx="216000" cy="1800000"/>
          </a:xfrm>
          <a:prstGeom prst="rightBrace">
            <a:avLst>
              <a:gd name="adj1" fmla="val 3635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4">
            <a:extLst>
              <a:ext uri="{FF2B5EF4-FFF2-40B4-BE49-F238E27FC236}">
                <a16:creationId xmlns:a16="http://schemas.microsoft.com/office/drawing/2014/main" id="{D1A6C711-5E8C-4344-BD22-397E2980ABBE}"/>
              </a:ext>
            </a:extLst>
          </p:cNvPr>
          <p:cNvSpPr/>
          <p:nvPr/>
        </p:nvSpPr>
        <p:spPr>
          <a:xfrm rot="6996020">
            <a:off x="3446764" y="2842837"/>
            <a:ext cx="772151" cy="207154"/>
          </a:xfrm>
          <a:prstGeom prst="rightArrow">
            <a:avLst/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8ABDB6AA-6182-4C05-832E-E439CC1405EA}"/>
              </a:ext>
            </a:extLst>
          </p:cNvPr>
          <p:cNvSpPr/>
          <p:nvPr/>
        </p:nvSpPr>
        <p:spPr>
          <a:xfrm rot="5400000">
            <a:off x="3975600" y="1235289"/>
            <a:ext cx="216000" cy="2376000"/>
          </a:xfrm>
          <a:prstGeom prst="rightBrace">
            <a:avLst>
              <a:gd name="adj1" fmla="val 36352"/>
              <a:gd name="adj2" fmla="val 51387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22">
            <a:extLst>
              <a:ext uri="{FF2B5EF4-FFF2-40B4-BE49-F238E27FC236}">
                <a16:creationId xmlns:a16="http://schemas.microsoft.com/office/drawing/2014/main" id="{29A52771-D37A-44E0-BB47-DD05153F1C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227" y="1990832"/>
            <a:ext cx="2111859" cy="1242254"/>
          </a:xfrm>
          <a:prstGeom prst="rect">
            <a:avLst/>
          </a:prstGeom>
          <a:ln w="28575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000" tIns="36000" rIns="0" bIns="36000">
            <a:spAutoFit/>
          </a:bodyPr>
          <a:lstStyle/>
          <a:p>
            <a:r>
              <a:rPr lang="en-GB" sz="1600" b="1"/>
              <a:t>BLM</a:t>
            </a:r>
            <a:r>
              <a:rPr lang="en-GB" sz="1600" b="1">
                <a:solidFill>
                  <a:srgbClr val="0000FF"/>
                </a:solidFill>
              </a:rPr>
              <a:t> Functionality</a:t>
            </a:r>
            <a:r>
              <a:rPr lang="en-GB" sz="1600">
                <a:solidFill>
                  <a:srgbClr val="0000FF"/>
                </a:solidFill>
              </a:rPr>
              <a:t>:</a:t>
            </a:r>
          </a:p>
          <a:p>
            <a:pPr indent="92075">
              <a:tabLst>
                <a:tab pos="269875" algn="l"/>
              </a:tabLst>
            </a:pPr>
            <a:r>
              <a:rPr lang="en-GB" sz="1200" b="1">
                <a:solidFill>
                  <a:srgbClr val="0000FF"/>
                </a:solidFill>
              </a:rPr>
              <a:t>L</a:t>
            </a:r>
            <a:r>
              <a:rPr lang="en-GB" sz="1200">
                <a:solidFill>
                  <a:srgbClr val="0000FF"/>
                </a:solidFill>
              </a:rPr>
              <a:t>	</a:t>
            </a:r>
            <a:r>
              <a:rPr lang="en-GB" sz="1200"/>
              <a:t>: </a:t>
            </a:r>
            <a:r>
              <a:rPr lang="en-GB" sz="1200" b="1"/>
              <a:t>L</a:t>
            </a:r>
            <a:r>
              <a:rPr lang="en-GB" sz="1200"/>
              <a:t>SS</a:t>
            </a:r>
          </a:p>
          <a:p>
            <a:pPr indent="92075">
              <a:tabLst>
                <a:tab pos="269875" algn="l"/>
              </a:tabLst>
            </a:pPr>
            <a:r>
              <a:rPr lang="en-GB" sz="1200" b="1">
                <a:solidFill>
                  <a:srgbClr val="0000FF"/>
                </a:solidFill>
              </a:rPr>
              <a:t>R</a:t>
            </a:r>
            <a:r>
              <a:rPr lang="en-GB" sz="1200">
                <a:solidFill>
                  <a:srgbClr val="0000FF"/>
                </a:solidFill>
              </a:rPr>
              <a:t> 	</a:t>
            </a:r>
            <a:r>
              <a:rPr lang="en-GB" sz="1200"/>
              <a:t>: </a:t>
            </a:r>
            <a:r>
              <a:rPr lang="en-GB" sz="1200" b="1">
                <a:solidFill>
                  <a:schemeClr val="tx1"/>
                </a:solidFill>
              </a:rPr>
              <a:t>R</a:t>
            </a:r>
            <a:r>
              <a:rPr lang="en-GB" sz="1200"/>
              <a:t>ing</a:t>
            </a:r>
          </a:p>
          <a:p>
            <a:pPr indent="92075">
              <a:tabLst>
                <a:tab pos="269875" algn="l"/>
              </a:tabLst>
            </a:pPr>
            <a:r>
              <a:rPr lang="en-GB" sz="1200" b="1">
                <a:solidFill>
                  <a:srgbClr val="0000FF"/>
                </a:solidFill>
              </a:rPr>
              <a:t>I </a:t>
            </a:r>
            <a:r>
              <a:rPr lang="en-GB" sz="1200">
                <a:solidFill>
                  <a:srgbClr val="0000FF"/>
                </a:solidFill>
              </a:rPr>
              <a:t>	</a:t>
            </a:r>
            <a:r>
              <a:rPr lang="en-GB" sz="1200"/>
              <a:t>: </a:t>
            </a:r>
            <a:r>
              <a:rPr lang="en-GB" sz="1200" b="1">
                <a:solidFill>
                  <a:schemeClr val="tx1"/>
                </a:solidFill>
              </a:rPr>
              <a:t>T</a:t>
            </a:r>
            <a:r>
              <a:rPr lang="en-GB" sz="1200"/>
              <a:t>ransfer lines</a:t>
            </a:r>
          </a:p>
          <a:p>
            <a:pPr indent="92075">
              <a:tabLst>
                <a:tab pos="269875" algn="l"/>
              </a:tabLst>
            </a:pPr>
            <a:r>
              <a:rPr lang="en-US" sz="1200" b="1">
                <a:solidFill>
                  <a:srgbClr val="0000FF"/>
                </a:solidFill>
              </a:rPr>
              <a:t>H</a:t>
            </a:r>
            <a:r>
              <a:rPr lang="en-US" sz="1200"/>
              <a:t>  :  L</a:t>
            </a:r>
            <a:r>
              <a:rPr lang="en-US" sz="1200" b="1"/>
              <a:t>H</a:t>
            </a:r>
            <a:r>
              <a:rPr lang="en-US" sz="1200"/>
              <a:t>C ionization chambers</a:t>
            </a:r>
          </a:p>
          <a:p>
            <a:pPr indent="92075">
              <a:tabLst>
                <a:tab pos="269875" algn="l"/>
              </a:tabLst>
            </a:pPr>
            <a:r>
              <a:rPr lang="en-US" sz="1200" b="1">
                <a:solidFill>
                  <a:srgbClr val="0000FF"/>
                </a:solidFill>
              </a:rPr>
              <a:t>D</a:t>
            </a:r>
            <a:r>
              <a:rPr lang="en-US" sz="1200"/>
              <a:t>  :  </a:t>
            </a:r>
            <a:r>
              <a:rPr lang="en-US" sz="1200" b="1"/>
              <a:t>D</a:t>
            </a:r>
            <a:r>
              <a:rPr lang="en-US" sz="1200"/>
              <a:t>iamond type</a:t>
            </a:r>
            <a:endParaRPr lang="en-GB" sz="1200"/>
          </a:p>
        </p:txBody>
      </p:sp>
      <p:sp>
        <p:nvSpPr>
          <p:cNvPr id="19" name="Line 24">
            <a:extLst>
              <a:ext uri="{FF2B5EF4-FFF2-40B4-BE49-F238E27FC236}">
                <a16:creationId xmlns:a16="http://schemas.microsoft.com/office/drawing/2014/main" id="{C83B26C3-F5EE-4A7A-9B61-FA43CDA3F41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66087" y="2287383"/>
            <a:ext cx="1105026" cy="516644"/>
          </a:xfrm>
          <a:custGeom>
            <a:avLst/>
            <a:gdLst>
              <a:gd name="connsiteX0" fmla="*/ 0 w 228600"/>
              <a:gd name="connsiteY0" fmla="*/ 0 h 312524"/>
              <a:gd name="connsiteX1" fmla="*/ 228600 w 228600"/>
              <a:gd name="connsiteY1" fmla="*/ 312524 h 312524"/>
              <a:gd name="connsiteX0" fmla="*/ 0 w 1186543"/>
              <a:gd name="connsiteY0" fmla="*/ 0 h 486695"/>
              <a:gd name="connsiteX1" fmla="*/ 1186543 w 1186543"/>
              <a:gd name="connsiteY1" fmla="*/ 486695 h 486695"/>
              <a:gd name="connsiteX0" fmla="*/ 0 w 1186543"/>
              <a:gd name="connsiteY0" fmla="*/ 0 h 486695"/>
              <a:gd name="connsiteX1" fmla="*/ 515258 w 1186543"/>
              <a:gd name="connsiteY1" fmla="*/ 202030 h 486695"/>
              <a:gd name="connsiteX2" fmla="*/ 1186543 w 1186543"/>
              <a:gd name="connsiteY2" fmla="*/ 486695 h 486695"/>
              <a:gd name="connsiteX0" fmla="*/ 0 w 1186543"/>
              <a:gd name="connsiteY0" fmla="*/ 47 h 486742"/>
              <a:gd name="connsiteX1" fmla="*/ 856344 w 1186543"/>
              <a:gd name="connsiteY1" fmla="*/ 13391 h 486742"/>
              <a:gd name="connsiteX2" fmla="*/ 1186543 w 1186543"/>
              <a:gd name="connsiteY2" fmla="*/ 486742 h 486742"/>
              <a:gd name="connsiteX0" fmla="*/ 0 w 1186543"/>
              <a:gd name="connsiteY0" fmla="*/ 25378 h 512073"/>
              <a:gd name="connsiteX1" fmla="*/ 856344 w 1186543"/>
              <a:gd name="connsiteY1" fmla="*/ 38722 h 512073"/>
              <a:gd name="connsiteX2" fmla="*/ 1186543 w 1186543"/>
              <a:gd name="connsiteY2" fmla="*/ 512073 h 512073"/>
              <a:gd name="connsiteX0" fmla="*/ 0 w 1186543"/>
              <a:gd name="connsiteY0" fmla="*/ 25378 h 512073"/>
              <a:gd name="connsiteX1" fmla="*/ 856344 w 1186543"/>
              <a:gd name="connsiteY1" fmla="*/ 38722 h 512073"/>
              <a:gd name="connsiteX2" fmla="*/ 1186543 w 1186543"/>
              <a:gd name="connsiteY2" fmla="*/ 512073 h 512073"/>
              <a:gd name="connsiteX0" fmla="*/ 0 w 1186543"/>
              <a:gd name="connsiteY0" fmla="*/ 25378 h 512073"/>
              <a:gd name="connsiteX1" fmla="*/ 856344 w 1186543"/>
              <a:gd name="connsiteY1" fmla="*/ 38722 h 512073"/>
              <a:gd name="connsiteX2" fmla="*/ 1186543 w 1186543"/>
              <a:gd name="connsiteY2" fmla="*/ 512073 h 512073"/>
              <a:gd name="connsiteX0" fmla="*/ 0 w 1186543"/>
              <a:gd name="connsiteY0" fmla="*/ 25378 h 512073"/>
              <a:gd name="connsiteX1" fmla="*/ 856344 w 1186543"/>
              <a:gd name="connsiteY1" fmla="*/ 38722 h 512073"/>
              <a:gd name="connsiteX2" fmla="*/ 1186543 w 1186543"/>
              <a:gd name="connsiteY2" fmla="*/ 512073 h 512073"/>
              <a:gd name="connsiteX0" fmla="*/ 0 w 1186543"/>
              <a:gd name="connsiteY0" fmla="*/ 0 h 486695"/>
              <a:gd name="connsiteX1" fmla="*/ 856344 w 1186543"/>
              <a:gd name="connsiteY1" fmla="*/ 13344 h 486695"/>
              <a:gd name="connsiteX2" fmla="*/ 1186543 w 1186543"/>
              <a:gd name="connsiteY2" fmla="*/ 486695 h 486695"/>
              <a:gd name="connsiteX0" fmla="*/ 0 w 1186543"/>
              <a:gd name="connsiteY0" fmla="*/ 0 h 486695"/>
              <a:gd name="connsiteX1" fmla="*/ 856344 w 1186543"/>
              <a:gd name="connsiteY1" fmla="*/ 13344 h 486695"/>
              <a:gd name="connsiteX2" fmla="*/ 1186543 w 1186543"/>
              <a:gd name="connsiteY2" fmla="*/ 486695 h 486695"/>
              <a:gd name="connsiteX0" fmla="*/ 0 w 1186543"/>
              <a:gd name="connsiteY0" fmla="*/ 0 h 486695"/>
              <a:gd name="connsiteX1" fmla="*/ 843515 w 1186543"/>
              <a:gd name="connsiteY1" fmla="*/ 13344 h 486695"/>
              <a:gd name="connsiteX2" fmla="*/ 1186543 w 1186543"/>
              <a:gd name="connsiteY2" fmla="*/ 486695 h 486695"/>
              <a:gd name="connsiteX0" fmla="*/ 0 w 1186543"/>
              <a:gd name="connsiteY0" fmla="*/ 0 h 486695"/>
              <a:gd name="connsiteX1" fmla="*/ 843515 w 1186543"/>
              <a:gd name="connsiteY1" fmla="*/ 13344 h 486695"/>
              <a:gd name="connsiteX2" fmla="*/ 1186543 w 1186543"/>
              <a:gd name="connsiteY2" fmla="*/ 486695 h 486695"/>
              <a:gd name="connsiteX0" fmla="*/ 0 w 1186543"/>
              <a:gd name="connsiteY0" fmla="*/ 0 h 480345"/>
              <a:gd name="connsiteX1" fmla="*/ 843515 w 1186543"/>
              <a:gd name="connsiteY1" fmla="*/ 6994 h 480345"/>
              <a:gd name="connsiteX2" fmla="*/ 1186543 w 1186543"/>
              <a:gd name="connsiteY2" fmla="*/ 480345 h 48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6543" h="480345">
                <a:moveTo>
                  <a:pt x="0" y="0"/>
                </a:moveTo>
                <a:lnTo>
                  <a:pt x="843515" y="6994"/>
                </a:lnTo>
                <a:cubicBezTo>
                  <a:pt x="953344" y="138910"/>
                  <a:pt x="1110343" y="376170"/>
                  <a:pt x="1186543" y="480345"/>
                </a:cubicBezTo>
              </a:path>
            </a:pathLst>
          </a:custGeom>
          <a:noFill/>
          <a:ln w="25400">
            <a:solidFill>
              <a:srgbClr val="0000FF"/>
            </a:solidFill>
            <a:prstDash val="solid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8E53D987-627C-468E-9ADB-92E385470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0495"/>
              </p:ext>
            </p:extLst>
          </p:nvPr>
        </p:nvGraphicFramePr>
        <p:xfrm>
          <a:off x="2233199" y="3581502"/>
          <a:ext cx="4853412" cy="5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756">
                  <a:extLst>
                    <a:ext uri="{9D8B030D-6E8A-4147-A177-3AD203B41FA5}">
                      <a16:colId xmlns:a16="http://schemas.microsoft.com/office/drawing/2014/main" val="3219202746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762360261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251427658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383772801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1474381878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365066646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3580700829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3873584379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2587316093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4115372265"/>
                    </a:ext>
                  </a:extLst>
                </a:gridCol>
                <a:gridCol w="179756">
                  <a:extLst>
                    <a:ext uri="{9D8B030D-6E8A-4147-A177-3AD203B41FA5}">
                      <a16:colId xmlns:a16="http://schemas.microsoft.com/office/drawing/2014/main" val="1234204983"/>
                    </a:ext>
                  </a:extLst>
                </a:gridCol>
              </a:tblGrid>
              <a:tr h="200779">
                <a:tc>
                  <a:txBody>
                    <a:bodyPr/>
                    <a:lstStyle/>
                    <a:p>
                      <a:pPr algn="ctr"/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1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3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4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5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6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7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8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9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10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11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12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13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14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15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16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17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18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19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20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21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22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23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24</a:t>
                      </a:r>
                      <a:endParaRPr lang="en-GB" sz="1000"/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221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S</a:t>
                      </a:r>
                      <a:endParaRPr lang="en-GB"/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P</a:t>
                      </a:r>
                      <a:endParaRPr lang="en-GB"/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.</a:t>
                      </a:r>
                      <a:endParaRPr lang="en-GB"/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B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L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chemeClr val="tx1"/>
                          </a:solidFill>
                        </a:rPr>
                        <a:t>M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rgbClr val="0000FF"/>
                          </a:solidFill>
                        </a:rPr>
                        <a:t>L</a:t>
                      </a:r>
                      <a:endParaRPr lang="en-GB">
                        <a:solidFill>
                          <a:srgbClr val="0000FF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.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en-GB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GB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en-GB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GB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8</a:t>
                      </a:r>
                      <a:endParaRPr lang="en-GB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.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996633"/>
                          </a:solidFill>
                        </a:rPr>
                        <a:t>I</a:t>
                      </a:r>
                      <a:endParaRPr lang="en-GB">
                        <a:solidFill>
                          <a:srgbClr val="996633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9933FF"/>
                          </a:solidFill>
                        </a:rPr>
                        <a:t>L</a:t>
                      </a:r>
                      <a:endParaRPr lang="en-GB">
                        <a:solidFill>
                          <a:srgbClr val="9933FF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008000"/>
                          </a:solidFill>
                        </a:rPr>
                        <a:t>L</a:t>
                      </a:r>
                      <a:endParaRPr lang="en-GB">
                        <a:solidFill>
                          <a:srgbClr val="008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</a:rPr>
                        <a:t>_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M</a:t>
                      </a:r>
                      <a:endParaRPr lang="en-GB"/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S</a:t>
                      </a:r>
                      <a:endParaRPr lang="en-GB"/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>
                          <a:solidFill>
                            <a:schemeClr val="tx1"/>
                          </a:solidFill>
                          <a:latin typeface="+mn-lt"/>
                          <a:ea typeface="ＭＳ Ｐゴシック" pitchFamily="34" charset="-128"/>
                          <a:cs typeface="+mn-cs"/>
                        </a:rPr>
                        <a:t>E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chemeClr val="tx1"/>
                          </a:solidFill>
                          <a:ea typeface="ＭＳ Ｐゴシック" pitchFamily="34" charset="-128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chemeClr val="accent2">
                              <a:lumMod val="75000"/>
                            </a:schemeClr>
                          </a:solidFill>
                          <a:ea typeface="ＭＳ Ｐゴシック" pitchFamily="34" charset="-128"/>
                        </a:rPr>
                        <a:t>_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chemeClr val="accent2">
                              <a:lumMod val="75000"/>
                            </a:schemeClr>
                          </a:solidFill>
                          <a:ea typeface="ＭＳ Ｐゴシック" pitchFamily="34" charset="-128"/>
                        </a:rPr>
                        <a:t>T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chemeClr val="accent2">
                              <a:lumMod val="75000"/>
                            </a:schemeClr>
                          </a:solidFill>
                          <a:ea typeface="ＭＳ Ｐゴシック" pitchFamily="34" charset="-128"/>
                        </a:rPr>
                        <a:t>T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chemeClr val="accent2">
                              <a:lumMod val="75000"/>
                            </a:schemeClr>
                          </a:solidFill>
                          <a:ea typeface="ＭＳ Ｐゴシック" pitchFamily="34" charset="-128"/>
                        </a:rPr>
                        <a:t>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chemeClr val="accent2">
                              <a:lumMod val="75000"/>
                            </a:schemeClr>
                          </a:solidFill>
                          <a:ea typeface="ＭＳ Ｐゴシック" pitchFamily="34" charset="-128"/>
                        </a:rPr>
                        <a:t>0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Line 24">
            <a:extLst>
              <a:ext uri="{FF2B5EF4-FFF2-40B4-BE49-F238E27FC236}">
                <a16:creationId xmlns:a16="http://schemas.microsoft.com/office/drawing/2014/main" id="{9E4BA7A1-F03A-41C1-A87A-A40DDD6612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95831" y="4183615"/>
            <a:ext cx="888949" cy="402754"/>
          </a:xfrm>
          <a:custGeom>
            <a:avLst/>
            <a:gdLst>
              <a:gd name="connsiteX0" fmla="*/ 0 w 228600"/>
              <a:gd name="connsiteY0" fmla="*/ 0 h 312524"/>
              <a:gd name="connsiteX1" fmla="*/ 228600 w 228600"/>
              <a:gd name="connsiteY1" fmla="*/ 312524 h 312524"/>
              <a:gd name="connsiteX0" fmla="*/ 0 w 1186543"/>
              <a:gd name="connsiteY0" fmla="*/ 0 h 486695"/>
              <a:gd name="connsiteX1" fmla="*/ 1186543 w 1186543"/>
              <a:gd name="connsiteY1" fmla="*/ 486695 h 486695"/>
              <a:gd name="connsiteX0" fmla="*/ 0 w 1186543"/>
              <a:gd name="connsiteY0" fmla="*/ 0 h 486695"/>
              <a:gd name="connsiteX1" fmla="*/ 515258 w 1186543"/>
              <a:gd name="connsiteY1" fmla="*/ 202030 h 486695"/>
              <a:gd name="connsiteX2" fmla="*/ 1186543 w 1186543"/>
              <a:gd name="connsiteY2" fmla="*/ 486695 h 486695"/>
              <a:gd name="connsiteX0" fmla="*/ 0 w 1186543"/>
              <a:gd name="connsiteY0" fmla="*/ 47 h 486742"/>
              <a:gd name="connsiteX1" fmla="*/ 856344 w 1186543"/>
              <a:gd name="connsiteY1" fmla="*/ 13391 h 486742"/>
              <a:gd name="connsiteX2" fmla="*/ 1186543 w 1186543"/>
              <a:gd name="connsiteY2" fmla="*/ 486742 h 486742"/>
              <a:gd name="connsiteX0" fmla="*/ 0 w 1186543"/>
              <a:gd name="connsiteY0" fmla="*/ 25378 h 512073"/>
              <a:gd name="connsiteX1" fmla="*/ 856344 w 1186543"/>
              <a:gd name="connsiteY1" fmla="*/ 38722 h 512073"/>
              <a:gd name="connsiteX2" fmla="*/ 1186543 w 1186543"/>
              <a:gd name="connsiteY2" fmla="*/ 512073 h 512073"/>
              <a:gd name="connsiteX0" fmla="*/ 0 w 1186543"/>
              <a:gd name="connsiteY0" fmla="*/ 25378 h 512073"/>
              <a:gd name="connsiteX1" fmla="*/ 856344 w 1186543"/>
              <a:gd name="connsiteY1" fmla="*/ 38722 h 512073"/>
              <a:gd name="connsiteX2" fmla="*/ 1186543 w 1186543"/>
              <a:gd name="connsiteY2" fmla="*/ 512073 h 512073"/>
              <a:gd name="connsiteX0" fmla="*/ 0 w 1186543"/>
              <a:gd name="connsiteY0" fmla="*/ 25378 h 512073"/>
              <a:gd name="connsiteX1" fmla="*/ 856344 w 1186543"/>
              <a:gd name="connsiteY1" fmla="*/ 38722 h 512073"/>
              <a:gd name="connsiteX2" fmla="*/ 1186543 w 1186543"/>
              <a:gd name="connsiteY2" fmla="*/ 512073 h 512073"/>
              <a:gd name="connsiteX0" fmla="*/ 0 w 1186543"/>
              <a:gd name="connsiteY0" fmla="*/ 25378 h 512073"/>
              <a:gd name="connsiteX1" fmla="*/ 856344 w 1186543"/>
              <a:gd name="connsiteY1" fmla="*/ 38722 h 512073"/>
              <a:gd name="connsiteX2" fmla="*/ 1186543 w 1186543"/>
              <a:gd name="connsiteY2" fmla="*/ 512073 h 512073"/>
              <a:gd name="connsiteX0" fmla="*/ 0 w 1186543"/>
              <a:gd name="connsiteY0" fmla="*/ 0 h 486695"/>
              <a:gd name="connsiteX1" fmla="*/ 856344 w 1186543"/>
              <a:gd name="connsiteY1" fmla="*/ 13344 h 486695"/>
              <a:gd name="connsiteX2" fmla="*/ 1186543 w 1186543"/>
              <a:gd name="connsiteY2" fmla="*/ 486695 h 486695"/>
              <a:gd name="connsiteX0" fmla="*/ 0 w 1186543"/>
              <a:gd name="connsiteY0" fmla="*/ 0 h 486695"/>
              <a:gd name="connsiteX1" fmla="*/ 856344 w 1186543"/>
              <a:gd name="connsiteY1" fmla="*/ 13344 h 486695"/>
              <a:gd name="connsiteX2" fmla="*/ 1186543 w 1186543"/>
              <a:gd name="connsiteY2" fmla="*/ 486695 h 486695"/>
              <a:gd name="connsiteX0" fmla="*/ 0 w 1186543"/>
              <a:gd name="connsiteY0" fmla="*/ 0 h 486695"/>
              <a:gd name="connsiteX1" fmla="*/ 843515 w 1186543"/>
              <a:gd name="connsiteY1" fmla="*/ 13344 h 486695"/>
              <a:gd name="connsiteX2" fmla="*/ 1186543 w 1186543"/>
              <a:gd name="connsiteY2" fmla="*/ 486695 h 486695"/>
              <a:gd name="connsiteX0" fmla="*/ 0 w 1186543"/>
              <a:gd name="connsiteY0" fmla="*/ 0 h 486695"/>
              <a:gd name="connsiteX1" fmla="*/ 843515 w 1186543"/>
              <a:gd name="connsiteY1" fmla="*/ 13344 h 486695"/>
              <a:gd name="connsiteX2" fmla="*/ 1186543 w 1186543"/>
              <a:gd name="connsiteY2" fmla="*/ 486695 h 486695"/>
              <a:gd name="connsiteX0" fmla="*/ 0 w 1177298"/>
              <a:gd name="connsiteY0" fmla="*/ 0 h 720367"/>
              <a:gd name="connsiteX1" fmla="*/ 843515 w 1177298"/>
              <a:gd name="connsiteY1" fmla="*/ 13344 h 720367"/>
              <a:gd name="connsiteX2" fmla="*/ 1177298 w 1177298"/>
              <a:gd name="connsiteY2" fmla="*/ 720367 h 720367"/>
              <a:gd name="connsiteX0" fmla="*/ 0 w 1177298"/>
              <a:gd name="connsiteY0" fmla="*/ 0 h 720367"/>
              <a:gd name="connsiteX1" fmla="*/ 843515 w 1177298"/>
              <a:gd name="connsiteY1" fmla="*/ 13344 h 720367"/>
              <a:gd name="connsiteX2" fmla="*/ 1177298 w 1177298"/>
              <a:gd name="connsiteY2" fmla="*/ 720367 h 720367"/>
              <a:gd name="connsiteX0" fmla="*/ 0 w 1205035"/>
              <a:gd name="connsiteY0" fmla="*/ 0 h 664730"/>
              <a:gd name="connsiteX1" fmla="*/ 843515 w 1205035"/>
              <a:gd name="connsiteY1" fmla="*/ 13344 h 664730"/>
              <a:gd name="connsiteX2" fmla="*/ 1205035 w 1205035"/>
              <a:gd name="connsiteY2" fmla="*/ 664730 h 664730"/>
              <a:gd name="connsiteX0" fmla="*/ 0 w 1171965"/>
              <a:gd name="connsiteY0" fmla="*/ 0 h 693572"/>
              <a:gd name="connsiteX1" fmla="*/ 843515 w 1171965"/>
              <a:gd name="connsiteY1" fmla="*/ 13344 h 693572"/>
              <a:gd name="connsiteX2" fmla="*/ 1171965 w 1171965"/>
              <a:gd name="connsiteY2" fmla="*/ 693572 h 693572"/>
              <a:gd name="connsiteX0" fmla="*/ 0 w 948401"/>
              <a:gd name="connsiteY0" fmla="*/ 0 h 746746"/>
              <a:gd name="connsiteX1" fmla="*/ 843515 w 948401"/>
              <a:gd name="connsiteY1" fmla="*/ 13344 h 746746"/>
              <a:gd name="connsiteX2" fmla="*/ 948401 w 948401"/>
              <a:gd name="connsiteY2" fmla="*/ 746746 h 746746"/>
              <a:gd name="connsiteX0" fmla="*/ 0 w 948401"/>
              <a:gd name="connsiteY0" fmla="*/ 0 h 746746"/>
              <a:gd name="connsiteX1" fmla="*/ 843515 w 948401"/>
              <a:gd name="connsiteY1" fmla="*/ 13344 h 746746"/>
              <a:gd name="connsiteX2" fmla="*/ 948401 w 948401"/>
              <a:gd name="connsiteY2" fmla="*/ 746746 h 746746"/>
              <a:gd name="connsiteX0" fmla="*/ 0 w 948401"/>
              <a:gd name="connsiteY0" fmla="*/ 2726 h 749472"/>
              <a:gd name="connsiteX1" fmla="*/ 726652 w 948401"/>
              <a:gd name="connsiteY1" fmla="*/ 7209 h 749472"/>
              <a:gd name="connsiteX2" fmla="*/ 948401 w 948401"/>
              <a:gd name="connsiteY2" fmla="*/ 749472 h 749472"/>
              <a:gd name="connsiteX0" fmla="*/ 0 w 948401"/>
              <a:gd name="connsiteY0" fmla="*/ 2728 h 749474"/>
              <a:gd name="connsiteX1" fmla="*/ 726652 w 948401"/>
              <a:gd name="connsiteY1" fmla="*/ 7211 h 749474"/>
              <a:gd name="connsiteX2" fmla="*/ 948401 w 948401"/>
              <a:gd name="connsiteY2" fmla="*/ 749474 h 749474"/>
              <a:gd name="connsiteX0" fmla="*/ 0 w 948401"/>
              <a:gd name="connsiteY0" fmla="*/ 2728 h 749474"/>
              <a:gd name="connsiteX1" fmla="*/ 726652 w 948401"/>
              <a:gd name="connsiteY1" fmla="*/ 7211 h 749474"/>
              <a:gd name="connsiteX2" fmla="*/ 948401 w 948401"/>
              <a:gd name="connsiteY2" fmla="*/ 749474 h 749474"/>
              <a:gd name="connsiteX0" fmla="*/ 0 w 948401"/>
              <a:gd name="connsiteY0" fmla="*/ 2728 h 749474"/>
              <a:gd name="connsiteX1" fmla="*/ 726652 w 948401"/>
              <a:gd name="connsiteY1" fmla="*/ 7211 h 749474"/>
              <a:gd name="connsiteX2" fmla="*/ 948401 w 948401"/>
              <a:gd name="connsiteY2" fmla="*/ 749474 h 749474"/>
              <a:gd name="connsiteX0" fmla="*/ 0 w 948401"/>
              <a:gd name="connsiteY0" fmla="*/ 2728 h 749474"/>
              <a:gd name="connsiteX1" fmla="*/ 726652 w 948401"/>
              <a:gd name="connsiteY1" fmla="*/ 7211 h 749474"/>
              <a:gd name="connsiteX2" fmla="*/ 948401 w 948401"/>
              <a:gd name="connsiteY2" fmla="*/ 749474 h 749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8401" h="749474">
                <a:moveTo>
                  <a:pt x="0" y="2728"/>
                </a:moveTo>
                <a:cubicBezTo>
                  <a:pt x="285448" y="7176"/>
                  <a:pt x="485352" y="-8591"/>
                  <a:pt x="726652" y="7211"/>
                </a:cubicBezTo>
                <a:cubicBezTo>
                  <a:pt x="789430" y="177369"/>
                  <a:pt x="900854" y="527822"/>
                  <a:pt x="948401" y="749474"/>
                </a:cubicBezTo>
              </a:path>
            </a:pathLst>
          </a:custGeom>
          <a:noFill/>
          <a:ln w="25400">
            <a:solidFill>
              <a:srgbClr val="996633"/>
            </a:solidFill>
            <a:prstDash val="solid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" name="Rectangle 30">
            <a:extLst>
              <a:ext uri="{FF2B5EF4-FFF2-40B4-BE49-F238E27FC236}">
                <a16:creationId xmlns:a16="http://schemas.microsoft.com/office/drawing/2014/main" id="{D05A3798-D581-4128-9DAC-B061C469D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5131" y="5714138"/>
            <a:ext cx="2461069" cy="657479"/>
          </a:xfrm>
          <a:prstGeom prst="rect">
            <a:avLst/>
          </a:prstGeom>
          <a:ln w="28575">
            <a:solidFill>
              <a:srgbClr val="9933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72000" tIns="36000" rIns="0" bIns="36000">
            <a:spAutoFit/>
          </a:bodyPr>
          <a:lstStyle/>
          <a:p>
            <a:r>
              <a:rPr lang="en-GB" sz="1400" b="1">
                <a:solidFill>
                  <a:srgbClr val="9933FF"/>
                </a:solidFill>
              </a:rPr>
              <a:t>Monitor installation :</a:t>
            </a:r>
          </a:p>
          <a:p>
            <a:r>
              <a:rPr lang="en-GB" sz="1200" b="1">
                <a:solidFill>
                  <a:srgbClr val="9933FF"/>
                </a:solidFill>
              </a:rPr>
              <a:t>L</a:t>
            </a:r>
            <a:r>
              <a:rPr lang="en-GB" sz="1200"/>
              <a:t> </a:t>
            </a:r>
            <a:r>
              <a:rPr lang="en-GB" sz="1200">
                <a:solidFill>
                  <a:schemeClr val="tx1"/>
                </a:solidFill>
              </a:rPr>
              <a:t>: </a:t>
            </a:r>
            <a:r>
              <a:rPr lang="en-GB" sz="1200" b="1"/>
              <a:t>L</a:t>
            </a:r>
            <a:r>
              <a:rPr lang="en-GB" sz="1200"/>
              <a:t>ongitudinal to the beam direction</a:t>
            </a:r>
          </a:p>
          <a:p>
            <a:r>
              <a:rPr lang="en-GB" sz="1200" b="1">
                <a:solidFill>
                  <a:srgbClr val="9933FF"/>
                </a:solidFill>
              </a:rPr>
              <a:t>T</a:t>
            </a:r>
            <a:r>
              <a:rPr lang="en-GB" sz="1200">
                <a:solidFill>
                  <a:srgbClr val="996633"/>
                </a:solidFill>
              </a:rPr>
              <a:t> </a:t>
            </a:r>
            <a:r>
              <a:rPr lang="en-GB" sz="1200">
                <a:solidFill>
                  <a:schemeClr val="tx1"/>
                </a:solidFill>
              </a:rPr>
              <a:t>: </a:t>
            </a:r>
            <a:r>
              <a:rPr lang="en-GB" sz="1200" b="1"/>
              <a:t>T</a:t>
            </a:r>
            <a:r>
              <a:rPr lang="en-GB" sz="1200"/>
              <a:t>ransversal to the beam direction</a:t>
            </a:r>
          </a:p>
        </p:txBody>
      </p:sp>
      <p:sp>
        <p:nvSpPr>
          <p:cNvPr id="23" name="Rectangle 33">
            <a:extLst>
              <a:ext uri="{FF2B5EF4-FFF2-40B4-BE49-F238E27FC236}">
                <a16:creationId xmlns:a16="http://schemas.microsoft.com/office/drawing/2014/main" id="{8045A01B-02FD-4357-8580-3F5CBF487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985" y="4987233"/>
            <a:ext cx="2372415" cy="688256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36000" rIns="0" bIns="36000">
            <a:spAutoFit/>
          </a:bodyPr>
          <a:lstStyle/>
          <a:p>
            <a:r>
              <a:rPr lang="en-GB" sz="1600" b="1"/>
              <a:t>Observed elements:</a:t>
            </a:r>
          </a:p>
          <a:p>
            <a:r>
              <a:rPr lang="en-GB" sz="1200"/>
              <a:t>Up to two elements (e.g. MSE, MKDV, </a:t>
            </a:r>
            <a:r>
              <a:rPr lang="en-GB" sz="1200" err="1"/>
              <a:t>etc</a:t>
            </a:r>
            <a:r>
              <a:rPr lang="en-GB" sz="1200"/>
              <a:t>)</a:t>
            </a:r>
          </a:p>
        </p:txBody>
      </p:sp>
      <p:sp>
        <p:nvSpPr>
          <p:cNvPr id="24" name="Line 31">
            <a:extLst>
              <a:ext uri="{FF2B5EF4-FFF2-40B4-BE49-F238E27FC236}">
                <a16:creationId xmlns:a16="http://schemas.microsoft.com/office/drawing/2014/main" id="{E6ADCB5B-3CA1-4140-947F-80EE1E0E874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95799" y="4195175"/>
            <a:ext cx="1127739" cy="1861314"/>
          </a:xfrm>
          <a:custGeom>
            <a:avLst/>
            <a:gdLst>
              <a:gd name="connsiteX0" fmla="*/ 0 w 1863001"/>
              <a:gd name="connsiteY0" fmla="*/ 0 h 1709706"/>
              <a:gd name="connsiteX1" fmla="*/ 1863001 w 1863001"/>
              <a:gd name="connsiteY1" fmla="*/ 1709706 h 1709706"/>
              <a:gd name="connsiteX0" fmla="*/ 0 w 1863001"/>
              <a:gd name="connsiteY0" fmla="*/ 0 h 1709706"/>
              <a:gd name="connsiteX1" fmla="*/ 431611 w 1863001"/>
              <a:gd name="connsiteY1" fmla="*/ 412669 h 1709706"/>
              <a:gd name="connsiteX2" fmla="*/ 1863001 w 1863001"/>
              <a:gd name="connsiteY2" fmla="*/ 1709706 h 1709706"/>
              <a:gd name="connsiteX0" fmla="*/ 0 w 1863001"/>
              <a:gd name="connsiteY0" fmla="*/ 0 h 1709706"/>
              <a:gd name="connsiteX1" fmla="*/ 474141 w 1863001"/>
              <a:gd name="connsiteY1" fmla="*/ 937208 h 1709706"/>
              <a:gd name="connsiteX2" fmla="*/ 1863001 w 1863001"/>
              <a:gd name="connsiteY2" fmla="*/ 1709706 h 1709706"/>
              <a:gd name="connsiteX0" fmla="*/ 0 w 1863001"/>
              <a:gd name="connsiteY0" fmla="*/ 0 h 1709706"/>
              <a:gd name="connsiteX1" fmla="*/ 474141 w 1863001"/>
              <a:gd name="connsiteY1" fmla="*/ 937208 h 1709706"/>
              <a:gd name="connsiteX2" fmla="*/ 1863001 w 1863001"/>
              <a:gd name="connsiteY2" fmla="*/ 1709706 h 1709706"/>
              <a:gd name="connsiteX0" fmla="*/ 0 w 1863001"/>
              <a:gd name="connsiteY0" fmla="*/ 0 h 1709706"/>
              <a:gd name="connsiteX1" fmla="*/ 594644 w 1863001"/>
              <a:gd name="connsiteY1" fmla="*/ 1078976 h 1709706"/>
              <a:gd name="connsiteX2" fmla="*/ 1863001 w 1863001"/>
              <a:gd name="connsiteY2" fmla="*/ 1709706 h 1709706"/>
              <a:gd name="connsiteX0" fmla="*/ 0 w 1863001"/>
              <a:gd name="connsiteY0" fmla="*/ 0 h 1709706"/>
              <a:gd name="connsiteX1" fmla="*/ 594644 w 1863001"/>
              <a:gd name="connsiteY1" fmla="*/ 1078976 h 1709706"/>
              <a:gd name="connsiteX2" fmla="*/ 1863001 w 1863001"/>
              <a:gd name="connsiteY2" fmla="*/ 1709706 h 1709706"/>
              <a:gd name="connsiteX0" fmla="*/ 0 w 1863001"/>
              <a:gd name="connsiteY0" fmla="*/ 0 h 1709706"/>
              <a:gd name="connsiteX1" fmla="*/ 594644 w 1863001"/>
              <a:gd name="connsiteY1" fmla="*/ 1078976 h 1709706"/>
              <a:gd name="connsiteX2" fmla="*/ 1863001 w 1863001"/>
              <a:gd name="connsiteY2" fmla="*/ 1709706 h 1709706"/>
              <a:gd name="connsiteX0" fmla="*/ 0 w 1863001"/>
              <a:gd name="connsiteY0" fmla="*/ 0 h 1709706"/>
              <a:gd name="connsiteX1" fmla="*/ 594644 w 1863001"/>
              <a:gd name="connsiteY1" fmla="*/ 1078976 h 1709706"/>
              <a:gd name="connsiteX2" fmla="*/ 1863001 w 1863001"/>
              <a:gd name="connsiteY2" fmla="*/ 1709706 h 1709706"/>
              <a:gd name="connsiteX0" fmla="*/ 0 w 1863001"/>
              <a:gd name="connsiteY0" fmla="*/ 0 h 1709706"/>
              <a:gd name="connsiteX1" fmla="*/ 559202 w 1863001"/>
              <a:gd name="connsiteY1" fmla="*/ 1001004 h 1709706"/>
              <a:gd name="connsiteX2" fmla="*/ 1863001 w 1863001"/>
              <a:gd name="connsiteY2" fmla="*/ 1709706 h 1709706"/>
              <a:gd name="connsiteX0" fmla="*/ 0 w 1863001"/>
              <a:gd name="connsiteY0" fmla="*/ 0 h 1709706"/>
              <a:gd name="connsiteX1" fmla="*/ 573379 w 1863001"/>
              <a:gd name="connsiteY1" fmla="*/ 1036446 h 1709706"/>
              <a:gd name="connsiteX2" fmla="*/ 1863001 w 1863001"/>
              <a:gd name="connsiteY2" fmla="*/ 1709706 h 1709706"/>
              <a:gd name="connsiteX0" fmla="*/ 0 w 1863001"/>
              <a:gd name="connsiteY0" fmla="*/ 0 h 1709706"/>
              <a:gd name="connsiteX1" fmla="*/ 573379 w 1863001"/>
              <a:gd name="connsiteY1" fmla="*/ 1036446 h 1709706"/>
              <a:gd name="connsiteX2" fmla="*/ 1863001 w 1863001"/>
              <a:gd name="connsiteY2" fmla="*/ 1709706 h 1709706"/>
              <a:gd name="connsiteX0" fmla="*/ 0 w 2242025"/>
              <a:gd name="connsiteY0" fmla="*/ 0 h 1691171"/>
              <a:gd name="connsiteX1" fmla="*/ 952403 w 2242025"/>
              <a:gd name="connsiteY1" fmla="*/ 1017911 h 1691171"/>
              <a:gd name="connsiteX2" fmla="*/ 2242025 w 2242025"/>
              <a:gd name="connsiteY2" fmla="*/ 1691171 h 1691171"/>
              <a:gd name="connsiteX0" fmla="*/ 0 w 2242025"/>
              <a:gd name="connsiteY0" fmla="*/ 0 h 1691171"/>
              <a:gd name="connsiteX1" fmla="*/ 952403 w 2242025"/>
              <a:gd name="connsiteY1" fmla="*/ 1017911 h 1691171"/>
              <a:gd name="connsiteX2" fmla="*/ 2242025 w 2242025"/>
              <a:gd name="connsiteY2" fmla="*/ 1691171 h 1691171"/>
              <a:gd name="connsiteX0" fmla="*/ 0 w 2242025"/>
              <a:gd name="connsiteY0" fmla="*/ 0 h 1691171"/>
              <a:gd name="connsiteX1" fmla="*/ 952403 w 2242025"/>
              <a:gd name="connsiteY1" fmla="*/ 1017911 h 1691171"/>
              <a:gd name="connsiteX2" fmla="*/ 2242025 w 2242025"/>
              <a:gd name="connsiteY2" fmla="*/ 1691171 h 1691171"/>
              <a:gd name="connsiteX0" fmla="*/ 0 w 2242025"/>
              <a:gd name="connsiteY0" fmla="*/ 0 h 1691171"/>
              <a:gd name="connsiteX1" fmla="*/ 952403 w 2242025"/>
              <a:gd name="connsiteY1" fmla="*/ 1017911 h 1691171"/>
              <a:gd name="connsiteX2" fmla="*/ 2242025 w 2242025"/>
              <a:gd name="connsiteY2" fmla="*/ 1691171 h 1691171"/>
              <a:gd name="connsiteX0" fmla="*/ 0 w 2242025"/>
              <a:gd name="connsiteY0" fmla="*/ 0 h 1691171"/>
              <a:gd name="connsiteX1" fmla="*/ 952403 w 2242025"/>
              <a:gd name="connsiteY1" fmla="*/ 1017911 h 1691171"/>
              <a:gd name="connsiteX2" fmla="*/ 2242025 w 2242025"/>
              <a:gd name="connsiteY2" fmla="*/ 1691171 h 1691171"/>
              <a:gd name="connsiteX0" fmla="*/ 0 w 2242025"/>
              <a:gd name="connsiteY0" fmla="*/ 0 h 1691171"/>
              <a:gd name="connsiteX1" fmla="*/ 952403 w 2242025"/>
              <a:gd name="connsiteY1" fmla="*/ 1017911 h 1691171"/>
              <a:gd name="connsiteX2" fmla="*/ 2242025 w 2242025"/>
              <a:gd name="connsiteY2" fmla="*/ 1691171 h 1691171"/>
              <a:gd name="connsiteX0" fmla="*/ 0 w 2242025"/>
              <a:gd name="connsiteY0" fmla="*/ 0 h 1691171"/>
              <a:gd name="connsiteX1" fmla="*/ 952403 w 2242025"/>
              <a:gd name="connsiteY1" fmla="*/ 1017911 h 1691171"/>
              <a:gd name="connsiteX2" fmla="*/ 2242025 w 2242025"/>
              <a:gd name="connsiteY2" fmla="*/ 1691171 h 1691171"/>
              <a:gd name="connsiteX0" fmla="*/ 2295257 w 2325591"/>
              <a:gd name="connsiteY0" fmla="*/ 0 h 2001137"/>
              <a:gd name="connsiteX1" fmla="*/ 7525 w 2325591"/>
              <a:gd name="connsiteY1" fmla="*/ 1327877 h 2001137"/>
              <a:gd name="connsiteX2" fmla="*/ 1297147 w 2325591"/>
              <a:gd name="connsiteY2" fmla="*/ 2001137 h 2001137"/>
              <a:gd name="connsiteX0" fmla="*/ 2296884 w 2296884"/>
              <a:gd name="connsiteY0" fmla="*/ 0 h 2001137"/>
              <a:gd name="connsiteX1" fmla="*/ 9152 w 2296884"/>
              <a:gd name="connsiteY1" fmla="*/ 1327877 h 2001137"/>
              <a:gd name="connsiteX2" fmla="*/ 1298774 w 2296884"/>
              <a:gd name="connsiteY2" fmla="*/ 2001137 h 2001137"/>
              <a:gd name="connsiteX0" fmla="*/ 2346739 w 2346740"/>
              <a:gd name="connsiteY0" fmla="*/ 0 h 1993388"/>
              <a:gd name="connsiteX1" fmla="*/ 8966 w 2346740"/>
              <a:gd name="connsiteY1" fmla="*/ 1320128 h 1993388"/>
              <a:gd name="connsiteX2" fmla="*/ 1298588 w 2346740"/>
              <a:gd name="connsiteY2" fmla="*/ 1993388 h 1993388"/>
              <a:gd name="connsiteX0" fmla="*/ 1364478 w 1364477"/>
              <a:gd name="connsiteY0" fmla="*/ 0 h 1993388"/>
              <a:gd name="connsiteX1" fmla="*/ 15009 w 1364477"/>
              <a:gd name="connsiteY1" fmla="*/ 1320128 h 1993388"/>
              <a:gd name="connsiteX2" fmla="*/ 316327 w 1364477"/>
              <a:gd name="connsiteY2" fmla="*/ 1993388 h 1993388"/>
              <a:gd name="connsiteX0" fmla="*/ 1349469 w 1349470"/>
              <a:gd name="connsiteY0" fmla="*/ 0 h 1993388"/>
              <a:gd name="connsiteX1" fmla="*/ 0 w 1349470"/>
              <a:gd name="connsiteY1" fmla="*/ 1320128 h 1993388"/>
              <a:gd name="connsiteX2" fmla="*/ 301318 w 1349470"/>
              <a:gd name="connsiteY2" fmla="*/ 1993388 h 1993388"/>
              <a:gd name="connsiteX0" fmla="*/ 1349469 w 1349468"/>
              <a:gd name="connsiteY0" fmla="*/ 0 h 1993388"/>
              <a:gd name="connsiteX1" fmla="*/ 0 w 1349468"/>
              <a:gd name="connsiteY1" fmla="*/ 1320128 h 1993388"/>
              <a:gd name="connsiteX2" fmla="*/ 301318 w 1349468"/>
              <a:gd name="connsiteY2" fmla="*/ 1993388 h 1993388"/>
              <a:gd name="connsiteX0" fmla="*/ 1349469 w 1349470"/>
              <a:gd name="connsiteY0" fmla="*/ 0 h 1993388"/>
              <a:gd name="connsiteX1" fmla="*/ 0 w 1349470"/>
              <a:gd name="connsiteY1" fmla="*/ 1320128 h 1993388"/>
              <a:gd name="connsiteX2" fmla="*/ 301318 w 1349470"/>
              <a:gd name="connsiteY2" fmla="*/ 1993388 h 1993388"/>
              <a:gd name="connsiteX0" fmla="*/ 1349469 w 1349468"/>
              <a:gd name="connsiteY0" fmla="*/ 0 h 2047632"/>
              <a:gd name="connsiteX1" fmla="*/ 0 w 1349468"/>
              <a:gd name="connsiteY1" fmla="*/ 1320128 h 2047632"/>
              <a:gd name="connsiteX2" fmla="*/ 551522 w 1349468"/>
              <a:gd name="connsiteY2" fmla="*/ 2047632 h 2047632"/>
              <a:gd name="connsiteX0" fmla="*/ 886592 w 886592"/>
              <a:gd name="connsiteY0" fmla="*/ 0 h 2047632"/>
              <a:gd name="connsiteX1" fmla="*/ 0 w 886592"/>
              <a:gd name="connsiteY1" fmla="*/ 1374372 h 2047632"/>
              <a:gd name="connsiteX2" fmla="*/ 88645 w 886592"/>
              <a:gd name="connsiteY2" fmla="*/ 2047632 h 2047632"/>
              <a:gd name="connsiteX0" fmla="*/ 797947 w 797947"/>
              <a:gd name="connsiteY0" fmla="*/ 0 h 2047632"/>
              <a:gd name="connsiteX1" fmla="*/ 0 w 797947"/>
              <a:gd name="connsiteY1" fmla="*/ 2047632 h 2047632"/>
              <a:gd name="connsiteX0" fmla="*/ 797947 w 797947"/>
              <a:gd name="connsiteY0" fmla="*/ 0 h 2047632"/>
              <a:gd name="connsiteX1" fmla="*/ 353721 w 797947"/>
              <a:gd name="connsiteY1" fmla="*/ 1169810 h 2047632"/>
              <a:gd name="connsiteX2" fmla="*/ 0 w 797947"/>
              <a:gd name="connsiteY2" fmla="*/ 2047632 h 2047632"/>
              <a:gd name="connsiteX0" fmla="*/ 797947 w 797947"/>
              <a:gd name="connsiteY0" fmla="*/ 0 h 2047632"/>
              <a:gd name="connsiteX1" fmla="*/ 253640 w 797947"/>
              <a:gd name="connsiteY1" fmla="*/ 1092319 h 2047632"/>
              <a:gd name="connsiteX2" fmla="*/ 0 w 797947"/>
              <a:gd name="connsiteY2" fmla="*/ 2047632 h 2047632"/>
              <a:gd name="connsiteX0" fmla="*/ 797947 w 797947"/>
              <a:gd name="connsiteY0" fmla="*/ 0 h 2047632"/>
              <a:gd name="connsiteX1" fmla="*/ 253640 w 797947"/>
              <a:gd name="connsiteY1" fmla="*/ 1092319 h 2047632"/>
              <a:gd name="connsiteX2" fmla="*/ 0 w 797947"/>
              <a:gd name="connsiteY2" fmla="*/ 2047632 h 2047632"/>
              <a:gd name="connsiteX0" fmla="*/ 797947 w 797947"/>
              <a:gd name="connsiteY0" fmla="*/ 0 h 2047632"/>
              <a:gd name="connsiteX1" fmla="*/ 253640 w 797947"/>
              <a:gd name="connsiteY1" fmla="*/ 1092319 h 2047632"/>
              <a:gd name="connsiteX2" fmla="*/ 0 w 797947"/>
              <a:gd name="connsiteY2" fmla="*/ 2047632 h 2047632"/>
              <a:gd name="connsiteX0" fmla="*/ 797947 w 797947"/>
              <a:gd name="connsiteY0" fmla="*/ 0 h 2047632"/>
              <a:gd name="connsiteX1" fmla="*/ 253640 w 797947"/>
              <a:gd name="connsiteY1" fmla="*/ 1092319 h 2047632"/>
              <a:gd name="connsiteX2" fmla="*/ 0 w 797947"/>
              <a:gd name="connsiteY2" fmla="*/ 2047632 h 2047632"/>
              <a:gd name="connsiteX0" fmla="*/ 797947 w 797947"/>
              <a:gd name="connsiteY0" fmla="*/ 0 h 2047632"/>
              <a:gd name="connsiteX1" fmla="*/ 253640 w 797947"/>
              <a:gd name="connsiteY1" fmla="*/ 1092319 h 2047632"/>
              <a:gd name="connsiteX2" fmla="*/ 0 w 797947"/>
              <a:gd name="connsiteY2" fmla="*/ 2047632 h 2047632"/>
              <a:gd name="connsiteX0" fmla="*/ 0 w 1269667"/>
              <a:gd name="connsiteY0" fmla="*/ 0 h 1877150"/>
              <a:gd name="connsiteX1" fmla="*/ 1269667 w 1269667"/>
              <a:gd name="connsiteY1" fmla="*/ 921837 h 1877150"/>
              <a:gd name="connsiteX2" fmla="*/ 1016027 w 1269667"/>
              <a:gd name="connsiteY2" fmla="*/ 1877150 h 1877150"/>
              <a:gd name="connsiteX0" fmla="*/ 0 w 1082015"/>
              <a:gd name="connsiteY0" fmla="*/ 0 h 1877150"/>
              <a:gd name="connsiteX1" fmla="*/ 1082015 w 1082015"/>
              <a:gd name="connsiteY1" fmla="*/ 999329 h 1877150"/>
              <a:gd name="connsiteX2" fmla="*/ 1016027 w 1082015"/>
              <a:gd name="connsiteY2" fmla="*/ 1877150 h 1877150"/>
              <a:gd name="connsiteX0" fmla="*/ 0 w 1087578"/>
              <a:gd name="connsiteY0" fmla="*/ 0 h 1877150"/>
              <a:gd name="connsiteX1" fmla="*/ 1082015 w 1087578"/>
              <a:gd name="connsiteY1" fmla="*/ 999329 h 1877150"/>
              <a:gd name="connsiteX2" fmla="*/ 1016027 w 1087578"/>
              <a:gd name="connsiteY2" fmla="*/ 1877150 h 1877150"/>
              <a:gd name="connsiteX0" fmla="*/ 0 w 1082015"/>
              <a:gd name="connsiteY0" fmla="*/ 0 h 1877150"/>
              <a:gd name="connsiteX1" fmla="*/ 1082015 w 1082015"/>
              <a:gd name="connsiteY1" fmla="*/ 999329 h 1877150"/>
              <a:gd name="connsiteX2" fmla="*/ 1016027 w 1082015"/>
              <a:gd name="connsiteY2" fmla="*/ 1877150 h 1877150"/>
              <a:gd name="connsiteX0" fmla="*/ 0 w 1082015"/>
              <a:gd name="connsiteY0" fmla="*/ 0 h 1877150"/>
              <a:gd name="connsiteX1" fmla="*/ 1082015 w 1082015"/>
              <a:gd name="connsiteY1" fmla="*/ 999329 h 1877150"/>
              <a:gd name="connsiteX2" fmla="*/ 1016027 w 1082015"/>
              <a:gd name="connsiteY2" fmla="*/ 1877150 h 1877150"/>
              <a:gd name="connsiteX0" fmla="*/ 0 w 1082015"/>
              <a:gd name="connsiteY0" fmla="*/ 0 h 1877150"/>
              <a:gd name="connsiteX1" fmla="*/ 1082015 w 1082015"/>
              <a:gd name="connsiteY1" fmla="*/ 999329 h 1877150"/>
              <a:gd name="connsiteX2" fmla="*/ 1053557 w 1082015"/>
              <a:gd name="connsiteY2" fmla="*/ 1877150 h 1877150"/>
              <a:gd name="connsiteX0" fmla="*/ 0 w 1082015"/>
              <a:gd name="connsiteY0" fmla="*/ 0 h 1877150"/>
              <a:gd name="connsiteX1" fmla="*/ 1082015 w 1082015"/>
              <a:gd name="connsiteY1" fmla="*/ 999329 h 1877150"/>
              <a:gd name="connsiteX2" fmla="*/ 1053557 w 1082015"/>
              <a:gd name="connsiteY2" fmla="*/ 1877150 h 1877150"/>
              <a:gd name="connsiteX0" fmla="*/ 0 w 1086846"/>
              <a:gd name="connsiteY0" fmla="*/ 0 h 1896200"/>
              <a:gd name="connsiteX1" fmla="*/ 1082015 w 1086846"/>
              <a:gd name="connsiteY1" fmla="*/ 999329 h 1896200"/>
              <a:gd name="connsiteX2" fmla="*/ 1081417 w 1086846"/>
              <a:gd name="connsiteY2" fmla="*/ 1896200 h 1896200"/>
              <a:gd name="connsiteX0" fmla="*/ 0 w 1086846"/>
              <a:gd name="connsiteY0" fmla="*/ 0 h 1891438"/>
              <a:gd name="connsiteX1" fmla="*/ 1082015 w 1086846"/>
              <a:gd name="connsiteY1" fmla="*/ 999329 h 1891438"/>
              <a:gd name="connsiteX2" fmla="*/ 1081417 w 1086846"/>
              <a:gd name="connsiteY2" fmla="*/ 1891438 h 1891438"/>
              <a:gd name="connsiteX0" fmla="*/ 0 w 1081937"/>
              <a:gd name="connsiteY0" fmla="*/ 0 h 1891438"/>
              <a:gd name="connsiteX1" fmla="*/ 758137 w 1081937"/>
              <a:gd name="connsiteY1" fmla="*/ 605884 h 1891438"/>
              <a:gd name="connsiteX2" fmla="*/ 1081417 w 1081937"/>
              <a:gd name="connsiteY2" fmla="*/ 1891438 h 1891438"/>
              <a:gd name="connsiteX0" fmla="*/ 0 w 1082047"/>
              <a:gd name="connsiteY0" fmla="*/ 0 h 1891438"/>
              <a:gd name="connsiteX1" fmla="*/ 758137 w 1082047"/>
              <a:gd name="connsiteY1" fmla="*/ 605884 h 1891438"/>
              <a:gd name="connsiteX2" fmla="*/ 1081417 w 1082047"/>
              <a:gd name="connsiteY2" fmla="*/ 1891438 h 1891438"/>
              <a:gd name="connsiteX0" fmla="*/ 0 w 1082047"/>
              <a:gd name="connsiteY0" fmla="*/ 0 h 1891438"/>
              <a:gd name="connsiteX1" fmla="*/ 758137 w 1082047"/>
              <a:gd name="connsiteY1" fmla="*/ 605884 h 1891438"/>
              <a:gd name="connsiteX2" fmla="*/ 1081417 w 1082047"/>
              <a:gd name="connsiteY2" fmla="*/ 1891438 h 1891438"/>
              <a:gd name="connsiteX0" fmla="*/ 0 w 1082047"/>
              <a:gd name="connsiteY0" fmla="*/ 0 h 1891438"/>
              <a:gd name="connsiteX1" fmla="*/ 758137 w 1082047"/>
              <a:gd name="connsiteY1" fmla="*/ 605884 h 1891438"/>
              <a:gd name="connsiteX2" fmla="*/ 1081417 w 1082047"/>
              <a:gd name="connsiteY2" fmla="*/ 1891438 h 1891438"/>
              <a:gd name="connsiteX0" fmla="*/ 0 w 1082047"/>
              <a:gd name="connsiteY0" fmla="*/ 0 h 1891438"/>
              <a:gd name="connsiteX1" fmla="*/ 758137 w 1082047"/>
              <a:gd name="connsiteY1" fmla="*/ 605884 h 1891438"/>
              <a:gd name="connsiteX2" fmla="*/ 1081417 w 1082047"/>
              <a:gd name="connsiteY2" fmla="*/ 1891438 h 1891438"/>
              <a:gd name="connsiteX0" fmla="*/ 0 w 1081417"/>
              <a:gd name="connsiteY0" fmla="*/ 0 h 1891438"/>
              <a:gd name="connsiteX1" fmla="*/ 758137 w 1081417"/>
              <a:gd name="connsiteY1" fmla="*/ 605884 h 1891438"/>
              <a:gd name="connsiteX2" fmla="*/ 1081417 w 1081417"/>
              <a:gd name="connsiteY2" fmla="*/ 1891438 h 1891438"/>
              <a:gd name="connsiteX0" fmla="*/ 0 w 1081417"/>
              <a:gd name="connsiteY0" fmla="*/ 0 h 1891438"/>
              <a:gd name="connsiteX1" fmla="*/ 710740 w 1081417"/>
              <a:gd name="connsiteY1" fmla="*/ 572398 h 1891438"/>
              <a:gd name="connsiteX2" fmla="*/ 1081417 w 1081417"/>
              <a:gd name="connsiteY2" fmla="*/ 1891438 h 189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81417" h="1891438">
                <a:moveTo>
                  <a:pt x="0" y="0"/>
                </a:moveTo>
                <a:cubicBezTo>
                  <a:pt x="210582" y="165687"/>
                  <a:pt x="539655" y="415082"/>
                  <a:pt x="710740" y="572398"/>
                </a:cubicBezTo>
                <a:cubicBezTo>
                  <a:pt x="764524" y="712193"/>
                  <a:pt x="1034001" y="1698335"/>
                  <a:pt x="1081417" y="1891438"/>
                </a:cubicBezTo>
              </a:path>
            </a:pathLst>
          </a:custGeom>
          <a:noFill/>
          <a:ln w="25400">
            <a:solidFill>
              <a:srgbClr val="9933FF"/>
            </a:solidFill>
            <a:prstDash val="solid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" name="Line 31">
            <a:extLst>
              <a:ext uri="{FF2B5EF4-FFF2-40B4-BE49-F238E27FC236}">
                <a16:creationId xmlns:a16="http://schemas.microsoft.com/office/drawing/2014/main" id="{15C7B797-03AC-49B3-8FC0-AB664726BD8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165723" y="4206824"/>
            <a:ext cx="420148" cy="1177273"/>
          </a:xfrm>
          <a:custGeom>
            <a:avLst/>
            <a:gdLst>
              <a:gd name="connsiteX0" fmla="*/ 0 w 859242"/>
              <a:gd name="connsiteY0" fmla="*/ 0 h 1200521"/>
              <a:gd name="connsiteX1" fmla="*/ 859242 w 859242"/>
              <a:gd name="connsiteY1" fmla="*/ 1200521 h 1200521"/>
              <a:gd name="connsiteX0" fmla="*/ 0 w 859242"/>
              <a:gd name="connsiteY0" fmla="*/ 0 h 1200521"/>
              <a:gd name="connsiteX1" fmla="*/ 442823 w 859242"/>
              <a:gd name="connsiteY1" fmla="*/ 630812 h 1200521"/>
              <a:gd name="connsiteX2" fmla="*/ 859242 w 859242"/>
              <a:gd name="connsiteY2" fmla="*/ 1200521 h 1200521"/>
              <a:gd name="connsiteX0" fmla="*/ 0 w 859242"/>
              <a:gd name="connsiteY0" fmla="*/ 7598 h 1208119"/>
              <a:gd name="connsiteX1" fmla="*/ 357582 w 859242"/>
              <a:gd name="connsiteY1" fmla="*/ 33976 h 1208119"/>
              <a:gd name="connsiteX2" fmla="*/ 859242 w 859242"/>
              <a:gd name="connsiteY2" fmla="*/ 1208119 h 1208119"/>
              <a:gd name="connsiteX0" fmla="*/ 0 w 859242"/>
              <a:gd name="connsiteY0" fmla="*/ 0 h 1200521"/>
              <a:gd name="connsiteX1" fmla="*/ 357582 w 859242"/>
              <a:gd name="connsiteY1" fmla="*/ 26378 h 1200521"/>
              <a:gd name="connsiteX2" fmla="*/ 859242 w 859242"/>
              <a:gd name="connsiteY2" fmla="*/ 1200521 h 1200521"/>
              <a:gd name="connsiteX0" fmla="*/ 0 w 859242"/>
              <a:gd name="connsiteY0" fmla="*/ 0 h 1200521"/>
              <a:gd name="connsiteX1" fmla="*/ 357582 w 859242"/>
              <a:gd name="connsiteY1" fmla="*/ 26378 h 1200521"/>
              <a:gd name="connsiteX2" fmla="*/ 859242 w 859242"/>
              <a:gd name="connsiteY2" fmla="*/ 1200521 h 1200521"/>
              <a:gd name="connsiteX0" fmla="*/ 0 w 804998"/>
              <a:gd name="connsiteY0" fmla="*/ 0 h 1200521"/>
              <a:gd name="connsiteX1" fmla="*/ 357582 w 804998"/>
              <a:gd name="connsiteY1" fmla="*/ 26378 h 1200521"/>
              <a:gd name="connsiteX2" fmla="*/ 804998 w 804998"/>
              <a:gd name="connsiteY2" fmla="*/ 1200521 h 1200521"/>
              <a:gd name="connsiteX0" fmla="*/ 0 w 804998"/>
              <a:gd name="connsiteY0" fmla="*/ 0 h 1200521"/>
              <a:gd name="connsiteX1" fmla="*/ 357582 w 804998"/>
              <a:gd name="connsiteY1" fmla="*/ 26378 h 1200521"/>
              <a:gd name="connsiteX2" fmla="*/ 804998 w 804998"/>
              <a:gd name="connsiteY2" fmla="*/ 1200521 h 1200521"/>
              <a:gd name="connsiteX0" fmla="*/ 0 w 812747"/>
              <a:gd name="connsiteY0" fmla="*/ 0 h 1177273"/>
              <a:gd name="connsiteX1" fmla="*/ 365331 w 812747"/>
              <a:gd name="connsiteY1" fmla="*/ 3130 h 1177273"/>
              <a:gd name="connsiteX2" fmla="*/ 812747 w 812747"/>
              <a:gd name="connsiteY2" fmla="*/ 1177273 h 1177273"/>
              <a:gd name="connsiteX0" fmla="*/ 0 w 804998"/>
              <a:gd name="connsiteY0" fmla="*/ 0 h 1177273"/>
              <a:gd name="connsiteX1" fmla="*/ 357582 w 804998"/>
              <a:gd name="connsiteY1" fmla="*/ 3130 h 1177273"/>
              <a:gd name="connsiteX2" fmla="*/ 804998 w 804998"/>
              <a:gd name="connsiteY2" fmla="*/ 1177273 h 1177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4998" h="1177273">
                <a:moveTo>
                  <a:pt x="0" y="0"/>
                </a:moveTo>
                <a:lnTo>
                  <a:pt x="357582" y="3130"/>
                </a:lnTo>
                <a:cubicBezTo>
                  <a:pt x="441397" y="245191"/>
                  <a:pt x="696815" y="932082"/>
                  <a:pt x="804998" y="1177273"/>
                </a:cubicBezTo>
              </a:path>
            </a:pathLst>
          </a:custGeom>
          <a:noFill/>
          <a:ln w="25400">
            <a:solidFill>
              <a:srgbClr val="008000"/>
            </a:solidFill>
            <a:prstDash val="solid"/>
            <a:miter lim="800000"/>
            <a:headEnd type="none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4831BCF-AD5F-4433-AF51-A34089AE7FB4}"/>
              </a:ext>
            </a:extLst>
          </p:cNvPr>
          <p:cNvSpPr/>
          <p:nvPr/>
        </p:nvSpPr>
        <p:spPr>
          <a:xfrm>
            <a:off x="2819400" y="971663"/>
            <a:ext cx="965886" cy="66917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0161443-6323-416F-AFD4-98C95F8846E9}"/>
              </a:ext>
            </a:extLst>
          </p:cNvPr>
          <p:cNvSpPr txBox="1"/>
          <p:nvPr/>
        </p:nvSpPr>
        <p:spPr>
          <a:xfrm>
            <a:off x="2514600" y="652046"/>
            <a:ext cx="1542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Equipment code</a:t>
            </a:r>
            <a:endParaRPr lang="en-GB" sz="1600">
              <a:solidFill>
                <a:srgbClr val="FF0000"/>
              </a:solidFill>
            </a:endParaRPr>
          </a:p>
        </p:txBody>
      </p:sp>
      <p:sp>
        <p:nvSpPr>
          <p:cNvPr id="28" name="Rectangle 30">
            <a:extLst>
              <a:ext uri="{FF2B5EF4-FFF2-40B4-BE49-F238E27FC236}">
                <a16:creationId xmlns:a16="http://schemas.microsoft.com/office/drawing/2014/main" id="{2EF0590D-312A-4F7A-B494-7169D1C761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5065889"/>
            <a:ext cx="1477453" cy="1396142"/>
          </a:xfrm>
          <a:prstGeom prst="rect">
            <a:avLst/>
          </a:prstGeom>
          <a:ln w="28575">
            <a:solidFill>
              <a:srgbClr val="008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72000" tIns="36000" rIns="0" bIns="36000" anchor="t">
            <a:spAutoFit/>
          </a:bodyPr>
          <a:lstStyle/>
          <a:p>
            <a:r>
              <a:rPr lang="en-GB" sz="1400" b="1">
                <a:solidFill>
                  <a:srgbClr val="008000"/>
                </a:solidFill>
              </a:rPr>
              <a:t>Electronics type:</a:t>
            </a:r>
          </a:p>
          <a:p>
            <a:pPr marL="63500">
              <a:tabLst>
                <a:tab pos="177800" algn="l"/>
              </a:tabLst>
            </a:pPr>
            <a:r>
              <a:rPr lang="en-US" sz="1200" b="1">
                <a:solidFill>
                  <a:srgbClr val="008000"/>
                </a:solidFill>
              </a:rPr>
              <a:t>V	 </a:t>
            </a:r>
            <a:r>
              <a:rPr lang="en-US" sz="1200">
                <a:solidFill>
                  <a:schemeClr val="tx1"/>
                </a:solidFill>
              </a:rPr>
              <a:t>: VFC-ADC</a:t>
            </a:r>
          </a:p>
          <a:p>
            <a:pPr marL="63500">
              <a:tabLst>
                <a:tab pos="177800" algn="l"/>
              </a:tabLst>
            </a:pPr>
            <a:r>
              <a:rPr lang="en-US" sz="1200" b="1">
                <a:solidFill>
                  <a:srgbClr val="008000"/>
                </a:solidFill>
              </a:rPr>
              <a:t>C  </a:t>
            </a:r>
            <a:r>
              <a:rPr lang="en-US" sz="1200">
                <a:solidFill>
                  <a:schemeClr val="tx1"/>
                </a:solidFill>
              </a:rPr>
              <a:t>:</a:t>
            </a:r>
            <a:r>
              <a:rPr lang="en-US" sz="1200">
                <a:solidFill>
                  <a:schemeClr val="tx1"/>
                </a:solidFill>
                <a:cs typeface="Calibri"/>
              </a:rPr>
              <a:t> CFC</a:t>
            </a:r>
          </a:p>
          <a:p>
            <a:pPr marL="63500">
              <a:tabLst>
                <a:tab pos="177800" algn="l"/>
              </a:tabLst>
            </a:pPr>
            <a:r>
              <a:rPr lang="en-US" sz="1200" b="1">
                <a:solidFill>
                  <a:srgbClr val="008000"/>
                </a:solidFill>
              </a:rPr>
              <a:t>I   </a:t>
            </a:r>
            <a:r>
              <a:rPr lang="en-US" sz="1200">
                <a:solidFill>
                  <a:schemeClr val="tx1"/>
                </a:solidFill>
              </a:rPr>
              <a:t>: Transfer line kind</a:t>
            </a:r>
          </a:p>
          <a:p>
            <a:pPr marL="63500">
              <a:tabLst>
                <a:tab pos="177800" algn="l"/>
              </a:tabLst>
            </a:pPr>
            <a:r>
              <a:rPr lang="en-US" sz="1200" b="1">
                <a:solidFill>
                  <a:srgbClr val="008000"/>
                </a:solidFill>
              </a:rPr>
              <a:t>O	 </a:t>
            </a:r>
            <a:r>
              <a:rPr lang="en-US" sz="1200">
                <a:solidFill>
                  <a:schemeClr val="tx1"/>
                </a:solidFill>
              </a:rPr>
              <a:t>: Oasis</a:t>
            </a:r>
          </a:p>
          <a:p>
            <a:pPr marL="63500">
              <a:tabLst>
                <a:tab pos="177800" algn="l"/>
              </a:tabLst>
            </a:pPr>
            <a:r>
              <a:rPr lang="en-US" sz="1200" b="1">
                <a:solidFill>
                  <a:srgbClr val="008000"/>
                </a:solidFill>
              </a:rPr>
              <a:t>D</a:t>
            </a:r>
            <a:r>
              <a:rPr lang="en-US" sz="1200">
                <a:solidFill>
                  <a:schemeClr val="tx1"/>
                </a:solidFill>
              </a:rPr>
              <a:t> : BLEDP </a:t>
            </a:r>
            <a:r>
              <a:rPr lang="en-US" sz="1200" err="1">
                <a:solidFill>
                  <a:schemeClr val="tx1"/>
                </a:solidFill>
              </a:rPr>
              <a:t>acq</a:t>
            </a:r>
            <a:r>
              <a:rPr lang="en-US" sz="1200">
                <a:solidFill>
                  <a:schemeClr val="tx1"/>
                </a:solidFill>
              </a:rPr>
              <a:t>. elec.</a:t>
            </a:r>
          </a:p>
          <a:p>
            <a:pPr marL="63500">
              <a:tabLst>
                <a:tab pos="177800" algn="l"/>
              </a:tabLst>
            </a:pPr>
            <a:r>
              <a:rPr lang="en-US" sz="1200" b="1">
                <a:solidFill>
                  <a:srgbClr val="008000"/>
                </a:solidFill>
              </a:rPr>
              <a:t>S</a:t>
            </a:r>
            <a:r>
              <a:rPr lang="en-US" sz="1200">
                <a:solidFill>
                  <a:schemeClr val="tx1"/>
                </a:solidFill>
              </a:rPr>
              <a:t>  : SPS integrator</a:t>
            </a:r>
            <a:endParaRPr lang="en-GB" sz="120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D0A8EFF-C4F9-4242-B619-01CECE41E78C}"/>
              </a:ext>
            </a:extLst>
          </p:cNvPr>
          <p:cNvGrpSpPr/>
          <p:nvPr/>
        </p:nvGrpSpPr>
        <p:grpSpPr>
          <a:xfrm>
            <a:off x="914400" y="4193616"/>
            <a:ext cx="2981400" cy="1426920"/>
            <a:chOff x="533401" y="4341734"/>
            <a:chExt cx="2981400" cy="142692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2B252DA-876F-4EAC-8FA3-313626AD4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401" y="4341734"/>
              <a:ext cx="2981400" cy="1426920"/>
            </a:xfrm>
            <a:prstGeom prst="rect">
              <a:avLst/>
            </a:prstGeom>
            <a:ln w="28575">
              <a:solidFill>
                <a:srgbClr val="996633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lIns="72000" tIns="36000" rIns="0" bIns="36000">
              <a:spAutoFit/>
            </a:bodyPr>
            <a:lstStyle/>
            <a:p>
              <a:r>
                <a:rPr lang="en-GB" sz="1600" b="1">
                  <a:solidFill>
                    <a:srgbClr val="996633"/>
                  </a:solidFill>
                </a:rPr>
                <a:t>Transverse position:</a:t>
              </a:r>
            </a:p>
            <a:p>
              <a:pPr marL="717550" indent="90488">
                <a:tabLst>
                  <a:tab pos="212725" algn="l"/>
                </a:tabLst>
              </a:pPr>
              <a:r>
                <a:rPr lang="en-GB" sz="1200" b="1">
                  <a:solidFill>
                    <a:srgbClr val="996633"/>
                  </a:solidFill>
                </a:rPr>
                <a:t>E</a:t>
              </a:r>
              <a:r>
                <a:rPr lang="en-GB" sz="1200"/>
                <a:t>	: </a:t>
              </a:r>
              <a:r>
                <a:rPr lang="en-GB" sz="1200" b="1"/>
                <a:t>E</a:t>
              </a:r>
              <a:r>
                <a:rPr lang="en-GB" sz="1200"/>
                <a:t>xternal </a:t>
              </a:r>
            </a:p>
            <a:p>
              <a:pPr marL="717550" indent="90488">
                <a:tabLst>
                  <a:tab pos="212725" algn="l"/>
                </a:tabLst>
              </a:pPr>
              <a:r>
                <a:rPr lang="en-GB" sz="1200" b="1">
                  <a:solidFill>
                    <a:srgbClr val="996633"/>
                  </a:solidFill>
                </a:rPr>
                <a:t>I</a:t>
              </a:r>
              <a:r>
                <a:rPr lang="en-GB" sz="1200">
                  <a:solidFill>
                    <a:srgbClr val="996633"/>
                  </a:solidFill>
                </a:rPr>
                <a:t> 	: </a:t>
              </a:r>
              <a:r>
                <a:rPr lang="en-GB" sz="1200" b="1">
                  <a:solidFill>
                    <a:schemeClr val="tx1"/>
                  </a:solidFill>
                </a:rPr>
                <a:t>I</a:t>
              </a:r>
              <a:r>
                <a:rPr lang="en-GB" sz="1200"/>
                <a:t>nternal</a:t>
              </a:r>
            </a:p>
            <a:p>
              <a:pPr marL="717550" indent="90488">
                <a:tabLst>
                  <a:tab pos="212725" algn="l"/>
                </a:tabLst>
              </a:pPr>
              <a:r>
                <a:rPr lang="en-GB" sz="1200" b="1">
                  <a:solidFill>
                    <a:srgbClr val="996633"/>
                  </a:solidFill>
                </a:rPr>
                <a:t>T</a:t>
              </a:r>
              <a:r>
                <a:rPr lang="en-GB" sz="1200"/>
                <a:t>	: </a:t>
              </a:r>
              <a:r>
                <a:rPr lang="en-GB" sz="1200" b="1"/>
                <a:t>T</a:t>
              </a:r>
              <a:r>
                <a:rPr lang="en-GB" sz="1200"/>
                <a:t>op</a:t>
              </a:r>
              <a:endParaRPr lang="en-GB" sz="1200" b="1">
                <a:solidFill>
                  <a:srgbClr val="FF9933"/>
                </a:solidFill>
              </a:endParaRPr>
            </a:p>
            <a:p>
              <a:pPr marL="717550" indent="90488">
                <a:tabLst>
                  <a:tab pos="212725" algn="l"/>
                </a:tabLst>
              </a:pPr>
              <a:r>
                <a:rPr lang="en-GB" sz="1200" b="1">
                  <a:solidFill>
                    <a:srgbClr val="996633"/>
                  </a:solidFill>
                </a:rPr>
                <a:t>B</a:t>
              </a:r>
              <a:r>
                <a:rPr lang="en-GB" sz="1200"/>
                <a:t>	: </a:t>
              </a:r>
              <a:r>
                <a:rPr lang="en-GB" sz="1200" b="1"/>
                <a:t>B</a:t>
              </a:r>
              <a:r>
                <a:rPr lang="en-GB" sz="1200"/>
                <a:t>ottom</a:t>
              </a:r>
            </a:p>
            <a:p>
              <a:pPr marL="717550" indent="90488">
                <a:tabLst>
                  <a:tab pos="212725" algn="l"/>
                </a:tabLst>
              </a:pPr>
              <a:r>
                <a:rPr lang="en-GB" sz="1200" b="1">
                  <a:solidFill>
                    <a:srgbClr val="996633"/>
                  </a:solidFill>
                </a:rPr>
                <a:t>L</a:t>
              </a:r>
              <a:r>
                <a:rPr lang="en-GB" sz="1200"/>
                <a:t> 	: </a:t>
              </a:r>
              <a:r>
                <a:rPr lang="en-GB" sz="1200" b="1"/>
                <a:t>L</a:t>
              </a:r>
              <a:r>
                <a:rPr lang="en-GB" sz="1200"/>
                <a:t>eft to beam direction</a:t>
              </a:r>
            </a:p>
            <a:p>
              <a:pPr marL="717550" indent="90488">
                <a:tabLst>
                  <a:tab pos="212725" algn="l"/>
                </a:tabLst>
              </a:pPr>
              <a:r>
                <a:rPr lang="en-GB" sz="1200" b="1">
                  <a:solidFill>
                    <a:srgbClr val="996633"/>
                  </a:solidFill>
                </a:rPr>
                <a:t>R</a:t>
              </a:r>
              <a:r>
                <a:rPr lang="en-GB" sz="1200"/>
                <a:t>	: </a:t>
              </a:r>
              <a:r>
                <a:rPr lang="en-GB" sz="1200" b="1"/>
                <a:t>R</a:t>
              </a:r>
              <a:r>
                <a:rPr lang="en-GB" sz="1200"/>
                <a:t>ight to beam direction</a:t>
              </a:r>
              <a:endParaRPr lang="en-GB" sz="1200" b="1">
                <a:solidFill>
                  <a:srgbClr val="FF9933"/>
                </a:solidFill>
              </a:endParaRPr>
            </a:p>
          </p:txBody>
        </p:sp>
        <p:sp>
          <p:nvSpPr>
            <p:cNvPr id="32" name="Left Brace 31">
              <a:extLst>
                <a:ext uri="{FF2B5EF4-FFF2-40B4-BE49-F238E27FC236}">
                  <a16:creationId xmlns:a16="http://schemas.microsoft.com/office/drawing/2014/main" id="{5E412E98-41B3-40B3-86F9-ECB5FE4E1628}"/>
                </a:ext>
              </a:extLst>
            </p:cNvPr>
            <p:cNvSpPr/>
            <p:nvPr/>
          </p:nvSpPr>
          <p:spPr>
            <a:xfrm>
              <a:off x="1295400" y="4650318"/>
              <a:ext cx="76200" cy="690104"/>
            </a:xfrm>
            <a:prstGeom prst="leftBrace">
              <a:avLst>
                <a:gd name="adj1" fmla="val 8333"/>
                <a:gd name="adj2" fmla="val 48620"/>
              </a:avLst>
            </a:prstGeom>
            <a:ln>
              <a:solidFill>
                <a:srgbClr val="9966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Left Brace 32">
              <a:extLst>
                <a:ext uri="{FF2B5EF4-FFF2-40B4-BE49-F238E27FC236}">
                  <a16:creationId xmlns:a16="http://schemas.microsoft.com/office/drawing/2014/main" id="{D05B07D9-7FFA-4639-90DC-3B57F0779443}"/>
                </a:ext>
              </a:extLst>
            </p:cNvPr>
            <p:cNvSpPr/>
            <p:nvPr/>
          </p:nvSpPr>
          <p:spPr>
            <a:xfrm>
              <a:off x="1295400" y="5359905"/>
              <a:ext cx="76200" cy="345128"/>
            </a:xfrm>
            <a:prstGeom prst="leftBrace">
              <a:avLst>
                <a:gd name="adj1" fmla="val 8333"/>
                <a:gd name="adj2" fmla="val 48620"/>
              </a:avLst>
            </a:prstGeom>
            <a:ln>
              <a:solidFill>
                <a:srgbClr val="9966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E4BABE1-A1BB-4D19-9648-FF4BB32577FC}"/>
                </a:ext>
              </a:extLst>
            </p:cNvPr>
            <p:cNvSpPr txBox="1"/>
            <p:nvPr/>
          </p:nvSpPr>
          <p:spPr>
            <a:xfrm>
              <a:off x="900202" y="4876800"/>
              <a:ext cx="318998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>
                  <a:solidFill>
                    <a:srgbClr val="996633"/>
                  </a:solidFill>
                </a:rPr>
                <a:t>Ring</a:t>
              </a:r>
              <a:endParaRPr lang="en-GB" sz="1400">
                <a:solidFill>
                  <a:srgbClr val="996633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36D2302-7573-4470-8349-1131CFF6A8E6}"/>
                </a:ext>
              </a:extLst>
            </p:cNvPr>
            <p:cNvSpPr txBox="1"/>
            <p:nvPr/>
          </p:nvSpPr>
          <p:spPr>
            <a:xfrm>
              <a:off x="707226" y="5284113"/>
              <a:ext cx="588174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>
                  <a:solidFill>
                    <a:srgbClr val="996633"/>
                  </a:solidFill>
                </a:rPr>
                <a:t>Transfer</a:t>
              </a:r>
            </a:p>
            <a:p>
              <a:r>
                <a:rPr lang="en-US" sz="1400">
                  <a:solidFill>
                    <a:srgbClr val="996633"/>
                  </a:solidFill>
                </a:rPr>
                <a:t>Lines</a:t>
              </a:r>
              <a:endParaRPr lang="en-GB" sz="1400">
                <a:solidFill>
                  <a:srgbClr val="996633"/>
                </a:solidFill>
              </a:endParaRPr>
            </a:p>
          </p:txBody>
        </p:sp>
      </p:grpSp>
      <p:sp>
        <p:nvSpPr>
          <p:cNvPr id="36" name="Rectangle 33">
            <a:extLst>
              <a:ext uri="{FF2B5EF4-FFF2-40B4-BE49-F238E27FC236}">
                <a16:creationId xmlns:a16="http://schemas.microsoft.com/office/drawing/2014/main" id="{F64FEE7C-62EA-485A-8CD3-192BDC3FFC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3454" y="4586369"/>
            <a:ext cx="1799615" cy="318924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36000" rIns="0" bIns="36000">
            <a:spAutoFit/>
          </a:bodyPr>
          <a:lstStyle/>
          <a:p>
            <a:r>
              <a:rPr lang="en-GB" sz="1600" b="1">
                <a:solidFill>
                  <a:schemeClr val="accent2">
                    <a:lumMod val="75000"/>
                  </a:schemeClr>
                </a:solidFill>
              </a:rPr>
              <a:t>Transfer line name</a:t>
            </a:r>
            <a:endParaRPr lang="en-GB" sz="12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7" name="Right Brace 36">
            <a:extLst>
              <a:ext uri="{FF2B5EF4-FFF2-40B4-BE49-F238E27FC236}">
                <a16:creationId xmlns:a16="http://schemas.microsoft.com/office/drawing/2014/main" id="{FC5D7864-3253-4561-A3C8-865D20150FD0}"/>
              </a:ext>
            </a:extLst>
          </p:cNvPr>
          <p:cNvSpPr/>
          <p:nvPr/>
        </p:nvSpPr>
        <p:spPr>
          <a:xfrm rot="5400000">
            <a:off x="6078600" y="3448289"/>
            <a:ext cx="216000" cy="1800000"/>
          </a:xfrm>
          <a:prstGeom prst="rightBrace">
            <a:avLst>
              <a:gd name="adj1" fmla="val 36352"/>
              <a:gd name="adj2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Rectangle 33">
            <a:extLst>
              <a:ext uri="{FF2B5EF4-FFF2-40B4-BE49-F238E27FC236}">
                <a16:creationId xmlns:a16="http://schemas.microsoft.com/office/drawing/2014/main" id="{0080ED36-1590-48A8-A3D6-5BDD117B6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1378" y="4100689"/>
            <a:ext cx="1174216" cy="216000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36000" rIns="0" bIns="36000">
            <a:spAutoFit/>
          </a:bodyPr>
          <a:lstStyle/>
          <a:p>
            <a:r>
              <a:rPr lang="en-GB" sz="1200"/>
              <a:t>Optional fields</a:t>
            </a:r>
          </a:p>
        </p:txBody>
      </p:sp>
    </p:spTree>
    <p:extLst>
      <p:ext uri="{BB962C8B-B14F-4D97-AF65-F5344CB8AC3E}">
        <p14:creationId xmlns:p14="http://schemas.microsoft.com/office/powerpoint/2010/main" val="3765249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8C89E-6DE6-42B7-92FC-53193B6AF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Status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7DE4AD-045B-45D4-A846-A234BE126A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5C7248-6121-48AC-8A8F-35CF9D13EC4F}" type="slidenum">
              <a:rPr lang="en-GB" smtClean="0"/>
              <a:pPr/>
              <a:t>6</a:t>
            </a:fld>
            <a:r>
              <a:rPr lang="en-GB"/>
              <a:t>/10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8DC3A2-C391-4495-8249-B95FBAD361F6}"/>
              </a:ext>
            </a:extLst>
          </p:cNvPr>
          <p:cNvSpPr txBox="1"/>
          <p:nvPr/>
        </p:nvSpPr>
        <p:spPr>
          <a:xfrm>
            <a:off x="228600" y="685800"/>
            <a:ext cx="79576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The BLMR detectors of the first 3 sextants are already published in the LDB</a:t>
            </a:r>
          </a:p>
          <a:p>
            <a:r>
              <a:rPr lang="en-US" sz="2000"/>
              <a:t>And the rest will follow soon </a:t>
            </a:r>
            <a:endParaRPr lang="en-GB" sz="200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A91AF1F-7294-4C09-AB19-62404C73B15C}"/>
              </a:ext>
            </a:extLst>
          </p:cNvPr>
          <p:cNvGrpSpPr/>
          <p:nvPr/>
        </p:nvGrpSpPr>
        <p:grpSpPr>
          <a:xfrm>
            <a:off x="952501" y="1538255"/>
            <a:ext cx="6743700" cy="4528814"/>
            <a:chOff x="952501" y="1623508"/>
            <a:chExt cx="6743700" cy="452881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35BCF71-4DD5-4F96-8B9E-081F9A70CC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501" y="1623508"/>
              <a:ext cx="6743700" cy="4528814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D8E0FB1-C472-47F5-B7AB-3BBCCEA3A4E8}"/>
                </a:ext>
              </a:extLst>
            </p:cNvPr>
            <p:cNvSpPr/>
            <p:nvPr/>
          </p:nvSpPr>
          <p:spPr>
            <a:xfrm>
              <a:off x="2218098" y="3429000"/>
              <a:ext cx="1633645" cy="254628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6F83C75-B267-4E62-9A74-A654293E128C}"/>
              </a:ext>
            </a:extLst>
          </p:cNvPr>
          <p:cNvSpPr txBox="1"/>
          <p:nvPr/>
        </p:nvSpPr>
        <p:spPr>
          <a:xfrm>
            <a:off x="6376658" y="6094227"/>
            <a:ext cx="2676064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000"/>
              <a:t>Many thanks to S. Bartolome, for the amount of work carried out in order to make this possible. </a:t>
            </a:r>
            <a:endParaRPr lang="en-GB" sz="1000"/>
          </a:p>
        </p:txBody>
      </p:sp>
    </p:spTree>
    <p:extLst>
      <p:ext uri="{BB962C8B-B14F-4D97-AF65-F5344CB8AC3E}">
        <p14:creationId xmlns:p14="http://schemas.microsoft.com/office/powerpoint/2010/main" val="957353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540807"/>
          </a:xfrm>
        </p:spPr>
        <p:txBody>
          <a:bodyPr>
            <a:normAutofit fontScale="90000"/>
          </a:bodyPr>
          <a:lstStyle/>
          <a:p>
            <a:r>
              <a:rPr lang="en-GB">
                <a:solidFill>
                  <a:schemeClr val="bg1"/>
                </a:solidFill>
              </a:rPr>
              <a:t>Layout drawings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C3D940-DFC3-4EDA-97B4-4883D811B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24266"/>
            <a:ext cx="8458200" cy="114369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000"/>
              <a:t>Some layout drawings contained obsolete BLM locations or names.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/>
              <a:t>We are now collaborating with EN-ACE-INT to keep updated all the layout drawings. E.g.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A0D58-426E-4097-8101-5218E92BD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5C7248-6121-48AC-8A8F-35CF9D13EC4F}" type="slidenum">
              <a:rPr lang="en-GB" smtClean="0"/>
              <a:pPr/>
              <a:t>7</a:t>
            </a:fld>
            <a:r>
              <a:rPr lang="en-GB"/>
              <a:t>/10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7AFD32D-D57F-4B1F-AB53-801075ED5139}"/>
              </a:ext>
            </a:extLst>
          </p:cNvPr>
          <p:cNvSpPr/>
          <p:nvPr/>
        </p:nvSpPr>
        <p:spPr>
          <a:xfrm>
            <a:off x="1090800" y="1905000"/>
            <a:ext cx="302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 LSS1 : </a:t>
            </a:r>
            <a:r>
              <a:rPr lang="en-GB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SPSLNINS0142</a:t>
            </a:r>
            <a:r>
              <a:rPr lang="en-GB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lang="en-GB">
                <a:solidFill>
                  <a:srgbClr val="00B05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</a:t>
            </a:r>
            <a:endParaRPr lang="en-GB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 LSS2 : </a:t>
            </a:r>
            <a:r>
              <a:rPr lang="en-GB">
                <a:solidFill>
                  <a:srgbClr val="0000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SPSLNINS0146-</a:t>
            </a:r>
            <a:r>
              <a:rPr lang="en-GB">
                <a:solidFill>
                  <a:srgbClr val="00B05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AA</a:t>
            </a:r>
            <a:endParaRPr lang="en-GB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 LSS3 : </a:t>
            </a:r>
            <a:r>
              <a:rPr lang="en-GB">
                <a:solidFill>
                  <a:srgbClr val="0000F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SPSLNINS0106-</a:t>
            </a:r>
            <a:r>
              <a:rPr lang="en-GB">
                <a:solidFill>
                  <a:srgbClr val="00B05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AF</a:t>
            </a:r>
            <a:endParaRPr lang="en-GB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 LSS5 : </a:t>
            </a:r>
            <a:r>
              <a:rPr lang="en-GB">
                <a:solidFill>
                  <a:srgbClr val="0000FF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SPSLNINS0143-</a:t>
            </a:r>
            <a:r>
              <a:rPr lang="en-GB">
                <a:solidFill>
                  <a:srgbClr val="00B05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AE</a:t>
            </a:r>
            <a:endParaRPr lang="en-GB">
              <a:solidFill>
                <a:srgbClr val="00B05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F85037-3DC6-41BE-9F2E-2F0ECFB376EE}"/>
              </a:ext>
            </a:extLst>
          </p:cNvPr>
          <p:cNvSpPr/>
          <p:nvPr/>
        </p:nvSpPr>
        <p:spPr>
          <a:xfrm>
            <a:off x="4572000" y="1905000"/>
            <a:ext cx="302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 LSS6 : </a:t>
            </a:r>
            <a:r>
              <a:rPr lang="en-GB">
                <a:solidFill>
                  <a:srgbClr val="0000FF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SPSLNINS0145-</a:t>
            </a:r>
            <a:r>
              <a:rPr lang="en-GB">
                <a:solidFill>
                  <a:srgbClr val="00B05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AA</a:t>
            </a:r>
            <a:endParaRPr lang="en-GB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 LSS6 : </a:t>
            </a:r>
            <a:r>
              <a:rPr lang="en-GB">
                <a:solidFill>
                  <a:srgbClr val="0000FF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SPSLNINS0154-</a:t>
            </a:r>
            <a:r>
              <a:rPr lang="en-GB">
                <a:solidFill>
                  <a:srgbClr val="00B05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AA</a:t>
            </a:r>
            <a:endParaRPr lang="en-GB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 TI8 : </a:t>
            </a:r>
            <a:r>
              <a:rPr lang="en-GB">
                <a:solidFill>
                  <a:srgbClr val="0000FF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LHCLSI__0034-</a:t>
            </a:r>
            <a:r>
              <a:rPr lang="en-GB">
                <a:solidFill>
                  <a:srgbClr val="00B050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AF</a:t>
            </a:r>
            <a:endParaRPr lang="en-GB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 TI2 : </a:t>
            </a:r>
            <a:r>
              <a:rPr lang="en-GB">
                <a:solidFill>
                  <a:srgbClr val="0000FF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LHCLSI__0035-</a:t>
            </a:r>
            <a:r>
              <a:rPr lang="en-GB">
                <a:solidFill>
                  <a:srgbClr val="00B05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AE</a:t>
            </a:r>
            <a:endParaRPr lang="en-GB">
              <a:solidFill>
                <a:srgbClr val="00B050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CB06D63-51C9-43B2-B180-94C50E2DADF4}"/>
              </a:ext>
            </a:extLst>
          </p:cNvPr>
          <p:cNvGrpSpPr>
            <a:grpSpLocks noChangeAspect="1"/>
          </p:cNvGrpSpPr>
          <p:nvPr/>
        </p:nvGrpSpPr>
        <p:grpSpPr>
          <a:xfrm>
            <a:off x="768350" y="3515454"/>
            <a:ext cx="7775751" cy="2952000"/>
            <a:chOff x="469900" y="3651250"/>
            <a:chExt cx="7607300" cy="288804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36A47FB-1792-40A5-8FFC-8B905E17624F}"/>
                </a:ext>
              </a:extLst>
            </p:cNvPr>
            <p:cNvGrpSpPr/>
            <p:nvPr/>
          </p:nvGrpSpPr>
          <p:grpSpPr>
            <a:xfrm>
              <a:off x="4572000" y="3651250"/>
              <a:ext cx="3505200" cy="2802977"/>
              <a:chOff x="304800" y="3651250"/>
              <a:chExt cx="3505200" cy="2802977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B9D8C772-23BB-4C9A-82D2-70BA44BF7EC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/>
              <a:srcRect b="5650"/>
              <a:stretch/>
            </p:blipFill>
            <p:spPr>
              <a:xfrm>
                <a:off x="381000" y="3733800"/>
                <a:ext cx="3429000" cy="2720427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98D8963-2F9A-4967-AD52-0627B76842BA}"/>
                  </a:ext>
                </a:extLst>
              </p:cNvPr>
              <p:cNvSpPr txBox="1"/>
              <p:nvPr/>
            </p:nvSpPr>
            <p:spPr>
              <a:xfrm>
                <a:off x="3270594" y="4604951"/>
                <a:ext cx="456856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900">
                    <a:highlight>
                      <a:srgbClr val="FFFFCC"/>
                    </a:highlight>
                  </a:rPr>
                  <a:t>Old name</a:t>
                </a:r>
                <a:endParaRPr lang="en-GB" sz="900">
                  <a:highlight>
                    <a:srgbClr val="FFFFCC"/>
                  </a:highlight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1E50CFF-48E1-430B-B675-73F0294C14B2}"/>
                  </a:ext>
                </a:extLst>
              </p:cNvPr>
              <p:cNvSpPr txBox="1"/>
              <p:nvPr/>
            </p:nvSpPr>
            <p:spPr>
              <a:xfrm>
                <a:off x="3279654" y="6223000"/>
                <a:ext cx="504946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900">
                    <a:highlight>
                      <a:srgbClr val="FFFFCC"/>
                    </a:highlight>
                  </a:rPr>
                  <a:t>New name</a:t>
                </a:r>
                <a:endParaRPr lang="en-GB" sz="900">
                  <a:highlight>
                    <a:srgbClr val="FFFFCC"/>
                  </a:highlight>
                </a:endParaRP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E66265BB-8B0D-4B07-B6B0-1A454DECAD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04800" y="5130800"/>
                <a:ext cx="914400" cy="193963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DD0560E2-CA33-4F3E-995F-18C15E13D6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42900" y="3651250"/>
                <a:ext cx="838200" cy="152400"/>
              </a:xfrm>
              <a:prstGeom prst="rect">
                <a:avLst/>
              </a:prstGeom>
            </p:spPr>
          </p:pic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C469B9D-CC35-47E8-9D51-73F703A304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b="6424"/>
            <a:stretch/>
          </p:blipFill>
          <p:spPr>
            <a:xfrm>
              <a:off x="533400" y="3721100"/>
              <a:ext cx="3495387" cy="277495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246C749-D4C1-4A49-90DE-C97E13CB7F02}"/>
                </a:ext>
              </a:extLst>
            </p:cNvPr>
            <p:cNvSpPr txBox="1"/>
            <p:nvPr/>
          </p:nvSpPr>
          <p:spPr>
            <a:xfrm>
              <a:off x="4953000" y="6400800"/>
              <a:ext cx="641201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>
                  <a:highlight>
                    <a:srgbClr val="FFFFCC"/>
                  </a:highlight>
                </a:rPr>
                <a:t>New detector</a:t>
              </a:r>
              <a:endParaRPr lang="en-GB" sz="900">
                <a:highlight>
                  <a:srgbClr val="FFFFCC"/>
                </a:highlight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15422F5-D4DE-49AF-ADA9-630A5B682D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69900" y="5130800"/>
              <a:ext cx="914400" cy="19396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9ECBAEB-4E7F-4BFE-854A-2D9B20F7B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08000" y="3651250"/>
              <a:ext cx="838200" cy="1524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7E1F44F-11DD-4D42-A37A-9C3E39D61702}"/>
                </a:ext>
              </a:extLst>
            </p:cNvPr>
            <p:cNvSpPr txBox="1"/>
            <p:nvPr/>
          </p:nvSpPr>
          <p:spPr>
            <a:xfrm>
              <a:off x="3276600" y="4604950"/>
              <a:ext cx="471283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>
                  <a:highlight>
                    <a:srgbClr val="FFFFCC"/>
                  </a:highlight>
                </a:rPr>
                <a:t>No names</a:t>
              </a:r>
              <a:endParaRPr lang="en-GB" sz="900">
                <a:highlight>
                  <a:srgbClr val="FFFFCC"/>
                </a:highlight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97C932F-4EFE-4153-B49F-AA2C91A24DFC}"/>
                </a:ext>
              </a:extLst>
            </p:cNvPr>
            <p:cNvSpPr txBox="1"/>
            <p:nvPr/>
          </p:nvSpPr>
          <p:spPr>
            <a:xfrm>
              <a:off x="1003300" y="6321425"/>
              <a:ext cx="831959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>
                  <a:highlight>
                    <a:srgbClr val="FFFFCC"/>
                  </a:highlight>
                </a:rPr>
                <a:t>Missing detectors</a:t>
              </a:r>
              <a:endParaRPr lang="en-GB" sz="900">
                <a:highlight>
                  <a:srgbClr val="FFFFCC"/>
                </a:highlight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AE6ED92-81ED-4669-A12E-1B46D828B6BA}"/>
                </a:ext>
              </a:extLst>
            </p:cNvPr>
            <p:cNvSpPr txBox="1"/>
            <p:nvPr/>
          </p:nvSpPr>
          <p:spPr>
            <a:xfrm>
              <a:off x="3276600" y="6222999"/>
              <a:ext cx="471283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>
                  <a:highlight>
                    <a:srgbClr val="FFFFCC"/>
                  </a:highlight>
                </a:rPr>
                <a:t>No names</a:t>
              </a:r>
              <a:endParaRPr lang="en-GB" sz="900">
                <a:highlight>
                  <a:srgbClr val="FFFFCC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7658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3D039-E5DF-486B-B96A-FFB361A57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000" y="1586817"/>
            <a:ext cx="3600000" cy="26670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DE" sz="2000" b="1"/>
              <a:t>LSS1</a:t>
            </a:r>
            <a:r>
              <a:rPr lang="de-DE" sz="2000"/>
              <a:t> 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>
                <a:hlinkClick r:id="rId2"/>
              </a:rPr>
              <a:t>SPS-BLM-ES-0001 v.0.2</a:t>
            </a:r>
            <a:endParaRPr lang="de-DE" sz="200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>
                <a:hlinkClick r:id="rId3"/>
              </a:rPr>
              <a:t>SPS-BLM-EC-0003 v.0.1</a:t>
            </a:r>
            <a:endParaRPr lang="en-GB" sz="200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>
                <a:hlinkClick r:id="rId4"/>
              </a:rPr>
              <a:t>SPS-BLM-EC-0006 v.1.0</a:t>
            </a:r>
            <a:endParaRPr lang="en-GB" sz="2000"/>
          </a:p>
          <a:p>
            <a:pPr>
              <a:buFont typeface="Wingdings" panose="05000000000000000000" pitchFamily="2" charset="2"/>
              <a:buChar char="§"/>
            </a:pPr>
            <a:r>
              <a:rPr lang="en-GB" sz="2000" b="1"/>
              <a:t>LSS2</a:t>
            </a:r>
            <a:r>
              <a:rPr lang="en-GB" sz="2000"/>
              <a:t> 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>
                <a:hlinkClick r:id="rId5"/>
              </a:rPr>
              <a:t>SPS-ZS-EC-0001 v.1.0</a:t>
            </a:r>
            <a:br>
              <a:rPr lang="en-GB" sz="2000"/>
            </a:br>
            <a:endParaRPr lang="en-GB" sz="2000"/>
          </a:p>
          <a:p>
            <a:pPr>
              <a:buFont typeface="Wingdings" panose="05000000000000000000" pitchFamily="2" charset="2"/>
              <a:buChar char="§"/>
            </a:pPr>
            <a:endParaRPr lang="en-GB" sz="2000"/>
          </a:p>
          <a:p>
            <a:pPr>
              <a:buFont typeface="Wingdings" panose="05000000000000000000" pitchFamily="2" charset="2"/>
              <a:buChar char="§"/>
            </a:pPr>
            <a:endParaRPr lang="en-GB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D787ED-28AE-49C7-A25A-D000DBBEB1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5C7248-6121-48AC-8A8F-35CF9D13EC4F}" type="slidenum">
              <a:rPr lang="en-GB" smtClean="0"/>
              <a:pPr/>
              <a:t>8</a:t>
            </a:fld>
            <a:r>
              <a:rPr lang="en-GB"/>
              <a:t>/10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5774C49-F289-432E-A257-E1CCE2179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1338"/>
          </a:xfrm>
        </p:spPr>
        <p:txBody>
          <a:bodyPr>
            <a:normAutofit fontScale="90000"/>
          </a:bodyPr>
          <a:lstStyle/>
          <a:p>
            <a:r>
              <a:rPr lang="en-GB"/>
              <a:t>LS2 ECRs impacting SPS BLM system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2BD6C4-D633-4A17-9B53-146C8032AE6A}"/>
              </a:ext>
            </a:extLst>
          </p:cNvPr>
          <p:cNvSpPr/>
          <p:nvPr/>
        </p:nvSpPr>
        <p:spPr>
          <a:xfrm>
            <a:off x="4705800" y="1586817"/>
            <a:ext cx="3600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000" b="1"/>
              <a:t>LSS5</a:t>
            </a:r>
            <a:r>
              <a:rPr lang="en-GB" sz="2000"/>
              <a:t> 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>
                <a:hlinkClick r:id="rId2"/>
              </a:rPr>
              <a:t>SPS-BLM-ES-0001 v.0.2</a:t>
            </a:r>
            <a:endParaRPr lang="en-GB" sz="200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>
                <a:hlinkClick r:id="rId6"/>
              </a:rPr>
              <a:t>SPS-LJ-EC-0003 v.3.0</a:t>
            </a:r>
            <a:endParaRPr lang="en-GB" sz="200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>
                <a:hlinkClick r:id="rId7"/>
              </a:rPr>
              <a:t>SPS-BLM-EC-0004 v.0.1</a:t>
            </a:r>
            <a:endParaRPr lang="en-GB" sz="200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>
                <a:hlinkClick r:id="rId8"/>
              </a:rPr>
              <a:t>SPS-XRP-EC-0001 v.0.2</a:t>
            </a:r>
            <a:endParaRPr lang="en-GB" sz="2000"/>
          </a:p>
          <a:p>
            <a:pPr>
              <a:buFont typeface="Wingdings" panose="05000000000000000000" pitchFamily="2" charset="2"/>
              <a:buChar char="§"/>
            </a:pPr>
            <a:r>
              <a:rPr lang="en-GB" sz="2000" b="1"/>
              <a:t>LSS6 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>
                <a:hlinkClick r:id="rId9"/>
              </a:rPr>
              <a:t>SPS-TPSG6-EC-0001 v.1.0</a:t>
            </a:r>
            <a:endParaRPr lang="en-GB" sz="2000"/>
          </a:p>
          <a:p>
            <a:pPr>
              <a:buFont typeface="Wingdings" panose="05000000000000000000" pitchFamily="2" charset="2"/>
              <a:buChar char="§"/>
            </a:pPr>
            <a:r>
              <a:rPr lang="en-GB" sz="2000" b="1"/>
              <a:t>TI2/TI8 </a:t>
            </a:r>
            <a:r>
              <a:rPr lang="en-GB" sz="2000"/>
              <a:t>: 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>
                <a:hlinkClick r:id="rId10"/>
              </a:rPr>
              <a:t>LHC-TCDI-EC-0002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603FFA-A312-4484-8819-CAC21B37FC6B}"/>
              </a:ext>
            </a:extLst>
          </p:cNvPr>
          <p:cNvSpPr txBox="1"/>
          <p:nvPr/>
        </p:nvSpPr>
        <p:spPr>
          <a:xfrm>
            <a:off x="383884" y="725269"/>
            <a:ext cx="5460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The list of ECRs impacting the BLM layout is tracked at :  </a:t>
            </a:r>
          </a:p>
          <a:p>
            <a:pPr algn="ctr"/>
            <a:r>
              <a:rPr lang="en-GB">
                <a:hlinkClick r:id="rId11"/>
              </a:rPr>
              <a:t>https://bl-ls2-activities.web.cern.ch/LS2-SPS.php</a:t>
            </a:r>
            <a:r>
              <a:rPr lang="en-US"/>
              <a:t> </a:t>
            </a:r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18E7BC-F92F-4D04-9B03-79CADF1EFFB4}"/>
              </a:ext>
            </a:extLst>
          </p:cNvPr>
          <p:cNvSpPr txBox="1"/>
          <p:nvPr/>
        </p:nvSpPr>
        <p:spPr>
          <a:xfrm>
            <a:off x="383884" y="4648200"/>
            <a:ext cx="8226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/>
              <a:t>Pending a new ECR describing the SPS BLM detectors renaming with an Annex with old and new names (</a:t>
            </a:r>
            <a:r>
              <a:rPr lang="en-US">
                <a:hlinkClick r:id="rId12"/>
              </a:rPr>
              <a:t>SPS-BLM-EC-0008 v.0.1</a:t>
            </a:r>
            <a:r>
              <a:rPr lang="en-US"/>
              <a:t>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803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2133600" y="2895600"/>
            <a:ext cx="4953000" cy="783080"/>
          </a:xfrm>
          <a:prstGeom prst="rect">
            <a:avLst/>
          </a:prstGeom>
        </p:spPr>
        <p:txBody>
          <a:bodyPr>
            <a:normAutofit/>
          </a:bodyPr>
          <a:lstStyle>
            <a:lvl1pPr marL="455613" marR="0" indent="-455613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Blip>
                <a:blip r:embed="rId2"/>
              </a:buBlip>
              <a:tabLst/>
              <a:defRPr lang="en-US" sz="2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642938" marR="0" indent="-2794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−"/>
              <a:tabLst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901700" marR="0" indent="-274638" algn="l" defTabSz="457200" rtl="0" eaLnBrk="1" fontAlgn="auto" latinLnBrk="0" hangingPunct="1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●"/>
              <a:tabLst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249363" indent="-228600" algn="l" defTabSz="4572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763713" indent="-28575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200">
                <a:solidFill>
                  <a:prstClr val="black"/>
                </a:solidFill>
              </a:rPr>
              <a:t>Any questions?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1ABD0-A0EE-4A20-B6E1-7914651402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5C7248-6121-48AC-8A8F-35CF9D13EC4F}" type="slidenum">
              <a:rPr lang="en-GB" smtClean="0"/>
              <a:pPr/>
              <a:t>9</a:t>
            </a:fld>
            <a:r>
              <a:rPr lang="en-GB"/>
              <a:t>/10</a:t>
            </a:r>
          </a:p>
        </p:txBody>
      </p:sp>
    </p:spTree>
    <p:extLst>
      <p:ext uri="{BB962C8B-B14F-4D97-AF65-F5344CB8AC3E}">
        <p14:creationId xmlns:p14="http://schemas.microsoft.com/office/powerpoint/2010/main" val="2748096058"/>
      </p:ext>
    </p:extLst>
  </p:cSld>
  <p:clrMapOvr>
    <a:masterClrMapping/>
  </p:clrMapOvr>
</p:sld>
</file>

<file path=ppt/theme/theme1.xml><?xml version="1.0" encoding="utf-8"?>
<a:theme xmlns:a="http://schemas.openxmlformats.org/drawingml/2006/main" name="czam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czamTheme</Template>
  <TotalTime>30255</TotalTime>
  <Words>898</Words>
  <Application>Microsoft Office PowerPoint</Application>
  <PresentationFormat>On-screen Show (4:3)</PresentationFormat>
  <Paragraphs>220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Calibri</vt:lpstr>
      <vt:lpstr>Webdings</vt:lpstr>
      <vt:lpstr>Wingdings</vt:lpstr>
      <vt:lpstr>Wingdings 2</vt:lpstr>
      <vt:lpstr>czamTheme</vt:lpstr>
      <vt:lpstr>BLM database changes at SPS</vt:lpstr>
      <vt:lpstr>Motivation</vt:lpstr>
      <vt:lpstr>Old naming scheme</vt:lpstr>
      <vt:lpstr>Naming scheme scopes</vt:lpstr>
      <vt:lpstr>SPS new naming convention</vt:lpstr>
      <vt:lpstr>Status</vt:lpstr>
      <vt:lpstr>Layout drawings</vt:lpstr>
      <vt:lpstr>LS2 ECRs impacting SPS BLM system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BLM_DATABASE_CHANGES_AT_SPS</dc:title>
  <dc:creator>Eva.Calvo.Giraldo@cern.ch</dc:creator>
  <cp:keywords/>
  <cp:lastModifiedBy>Eva Calvo Giraldo</cp:lastModifiedBy>
  <cp:revision>1796</cp:revision>
  <dcterms:created xsi:type="dcterms:W3CDTF">2006-08-16T00:00:00Z</dcterms:created>
  <dcterms:modified xsi:type="dcterms:W3CDTF">2020-06-04T18:15:46Z</dcterms:modified>
  <cp:category/>
  <cp:contentStatus>Final</cp:contentStatus>
</cp:coreProperties>
</file>