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14"/>
  </p:notesMasterIdLst>
  <p:handoutMasterIdLst>
    <p:handoutMasterId r:id="rId15"/>
  </p:handoutMasterIdLst>
  <p:sldIdLst>
    <p:sldId id="256" r:id="rId3"/>
    <p:sldId id="348" r:id="rId4"/>
    <p:sldId id="350" r:id="rId5"/>
    <p:sldId id="352" r:id="rId6"/>
    <p:sldId id="351" r:id="rId7"/>
    <p:sldId id="353" r:id="rId8"/>
    <p:sldId id="354" r:id="rId9"/>
    <p:sldId id="355" r:id="rId10"/>
    <p:sldId id="349" r:id="rId11"/>
    <p:sldId id="356" r:id="rId12"/>
    <p:sldId id="357" r:id="rId13"/>
  </p:sldIdLst>
  <p:sldSz cx="9144000" cy="6858000" type="screen4x3"/>
  <p:notesSz cx="6746875" cy="9867900"/>
  <p:defaultTextStyle>
    <a:defPPr>
      <a:defRPr lang="en-GB"/>
    </a:defPPr>
    <a:lvl1pPr algn="l" rtl="0" fontAlgn="base">
      <a:spcBef>
        <a:spcPct val="20000"/>
      </a:spcBef>
      <a:spcAft>
        <a:spcPct val="0"/>
      </a:spcAft>
      <a:buClr>
        <a:srgbClr val="FFCC66"/>
      </a:buClr>
      <a:buChar char="•"/>
      <a:defRPr kern="1200">
        <a:solidFill>
          <a:schemeClr val="accent2"/>
        </a:solidFill>
        <a:latin typeface="Arial" charset="0"/>
        <a:ea typeface="+mn-ea"/>
        <a:cs typeface="+mn-cs"/>
      </a:defRPr>
    </a:lvl1pPr>
    <a:lvl2pPr marL="457200" algn="l" rtl="0" fontAlgn="base">
      <a:spcBef>
        <a:spcPct val="20000"/>
      </a:spcBef>
      <a:spcAft>
        <a:spcPct val="0"/>
      </a:spcAft>
      <a:buClr>
        <a:srgbClr val="FFCC66"/>
      </a:buClr>
      <a:buChar char="•"/>
      <a:defRPr kern="1200">
        <a:solidFill>
          <a:schemeClr val="accent2"/>
        </a:solidFill>
        <a:latin typeface="Arial" charset="0"/>
        <a:ea typeface="+mn-ea"/>
        <a:cs typeface="+mn-cs"/>
      </a:defRPr>
    </a:lvl2pPr>
    <a:lvl3pPr marL="914400" algn="l" rtl="0" fontAlgn="base">
      <a:spcBef>
        <a:spcPct val="20000"/>
      </a:spcBef>
      <a:spcAft>
        <a:spcPct val="0"/>
      </a:spcAft>
      <a:buClr>
        <a:srgbClr val="FFCC66"/>
      </a:buClr>
      <a:buChar char="•"/>
      <a:defRPr kern="1200">
        <a:solidFill>
          <a:schemeClr val="accent2"/>
        </a:solidFill>
        <a:latin typeface="Arial" charset="0"/>
        <a:ea typeface="+mn-ea"/>
        <a:cs typeface="+mn-cs"/>
      </a:defRPr>
    </a:lvl3pPr>
    <a:lvl4pPr marL="1371600" algn="l" rtl="0" fontAlgn="base">
      <a:spcBef>
        <a:spcPct val="20000"/>
      </a:spcBef>
      <a:spcAft>
        <a:spcPct val="0"/>
      </a:spcAft>
      <a:buClr>
        <a:srgbClr val="FFCC66"/>
      </a:buClr>
      <a:buChar char="•"/>
      <a:defRPr kern="1200">
        <a:solidFill>
          <a:schemeClr val="accent2"/>
        </a:solidFill>
        <a:latin typeface="Arial" charset="0"/>
        <a:ea typeface="+mn-ea"/>
        <a:cs typeface="+mn-cs"/>
      </a:defRPr>
    </a:lvl4pPr>
    <a:lvl5pPr marL="1828800" algn="l" rtl="0" fontAlgn="base">
      <a:spcBef>
        <a:spcPct val="20000"/>
      </a:spcBef>
      <a:spcAft>
        <a:spcPct val="0"/>
      </a:spcAft>
      <a:buClr>
        <a:srgbClr val="FFCC66"/>
      </a:buClr>
      <a:buChar char="•"/>
      <a:defRPr kern="1200">
        <a:solidFill>
          <a:schemeClr val="accent2"/>
        </a:solidFill>
        <a:latin typeface="Arial" charset="0"/>
        <a:ea typeface="+mn-ea"/>
        <a:cs typeface="+mn-cs"/>
      </a:defRPr>
    </a:lvl5pPr>
    <a:lvl6pPr marL="2286000" algn="l" defTabSz="914400" rtl="0" eaLnBrk="1" latinLnBrk="0" hangingPunct="1">
      <a:defRPr kern="1200">
        <a:solidFill>
          <a:schemeClr val="accent2"/>
        </a:solidFill>
        <a:latin typeface="Arial" charset="0"/>
        <a:ea typeface="+mn-ea"/>
        <a:cs typeface="+mn-cs"/>
      </a:defRPr>
    </a:lvl6pPr>
    <a:lvl7pPr marL="2743200" algn="l" defTabSz="914400" rtl="0" eaLnBrk="1" latinLnBrk="0" hangingPunct="1">
      <a:defRPr kern="1200">
        <a:solidFill>
          <a:schemeClr val="accent2"/>
        </a:solidFill>
        <a:latin typeface="Arial" charset="0"/>
        <a:ea typeface="+mn-ea"/>
        <a:cs typeface="+mn-cs"/>
      </a:defRPr>
    </a:lvl7pPr>
    <a:lvl8pPr marL="3200400" algn="l" defTabSz="914400" rtl="0" eaLnBrk="1" latinLnBrk="0" hangingPunct="1">
      <a:defRPr kern="1200">
        <a:solidFill>
          <a:schemeClr val="accent2"/>
        </a:solidFill>
        <a:latin typeface="Arial" charset="0"/>
        <a:ea typeface="+mn-ea"/>
        <a:cs typeface="+mn-cs"/>
      </a:defRPr>
    </a:lvl8pPr>
    <a:lvl9pPr marL="3657600" algn="l" defTabSz="914400" rtl="0" eaLnBrk="1" latinLnBrk="0" hangingPunct="1">
      <a:defRPr kern="1200">
        <a:solidFill>
          <a:schemeClr val="accent2"/>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BD00"/>
    <a:srgbClr val="D2A500"/>
    <a:srgbClr val="C88700"/>
    <a:srgbClr val="2B519A"/>
    <a:srgbClr val="325FAF"/>
    <a:srgbClr val="305BA9"/>
    <a:srgbClr val="F1AF00"/>
    <a:srgbClr val="F6CD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autoAdjust="0"/>
    <p:restoredTop sz="94624" autoAdjust="0"/>
  </p:normalViewPr>
  <p:slideViewPr>
    <p:cSldViewPr snapToGrid="0">
      <p:cViewPr varScale="1">
        <p:scale>
          <a:sx n="75" d="100"/>
          <a:sy n="75" d="100"/>
        </p:scale>
        <p:origin x="-100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200">
                <a:solidFill>
                  <a:schemeClr val="tx1"/>
                </a:solidFill>
              </a:defRPr>
            </a:lvl1pPr>
          </a:lstStyle>
          <a:p>
            <a:pPr>
              <a:defRPr/>
            </a:pPr>
            <a:endParaRPr lang="en-GB"/>
          </a:p>
        </p:txBody>
      </p:sp>
      <p:sp>
        <p:nvSpPr>
          <p:cNvPr id="70659" name="Rectangle 3"/>
          <p:cNvSpPr>
            <a:spLocks noGrp="1" noChangeArrowheads="1"/>
          </p:cNvSpPr>
          <p:nvPr>
            <p:ph type="dt" sz="quarter" idx="1"/>
          </p:nvPr>
        </p:nvSpPr>
        <p:spPr bwMode="auto">
          <a:xfrm>
            <a:off x="382270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a:solidFill>
                  <a:schemeClr val="tx1"/>
                </a:solidFill>
              </a:defRPr>
            </a:lvl1pPr>
          </a:lstStyle>
          <a:p>
            <a:pPr>
              <a:defRPr/>
            </a:pPr>
            <a:endParaRPr lang="en-GB"/>
          </a:p>
        </p:txBody>
      </p:sp>
      <p:sp>
        <p:nvSpPr>
          <p:cNvPr id="70660" name="Rectangle 4"/>
          <p:cNvSpPr>
            <a:spLocks noGrp="1" noChangeArrowheads="1"/>
          </p:cNvSpPr>
          <p:nvPr>
            <p:ph type="ftr" sz="quarter" idx="2"/>
          </p:nvPr>
        </p:nvSpPr>
        <p:spPr bwMode="auto">
          <a:xfrm>
            <a:off x="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solidFill>
                  <a:schemeClr val="tx1"/>
                </a:solidFill>
              </a:defRPr>
            </a:lvl1pPr>
          </a:lstStyle>
          <a:p>
            <a:pPr>
              <a:defRPr/>
            </a:pPr>
            <a:endParaRPr lang="en-GB"/>
          </a:p>
        </p:txBody>
      </p:sp>
      <p:sp>
        <p:nvSpPr>
          <p:cNvPr id="70661" name="Rectangle 5"/>
          <p:cNvSpPr>
            <a:spLocks noGrp="1" noChangeArrowheads="1"/>
          </p:cNvSpPr>
          <p:nvPr>
            <p:ph type="sldNum" sz="quarter" idx="3"/>
          </p:nvPr>
        </p:nvSpPr>
        <p:spPr bwMode="auto">
          <a:xfrm>
            <a:off x="382270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solidFill>
                  <a:schemeClr val="tx1"/>
                </a:solidFill>
              </a:defRPr>
            </a:lvl1pPr>
          </a:lstStyle>
          <a:p>
            <a:pPr>
              <a:defRPr/>
            </a:pPr>
            <a:fld id="{2D545C6D-C61F-49DD-8E97-6B7EC0B8AB92}"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FontTx/>
              <a:buNone/>
              <a:defRPr sz="1200">
                <a:solidFill>
                  <a:schemeClr val="tx1"/>
                </a:solidFill>
              </a:defRPr>
            </a:lvl1pPr>
          </a:lstStyle>
          <a:p>
            <a:pPr>
              <a:defRPr/>
            </a:pPr>
            <a:endParaRPr lang="en-GB"/>
          </a:p>
        </p:txBody>
      </p:sp>
      <p:sp>
        <p:nvSpPr>
          <p:cNvPr id="6147" name="Rectangle 3"/>
          <p:cNvSpPr>
            <a:spLocks noGrp="1" noChangeArrowheads="1"/>
          </p:cNvSpPr>
          <p:nvPr>
            <p:ph type="dt" idx="1"/>
          </p:nvPr>
        </p:nvSpPr>
        <p:spPr bwMode="auto">
          <a:xfrm>
            <a:off x="3822700" y="0"/>
            <a:ext cx="292258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a:solidFill>
                  <a:schemeClr val="tx1"/>
                </a:solidFill>
              </a:defRPr>
            </a:lvl1pPr>
          </a:lstStyle>
          <a:p>
            <a:pPr>
              <a:defRPr/>
            </a:pPr>
            <a:endParaRPr lang="en-GB"/>
          </a:p>
        </p:txBody>
      </p:sp>
      <p:sp>
        <p:nvSpPr>
          <p:cNvPr id="35844" name="Rectangle 4"/>
          <p:cNvSpPr>
            <a:spLocks noGrp="1" noRot="1" noChangeAspect="1" noChangeArrowheads="1" noTextEdit="1"/>
          </p:cNvSpPr>
          <p:nvPr>
            <p:ph type="sldImg" idx="2"/>
          </p:nvPr>
        </p:nvSpPr>
        <p:spPr bwMode="auto">
          <a:xfrm>
            <a:off x="906463" y="741363"/>
            <a:ext cx="4933950" cy="3700462"/>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74688" y="4687888"/>
            <a:ext cx="5397500" cy="44386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6150" name="Rectangle 6"/>
          <p:cNvSpPr>
            <a:spLocks noGrp="1" noChangeArrowheads="1"/>
          </p:cNvSpPr>
          <p:nvPr>
            <p:ph type="ftr" sz="quarter" idx="4"/>
          </p:nvPr>
        </p:nvSpPr>
        <p:spPr bwMode="auto">
          <a:xfrm>
            <a:off x="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FontTx/>
              <a:buNone/>
              <a:defRPr sz="1200">
                <a:solidFill>
                  <a:schemeClr val="tx1"/>
                </a:solidFill>
              </a:defRPr>
            </a:lvl1pPr>
          </a:lstStyle>
          <a:p>
            <a:pPr>
              <a:defRPr/>
            </a:pPr>
            <a:endParaRPr lang="en-GB"/>
          </a:p>
        </p:txBody>
      </p:sp>
      <p:sp>
        <p:nvSpPr>
          <p:cNvPr id="6151" name="Rectangle 7"/>
          <p:cNvSpPr>
            <a:spLocks noGrp="1" noChangeArrowheads="1"/>
          </p:cNvSpPr>
          <p:nvPr>
            <p:ph type="sldNum" sz="quarter" idx="5"/>
          </p:nvPr>
        </p:nvSpPr>
        <p:spPr bwMode="auto">
          <a:xfrm>
            <a:off x="3822700" y="9374188"/>
            <a:ext cx="292258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1200">
                <a:solidFill>
                  <a:schemeClr val="tx1"/>
                </a:solidFill>
              </a:defRPr>
            </a:lvl1pPr>
          </a:lstStyle>
          <a:p>
            <a:pPr>
              <a:defRPr/>
            </a:pPr>
            <a:fld id="{88D4A441-8516-4C8B-881E-9A6031F42C19}"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5D058D1C-1E80-4D09-9AD2-90B6D4CAE628}" type="slidenum">
              <a:rPr lang="en-GB" smtClean="0"/>
              <a:pPr/>
              <a:t>1</a:t>
            </a:fld>
            <a:endParaRPr lang="en-GB"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2"/>
          <p:cNvSpPr>
            <a:spLocks noChangeArrowheads="1"/>
          </p:cNvSpPr>
          <p:nvPr/>
        </p:nvSpPr>
        <p:spPr bwMode="auto">
          <a:xfrm>
            <a:off x="0" y="0"/>
            <a:ext cx="9144000" cy="212725"/>
          </a:xfrm>
          <a:prstGeom prst="rect">
            <a:avLst/>
          </a:prstGeom>
          <a:solidFill>
            <a:schemeClr val="tx1"/>
          </a:solidFill>
          <a:ln w="9525" algn="ctr">
            <a:noFill/>
            <a:miter lim="800000"/>
            <a:headEnd/>
            <a:tailEnd/>
          </a:ln>
        </p:spPr>
        <p:txBody>
          <a:bodyPr wrap="none" anchor="ctr"/>
          <a:lstStyle/>
          <a:p>
            <a:pPr algn="ctr"/>
            <a:endParaRPr lang="fr-FR">
              <a:solidFill>
                <a:srgbClr val="E5E5FF"/>
              </a:solidFill>
              <a:latin typeface="Verdana" pitchFamily="34" charset="0"/>
            </a:endParaRPr>
          </a:p>
        </p:txBody>
      </p:sp>
      <p:sp>
        <p:nvSpPr>
          <p:cNvPr id="5" name="Rectangle 24"/>
          <p:cNvSpPr>
            <a:spLocks noChangeArrowheads="1"/>
          </p:cNvSpPr>
          <p:nvPr/>
        </p:nvSpPr>
        <p:spPr bwMode="auto">
          <a:xfrm>
            <a:off x="0" y="6553200"/>
            <a:ext cx="9144000" cy="304800"/>
          </a:xfrm>
          <a:prstGeom prst="rect">
            <a:avLst/>
          </a:prstGeom>
          <a:solidFill>
            <a:schemeClr val="tx2"/>
          </a:solidFill>
          <a:ln w="9525">
            <a:noFill/>
            <a:miter lim="800000"/>
            <a:headEnd/>
            <a:tailEnd/>
          </a:ln>
        </p:spPr>
        <p:txBody>
          <a:bodyPr wrap="none" anchor="ctr"/>
          <a:lstStyle/>
          <a:p>
            <a:pPr algn="ctr"/>
            <a:endParaRPr lang="fr-FR">
              <a:solidFill>
                <a:schemeClr val="bg2"/>
              </a:solidFill>
              <a:latin typeface="Verdana" pitchFamily="34" charset="0"/>
            </a:endParaRPr>
          </a:p>
        </p:txBody>
      </p:sp>
      <p:sp>
        <p:nvSpPr>
          <p:cNvPr id="6" name="Rectangle 31"/>
          <p:cNvSpPr>
            <a:spLocks noChangeArrowheads="1"/>
          </p:cNvSpPr>
          <p:nvPr/>
        </p:nvSpPr>
        <p:spPr bwMode="auto">
          <a:xfrm>
            <a:off x="0" y="836613"/>
            <a:ext cx="9144000" cy="860425"/>
          </a:xfrm>
          <a:prstGeom prst="rect">
            <a:avLst/>
          </a:prstGeom>
          <a:solidFill>
            <a:schemeClr val="bg1"/>
          </a:solidFill>
          <a:ln w="9525" algn="ctr">
            <a:noFill/>
            <a:miter lim="800000"/>
            <a:headEnd/>
            <a:tailEnd/>
          </a:ln>
        </p:spPr>
        <p:txBody>
          <a:bodyPr wrap="none" anchor="ctr"/>
          <a:lstStyle/>
          <a:p>
            <a:endParaRPr lang="en-US"/>
          </a:p>
        </p:txBody>
      </p:sp>
      <p:sp>
        <p:nvSpPr>
          <p:cNvPr id="7" name="Rectangle 39"/>
          <p:cNvSpPr>
            <a:spLocks noChangeArrowheads="1"/>
          </p:cNvSpPr>
          <p:nvPr/>
        </p:nvSpPr>
        <p:spPr bwMode="auto">
          <a:xfrm>
            <a:off x="4341813" y="209550"/>
            <a:ext cx="4802187" cy="852488"/>
          </a:xfrm>
          <a:prstGeom prst="rect">
            <a:avLst/>
          </a:prstGeom>
          <a:solidFill>
            <a:schemeClr val="tx1"/>
          </a:solidFill>
          <a:ln w="9525" algn="ctr">
            <a:noFill/>
            <a:miter lim="800000"/>
            <a:headEnd/>
            <a:tailEnd/>
          </a:ln>
        </p:spPr>
        <p:txBody>
          <a:bodyPr wrap="none" anchor="ctr"/>
          <a:lstStyle/>
          <a:p>
            <a:pPr algn="ctr"/>
            <a:endParaRPr lang="fr-FR">
              <a:latin typeface="Verdana" pitchFamily="34" charset="0"/>
            </a:endParaRPr>
          </a:p>
        </p:txBody>
      </p:sp>
      <p:sp>
        <p:nvSpPr>
          <p:cNvPr id="8" name="Oval 40"/>
          <p:cNvSpPr>
            <a:spLocks noChangeArrowheads="1"/>
          </p:cNvSpPr>
          <p:nvPr/>
        </p:nvSpPr>
        <p:spPr bwMode="auto">
          <a:xfrm>
            <a:off x="3884613" y="207963"/>
            <a:ext cx="887412" cy="860425"/>
          </a:xfrm>
          <a:prstGeom prst="ellipse">
            <a:avLst/>
          </a:prstGeom>
          <a:solidFill>
            <a:schemeClr val="bg1"/>
          </a:solidFill>
          <a:ln w="9525" algn="ctr">
            <a:noFill/>
            <a:round/>
            <a:headEnd/>
            <a:tailEnd/>
          </a:ln>
        </p:spPr>
        <p:txBody>
          <a:bodyPr wrap="none" anchor="ctr"/>
          <a:lstStyle/>
          <a:p>
            <a:endParaRPr lang="en-US"/>
          </a:p>
        </p:txBody>
      </p:sp>
      <p:pic>
        <p:nvPicPr>
          <p:cNvPr id="9" name="Picture 46" descr="eu_logo2"/>
          <p:cNvPicPr>
            <a:picLocks noChangeAspect="1" noChangeArrowheads="1"/>
          </p:cNvPicPr>
          <p:nvPr/>
        </p:nvPicPr>
        <p:blipFill>
          <a:blip r:embed="rId2" cstate="print"/>
          <a:srcRect/>
          <a:stretch>
            <a:fillRect/>
          </a:stretch>
        </p:blipFill>
        <p:spPr bwMode="auto">
          <a:xfrm>
            <a:off x="7870825" y="5694363"/>
            <a:ext cx="809625" cy="571500"/>
          </a:xfrm>
          <a:prstGeom prst="rect">
            <a:avLst/>
          </a:prstGeom>
          <a:noFill/>
          <a:ln w="25400">
            <a:noFill/>
            <a:miter lim="800000"/>
            <a:headEnd/>
            <a:tailEnd/>
          </a:ln>
        </p:spPr>
      </p:pic>
      <p:sp>
        <p:nvSpPr>
          <p:cNvPr id="10" name="Text Box 48"/>
          <p:cNvSpPr txBox="1">
            <a:spLocks noChangeArrowheads="1"/>
          </p:cNvSpPr>
          <p:nvPr/>
        </p:nvSpPr>
        <p:spPr bwMode="auto">
          <a:xfrm>
            <a:off x="0" y="6491288"/>
            <a:ext cx="2460625" cy="366712"/>
          </a:xfrm>
          <a:prstGeom prst="rect">
            <a:avLst/>
          </a:prstGeom>
          <a:noFill/>
          <a:ln w="9525" algn="ctr">
            <a:noFill/>
            <a:miter lim="800000"/>
            <a:headEnd/>
            <a:tailEnd/>
          </a:ln>
        </p:spPr>
        <p:txBody>
          <a:bodyPr>
            <a:spAutoFit/>
          </a:bodyPr>
          <a:lstStyle/>
          <a:p>
            <a:pPr>
              <a:spcBef>
                <a:spcPct val="50000"/>
              </a:spcBef>
              <a:buFontTx/>
              <a:buNone/>
            </a:pPr>
            <a:r>
              <a:rPr lang="en-GB" sz="1200">
                <a:solidFill>
                  <a:schemeClr val="tx1"/>
                </a:solidFill>
                <a:latin typeface="Verdana" pitchFamily="34" charset="0"/>
              </a:rPr>
              <a:t>EGEE-III INFSO-RI-222667</a:t>
            </a:r>
            <a:r>
              <a:rPr lang="en-GB">
                <a:solidFill>
                  <a:schemeClr val="tx1"/>
                </a:solidFill>
                <a:latin typeface="Verdana" pitchFamily="34" charset="0"/>
              </a:rPr>
              <a:t> </a:t>
            </a:r>
          </a:p>
        </p:txBody>
      </p:sp>
      <p:pic>
        <p:nvPicPr>
          <p:cNvPr id="11" name="Picture 53" descr="egee_bigger"/>
          <p:cNvPicPr>
            <a:picLocks noChangeAspect="1" noChangeArrowheads="1"/>
          </p:cNvPicPr>
          <p:nvPr/>
        </p:nvPicPr>
        <p:blipFill>
          <a:blip r:embed="rId3" cstate="print"/>
          <a:srcRect/>
          <a:stretch>
            <a:fillRect/>
          </a:stretch>
        </p:blipFill>
        <p:spPr bwMode="auto">
          <a:xfrm>
            <a:off x="2168525" y="344488"/>
            <a:ext cx="2390775" cy="590550"/>
          </a:xfrm>
          <a:prstGeom prst="rect">
            <a:avLst/>
          </a:prstGeom>
          <a:noFill/>
          <a:ln w="9525">
            <a:noFill/>
            <a:miter lim="800000"/>
            <a:headEnd/>
            <a:tailEnd/>
          </a:ln>
        </p:spPr>
      </p:pic>
      <p:sp>
        <p:nvSpPr>
          <p:cNvPr id="12" name="Text Box 56"/>
          <p:cNvSpPr txBox="1">
            <a:spLocks noChangeArrowheads="1"/>
          </p:cNvSpPr>
          <p:nvPr/>
        </p:nvSpPr>
        <p:spPr bwMode="auto">
          <a:xfrm>
            <a:off x="4903788" y="696913"/>
            <a:ext cx="4025900" cy="366712"/>
          </a:xfrm>
          <a:prstGeom prst="rect">
            <a:avLst/>
          </a:prstGeom>
          <a:noFill/>
          <a:ln w="9525" algn="ctr">
            <a:noFill/>
            <a:miter lim="800000"/>
            <a:headEnd/>
            <a:tailEnd/>
          </a:ln>
        </p:spPr>
        <p:txBody>
          <a:bodyPr>
            <a:spAutoFit/>
          </a:bodyPr>
          <a:lstStyle/>
          <a:p>
            <a:pPr>
              <a:buFontTx/>
              <a:buNone/>
            </a:pPr>
            <a:r>
              <a:rPr lang="en-GB">
                <a:solidFill>
                  <a:schemeClr val="bg1"/>
                </a:solidFill>
              </a:rPr>
              <a:t>Enabling Grids for E-sciencE</a:t>
            </a:r>
          </a:p>
        </p:txBody>
      </p:sp>
      <p:pic>
        <p:nvPicPr>
          <p:cNvPr id="13" name="Picture 59" descr="EGEE 30y"/>
          <p:cNvPicPr>
            <a:picLocks noChangeAspect="1" noChangeArrowheads="1"/>
          </p:cNvPicPr>
          <p:nvPr/>
        </p:nvPicPr>
        <p:blipFill>
          <a:blip r:embed="rId4" cstate="print"/>
          <a:srcRect/>
          <a:stretch>
            <a:fillRect/>
          </a:stretch>
        </p:blipFill>
        <p:spPr bwMode="auto">
          <a:xfrm>
            <a:off x="0" y="212725"/>
            <a:ext cx="1798638" cy="5400675"/>
          </a:xfrm>
          <a:prstGeom prst="rect">
            <a:avLst/>
          </a:prstGeom>
          <a:noFill/>
          <a:ln w="9525">
            <a:noFill/>
            <a:miter lim="800000"/>
            <a:headEnd/>
            <a:tailEnd/>
          </a:ln>
        </p:spPr>
      </p:pic>
      <p:sp>
        <p:nvSpPr>
          <p:cNvPr id="14" name="Text Box 62"/>
          <p:cNvSpPr txBox="1">
            <a:spLocks noChangeArrowheads="1"/>
          </p:cNvSpPr>
          <p:nvPr/>
        </p:nvSpPr>
        <p:spPr bwMode="auto">
          <a:xfrm>
            <a:off x="0" y="5861050"/>
            <a:ext cx="1868488" cy="336550"/>
          </a:xfrm>
          <a:prstGeom prst="rect">
            <a:avLst/>
          </a:prstGeom>
          <a:noFill/>
          <a:ln w="25400" algn="ctr">
            <a:noFill/>
            <a:miter lim="800000"/>
            <a:headEnd/>
            <a:tailEnd/>
          </a:ln>
        </p:spPr>
        <p:txBody>
          <a:bodyPr wrap="none">
            <a:spAutoFit/>
          </a:bodyPr>
          <a:lstStyle/>
          <a:p>
            <a:pPr>
              <a:buFontTx/>
              <a:buNone/>
            </a:pPr>
            <a:r>
              <a:rPr lang="en-GB" sz="1600" b="1"/>
              <a:t>www.eu-egee.org</a:t>
            </a:r>
          </a:p>
        </p:txBody>
      </p:sp>
      <p:sp>
        <p:nvSpPr>
          <p:cNvPr id="15" name="Text Box 64"/>
          <p:cNvSpPr txBox="1">
            <a:spLocks noChangeArrowheads="1"/>
          </p:cNvSpPr>
          <p:nvPr userDrawn="1"/>
        </p:nvSpPr>
        <p:spPr bwMode="auto">
          <a:xfrm>
            <a:off x="5643563" y="6491288"/>
            <a:ext cx="3500437" cy="366712"/>
          </a:xfrm>
          <a:prstGeom prst="rect">
            <a:avLst/>
          </a:prstGeom>
          <a:noFill/>
          <a:ln w="9525" algn="ctr">
            <a:noFill/>
            <a:miter lim="800000"/>
            <a:headEnd/>
            <a:tailEnd/>
          </a:ln>
        </p:spPr>
        <p:txBody>
          <a:bodyPr>
            <a:spAutoFit/>
          </a:bodyPr>
          <a:lstStyle/>
          <a:p>
            <a:pPr>
              <a:spcBef>
                <a:spcPct val="50000"/>
              </a:spcBef>
              <a:buFontTx/>
              <a:buNone/>
            </a:pPr>
            <a:r>
              <a:rPr lang="en-GB" sz="1200">
                <a:latin typeface="Verdana" pitchFamily="34" charset="0"/>
              </a:rPr>
              <a:t>EGEE and gLite are registered trademarks</a:t>
            </a:r>
            <a:r>
              <a:rPr lang="en-GB"/>
              <a:t> </a:t>
            </a:r>
          </a:p>
        </p:txBody>
      </p:sp>
      <p:pic>
        <p:nvPicPr>
          <p:cNvPr id="16" name="Picture 66"/>
          <p:cNvPicPr>
            <a:picLocks noChangeAspect="1" noChangeArrowheads="1"/>
          </p:cNvPicPr>
          <p:nvPr userDrawn="1"/>
        </p:nvPicPr>
        <p:blipFill>
          <a:blip r:embed="rId5" cstate="print"/>
          <a:srcRect/>
          <a:stretch>
            <a:fillRect/>
          </a:stretch>
        </p:blipFill>
        <p:spPr bwMode="auto">
          <a:xfrm>
            <a:off x="6118225" y="5645150"/>
            <a:ext cx="1524000" cy="619125"/>
          </a:xfrm>
          <a:prstGeom prst="rect">
            <a:avLst/>
          </a:prstGeom>
          <a:noFill/>
          <a:ln w="25400" algn="ctr">
            <a:noFill/>
            <a:miter lim="800000"/>
            <a:headEnd/>
            <a:tailEnd/>
          </a:ln>
        </p:spPr>
      </p:pic>
      <p:sp>
        <p:nvSpPr>
          <p:cNvPr id="23575" name="Rectangle 23"/>
          <p:cNvSpPr>
            <a:spLocks noGrp="1" noChangeArrowheads="1"/>
          </p:cNvSpPr>
          <p:nvPr>
            <p:ph type="subTitle" idx="1"/>
          </p:nvPr>
        </p:nvSpPr>
        <p:spPr>
          <a:xfrm>
            <a:off x="2160588" y="3676650"/>
            <a:ext cx="6518275" cy="1397000"/>
          </a:xfrm>
        </p:spPr>
        <p:txBody>
          <a:bodyPr/>
          <a:lstStyle>
            <a:lvl1pPr marL="0" indent="0">
              <a:buFontTx/>
              <a:buNone/>
              <a:defRPr sz="2000" i="1"/>
            </a:lvl1pPr>
          </a:lstStyle>
          <a:p>
            <a:r>
              <a:rPr lang="en-GB"/>
              <a:t>Click to edit Master subtitle style</a:t>
            </a:r>
          </a:p>
          <a:p>
            <a:r>
              <a:rPr lang="en-GB"/>
              <a:t>Date of Event</a:t>
            </a:r>
          </a:p>
        </p:txBody>
      </p:sp>
      <p:sp>
        <p:nvSpPr>
          <p:cNvPr id="23579" name="Rectangle 27"/>
          <p:cNvSpPr>
            <a:spLocks noGrp="1" noChangeArrowheads="1"/>
          </p:cNvSpPr>
          <p:nvPr>
            <p:ph type="ctrTitle"/>
          </p:nvPr>
        </p:nvSpPr>
        <p:spPr>
          <a:xfrm>
            <a:off x="2155825" y="2493963"/>
            <a:ext cx="6518275" cy="1076325"/>
          </a:xfrm>
        </p:spPr>
        <p:txBody>
          <a:bodyPr anchor="t"/>
          <a:lstStyle>
            <a:lvl1pPr algn="l">
              <a:defRPr sz="3600">
                <a:solidFill>
                  <a:schemeClr val="tx1"/>
                </a:solidFill>
              </a:defRPr>
            </a:lvl1pPr>
          </a:lstStyle>
          <a:p>
            <a:r>
              <a:rPr lang="en-GB"/>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1"/>
          <p:cNvSpPr>
            <a:spLocks noGrp="1" noChangeArrowheads="1"/>
          </p:cNvSpPr>
          <p:nvPr>
            <p:ph type="ftr" sz="quarter" idx="10"/>
          </p:nvPr>
        </p:nvSpPr>
        <p:spPr>
          <a:ln/>
        </p:spPr>
        <p:txBody>
          <a:bodyPr/>
          <a:lstStyle>
            <a:lvl1pPr>
              <a:defRPr/>
            </a:lvl1pPr>
          </a:lstStyle>
          <a:p>
            <a:pPr>
              <a:defRPr/>
            </a:pPr>
            <a:r>
              <a:rPr lang="en-GB"/>
              <a:t>European Grid Infrastructure (DGrid AHM)</a:t>
            </a:r>
          </a:p>
        </p:txBody>
      </p:sp>
      <p:sp>
        <p:nvSpPr>
          <p:cNvPr id="5" name="Rectangle 12"/>
          <p:cNvSpPr>
            <a:spLocks noGrp="1" noChangeArrowheads="1"/>
          </p:cNvSpPr>
          <p:nvPr>
            <p:ph type="sldNum" sz="quarter" idx="11"/>
          </p:nvPr>
        </p:nvSpPr>
        <p:spPr>
          <a:ln/>
        </p:spPr>
        <p:txBody>
          <a:bodyPr/>
          <a:lstStyle>
            <a:lvl1pPr>
              <a:defRPr/>
            </a:lvl1pPr>
          </a:lstStyle>
          <a:p>
            <a:pPr>
              <a:defRPr/>
            </a:pPr>
            <a:fld id="{AEDA3B21-A2B5-4DBD-9BCB-04B4975F6467}"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7838" y="66675"/>
            <a:ext cx="2160587" cy="63373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46075" y="66675"/>
            <a:ext cx="6329363" cy="6337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1"/>
          <p:cNvSpPr>
            <a:spLocks noGrp="1" noChangeArrowheads="1"/>
          </p:cNvSpPr>
          <p:nvPr>
            <p:ph type="ftr" sz="quarter" idx="10"/>
          </p:nvPr>
        </p:nvSpPr>
        <p:spPr>
          <a:ln/>
        </p:spPr>
        <p:txBody>
          <a:bodyPr/>
          <a:lstStyle>
            <a:lvl1pPr>
              <a:defRPr/>
            </a:lvl1pPr>
          </a:lstStyle>
          <a:p>
            <a:pPr>
              <a:defRPr/>
            </a:pPr>
            <a:r>
              <a:rPr lang="en-GB"/>
              <a:t>European Grid Infrastructure (DGrid AHM)</a:t>
            </a:r>
          </a:p>
        </p:txBody>
      </p:sp>
      <p:sp>
        <p:nvSpPr>
          <p:cNvPr id="5" name="Rectangle 12"/>
          <p:cNvSpPr>
            <a:spLocks noGrp="1" noChangeArrowheads="1"/>
          </p:cNvSpPr>
          <p:nvPr>
            <p:ph type="sldNum" sz="quarter" idx="11"/>
          </p:nvPr>
        </p:nvSpPr>
        <p:spPr>
          <a:ln/>
        </p:spPr>
        <p:txBody>
          <a:bodyPr/>
          <a:lstStyle>
            <a:lvl1pPr>
              <a:defRPr/>
            </a:lvl1pPr>
          </a:lstStyle>
          <a:p>
            <a:pPr>
              <a:defRPr/>
            </a:pPr>
            <a:fld id="{27EF8531-93DE-4376-A70A-3549F7727F90}"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15288"/>
            <a:ext cx="9144000" cy="1143000"/>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391275"/>
            <a:ext cx="2133600" cy="476250"/>
          </a:xfrm>
        </p:spPr>
        <p:txBody>
          <a:bodyPr/>
          <a:lstStyle>
            <a:lvl1pPr>
              <a:defRPr/>
            </a:lvl1pPr>
          </a:lstStyle>
          <a:p>
            <a:pPr>
              <a:defRPr/>
            </a:pPr>
            <a:endParaRPr lang="en-GB"/>
          </a:p>
        </p:txBody>
      </p:sp>
      <p:sp>
        <p:nvSpPr>
          <p:cNvPr id="5" name="Rectangle 5"/>
          <p:cNvSpPr>
            <a:spLocks noGrp="1" noChangeArrowheads="1"/>
          </p:cNvSpPr>
          <p:nvPr>
            <p:ph type="ftr" sz="quarter" idx="11"/>
          </p:nvPr>
        </p:nvSpPr>
        <p:spPr>
          <a:xfrm>
            <a:off x="2630488" y="6391275"/>
            <a:ext cx="3905250" cy="476250"/>
          </a:xfrm>
        </p:spPr>
        <p:txBody>
          <a:bodyPr/>
          <a:lstStyle>
            <a:lvl1pPr>
              <a:defRPr/>
            </a:lvl1pPr>
          </a:lstStyle>
          <a:p>
            <a:pPr>
              <a:defRPr/>
            </a:pPr>
            <a:r>
              <a:rPr lang="en-GB"/>
              <a:t>European Grid Infrastructure (DGrid AHM)</a:t>
            </a:r>
          </a:p>
        </p:txBody>
      </p:sp>
      <p:sp>
        <p:nvSpPr>
          <p:cNvPr id="6" name="Rectangle 6"/>
          <p:cNvSpPr>
            <a:spLocks noGrp="1" noChangeArrowheads="1"/>
          </p:cNvSpPr>
          <p:nvPr>
            <p:ph type="sldNum" sz="quarter" idx="12"/>
          </p:nvPr>
        </p:nvSpPr>
        <p:spPr>
          <a:xfrm>
            <a:off x="6553200" y="6391275"/>
            <a:ext cx="2133600" cy="476250"/>
          </a:xfrm>
        </p:spPr>
        <p:txBody>
          <a:bodyPr/>
          <a:lstStyle>
            <a:lvl1pPr>
              <a:defRPr/>
            </a:lvl1pPr>
          </a:lstStyle>
          <a:p>
            <a:pPr>
              <a:defRPr/>
            </a:pPr>
            <a:fld id="{4DB4C6C9-6120-46FC-A89A-2FB87E634B1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GB"/>
          </a:p>
        </p:txBody>
      </p:sp>
      <p:sp>
        <p:nvSpPr>
          <p:cNvPr id="5" name="Rectangle 5"/>
          <p:cNvSpPr>
            <a:spLocks noGrp="1" noChangeArrowheads="1"/>
          </p:cNvSpPr>
          <p:nvPr>
            <p:ph type="ftr" sz="quarter" idx="11"/>
          </p:nvPr>
        </p:nvSpPr>
        <p:spPr/>
        <p:txBody>
          <a:bodyPr/>
          <a:lstStyle>
            <a:lvl1pPr>
              <a:defRPr/>
            </a:lvl1pPr>
          </a:lstStyle>
          <a:p>
            <a:pPr>
              <a:defRPr/>
            </a:pPr>
            <a:r>
              <a:rPr lang="en-GB"/>
              <a:t>European Grid Infrastructure (DGrid AHM)</a:t>
            </a:r>
          </a:p>
        </p:txBody>
      </p:sp>
      <p:sp>
        <p:nvSpPr>
          <p:cNvPr id="6" name="Rectangle 6"/>
          <p:cNvSpPr>
            <a:spLocks noGrp="1" noChangeArrowheads="1"/>
          </p:cNvSpPr>
          <p:nvPr>
            <p:ph type="sldNum" sz="quarter" idx="12"/>
          </p:nvPr>
        </p:nvSpPr>
        <p:spPr/>
        <p:txBody>
          <a:bodyPr/>
          <a:lstStyle>
            <a:lvl1pPr>
              <a:defRPr/>
            </a:lvl1pPr>
          </a:lstStyle>
          <a:p>
            <a:pPr>
              <a:defRPr/>
            </a:pPr>
            <a:fld id="{B76C50EF-905E-4B86-8F6A-B2B17C7B7535}"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GB"/>
          </a:p>
        </p:txBody>
      </p:sp>
      <p:sp>
        <p:nvSpPr>
          <p:cNvPr id="6" name="Rectangle 5"/>
          <p:cNvSpPr>
            <a:spLocks noGrp="1" noChangeArrowheads="1"/>
          </p:cNvSpPr>
          <p:nvPr>
            <p:ph type="ftr" sz="quarter" idx="11"/>
          </p:nvPr>
        </p:nvSpPr>
        <p:spPr/>
        <p:txBody>
          <a:bodyPr/>
          <a:lstStyle>
            <a:lvl1pPr>
              <a:defRPr/>
            </a:lvl1pPr>
          </a:lstStyle>
          <a:p>
            <a:pPr>
              <a:defRPr/>
            </a:pPr>
            <a:r>
              <a:rPr lang="en-GB"/>
              <a:t>European Grid Infrastructure (DGrid AHM)</a:t>
            </a:r>
          </a:p>
        </p:txBody>
      </p:sp>
      <p:sp>
        <p:nvSpPr>
          <p:cNvPr id="7" name="Rectangle 6"/>
          <p:cNvSpPr>
            <a:spLocks noGrp="1" noChangeArrowheads="1"/>
          </p:cNvSpPr>
          <p:nvPr>
            <p:ph type="sldNum" sz="quarter" idx="12"/>
          </p:nvPr>
        </p:nvSpPr>
        <p:spPr/>
        <p:txBody>
          <a:bodyPr/>
          <a:lstStyle>
            <a:lvl1pPr>
              <a:defRPr/>
            </a:lvl1pPr>
          </a:lstStyle>
          <a:p>
            <a:pPr>
              <a:defRPr/>
            </a:pPr>
            <a:fld id="{76A0E982-89F8-4DD2-B2B3-8CA5801FB355}"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endParaRPr lang="en-GB"/>
          </a:p>
        </p:txBody>
      </p:sp>
      <p:sp>
        <p:nvSpPr>
          <p:cNvPr id="8" name="Rectangle 5"/>
          <p:cNvSpPr>
            <a:spLocks noGrp="1" noChangeArrowheads="1"/>
          </p:cNvSpPr>
          <p:nvPr>
            <p:ph type="ftr" sz="quarter" idx="11"/>
          </p:nvPr>
        </p:nvSpPr>
        <p:spPr/>
        <p:txBody>
          <a:bodyPr/>
          <a:lstStyle>
            <a:lvl1pPr>
              <a:defRPr/>
            </a:lvl1pPr>
          </a:lstStyle>
          <a:p>
            <a:pPr>
              <a:defRPr/>
            </a:pPr>
            <a:r>
              <a:rPr lang="en-GB"/>
              <a:t>European Grid Infrastructure (DGrid AHM)</a:t>
            </a:r>
          </a:p>
        </p:txBody>
      </p:sp>
      <p:sp>
        <p:nvSpPr>
          <p:cNvPr id="9" name="Rectangle 6"/>
          <p:cNvSpPr>
            <a:spLocks noGrp="1" noChangeArrowheads="1"/>
          </p:cNvSpPr>
          <p:nvPr>
            <p:ph type="sldNum" sz="quarter" idx="12"/>
          </p:nvPr>
        </p:nvSpPr>
        <p:spPr/>
        <p:txBody>
          <a:bodyPr/>
          <a:lstStyle>
            <a:lvl1pPr>
              <a:defRPr/>
            </a:lvl1pPr>
          </a:lstStyle>
          <a:p>
            <a:pPr>
              <a:defRPr/>
            </a:pPr>
            <a:fld id="{5755850F-D006-4C81-BF15-DBC3E4BFD9EC}"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5288"/>
            <a:ext cx="8229600" cy="1143000"/>
          </a:xfrm>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r>
              <a:rPr lang="en-GB"/>
              <a:t>European Grid Infrastructure (DGrid AHM)</a:t>
            </a:r>
          </a:p>
        </p:txBody>
      </p:sp>
      <p:sp>
        <p:nvSpPr>
          <p:cNvPr id="5" name="Rectangle 6"/>
          <p:cNvSpPr>
            <a:spLocks noGrp="1" noChangeArrowheads="1"/>
          </p:cNvSpPr>
          <p:nvPr>
            <p:ph type="sldNum" sz="quarter" idx="12"/>
          </p:nvPr>
        </p:nvSpPr>
        <p:spPr>
          <a:ln/>
        </p:spPr>
        <p:txBody>
          <a:bodyPr/>
          <a:lstStyle>
            <a:lvl1pPr>
              <a:defRPr/>
            </a:lvl1pPr>
          </a:lstStyle>
          <a:p>
            <a:pPr>
              <a:defRPr/>
            </a:pPr>
            <a:fld id="{9D1C61C8-8F92-41A8-B325-F30DBF948186}"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GB"/>
          </a:p>
        </p:txBody>
      </p:sp>
      <p:sp>
        <p:nvSpPr>
          <p:cNvPr id="3" name="Rectangle 5"/>
          <p:cNvSpPr>
            <a:spLocks noGrp="1" noChangeArrowheads="1"/>
          </p:cNvSpPr>
          <p:nvPr>
            <p:ph type="ftr" sz="quarter" idx="11"/>
          </p:nvPr>
        </p:nvSpPr>
        <p:spPr/>
        <p:txBody>
          <a:bodyPr/>
          <a:lstStyle>
            <a:lvl1pPr>
              <a:defRPr/>
            </a:lvl1pPr>
          </a:lstStyle>
          <a:p>
            <a:pPr>
              <a:defRPr/>
            </a:pPr>
            <a:r>
              <a:rPr lang="en-GB"/>
              <a:t>European Grid Infrastructure (DGrid AHM)</a:t>
            </a:r>
          </a:p>
        </p:txBody>
      </p:sp>
      <p:sp>
        <p:nvSpPr>
          <p:cNvPr id="4" name="Rectangle 6"/>
          <p:cNvSpPr>
            <a:spLocks noGrp="1" noChangeArrowheads="1"/>
          </p:cNvSpPr>
          <p:nvPr>
            <p:ph type="sldNum" sz="quarter" idx="12"/>
          </p:nvPr>
        </p:nvSpPr>
        <p:spPr/>
        <p:txBody>
          <a:bodyPr/>
          <a:lstStyle>
            <a:lvl1pPr>
              <a:defRPr/>
            </a:lvl1pPr>
          </a:lstStyle>
          <a:p>
            <a:pPr>
              <a:defRPr/>
            </a:pPr>
            <a:fld id="{1D8990E6-0BA7-4ED2-BFC3-218115E403C0}"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a:p>
        </p:txBody>
      </p:sp>
      <p:sp>
        <p:nvSpPr>
          <p:cNvPr id="6" name="Rectangle 5"/>
          <p:cNvSpPr>
            <a:spLocks noGrp="1" noChangeArrowheads="1"/>
          </p:cNvSpPr>
          <p:nvPr>
            <p:ph type="ftr" sz="quarter" idx="11"/>
          </p:nvPr>
        </p:nvSpPr>
        <p:spPr/>
        <p:txBody>
          <a:bodyPr/>
          <a:lstStyle>
            <a:lvl1pPr>
              <a:defRPr/>
            </a:lvl1pPr>
          </a:lstStyle>
          <a:p>
            <a:pPr>
              <a:defRPr/>
            </a:pPr>
            <a:r>
              <a:rPr lang="en-GB"/>
              <a:t>European Grid Infrastructure (DGrid AHM)</a:t>
            </a:r>
          </a:p>
        </p:txBody>
      </p:sp>
      <p:sp>
        <p:nvSpPr>
          <p:cNvPr id="7" name="Rectangle 6"/>
          <p:cNvSpPr>
            <a:spLocks noGrp="1" noChangeArrowheads="1"/>
          </p:cNvSpPr>
          <p:nvPr>
            <p:ph type="sldNum" sz="quarter" idx="12"/>
          </p:nvPr>
        </p:nvSpPr>
        <p:spPr/>
        <p:txBody>
          <a:bodyPr/>
          <a:lstStyle>
            <a:lvl1pPr>
              <a:defRPr/>
            </a:lvl1pPr>
          </a:lstStyle>
          <a:p>
            <a:pPr>
              <a:defRPr/>
            </a:pPr>
            <a:fld id="{3D5DA931-AD1B-4536-988B-6549BAC61ABE}"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GB"/>
          </a:p>
        </p:txBody>
      </p:sp>
      <p:sp>
        <p:nvSpPr>
          <p:cNvPr id="6" name="Rectangle 5"/>
          <p:cNvSpPr>
            <a:spLocks noGrp="1" noChangeArrowheads="1"/>
          </p:cNvSpPr>
          <p:nvPr>
            <p:ph type="ftr" sz="quarter" idx="11"/>
          </p:nvPr>
        </p:nvSpPr>
        <p:spPr/>
        <p:txBody>
          <a:bodyPr/>
          <a:lstStyle>
            <a:lvl1pPr>
              <a:defRPr/>
            </a:lvl1pPr>
          </a:lstStyle>
          <a:p>
            <a:pPr>
              <a:defRPr/>
            </a:pPr>
            <a:r>
              <a:rPr lang="en-GB"/>
              <a:t>European Grid Infrastructure (DGrid AHM)</a:t>
            </a:r>
          </a:p>
        </p:txBody>
      </p:sp>
      <p:sp>
        <p:nvSpPr>
          <p:cNvPr id="7" name="Rectangle 6"/>
          <p:cNvSpPr>
            <a:spLocks noGrp="1" noChangeArrowheads="1"/>
          </p:cNvSpPr>
          <p:nvPr>
            <p:ph type="sldNum" sz="quarter" idx="12"/>
          </p:nvPr>
        </p:nvSpPr>
        <p:spPr/>
        <p:txBody>
          <a:bodyPr/>
          <a:lstStyle>
            <a:lvl1pPr>
              <a:defRPr/>
            </a:lvl1pPr>
          </a:lstStyle>
          <a:p>
            <a:pPr>
              <a:defRPr/>
            </a:pPr>
            <a:fld id="{DF6AC319-EBFA-48AA-9D57-2DAF64E5B073}"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1"/>
          <p:cNvSpPr>
            <a:spLocks noGrp="1" noChangeArrowheads="1"/>
          </p:cNvSpPr>
          <p:nvPr>
            <p:ph type="ftr" sz="quarter" idx="10"/>
          </p:nvPr>
        </p:nvSpPr>
        <p:spPr>
          <a:ln/>
        </p:spPr>
        <p:txBody>
          <a:bodyPr/>
          <a:lstStyle>
            <a:lvl1pPr>
              <a:defRPr/>
            </a:lvl1pPr>
          </a:lstStyle>
          <a:p>
            <a:pPr>
              <a:defRPr/>
            </a:pPr>
            <a:r>
              <a:rPr lang="en-GB"/>
              <a:t>European Grid Infrastructure (DGrid AHM)</a:t>
            </a:r>
          </a:p>
        </p:txBody>
      </p:sp>
      <p:sp>
        <p:nvSpPr>
          <p:cNvPr id="5" name="Rectangle 12"/>
          <p:cNvSpPr>
            <a:spLocks noGrp="1" noChangeArrowheads="1"/>
          </p:cNvSpPr>
          <p:nvPr>
            <p:ph type="sldNum" sz="quarter" idx="11"/>
          </p:nvPr>
        </p:nvSpPr>
        <p:spPr>
          <a:ln/>
        </p:spPr>
        <p:txBody>
          <a:bodyPr/>
          <a:lstStyle>
            <a:lvl1pPr>
              <a:defRPr/>
            </a:lvl1pPr>
          </a:lstStyle>
          <a:p>
            <a:pPr>
              <a:defRPr/>
            </a:pPr>
            <a:fld id="{9758D43A-8EC3-43D7-8582-9FDC05F4B45C}"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GB"/>
          </a:p>
        </p:txBody>
      </p:sp>
      <p:sp>
        <p:nvSpPr>
          <p:cNvPr id="5" name="Rectangle 5"/>
          <p:cNvSpPr>
            <a:spLocks noGrp="1" noChangeArrowheads="1"/>
          </p:cNvSpPr>
          <p:nvPr>
            <p:ph type="ftr" sz="quarter" idx="11"/>
          </p:nvPr>
        </p:nvSpPr>
        <p:spPr/>
        <p:txBody>
          <a:bodyPr/>
          <a:lstStyle>
            <a:lvl1pPr>
              <a:defRPr/>
            </a:lvl1pPr>
          </a:lstStyle>
          <a:p>
            <a:pPr>
              <a:defRPr/>
            </a:pPr>
            <a:r>
              <a:rPr lang="en-GB"/>
              <a:t>European Grid Infrastructure (DGrid AHM)</a:t>
            </a:r>
          </a:p>
        </p:txBody>
      </p:sp>
      <p:sp>
        <p:nvSpPr>
          <p:cNvPr id="6" name="Rectangle 6"/>
          <p:cNvSpPr>
            <a:spLocks noGrp="1" noChangeArrowheads="1"/>
          </p:cNvSpPr>
          <p:nvPr>
            <p:ph type="sldNum" sz="quarter" idx="12"/>
          </p:nvPr>
        </p:nvSpPr>
        <p:spPr/>
        <p:txBody>
          <a:bodyPr/>
          <a:lstStyle>
            <a:lvl1pPr>
              <a:defRPr/>
            </a:lvl1pPr>
          </a:lstStyle>
          <a:p>
            <a:pPr>
              <a:defRPr/>
            </a:pPr>
            <a:fld id="{FCF71B1C-A41F-49B0-A07E-C4045F524440}"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p:txBody>
          <a:bodyPr/>
          <a:lstStyle>
            <a:lvl1pPr>
              <a:defRPr/>
            </a:lvl1pPr>
          </a:lstStyle>
          <a:p>
            <a:pPr>
              <a:defRPr/>
            </a:pPr>
            <a:endParaRPr lang="en-GB"/>
          </a:p>
        </p:txBody>
      </p:sp>
      <p:sp>
        <p:nvSpPr>
          <p:cNvPr id="5" name="Rectangle 5"/>
          <p:cNvSpPr>
            <a:spLocks noGrp="1" noChangeArrowheads="1"/>
          </p:cNvSpPr>
          <p:nvPr>
            <p:ph type="ftr" sz="quarter" idx="11"/>
          </p:nvPr>
        </p:nvSpPr>
        <p:spPr/>
        <p:txBody>
          <a:bodyPr/>
          <a:lstStyle>
            <a:lvl1pPr>
              <a:defRPr/>
            </a:lvl1pPr>
          </a:lstStyle>
          <a:p>
            <a:pPr>
              <a:defRPr/>
            </a:pPr>
            <a:r>
              <a:rPr lang="en-GB"/>
              <a:t>European Grid Infrastructure (DGrid AHM)</a:t>
            </a:r>
          </a:p>
        </p:txBody>
      </p:sp>
      <p:sp>
        <p:nvSpPr>
          <p:cNvPr id="6" name="Rectangle 6"/>
          <p:cNvSpPr>
            <a:spLocks noGrp="1" noChangeArrowheads="1"/>
          </p:cNvSpPr>
          <p:nvPr>
            <p:ph type="sldNum" sz="quarter" idx="12"/>
          </p:nvPr>
        </p:nvSpPr>
        <p:spPr/>
        <p:txBody>
          <a:bodyPr/>
          <a:lstStyle>
            <a:lvl1pPr>
              <a:defRPr/>
            </a:lvl1pPr>
          </a:lstStyle>
          <a:p>
            <a:pPr>
              <a:defRPr/>
            </a:pPr>
            <a:fld id="{6CF0D796-E23C-409F-881B-7925B7F14B41}"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GB"/>
          </a:p>
        </p:txBody>
      </p:sp>
      <p:sp>
        <p:nvSpPr>
          <p:cNvPr id="6" name="Rectangle 5"/>
          <p:cNvSpPr>
            <a:spLocks noGrp="1" noChangeArrowheads="1"/>
          </p:cNvSpPr>
          <p:nvPr>
            <p:ph type="ftr" sz="quarter" idx="11"/>
          </p:nvPr>
        </p:nvSpPr>
        <p:spPr/>
        <p:txBody>
          <a:bodyPr/>
          <a:lstStyle>
            <a:lvl1pPr>
              <a:defRPr/>
            </a:lvl1pPr>
          </a:lstStyle>
          <a:p>
            <a:pPr>
              <a:defRPr/>
            </a:pPr>
            <a:r>
              <a:rPr lang="en-GB"/>
              <a:t>European Grid Infrastructure (DGrid AHM)</a:t>
            </a:r>
          </a:p>
        </p:txBody>
      </p:sp>
      <p:sp>
        <p:nvSpPr>
          <p:cNvPr id="7" name="Rectangle 6"/>
          <p:cNvSpPr>
            <a:spLocks noGrp="1" noChangeArrowheads="1"/>
          </p:cNvSpPr>
          <p:nvPr>
            <p:ph type="sldNum" sz="quarter" idx="12"/>
          </p:nvPr>
        </p:nvSpPr>
        <p:spPr/>
        <p:txBody>
          <a:bodyPr/>
          <a:lstStyle>
            <a:lvl1pPr>
              <a:defRPr/>
            </a:lvl1pPr>
          </a:lstStyle>
          <a:p>
            <a:pPr>
              <a:defRPr/>
            </a:pPr>
            <a:fld id="{83E18153-70FC-4785-90D8-9BA5B823036C}"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r>
              <a:rPr lang="en-US" noProof="0" smtClean="0"/>
              <a:t>Click icon to add table</a:t>
            </a:r>
          </a:p>
        </p:txBody>
      </p:sp>
      <p:sp>
        <p:nvSpPr>
          <p:cNvPr id="4" name="Rectangle 4"/>
          <p:cNvSpPr>
            <a:spLocks noGrp="1" noChangeArrowheads="1"/>
          </p:cNvSpPr>
          <p:nvPr>
            <p:ph type="dt" sz="half" idx="10"/>
          </p:nvPr>
        </p:nvSpPr>
        <p:spPr/>
        <p:txBody>
          <a:bodyPr/>
          <a:lstStyle>
            <a:lvl1pPr>
              <a:defRPr/>
            </a:lvl1pPr>
          </a:lstStyle>
          <a:p>
            <a:pPr>
              <a:defRPr/>
            </a:pPr>
            <a:endParaRPr lang="en-GB"/>
          </a:p>
        </p:txBody>
      </p:sp>
      <p:sp>
        <p:nvSpPr>
          <p:cNvPr id="5" name="Rectangle 5"/>
          <p:cNvSpPr>
            <a:spLocks noGrp="1" noChangeArrowheads="1"/>
          </p:cNvSpPr>
          <p:nvPr>
            <p:ph type="ftr" sz="quarter" idx="11"/>
          </p:nvPr>
        </p:nvSpPr>
        <p:spPr/>
        <p:txBody>
          <a:bodyPr/>
          <a:lstStyle>
            <a:lvl1pPr>
              <a:defRPr/>
            </a:lvl1pPr>
          </a:lstStyle>
          <a:p>
            <a:pPr>
              <a:defRPr/>
            </a:pPr>
            <a:r>
              <a:rPr lang="en-GB"/>
              <a:t>European Grid Infrastructure (DGrid AHM)</a:t>
            </a:r>
          </a:p>
        </p:txBody>
      </p:sp>
      <p:sp>
        <p:nvSpPr>
          <p:cNvPr id="6" name="Rectangle 6"/>
          <p:cNvSpPr>
            <a:spLocks noGrp="1" noChangeArrowheads="1"/>
          </p:cNvSpPr>
          <p:nvPr>
            <p:ph type="sldNum" sz="quarter" idx="12"/>
          </p:nvPr>
        </p:nvSpPr>
        <p:spPr/>
        <p:txBody>
          <a:bodyPr/>
          <a:lstStyle>
            <a:lvl1pPr>
              <a:defRPr/>
            </a:lvl1pPr>
          </a:lstStyle>
          <a:p>
            <a:pPr>
              <a:defRPr/>
            </a:pPr>
            <a:fld id="{ACD31647-2CA9-4EFB-976F-81D382820D18}" type="slidenum">
              <a:rPr lang="en-GB"/>
              <a:pPr>
                <a:defRPr/>
              </a:pPr>
              <a:t>‹#›</a:t>
            </a:fld>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4" name="Picture 66"/>
          <p:cNvPicPr>
            <a:picLocks noChangeAspect="1" noChangeArrowheads="1"/>
          </p:cNvPicPr>
          <p:nvPr userDrawn="1"/>
        </p:nvPicPr>
        <p:blipFill>
          <a:blip r:embed="rId2" cstate="print"/>
          <a:srcRect/>
          <a:stretch>
            <a:fillRect/>
          </a:stretch>
        </p:blipFill>
        <p:spPr bwMode="auto">
          <a:xfrm>
            <a:off x="7631113" y="0"/>
            <a:ext cx="1524000" cy="619125"/>
          </a:xfrm>
          <a:prstGeom prst="rect">
            <a:avLst/>
          </a:prstGeom>
          <a:noFill/>
          <a:ln w="25400" algn="ctr">
            <a:noFill/>
            <a:miter lim="800000"/>
            <a:headEnd/>
            <a:tailEnd/>
          </a:ln>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5" name="Rectangle 4"/>
          <p:cNvSpPr>
            <a:spLocks noGrp="1" noChangeArrowheads="1"/>
          </p:cNvSpPr>
          <p:nvPr>
            <p:ph type="dt" sz="half" idx="10"/>
          </p:nvPr>
        </p:nvSpPr>
        <p:spPr/>
        <p:txBody>
          <a:bodyPr/>
          <a:lstStyle>
            <a:lvl1pPr>
              <a:defRPr/>
            </a:lvl1pPr>
          </a:lstStyle>
          <a:p>
            <a:pPr>
              <a:defRPr/>
            </a:pPr>
            <a:endParaRPr lang="en-GB"/>
          </a:p>
        </p:txBody>
      </p:sp>
      <p:sp>
        <p:nvSpPr>
          <p:cNvPr id="6" name="Rectangle 5"/>
          <p:cNvSpPr>
            <a:spLocks noGrp="1" noChangeArrowheads="1"/>
          </p:cNvSpPr>
          <p:nvPr>
            <p:ph type="ftr" sz="quarter" idx="11"/>
          </p:nvPr>
        </p:nvSpPr>
        <p:spPr/>
        <p:txBody>
          <a:bodyPr/>
          <a:lstStyle>
            <a:lvl1pPr>
              <a:defRPr/>
            </a:lvl1pPr>
          </a:lstStyle>
          <a:p>
            <a:pPr>
              <a:defRPr/>
            </a:pPr>
            <a:r>
              <a:rPr lang="en-GB"/>
              <a:t>European Grid Infrastructure (DGrid AHM)</a:t>
            </a:r>
          </a:p>
        </p:txBody>
      </p:sp>
      <p:sp>
        <p:nvSpPr>
          <p:cNvPr id="7" name="Rectangle 6"/>
          <p:cNvSpPr>
            <a:spLocks noGrp="1" noChangeArrowheads="1"/>
          </p:cNvSpPr>
          <p:nvPr>
            <p:ph type="sldNum" sz="quarter" idx="12"/>
          </p:nvPr>
        </p:nvSpPr>
        <p:spPr/>
        <p:txBody>
          <a:bodyPr/>
          <a:lstStyle>
            <a:lvl1pPr>
              <a:defRPr/>
            </a:lvl1pPr>
          </a:lstStyle>
          <a:p>
            <a:pPr>
              <a:defRPr/>
            </a:pPr>
            <a:fld id="{B23A8217-92CC-4992-8D1F-41669FF29C91}"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ftr" sz="quarter" idx="10"/>
          </p:nvPr>
        </p:nvSpPr>
        <p:spPr>
          <a:ln/>
        </p:spPr>
        <p:txBody>
          <a:bodyPr/>
          <a:lstStyle>
            <a:lvl1pPr>
              <a:defRPr/>
            </a:lvl1pPr>
          </a:lstStyle>
          <a:p>
            <a:pPr>
              <a:defRPr/>
            </a:pPr>
            <a:r>
              <a:rPr lang="en-GB"/>
              <a:t>European Grid Infrastructure (DGrid AHM)</a:t>
            </a:r>
          </a:p>
        </p:txBody>
      </p:sp>
      <p:sp>
        <p:nvSpPr>
          <p:cNvPr id="5" name="Rectangle 12"/>
          <p:cNvSpPr>
            <a:spLocks noGrp="1" noChangeArrowheads="1"/>
          </p:cNvSpPr>
          <p:nvPr>
            <p:ph type="sldNum" sz="quarter" idx="11"/>
          </p:nvPr>
        </p:nvSpPr>
        <p:spPr>
          <a:ln/>
        </p:spPr>
        <p:txBody>
          <a:bodyPr/>
          <a:lstStyle>
            <a:lvl1pPr>
              <a:defRPr/>
            </a:lvl1pPr>
          </a:lstStyle>
          <a:p>
            <a:pPr>
              <a:defRPr/>
            </a:pPr>
            <a:fld id="{A4C2184E-8B59-4117-B255-DFC8C793C84E}"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46075" y="974725"/>
            <a:ext cx="4217988"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16463" y="974725"/>
            <a:ext cx="4219575"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1"/>
          <p:cNvSpPr>
            <a:spLocks noGrp="1" noChangeArrowheads="1"/>
          </p:cNvSpPr>
          <p:nvPr>
            <p:ph type="ftr" sz="quarter" idx="10"/>
          </p:nvPr>
        </p:nvSpPr>
        <p:spPr>
          <a:ln/>
        </p:spPr>
        <p:txBody>
          <a:bodyPr/>
          <a:lstStyle>
            <a:lvl1pPr>
              <a:defRPr/>
            </a:lvl1pPr>
          </a:lstStyle>
          <a:p>
            <a:pPr>
              <a:defRPr/>
            </a:pPr>
            <a:r>
              <a:rPr lang="en-GB"/>
              <a:t>European Grid Infrastructure (DGrid AHM)</a:t>
            </a:r>
          </a:p>
        </p:txBody>
      </p:sp>
      <p:sp>
        <p:nvSpPr>
          <p:cNvPr id="6" name="Rectangle 12"/>
          <p:cNvSpPr>
            <a:spLocks noGrp="1" noChangeArrowheads="1"/>
          </p:cNvSpPr>
          <p:nvPr>
            <p:ph type="sldNum" sz="quarter" idx="11"/>
          </p:nvPr>
        </p:nvSpPr>
        <p:spPr>
          <a:ln/>
        </p:spPr>
        <p:txBody>
          <a:bodyPr/>
          <a:lstStyle>
            <a:lvl1pPr>
              <a:defRPr/>
            </a:lvl1pPr>
          </a:lstStyle>
          <a:p>
            <a:pPr>
              <a:defRPr/>
            </a:pPr>
            <a:fld id="{A27C25C4-4189-482A-A656-E29406FE7076}"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1"/>
          <p:cNvSpPr>
            <a:spLocks noGrp="1" noChangeArrowheads="1"/>
          </p:cNvSpPr>
          <p:nvPr>
            <p:ph type="ftr" sz="quarter" idx="10"/>
          </p:nvPr>
        </p:nvSpPr>
        <p:spPr>
          <a:ln/>
        </p:spPr>
        <p:txBody>
          <a:bodyPr/>
          <a:lstStyle>
            <a:lvl1pPr>
              <a:defRPr/>
            </a:lvl1pPr>
          </a:lstStyle>
          <a:p>
            <a:pPr>
              <a:defRPr/>
            </a:pPr>
            <a:r>
              <a:rPr lang="en-GB"/>
              <a:t>European Grid Infrastructure (DGrid AHM)</a:t>
            </a:r>
          </a:p>
        </p:txBody>
      </p:sp>
      <p:sp>
        <p:nvSpPr>
          <p:cNvPr id="8" name="Rectangle 12"/>
          <p:cNvSpPr>
            <a:spLocks noGrp="1" noChangeArrowheads="1"/>
          </p:cNvSpPr>
          <p:nvPr>
            <p:ph type="sldNum" sz="quarter" idx="11"/>
          </p:nvPr>
        </p:nvSpPr>
        <p:spPr>
          <a:ln/>
        </p:spPr>
        <p:txBody>
          <a:bodyPr/>
          <a:lstStyle>
            <a:lvl1pPr>
              <a:defRPr/>
            </a:lvl1pPr>
          </a:lstStyle>
          <a:p>
            <a:pPr>
              <a:defRPr/>
            </a:pPr>
            <a:fld id="{8568F24A-E274-4050-8AF2-2BDC3E180DDB}"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1"/>
          <p:cNvSpPr>
            <a:spLocks noGrp="1" noChangeArrowheads="1"/>
          </p:cNvSpPr>
          <p:nvPr>
            <p:ph type="ftr" sz="quarter" idx="10"/>
          </p:nvPr>
        </p:nvSpPr>
        <p:spPr>
          <a:ln/>
        </p:spPr>
        <p:txBody>
          <a:bodyPr/>
          <a:lstStyle>
            <a:lvl1pPr>
              <a:defRPr/>
            </a:lvl1pPr>
          </a:lstStyle>
          <a:p>
            <a:pPr>
              <a:defRPr/>
            </a:pPr>
            <a:r>
              <a:rPr lang="en-GB"/>
              <a:t>European Grid Infrastructure (DGrid AHM)</a:t>
            </a:r>
          </a:p>
        </p:txBody>
      </p:sp>
      <p:sp>
        <p:nvSpPr>
          <p:cNvPr id="4" name="Rectangle 12"/>
          <p:cNvSpPr>
            <a:spLocks noGrp="1" noChangeArrowheads="1"/>
          </p:cNvSpPr>
          <p:nvPr>
            <p:ph type="sldNum" sz="quarter" idx="11"/>
          </p:nvPr>
        </p:nvSpPr>
        <p:spPr>
          <a:ln/>
        </p:spPr>
        <p:txBody>
          <a:bodyPr/>
          <a:lstStyle>
            <a:lvl1pPr>
              <a:defRPr/>
            </a:lvl1pPr>
          </a:lstStyle>
          <a:p>
            <a:pPr>
              <a:defRPr/>
            </a:pPr>
            <a:fld id="{F29D1988-734A-443A-A6B5-F612A7DF6D35}"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ftr" sz="quarter" idx="10"/>
          </p:nvPr>
        </p:nvSpPr>
        <p:spPr>
          <a:ln/>
        </p:spPr>
        <p:txBody>
          <a:bodyPr/>
          <a:lstStyle>
            <a:lvl1pPr>
              <a:defRPr/>
            </a:lvl1pPr>
          </a:lstStyle>
          <a:p>
            <a:pPr>
              <a:defRPr/>
            </a:pPr>
            <a:r>
              <a:rPr lang="en-GB"/>
              <a:t>European Grid Infrastructure (DGrid AHM)</a:t>
            </a:r>
          </a:p>
        </p:txBody>
      </p:sp>
      <p:sp>
        <p:nvSpPr>
          <p:cNvPr id="3" name="Rectangle 12"/>
          <p:cNvSpPr>
            <a:spLocks noGrp="1" noChangeArrowheads="1"/>
          </p:cNvSpPr>
          <p:nvPr>
            <p:ph type="sldNum" sz="quarter" idx="11"/>
          </p:nvPr>
        </p:nvSpPr>
        <p:spPr>
          <a:ln/>
        </p:spPr>
        <p:txBody>
          <a:bodyPr/>
          <a:lstStyle>
            <a:lvl1pPr>
              <a:defRPr/>
            </a:lvl1pPr>
          </a:lstStyle>
          <a:p>
            <a:pPr>
              <a:defRPr/>
            </a:pPr>
            <a:fld id="{60D8FBB8-8B60-4392-AB27-DBCFE6195313}"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ftr" sz="quarter" idx="10"/>
          </p:nvPr>
        </p:nvSpPr>
        <p:spPr>
          <a:ln/>
        </p:spPr>
        <p:txBody>
          <a:bodyPr/>
          <a:lstStyle>
            <a:lvl1pPr>
              <a:defRPr/>
            </a:lvl1pPr>
          </a:lstStyle>
          <a:p>
            <a:pPr>
              <a:defRPr/>
            </a:pPr>
            <a:r>
              <a:rPr lang="en-GB"/>
              <a:t>European Grid Infrastructure (DGrid AHM)</a:t>
            </a:r>
          </a:p>
        </p:txBody>
      </p:sp>
      <p:sp>
        <p:nvSpPr>
          <p:cNvPr id="6" name="Rectangle 12"/>
          <p:cNvSpPr>
            <a:spLocks noGrp="1" noChangeArrowheads="1"/>
          </p:cNvSpPr>
          <p:nvPr>
            <p:ph type="sldNum" sz="quarter" idx="11"/>
          </p:nvPr>
        </p:nvSpPr>
        <p:spPr>
          <a:ln/>
        </p:spPr>
        <p:txBody>
          <a:bodyPr/>
          <a:lstStyle>
            <a:lvl1pPr>
              <a:defRPr/>
            </a:lvl1pPr>
          </a:lstStyle>
          <a:p>
            <a:pPr>
              <a:defRPr/>
            </a:pPr>
            <a:fld id="{F3D96F74-E424-4B30-BB3B-15ED2DBA10E2}"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ftr" sz="quarter" idx="10"/>
          </p:nvPr>
        </p:nvSpPr>
        <p:spPr>
          <a:ln/>
        </p:spPr>
        <p:txBody>
          <a:bodyPr/>
          <a:lstStyle>
            <a:lvl1pPr>
              <a:defRPr/>
            </a:lvl1pPr>
          </a:lstStyle>
          <a:p>
            <a:pPr>
              <a:defRPr/>
            </a:pPr>
            <a:r>
              <a:rPr lang="en-GB"/>
              <a:t>European Grid Infrastructure (DGrid AHM)</a:t>
            </a:r>
          </a:p>
        </p:txBody>
      </p:sp>
      <p:sp>
        <p:nvSpPr>
          <p:cNvPr id="6" name="Rectangle 12"/>
          <p:cNvSpPr>
            <a:spLocks noGrp="1" noChangeArrowheads="1"/>
          </p:cNvSpPr>
          <p:nvPr>
            <p:ph type="sldNum" sz="quarter" idx="11"/>
          </p:nvPr>
        </p:nvSpPr>
        <p:spPr>
          <a:ln/>
        </p:spPr>
        <p:txBody>
          <a:bodyPr/>
          <a:lstStyle>
            <a:lvl1pPr>
              <a:defRPr/>
            </a:lvl1pPr>
          </a:lstStyle>
          <a:p>
            <a:pPr>
              <a:defRPr/>
            </a:pPr>
            <a:fld id="{D9D33F92-F2AB-4115-8751-424B4253D701}"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6.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p:spPr>
        <p:txBody>
          <a:bodyPr wrap="none" anchor="ctr"/>
          <a:lstStyle/>
          <a:p>
            <a:endParaRPr lang="en-US"/>
          </a:p>
        </p:txBody>
      </p:sp>
      <p:sp>
        <p:nvSpPr>
          <p:cNvPr id="22539" name="Rectangle 11"/>
          <p:cNvSpPr>
            <a:spLocks noGrp="1" noChangeArrowheads="1"/>
          </p:cNvSpPr>
          <p:nvPr>
            <p:ph type="ftr" sz="quarter" idx="3"/>
          </p:nvPr>
        </p:nvSpPr>
        <p:spPr bwMode="auto">
          <a:xfrm>
            <a:off x="1736725" y="6559550"/>
            <a:ext cx="6702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b="1">
                <a:solidFill>
                  <a:schemeClr val="tx1"/>
                </a:solidFill>
              </a:defRPr>
            </a:lvl1pPr>
          </a:lstStyle>
          <a:p>
            <a:pPr>
              <a:defRPr/>
            </a:pPr>
            <a:r>
              <a:rPr lang="en-GB"/>
              <a:t>European Grid Infrastructure (DGrid AHM)</a:t>
            </a:r>
          </a:p>
        </p:txBody>
      </p:sp>
      <p:sp>
        <p:nvSpPr>
          <p:cNvPr id="22540" name="Rectangle 12"/>
          <p:cNvSpPr>
            <a:spLocks noGrp="1" noChangeArrowheads="1"/>
          </p:cNvSpPr>
          <p:nvPr>
            <p:ph type="sldNum" sz="quarter" idx="4"/>
          </p:nvPr>
        </p:nvSpPr>
        <p:spPr bwMode="auto">
          <a:xfrm>
            <a:off x="8521700" y="6562725"/>
            <a:ext cx="469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b="1">
                <a:solidFill>
                  <a:schemeClr val="tx1"/>
                </a:solidFill>
              </a:defRPr>
            </a:lvl1pPr>
          </a:lstStyle>
          <a:p>
            <a:pPr>
              <a:defRPr/>
            </a:pPr>
            <a:fld id="{E53C5DAA-DBE1-4511-92A9-052DA372B2D4}" type="slidenum">
              <a:rPr lang="en-GB"/>
              <a:pPr>
                <a:defRPr/>
              </a:pPr>
              <a:t>‹#›</a:t>
            </a:fld>
            <a:endParaRPr lang="en-GB"/>
          </a:p>
        </p:txBody>
      </p:sp>
      <p:sp>
        <p:nvSpPr>
          <p:cNvPr id="1029" name="Rectangle 13"/>
          <p:cNvSpPr>
            <a:spLocks noChangeArrowheads="1"/>
          </p:cNvSpPr>
          <p:nvPr/>
        </p:nvSpPr>
        <p:spPr bwMode="auto">
          <a:xfrm>
            <a:off x="1825625" y="0"/>
            <a:ext cx="7315200" cy="838200"/>
          </a:xfrm>
          <a:prstGeom prst="rect">
            <a:avLst/>
          </a:prstGeom>
          <a:solidFill>
            <a:srgbClr val="325FAF"/>
          </a:solidFill>
          <a:ln w="9525">
            <a:noFill/>
            <a:miter lim="800000"/>
            <a:headEnd/>
            <a:tailEnd/>
          </a:ln>
        </p:spPr>
        <p:txBody>
          <a:bodyPr wrap="none" anchor="ctr"/>
          <a:lstStyle/>
          <a:p>
            <a:pPr algn="ctr"/>
            <a:endParaRPr lang="fr-FR">
              <a:solidFill>
                <a:schemeClr val="tx1"/>
              </a:solidFill>
            </a:endParaRPr>
          </a:p>
        </p:txBody>
      </p:sp>
      <p:sp>
        <p:nvSpPr>
          <p:cNvPr id="1030" name="Rectangle 110"/>
          <p:cNvSpPr>
            <a:spLocks noGrp="1" noChangeArrowheads="1"/>
          </p:cNvSpPr>
          <p:nvPr>
            <p:ph type="body" idx="1"/>
          </p:nvPr>
        </p:nvSpPr>
        <p:spPr bwMode="auto">
          <a:xfrm>
            <a:off x="346075" y="974725"/>
            <a:ext cx="8589963" cy="5429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31" name="Rectangle 120"/>
          <p:cNvSpPr>
            <a:spLocks noChangeArrowheads="1"/>
          </p:cNvSpPr>
          <p:nvPr/>
        </p:nvSpPr>
        <p:spPr bwMode="auto">
          <a:xfrm>
            <a:off x="1774825" y="687388"/>
            <a:ext cx="7369175" cy="146050"/>
          </a:xfrm>
          <a:prstGeom prst="rect">
            <a:avLst/>
          </a:prstGeom>
          <a:solidFill>
            <a:srgbClr val="2B519A"/>
          </a:solidFill>
          <a:ln w="9525">
            <a:noFill/>
            <a:miter lim="800000"/>
            <a:headEnd/>
            <a:tailEnd/>
          </a:ln>
        </p:spPr>
        <p:txBody>
          <a:bodyPr wrap="none" anchor="ctr"/>
          <a:lstStyle/>
          <a:p>
            <a:pPr algn="ctr">
              <a:spcBef>
                <a:spcPct val="0"/>
              </a:spcBef>
              <a:buClrTx/>
              <a:buFontTx/>
              <a:buNone/>
            </a:pPr>
            <a:endParaRPr lang="fr-FR">
              <a:solidFill>
                <a:schemeClr val="tx1"/>
              </a:solidFill>
              <a:latin typeface="Verdana" pitchFamily="34" charset="0"/>
            </a:endParaRPr>
          </a:p>
        </p:txBody>
      </p:sp>
      <p:sp>
        <p:nvSpPr>
          <p:cNvPr id="1032" name="Oval 121"/>
          <p:cNvSpPr>
            <a:spLocks noChangeArrowheads="1"/>
          </p:cNvSpPr>
          <p:nvPr/>
        </p:nvSpPr>
        <p:spPr bwMode="auto">
          <a:xfrm>
            <a:off x="1398588" y="0"/>
            <a:ext cx="838200" cy="838200"/>
          </a:xfrm>
          <a:prstGeom prst="ellipse">
            <a:avLst/>
          </a:prstGeom>
          <a:solidFill>
            <a:schemeClr val="bg1"/>
          </a:solidFill>
          <a:ln w="9525">
            <a:noFill/>
            <a:round/>
            <a:headEnd/>
            <a:tailEnd/>
          </a:ln>
        </p:spPr>
        <p:txBody>
          <a:bodyPr wrap="none" anchor="ctr"/>
          <a:lstStyle/>
          <a:p>
            <a:endParaRPr lang="en-US"/>
          </a:p>
        </p:txBody>
      </p:sp>
      <p:graphicFrame>
        <p:nvGraphicFramePr>
          <p:cNvPr id="22651"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rPr>
                        <a:t>Enabling Grids for E-sciencE</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035" name="Rectangle 14"/>
          <p:cNvSpPr>
            <a:spLocks noGrp="1" noChangeArrowheads="1"/>
          </p:cNvSpPr>
          <p:nvPr>
            <p:ph type="title"/>
          </p:nvPr>
        </p:nvSpPr>
        <p:spPr bwMode="auto">
          <a:xfrm>
            <a:off x="2254250" y="66675"/>
            <a:ext cx="6734175"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36" name="Text Box 130"/>
          <p:cNvSpPr txBox="1">
            <a:spLocks noChangeArrowheads="1"/>
          </p:cNvSpPr>
          <p:nvPr/>
        </p:nvSpPr>
        <p:spPr bwMode="auto">
          <a:xfrm>
            <a:off x="0" y="6491288"/>
            <a:ext cx="3090863" cy="366712"/>
          </a:xfrm>
          <a:prstGeom prst="rect">
            <a:avLst/>
          </a:prstGeom>
          <a:noFill/>
          <a:ln w="9525" algn="ctr">
            <a:noFill/>
            <a:miter lim="800000"/>
            <a:headEnd/>
            <a:tailEnd/>
          </a:ln>
        </p:spPr>
        <p:txBody>
          <a:bodyPr>
            <a:spAutoFit/>
          </a:bodyPr>
          <a:lstStyle/>
          <a:p>
            <a:pPr>
              <a:spcBef>
                <a:spcPct val="50000"/>
              </a:spcBef>
              <a:buFontTx/>
              <a:buNone/>
            </a:pPr>
            <a:r>
              <a:rPr lang="en-GB" sz="1200">
                <a:solidFill>
                  <a:schemeClr val="tx1"/>
                </a:solidFill>
              </a:rPr>
              <a:t>EGEE-III INFSO-RI-222667</a:t>
            </a:r>
            <a:r>
              <a:rPr lang="en-GB">
                <a:solidFill>
                  <a:schemeClr val="tx1"/>
                </a:solidFill>
                <a:latin typeface="Verdana" pitchFamily="34" charset="0"/>
              </a:rPr>
              <a:t> </a:t>
            </a:r>
          </a:p>
        </p:txBody>
      </p:sp>
      <p:pic>
        <p:nvPicPr>
          <p:cNvPr id="1037" name="Picture 136" descr="egee"/>
          <p:cNvPicPr>
            <a:picLocks noChangeAspect="1" noChangeArrowheads="1"/>
          </p:cNvPicPr>
          <p:nvPr/>
        </p:nvPicPr>
        <p:blipFill>
          <a:blip r:embed="rId13" cstate="print"/>
          <a:srcRect/>
          <a:stretch>
            <a:fillRect/>
          </a:stretch>
        </p:blipFill>
        <p:spPr bwMode="auto">
          <a:xfrm>
            <a:off x="114300" y="184150"/>
            <a:ext cx="2009775" cy="4953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23"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Lst>
  <p:hf hdr="0" dt="0"/>
  <p:txStyles>
    <p:titleStyle>
      <a:lvl1pPr algn="r" rtl="0" eaLnBrk="0" fontAlgn="base" hangingPunct="0">
        <a:spcBef>
          <a:spcPct val="0"/>
        </a:spcBef>
        <a:spcAft>
          <a:spcPct val="0"/>
        </a:spcAft>
        <a:defRPr sz="3200" b="1">
          <a:solidFill>
            <a:schemeClr val="bg1"/>
          </a:solidFill>
          <a:latin typeface="+mj-lt"/>
          <a:ea typeface="+mj-ea"/>
          <a:cs typeface="+mj-cs"/>
        </a:defRPr>
      </a:lvl1pPr>
      <a:lvl2pPr algn="r" rtl="0" eaLnBrk="0" fontAlgn="base" hangingPunct="0">
        <a:spcBef>
          <a:spcPct val="0"/>
        </a:spcBef>
        <a:spcAft>
          <a:spcPct val="0"/>
        </a:spcAft>
        <a:defRPr sz="3200" b="1">
          <a:solidFill>
            <a:schemeClr val="bg1"/>
          </a:solidFill>
          <a:latin typeface="Arial" charset="0"/>
        </a:defRPr>
      </a:lvl2pPr>
      <a:lvl3pPr algn="r" rtl="0" eaLnBrk="0" fontAlgn="base" hangingPunct="0">
        <a:spcBef>
          <a:spcPct val="0"/>
        </a:spcBef>
        <a:spcAft>
          <a:spcPct val="0"/>
        </a:spcAft>
        <a:defRPr sz="3200" b="1">
          <a:solidFill>
            <a:schemeClr val="bg1"/>
          </a:solidFill>
          <a:latin typeface="Arial" charset="0"/>
        </a:defRPr>
      </a:lvl3pPr>
      <a:lvl4pPr algn="r" rtl="0" eaLnBrk="0" fontAlgn="base" hangingPunct="0">
        <a:spcBef>
          <a:spcPct val="0"/>
        </a:spcBef>
        <a:spcAft>
          <a:spcPct val="0"/>
        </a:spcAft>
        <a:defRPr sz="3200" b="1">
          <a:solidFill>
            <a:schemeClr val="bg1"/>
          </a:solidFill>
          <a:latin typeface="Arial" charset="0"/>
        </a:defRPr>
      </a:lvl4pPr>
      <a:lvl5pPr algn="r" rtl="0" eaLnBrk="0" fontAlgn="base" hangingPunct="0">
        <a:spcBef>
          <a:spcPct val="0"/>
        </a:spcBef>
        <a:spcAft>
          <a:spcPct val="0"/>
        </a:spcAft>
        <a:defRPr sz="3200" b="1">
          <a:solidFill>
            <a:schemeClr val="bg1"/>
          </a:solidFill>
          <a:latin typeface="Arial" charset="0"/>
        </a:defRPr>
      </a:lvl5pPr>
      <a:lvl6pPr marL="457200" algn="r" rtl="0" fontAlgn="base">
        <a:spcBef>
          <a:spcPct val="0"/>
        </a:spcBef>
        <a:spcAft>
          <a:spcPct val="0"/>
        </a:spcAft>
        <a:defRPr sz="3200" b="1">
          <a:solidFill>
            <a:schemeClr val="bg1"/>
          </a:solidFill>
          <a:latin typeface="Arial" charset="0"/>
        </a:defRPr>
      </a:lvl6pPr>
      <a:lvl7pPr marL="914400" algn="r" rtl="0" fontAlgn="base">
        <a:spcBef>
          <a:spcPct val="0"/>
        </a:spcBef>
        <a:spcAft>
          <a:spcPct val="0"/>
        </a:spcAft>
        <a:defRPr sz="3200" b="1">
          <a:solidFill>
            <a:schemeClr val="bg1"/>
          </a:solidFill>
          <a:latin typeface="Arial" charset="0"/>
        </a:defRPr>
      </a:lvl7pPr>
      <a:lvl8pPr marL="1371600" algn="r" rtl="0" fontAlgn="base">
        <a:spcBef>
          <a:spcPct val="0"/>
        </a:spcBef>
        <a:spcAft>
          <a:spcPct val="0"/>
        </a:spcAft>
        <a:defRPr sz="3200" b="1">
          <a:solidFill>
            <a:schemeClr val="bg1"/>
          </a:solidFill>
          <a:latin typeface="Arial" charset="0"/>
        </a:defRPr>
      </a:lvl8pPr>
      <a:lvl9pPr marL="1828800" algn="r" rtl="0" fontAlgn="base">
        <a:spcBef>
          <a:spcPct val="0"/>
        </a:spcBef>
        <a:spcAft>
          <a:spcPct val="0"/>
        </a:spcAft>
        <a:defRPr sz="3200" b="1">
          <a:solidFill>
            <a:schemeClr val="bg1"/>
          </a:solidFill>
          <a:latin typeface="Arial" charset="0"/>
        </a:defRPr>
      </a:lvl9pPr>
    </p:titleStyle>
    <p:bodyStyle>
      <a:lvl1pPr marL="342900" indent="-342900" algn="l" rtl="0" eaLnBrk="0" fontAlgn="base" hangingPunct="0">
        <a:spcBef>
          <a:spcPct val="20000"/>
        </a:spcBef>
        <a:spcAft>
          <a:spcPct val="0"/>
        </a:spcAft>
        <a:buClr>
          <a:srgbClr val="F1AF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F1AF00"/>
        </a:buClr>
        <a:buFont typeface="Arial" charset="0"/>
        <a:buChar char="–"/>
        <a:defRPr sz="2100">
          <a:solidFill>
            <a:srgbClr val="00338F"/>
          </a:solidFill>
          <a:latin typeface="+mn-lt"/>
        </a:defRPr>
      </a:lvl2pPr>
      <a:lvl3pPr marL="1143000" indent="-228600" algn="l" rtl="0" eaLnBrk="0" fontAlgn="base" hangingPunct="0">
        <a:spcBef>
          <a:spcPct val="20000"/>
        </a:spcBef>
        <a:spcAft>
          <a:spcPct val="0"/>
        </a:spcAft>
        <a:buClr>
          <a:srgbClr val="F1AF00"/>
        </a:buClr>
        <a:buFont typeface="Wingdings" pitchFamily="2" charset="2"/>
        <a:buChar char="§"/>
        <a:defRPr sz="1900">
          <a:solidFill>
            <a:srgbClr val="00338F"/>
          </a:solidFill>
          <a:latin typeface="+mn-lt"/>
        </a:defRPr>
      </a:lvl3pPr>
      <a:lvl4pPr marL="1600200" indent="-228600" algn="l" rtl="0" eaLnBrk="0" fontAlgn="base" hangingPunct="0">
        <a:spcBef>
          <a:spcPct val="20000"/>
        </a:spcBef>
        <a:spcAft>
          <a:spcPct val="0"/>
        </a:spcAft>
        <a:buClr>
          <a:srgbClr val="F1AF00"/>
        </a:buClr>
        <a:buChar char="•"/>
        <a:defRPr i="1">
          <a:solidFill>
            <a:srgbClr val="00338F"/>
          </a:solidFill>
          <a:latin typeface="+mn-lt"/>
        </a:defRPr>
      </a:lvl4pPr>
      <a:lvl5pPr marL="2057400" indent="-228600" algn="l" rtl="0" eaLnBrk="0" fontAlgn="base" hangingPunct="0">
        <a:spcBef>
          <a:spcPct val="20000"/>
        </a:spcBef>
        <a:spcAft>
          <a:spcPct val="0"/>
        </a:spcAft>
        <a:buClr>
          <a:srgbClr val="F1AF00"/>
        </a:buClr>
        <a:buChar char="o"/>
        <a:defRPr sz="1600">
          <a:solidFill>
            <a:srgbClr val="00338F"/>
          </a:solidFill>
          <a:latin typeface="+mn-lt"/>
        </a:defRPr>
      </a:lvl5pPr>
      <a:lvl6pPr marL="2514600" indent="-228600" algn="l" rtl="0" fontAlgn="base">
        <a:spcBef>
          <a:spcPct val="20000"/>
        </a:spcBef>
        <a:spcAft>
          <a:spcPct val="0"/>
        </a:spcAft>
        <a:buClr>
          <a:srgbClr val="F1AF00"/>
        </a:buClr>
        <a:buChar char="o"/>
        <a:defRPr sz="1600">
          <a:solidFill>
            <a:srgbClr val="00338F"/>
          </a:solidFill>
          <a:latin typeface="+mn-lt"/>
        </a:defRPr>
      </a:lvl6pPr>
      <a:lvl7pPr marL="2971800" indent="-228600" algn="l" rtl="0" fontAlgn="base">
        <a:spcBef>
          <a:spcPct val="20000"/>
        </a:spcBef>
        <a:spcAft>
          <a:spcPct val="0"/>
        </a:spcAft>
        <a:buClr>
          <a:srgbClr val="F1AF00"/>
        </a:buClr>
        <a:buChar char="o"/>
        <a:defRPr sz="1600">
          <a:solidFill>
            <a:srgbClr val="00338F"/>
          </a:solidFill>
          <a:latin typeface="+mn-lt"/>
        </a:defRPr>
      </a:lvl7pPr>
      <a:lvl8pPr marL="3429000" indent="-228600" algn="l" rtl="0" fontAlgn="base">
        <a:spcBef>
          <a:spcPct val="20000"/>
        </a:spcBef>
        <a:spcAft>
          <a:spcPct val="0"/>
        </a:spcAft>
        <a:buClr>
          <a:srgbClr val="F1AF00"/>
        </a:buClr>
        <a:buChar char="o"/>
        <a:defRPr sz="1600">
          <a:solidFill>
            <a:srgbClr val="00338F"/>
          </a:solidFill>
          <a:latin typeface="+mn-lt"/>
        </a:defRPr>
      </a:lvl8pPr>
      <a:lvl9pPr marL="3886200" indent="-228600" algn="l" rtl="0" fontAlgn="base">
        <a:spcBef>
          <a:spcPct val="20000"/>
        </a:spcBef>
        <a:spcAft>
          <a:spcPct val="0"/>
        </a:spcAft>
        <a:buClr>
          <a:srgbClr val="F1AF00"/>
        </a:buClr>
        <a:buChar char="o"/>
        <a:defRPr sz="1600">
          <a:solidFill>
            <a:srgbClr val="00338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BF7FF"/>
        </a:solidFill>
        <a:effectLst/>
      </p:bgPr>
    </p:bg>
    <p:spTree>
      <p:nvGrpSpPr>
        <p:cNvPr id="1" name=""/>
        <p:cNvGrpSpPr/>
        <p:nvPr/>
      </p:nvGrpSpPr>
      <p:grpSpPr>
        <a:xfrm>
          <a:off x="0" y="0"/>
          <a:ext cx="0" cy="0"/>
          <a:chOff x="0" y="0"/>
          <a:chExt cx="0" cy="0"/>
        </a:xfrm>
      </p:grpSpPr>
      <p:pic>
        <p:nvPicPr>
          <p:cNvPr id="2050" name="Picture 8" descr="europe_background"/>
          <p:cNvPicPr>
            <a:picLocks noChangeAspect="1" noChangeArrowheads="1"/>
          </p:cNvPicPr>
          <p:nvPr/>
        </p:nvPicPr>
        <p:blipFill>
          <a:blip r:embed="rId15" cstate="print"/>
          <a:srcRect/>
          <a:stretch>
            <a:fillRect/>
          </a:stretch>
        </p:blipFill>
        <p:spPr bwMode="auto">
          <a:xfrm>
            <a:off x="0" y="-19050"/>
            <a:ext cx="9144000" cy="6904038"/>
          </a:xfrm>
          <a:prstGeom prst="rect">
            <a:avLst/>
          </a:prstGeom>
          <a:noFill/>
          <a:ln w="9525">
            <a:noFill/>
            <a:miter lim="800000"/>
            <a:headEnd/>
            <a:tailEnd/>
          </a:ln>
        </p:spPr>
      </p:pic>
      <p:sp>
        <p:nvSpPr>
          <p:cNvPr id="2051"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Titelmasterformat durch Klicken bearbeiten</a:t>
            </a:r>
          </a:p>
        </p:txBody>
      </p:sp>
      <p:sp>
        <p:nvSpPr>
          <p:cNvPr id="2052"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Textmasterformate durch Klicken bearbeiten</a:t>
            </a:r>
          </a:p>
          <a:p>
            <a:pPr lvl="1"/>
            <a:r>
              <a:rPr lang="en-GB" smtClean="0"/>
              <a:t>Zweite Ebene</a:t>
            </a:r>
          </a:p>
          <a:p>
            <a:pPr lvl="2"/>
            <a:r>
              <a:rPr lang="en-GB" smtClean="0"/>
              <a:t>Dritte Ebene</a:t>
            </a:r>
          </a:p>
          <a:p>
            <a:pPr lvl="3"/>
            <a:r>
              <a:rPr lang="en-GB" smtClean="0"/>
              <a:t>Vierte Ebene</a:t>
            </a:r>
          </a:p>
          <a:p>
            <a:pPr lvl="4"/>
            <a:r>
              <a:rPr lang="en-GB" smtClean="0"/>
              <a:t>Fünfte Ebene</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buFontTx/>
              <a:buNone/>
              <a:defRPr sz="1400" dirty="0">
                <a:solidFill>
                  <a:srgbClr val="36417A"/>
                </a:solidFill>
                <a:latin typeface="+mn-lt"/>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buFontTx/>
              <a:buNone/>
              <a:defRPr sz="1400" smtClean="0">
                <a:solidFill>
                  <a:srgbClr val="36417A"/>
                </a:solidFill>
                <a:latin typeface="+mn-lt"/>
                <a:cs typeface="+mn-cs"/>
              </a:defRPr>
            </a:lvl1pPr>
          </a:lstStyle>
          <a:p>
            <a:pPr>
              <a:defRPr/>
            </a:pPr>
            <a:r>
              <a:rPr lang="en-GB"/>
              <a:t>European Grid Infrastructure (DGrid AHM)</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buFontTx/>
              <a:buNone/>
              <a:defRPr sz="1400" smtClean="0">
                <a:solidFill>
                  <a:srgbClr val="36417A"/>
                </a:solidFill>
                <a:latin typeface="+mn-lt"/>
                <a:cs typeface="+mn-cs"/>
              </a:defRPr>
            </a:lvl1pPr>
          </a:lstStyle>
          <a:p>
            <a:pPr>
              <a:defRPr/>
            </a:pPr>
            <a:fld id="{143725F0-1F58-4C88-9920-8E8EED1944B8}" type="slidenum">
              <a:rPr lang="en-GB"/>
              <a:pPr>
                <a:defRPr/>
              </a:pPr>
              <a:t>‹#›</a:t>
            </a:fld>
            <a:endParaRPr lang="en-GB"/>
          </a:p>
        </p:txBody>
      </p:sp>
      <p:pic>
        <p:nvPicPr>
          <p:cNvPr id="2056" name="Picture 7"/>
          <p:cNvPicPr>
            <a:picLocks noChangeAspect="1" noChangeArrowheads="1"/>
          </p:cNvPicPr>
          <p:nvPr/>
        </p:nvPicPr>
        <p:blipFill>
          <a:blip r:embed="rId16" cstate="print"/>
          <a:srcRect/>
          <a:stretch>
            <a:fillRect/>
          </a:stretch>
        </p:blipFill>
        <p:spPr bwMode="auto">
          <a:xfrm>
            <a:off x="8243888" y="115888"/>
            <a:ext cx="777875" cy="347662"/>
          </a:xfrm>
          <a:prstGeom prst="rect">
            <a:avLst/>
          </a:prstGeom>
          <a:noFill/>
          <a:ln w="9525">
            <a:noFill/>
            <a:miter lim="800000"/>
            <a:headEnd/>
            <a:tailEnd/>
          </a:ln>
        </p:spPr>
      </p:pic>
      <p:sp>
        <p:nvSpPr>
          <p:cNvPr id="2057" name="Text Box 64"/>
          <p:cNvSpPr txBox="1">
            <a:spLocks noChangeArrowheads="1"/>
          </p:cNvSpPr>
          <p:nvPr userDrawn="1"/>
        </p:nvSpPr>
        <p:spPr bwMode="auto">
          <a:xfrm>
            <a:off x="0" y="6543675"/>
            <a:ext cx="2820988" cy="307975"/>
          </a:xfrm>
          <a:prstGeom prst="rect">
            <a:avLst/>
          </a:prstGeom>
          <a:noFill/>
          <a:ln w="9525" algn="ctr">
            <a:noFill/>
            <a:miter lim="800000"/>
            <a:headEnd/>
            <a:tailEnd/>
          </a:ln>
        </p:spPr>
        <p:txBody>
          <a:bodyPr>
            <a:spAutoFit/>
          </a:bodyPr>
          <a:lstStyle/>
          <a:p>
            <a:pPr>
              <a:spcBef>
                <a:spcPct val="50000"/>
              </a:spcBef>
              <a:buFontTx/>
              <a:buNone/>
            </a:pPr>
            <a:r>
              <a:rPr lang="en-GB" sz="1400"/>
              <a:t>EGI-InSPIRE INFSO-</a:t>
            </a:r>
            <a:r>
              <a:rPr lang="en-US" sz="1400"/>
              <a:t>RI-261323</a:t>
            </a:r>
            <a:endParaRPr lang="en-GB" sz="1400"/>
          </a:p>
        </p:txBody>
      </p:sp>
    </p:spTree>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2"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Lst>
  <p:timing>
    <p:tnLst>
      <p:par>
        <p:cTn id="1" dur="indefinite" restart="never" nodeType="tmRoot"/>
      </p:par>
    </p:tnLst>
  </p:timing>
  <p:hf hdr="0" dt="0"/>
  <p:txStyles>
    <p:titleStyle>
      <a:lvl1pPr algn="ctr" rtl="0" eaLnBrk="0" fontAlgn="base" hangingPunct="0">
        <a:spcBef>
          <a:spcPct val="0"/>
        </a:spcBef>
        <a:spcAft>
          <a:spcPct val="0"/>
        </a:spcAft>
        <a:defRPr sz="4400" b="1">
          <a:solidFill>
            <a:srgbClr val="36417A"/>
          </a:solidFill>
          <a:latin typeface="+mj-lt"/>
          <a:ea typeface="MS PGothic" pitchFamily="34" charset="-128"/>
          <a:cs typeface="ＭＳ Ｐゴシック" pitchFamily="102" charset="-128"/>
        </a:defRPr>
      </a:lvl1pPr>
      <a:lvl2pPr algn="ctr" rtl="0" eaLnBrk="0" fontAlgn="base" hangingPunct="0">
        <a:spcBef>
          <a:spcPct val="0"/>
        </a:spcBef>
        <a:spcAft>
          <a:spcPct val="0"/>
        </a:spcAft>
        <a:defRPr sz="4400" b="1">
          <a:solidFill>
            <a:srgbClr val="36417A"/>
          </a:solidFill>
          <a:latin typeface="Arial" pitchFamily="80" charset="0"/>
          <a:ea typeface="MS PGothic" pitchFamily="34" charset="-128"/>
          <a:cs typeface="ＭＳ Ｐゴシック" pitchFamily="102" charset="-128"/>
        </a:defRPr>
      </a:lvl2pPr>
      <a:lvl3pPr algn="ctr" rtl="0" eaLnBrk="0" fontAlgn="base" hangingPunct="0">
        <a:spcBef>
          <a:spcPct val="0"/>
        </a:spcBef>
        <a:spcAft>
          <a:spcPct val="0"/>
        </a:spcAft>
        <a:defRPr sz="4400" b="1">
          <a:solidFill>
            <a:srgbClr val="36417A"/>
          </a:solidFill>
          <a:latin typeface="Arial" pitchFamily="80" charset="0"/>
          <a:ea typeface="MS PGothic" pitchFamily="34" charset="-128"/>
          <a:cs typeface="ＭＳ Ｐゴシック" pitchFamily="102" charset="-128"/>
        </a:defRPr>
      </a:lvl3pPr>
      <a:lvl4pPr algn="ctr" rtl="0" eaLnBrk="0" fontAlgn="base" hangingPunct="0">
        <a:spcBef>
          <a:spcPct val="0"/>
        </a:spcBef>
        <a:spcAft>
          <a:spcPct val="0"/>
        </a:spcAft>
        <a:defRPr sz="4400" b="1">
          <a:solidFill>
            <a:srgbClr val="36417A"/>
          </a:solidFill>
          <a:latin typeface="Arial" pitchFamily="80" charset="0"/>
          <a:ea typeface="MS PGothic" pitchFamily="34" charset="-128"/>
          <a:cs typeface="ＭＳ Ｐゴシック" pitchFamily="102" charset="-128"/>
        </a:defRPr>
      </a:lvl4pPr>
      <a:lvl5pPr algn="ctr" rtl="0" eaLnBrk="0" fontAlgn="base" hangingPunct="0">
        <a:spcBef>
          <a:spcPct val="0"/>
        </a:spcBef>
        <a:spcAft>
          <a:spcPct val="0"/>
        </a:spcAft>
        <a:defRPr sz="4400" b="1">
          <a:solidFill>
            <a:srgbClr val="36417A"/>
          </a:solidFill>
          <a:latin typeface="Arial" pitchFamily="80" charset="0"/>
          <a:ea typeface="MS PGothic" pitchFamily="34" charset="-128"/>
          <a:cs typeface="ＭＳ Ｐゴシック" pitchFamily="102" charset="-128"/>
        </a:defRPr>
      </a:lvl5pPr>
      <a:lvl6pPr marL="457200" algn="ctr" rtl="0" eaLnBrk="1" fontAlgn="base" hangingPunct="1">
        <a:spcBef>
          <a:spcPct val="0"/>
        </a:spcBef>
        <a:spcAft>
          <a:spcPct val="0"/>
        </a:spcAft>
        <a:defRPr sz="4400" b="1">
          <a:solidFill>
            <a:srgbClr val="36417A"/>
          </a:solidFill>
          <a:latin typeface="Arial" pitchFamily="80" charset="0"/>
        </a:defRPr>
      </a:lvl6pPr>
      <a:lvl7pPr marL="914400" algn="ctr" rtl="0" eaLnBrk="1" fontAlgn="base" hangingPunct="1">
        <a:spcBef>
          <a:spcPct val="0"/>
        </a:spcBef>
        <a:spcAft>
          <a:spcPct val="0"/>
        </a:spcAft>
        <a:defRPr sz="4400" b="1">
          <a:solidFill>
            <a:srgbClr val="36417A"/>
          </a:solidFill>
          <a:latin typeface="Arial" pitchFamily="80" charset="0"/>
        </a:defRPr>
      </a:lvl7pPr>
      <a:lvl8pPr marL="1371600" algn="ctr" rtl="0" eaLnBrk="1" fontAlgn="base" hangingPunct="1">
        <a:spcBef>
          <a:spcPct val="0"/>
        </a:spcBef>
        <a:spcAft>
          <a:spcPct val="0"/>
        </a:spcAft>
        <a:defRPr sz="4400" b="1">
          <a:solidFill>
            <a:srgbClr val="36417A"/>
          </a:solidFill>
          <a:latin typeface="Arial" pitchFamily="80" charset="0"/>
        </a:defRPr>
      </a:lvl8pPr>
      <a:lvl9pPr marL="1828800" algn="ctr" rtl="0" eaLnBrk="1" fontAlgn="base" hangingPunct="1">
        <a:spcBef>
          <a:spcPct val="0"/>
        </a:spcBef>
        <a:spcAft>
          <a:spcPct val="0"/>
        </a:spcAft>
        <a:defRPr sz="4400" b="1">
          <a:solidFill>
            <a:srgbClr val="36417A"/>
          </a:solidFill>
          <a:latin typeface="Arial" pitchFamily="80" charset="0"/>
        </a:defRPr>
      </a:lvl9pPr>
    </p:titleStyle>
    <p:bodyStyle>
      <a:lvl1pPr marL="342900" indent="-342900" algn="l" rtl="0" eaLnBrk="0" fontAlgn="base" hangingPunct="0">
        <a:spcBef>
          <a:spcPct val="20000"/>
        </a:spcBef>
        <a:spcAft>
          <a:spcPct val="0"/>
        </a:spcAft>
        <a:buChar char="•"/>
        <a:defRPr sz="3200">
          <a:solidFill>
            <a:srgbClr val="3333CC"/>
          </a:solidFill>
          <a:latin typeface="+mn-lt"/>
          <a:ea typeface="MS PGothic" pitchFamily="34" charset="-128"/>
          <a:cs typeface="ＭＳ Ｐゴシック" pitchFamily="102" charset="-128"/>
        </a:defRPr>
      </a:lvl1pPr>
      <a:lvl2pPr marL="742950" indent="-285750" algn="l" rtl="0" eaLnBrk="0" fontAlgn="base" hangingPunct="0">
        <a:spcBef>
          <a:spcPct val="20000"/>
        </a:spcBef>
        <a:spcAft>
          <a:spcPct val="0"/>
        </a:spcAft>
        <a:buChar char="–"/>
        <a:defRPr sz="2800">
          <a:solidFill>
            <a:schemeClr val="tx1"/>
          </a:solidFill>
          <a:latin typeface="+mn-lt"/>
          <a:ea typeface="MS PGothic" pitchFamily="34" charset="-128"/>
        </a:defRPr>
      </a:lvl2pPr>
      <a:lvl3pPr marL="1143000" indent="-228600" algn="l" rtl="0" eaLnBrk="0" fontAlgn="base" hangingPunct="0">
        <a:spcBef>
          <a:spcPct val="20000"/>
        </a:spcBef>
        <a:spcAft>
          <a:spcPct val="0"/>
        </a:spcAft>
        <a:buChar char="•"/>
        <a:defRPr sz="2400" b="1">
          <a:solidFill>
            <a:srgbClr val="36417A"/>
          </a:solidFill>
          <a:latin typeface="+mn-lt"/>
          <a:ea typeface="MS PGothic" pitchFamily="34" charset="-128"/>
        </a:defRPr>
      </a:lvl3pPr>
      <a:lvl4pPr marL="1600200" indent="-228600" algn="l" rtl="0" eaLnBrk="0" fontAlgn="base" hangingPunct="0">
        <a:spcBef>
          <a:spcPct val="20000"/>
        </a:spcBef>
        <a:spcAft>
          <a:spcPct val="0"/>
        </a:spcAft>
        <a:buChar char="–"/>
        <a:defRPr sz="2000">
          <a:solidFill>
            <a:srgbClr val="36417A"/>
          </a:solidFill>
          <a:latin typeface="+mn-lt"/>
          <a:ea typeface="MS PGothic" pitchFamily="34" charset="-128"/>
        </a:defRPr>
      </a:lvl4pPr>
      <a:lvl5pPr marL="2057400" indent="-228600" algn="l" rtl="0" eaLnBrk="0" fontAlgn="base" hangingPunct="0">
        <a:spcBef>
          <a:spcPct val="20000"/>
        </a:spcBef>
        <a:spcAft>
          <a:spcPct val="0"/>
        </a:spcAft>
        <a:buChar char="»"/>
        <a:defRPr sz="2000">
          <a:solidFill>
            <a:srgbClr val="36417A"/>
          </a:solidFill>
          <a:latin typeface="+mn-lt"/>
          <a:ea typeface="MS PGothic" pitchFamily="34" charset="-128"/>
        </a:defRPr>
      </a:lvl5pPr>
      <a:lvl6pPr marL="2514600" indent="-228600" algn="l" rtl="0" eaLnBrk="1" fontAlgn="base" hangingPunct="1">
        <a:spcBef>
          <a:spcPct val="20000"/>
        </a:spcBef>
        <a:spcAft>
          <a:spcPct val="0"/>
        </a:spcAft>
        <a:buChar char="»"/>
        <a:defRPr sz="2000">
          <a:solidFill>
            <a:srgbClr val="36417A"/>
          </a:solidFill>
          <a:latin typeface="+mn-lt"/>
          <a:ea typeface="ＭＳ Ｐゴシック" pitchFamily="80" charset="-128"/>
        </a:defRPr>
      </a:lvl6pPr>
      <a:lvl7pPr marL="2971800" indent="-228600" algn="l" rtl="0" eaLnBrk="1" fontAlgn="base" hangingPunct="1">
        <a:spcBef>
          <a:spcPct val="20000"/>
        </a:spcBef>
        <a:spcAft>
          <a:spcPct val="0"/>
        </a:spcAft>
        <a:buChar char="»"/>
        <a:defRPr sz="2000">
          <a:solidFill>
            <a:srgbClr val="36417A"/>
          </a:solidFill>
          <a:latin typeface="+mn-lt"/>
          <a:ea typeface="ＭＳ Ｐゴシック" pitchFamily="80" charset="-128"/>
        </a:defRPr>
      </a:lvl7pPr>
      <a:lvl8pPr marL="3429000" indent="-228600" algn="l" rtl="0" eaLnBrk="1" fontAlgn="base" hangingPunct="1">
        <a:spcBef>
          <a:spcPct val="20000"/>
        </a:spcBef>
        <a:spcAft>
          <a:spcPct val="0"/>
        </a:spcAft>
        <a:buChar char="»"/>
        <a:defRPr sz="2000">
          <a:solidFill>
            <a:srgbClr val="36417A"/>
          </a:solidFill>
          <a:latin typeface="+mn-lt"/>
          <a:ea typeface="ＭＳ Ｐゴシック" pitchFamily="80" charset="-128"/>
        </a:defRPr>
      </a:lvl8pPr>
      <a:lvl9pPr marL="3886200" indent="-228600" algn="l" rtl="0" eaLnBrk="1" fontAlgn="base" hangingPunct="1">
        <a:spcBef>
          <a:spcPct val="20000"/>
        </a:spcBef>
        <a:spcAft>
          <a:spcPct val="0"/>
        </a:spcAft>
        <a:buChar char="»"/>
        <a:defRPr sz="2000">
          <a:solidFill>
            <a:srgbClr val="36417A"/>
          </a:solidFill>
          <a:latin typeface="+mn-lt"/>
          <a:ea typeface="ＭＳ Ｐゴシック" pitchFamily="8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hyperlink" Target="mailto:report-vulnerability@mailman.egi.eu" TargetMode="Externa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hyperlink" Target="http://www.gridpp.ac.uk/gsvg/" TargetMode="Externa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p:txBody>
          <a:bodyPr/>
          <a:lstStyle/>
          <a:p>
            <a:r>
              <a:rPr lang="en-GB" dirty="0" smtClean="0"/>
              <a:t>EGI Software Vulnerability Group (SVG)</a:t>
            </a:r>
          </a:p>
        </p:txBody>
      </p:sp>
      <p:sp>
        <p:nvSpPr>
          <p:cNvPr id="7170" name="Rectangle 3"/>
          <p:cNvSpPr>
            <a:spLocks noGrp="1" noChangeArrowheads="1"/>
          </p:cNvSpPr>
          <p:nvPr>
            <p:ph type="subTitle" idx="1"/>
          </p:nvPr>
        </p:nvSpPr>
        <p:spPr/>
        <p:txBody>
          <a:bodyPr/>
          <a:lstStyle/>
          <a:p>
            <a:pPr>
              <a:defRPr/>
            </a:pPr>
            <a:r>
              <a:rPr lang="en-GB" dirty="0" smtClean="0"/>
              <a:t>Linda Cornwall</a:t>
            </a:r>
          </a:p>
          <a:p>
            <a:pPr>
              <a:defRPr/>
            </a:pPr>
            <a:r>
              <a:rPr lang="en-GB" dirty="0" smtClean="0"/>
              <a:t>EMI Security Workshop </a:t>
            </a:r>
          </a:p>
          <a:p>
            <a:pPr>
              <a:defRPr/>
            </a:pPr>
            <a:r>
              <a:rPr lang="en-GB" dirty="0" smtClean="0"/>
              <a:t>25-26</a:t>
            </a:r>
            <a:r>
              <a:rPr lang="en-GB" baseline="30000" dirty="0" smtClean="0"/>
              <a:t>th</a:t>
            </a:r>
            <a:r>
              <a:rPr lang="en-GB" dirty="0" smtClean="0"/>
              <a:t> May 2010 - CERN</a:t>
            </a:r>
          </a:p>
          <a:p>
            <a:pPr>
              <a:defRPr/>
            </a:pPr>
            <a:endParaRPr lang="en-GB" dirty="0"/>
          </a:p>
          <a:p>
            <a:pPr>
              <a:defRPr/>
            </a:pPr>
            <a:endParaRPr lang="en-GB" dirty="0" smtClean="0"/>
          </a:p>
          <a:p>
            <a:pPr>
              <a:defRPr/>
            </a:pPr>
            <a:endParaRPr lang="en-GB" dirty="0" smtClean="0"/>
          </a:p>
        </p:txBody>
      </p:sp>
      <p:pic>
        <p:nvPicPr>
          <p:cNvPr id="16388" name="Picture 4" descr="\\cern.ch\dfs\Users\s\snewhous\Documents\Downloads\EGI-logo_small.png"/>
          <p:cNvPicPr>
            <a:picLocks noChangeAspect="1" noChangeArrowheads="1"/>
          </p:cNvPicPr>
          <p:nvPr/>
        </p:nvPicPr>
        <p:blipFill>
          <a:blip r:embed="rId3" cstate="print"/>
          <a:srcRect/>
          <a:stretch>
            <a:fillRect/>
          </a:stretch>
        </p:blipFill>
        <p:spPr bwMode="auto">
          <a:xfrm>
            <a:off x="0" y="101600"/>
            <a:ext cx="1519238" cy="671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needed?</a:t>
            </a:r>
            <a:endParaRPr lang="en-GB" dirty="0"/>
          </a:p>
        </p:txBody>
      </p:sp>
      <p:sp>
        <p:nvSpPr>
          <p:cNvPr id="3" name="Content Placeholder 2"/>
          <p:cNvSpPr>
            <a:spLocks noGrp="1"/>
          </p:cNvSpPr>
          <p:nvPr>
            <p:ph idx="1"/>
          </p:nvPr>
        </p:nvSpPr>
        <p:spPr>
          <a:xfrm>
            <a:off x="424543" y="881743"/>
            <a:ext cx="8229600" cy="4525963"/>
          </a:xfrm>
        </p:spPr>
        <p:txBody>
          <a:bodyPr/>
          <a:lstStyle/>
          <a:p>
            <a:r>
              <a:rPr lang="en-GB" dirty="0" smtClean="0"/>
              <a:t>RAT members</a:t>
            </a:r>
          </a:p>
          <a:p>
            <a:pPr lvl="1"/>
            <a:r>
              <a:rPr lang="en-GB" dirty="0" smtClean="0"/>
              <a:t>For investigation and risk assessment of reported vulnerabilities</a:t>
            </a:r>
          </a:p>
          <a:p>
            <a:pPr lvl="1"/>
            <a:r>
              <a:rPr lang="en-GB" dirty="0" smtClean="0"/>
              <a:t>Typically 10% or less</a:t>
            </a:r>
          </a:p>
          <a:p>
            <a:r>
              <a:rPr lang="en-GB" dirty="0" smtClean="0"/>
              <a:t>Deputies</a:t>
            </a:r>
          </a:p>
          <a:p>
            <a:pPr lvl="1"/>
            <a:r>
              <a:rPr lang="en-GB" dirty="0" smtClean="0"/>
              <a:t>Some other people to run process, draft advisories, so someone is available on most working days</a:t>
            </a:r>
          </a:p>
          <a:p>
            <a:r>
              <a:rPr lang="en-GB" dirty="0" smtClean="0"/>
              <a:t>Educators</a:t>
            </a:r>
          </a:p>
          <a:p>
            <a:pPr lvl="1"/>
            <a:r>
              <a:rPr lang="en-GB" dirty="0" smtClean="0"/>
              <a:t>To help educate developers in secure programming</a:t>
            </a:r>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Vulnerability Assessment</a:t>
            </a:r>
            <a:endParaRPr lang="en-GB" dirty="0"/>
          </a:p>
        </p:txBody>
      </p:sp>
      <p:sp>
        <p:nvSpPr>
          <p:cNvPr id="3" name="Content Placeholder 2"/>
          <p:cNvSpPr>
            <a:spLocks noGrp="1"/>
          </p:cNvSpPr>
          <p:nvPr>
            <p:ph idx="1"/>
          </p:nvPr>
        </p:nvSpPr>
        <p:spPr>
          <a:xfrm>
            <a:off x="435429" y="892629"/>
            <a:ext cx="8229600" cy="4525963"/>
          </a:xfrm>
        </p:spPr>
        <p:txBody>
          <a:bodyPr/>
          <a:lstStyle/>
          <a:p>
            <a:r>
              <a:rPr lang="en-GB" dirty="0" smtClean="0"/>
              <a:t>This is about assessing existing Middleware for vulnerabilities</a:t>
            </a:r>
          </a:p>
          <a:p>
            <a:r>
              <a:rPr lang="en-GB" dirty="0" smtClean="0"/>
              <a:t>First Principles vulnerability assessment by Elisa Heymann et al from </a:t>
            </a:r>
            <a:r>
              <a:rPr lang="en-US" dirty="0" err="1" smtClean="0">
                <a:latin typeface="Arial" charset="0"/>
              </a:rPr>
              <a:t>Universitat</a:t>
            </a:r>
            <a:r>
              <a:rPr lang="en-US" dirty="0" smtClean="0">
                <a:latin typeface="Arial" charset="0"/>
              </a:rPr>
              <a:t> </a:t>
            </a:r>
            <a:r>
              <a:rPr lang="en-US" dirty="0" err="1" smtClean="0">
                <a:latin typeface="Arial" charset="0"/>
              </a:rPr>
              <a:t>Aut</a:t>
            </a:r>
            <a:r>
              <a:rPr lang="en-US" altLang="ja-JP" dirty="0" err="1" smtClean="0">
                <a:latin typeface="Arial" charset="0"/>
              </a:rPr>
              <a:t>ònoma</a:t>
            </a:r>
            <a:r>
              <a:rPr lang="en-US" altLang="ja-JP" dirty="0" smtClean="0">
                <a:latin typeface="Arial" charset="0"/>
              </a:rPr>
              <a:t> de Barcelona</a:t>
            </a:r>
          </a:p>
          <a:p>
            <a:r>
              <a:rPr lang="en-GB" dirty="0" smtClean="0"/>
              <a:t>Other interested people (including as a ‘hobby’) assess software and point out problems</a:t>
            </a:r>
          </a:p>
          <a:p>
            <a:pPr lvl="1"/>
            <a:r>
              <a:rPr lang="en-GB" dirty="0" smtClean="0"/>
              <a:t>We need to consider whether this can be co-ordinated</a:t>
            </a:r>
          </a:p>
          <a:p>
            <a:pPr lvl="1"/>
            <a:r>
              <a:rPr lang="en-GB" dirty="0" smtClean="0"/>
              <a:t> reward? </a:t>
            </a:r>
            <a:r>
              <a:rPr lang="en-GB" smtClean="0"/>
              <a:t>respect/non-monetary prize</a:t>
            </a:r>
            <a:r>
              <a:rPr lang="en-GB" dirty="0" smtClean="0"/>
              <a:t>?  </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Purpose of the EGI SVG </a:t>
            </a:r>
            <a:endParaRPr lang="en-GB" dirty="0"/>
          </a:p>
        </p:txBody>
      </p:sp>
      <p:sp>
        <p:nvSpPr>
          <p:cNvPr id="3" name="Content Placeholder 2"/>
          <p:cNvSpPr>
            <a:spLocks noGrp="1"/>
          </p:cNvSpPr>
          <p:nvPr>
            <p:ph idx="1"/>
          </p:nvPr>
        </p:nvSpPr>
        <p:spPr/>
        <p:txBody>
          <a:bodyPr/>
          <a:lstStyle/>
          <a:p>
            <a:pPr>
              <a:buNone/>
            </a:pPr>
            <a:r>
              <a:rPr lang="en-GB" dirty="0" smtClean="0"/>
              <a:t>   The main purpose of the Software Vulnerabilities Group (SVG) is “To eliminate existing vulnerabilities from the deployed infrastructure, primarily from the grid middleware, prevent the introduction of new ones and prevent security incidents”. </a:t>
            </a:r>
          </a:p>
          <a:p>
            <a:pPr lvl="1">
              <a:buNone/>
            </a:pPr>
            <a:endParaRPr lang="en-GB"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3 main activities for </a:t>
            </a:r>
            <a:br>
              <a:rPr lang="en-GB" dirty="0" smtClean="0"/>
            </a:br>
            <a:r>
              <a:rPr lang="en-GB" dirty="0" smtClean="0"/>
              <a:t>reducing vulnerabilities</a:t>
            </a:r>
            <a:endParaRPr lang="en-GB" dirty="0"/>
          </a:p>
        </p:txBody>
      </p:sp>
      <p:sp>
        <p:nvSpPr>
          <p:cNvPr id="3" name="Content Placeholder 2"/>
          <p:cNvSpPr>
            <a:spLocks noGrp="1"/>
          </p:cNvSpPr>
          <p:nvPr>
            <p:ph idx="1"/>
          </p:nvPr>
        </p:nvSpPr>
        <p:spPr/>
        <p:txBody>
          <a:bodyPr/>
          <a:lstStyle/>
          <a:p>
            <a:r>
              <a:rPr lang="en-GB" dirty="0" smtClean="0"/>
              <a:t>Handling vulnerabilities found/reported</a:t>
            </a:r>
          </a:p>
          <a:p>
            <a:pPr lvl="1"/>
            <a:r>
              <a:rPr lang="en-GB" dirty="0" smtClean="0"/>
              <a:t>This was the largest activity of the EGEE Grid Security Vulnerability Group (GSVG) </a:t>
            </a:r>
          </a:p>
          <a:p>
            <a:r>
              <a:rPr lang="en-GB" dirty="0" smtClean="0"/>
              <a:t>Assessing software for vulnerabilities</a:t>
            </a:r>
          </a:p>
          <a:p>
            <a:pPr lvl="1"/>
            <a:r>
              <a:rPr lang="en-GB" dirty="0" smtClean="0"/>
              <a:t>Resolving any found</a:t>
            </a:r>
          </a:p>
          <a:p>
            <a:pPr lvl="1"/>
            <a:r>
              <a:rPr lang="en-GB" dirty="0" smtClean="0"/>
              <a:t>Some done is SVG, some other groups</a:t>
            </a:r>
          </a:p>
          <a:p>
            <a:r>
              <a:rPr lang="en-GB" dirty="0" smtClean="0"/>
              <a:t>Preventing new vulnerabilities being introduced </a:t>
            </a:r>
          </a:p>
          <a:p>
            <a:pPr lvl="1"/>
            <a:r>
              <a:rPr lang="en-GB" dirty="0" smtClean="0"/>
              <a:t>Developer education, awareness</a:t>
            </a: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Scope of SVG</a:t>
            </a:r>
            <a:endParaRPr lang="en-GB" dirty="0"/>
          </a:p>
        </p:txBody>
      </p:sp>
      <p:sp>
        <p:nvSpPr>
          <p:cNvPr id="3" name="Content Placeholder 2"/>
          <p:cNvSpPr>
            <a:spLocks noGrp="1"/>
          </p:cNvSpPr>
          <p:nvPr>
            <p:ph idx="1"/>
          </p:nvPr>
        </p:nvSpPr>
        <p:spPr>
          <a:xfrm>
            <a:off x="457200" y="1143000"/>
            <a:ext cx="8229600" cy="4525963"/>
          </a:xfrm>
        </p:spPr>
        <p:txBody>
          <a:bodyPr/>
          <a:lstStyle/>
          <a:p>
            <a:r>
              <a:rPr lang="en-GB" dirty="0" smtClean="0"/>
              <a:t>The main scope is to deal with software vulnerabilities in the EGI UMD software distribution</a:t>
            </a:r>
          </a:p>
          <a:p>
            <a:pPr lvl="1"/>
            <a:r>
              <a:rPr lang="en-GB" dirty="0" smtClean="0"/>
              <a:t>GSVG was very focused on </a:t>
            </a:r>
            <a:r>
              <a:rPr lang="en-GB" dirty="0" err="1" smtClean="0"/>
              <a:t>gLite</a:t>
            </a:r>
            <a:r>
              <a:rPr lang="en-GB" dirty="0" smtClean="0"/>
              <a:t>, SVG should cover all EGI UMD software distribution</a:t>
            </a:r>
          </a:p>
          <a:p>
            <a:pPr lvl="1"/>
            <a:r>
              <a:rPr lang="en-GB" dirty="0" smtClean="0"/>
              <a:t>Plus effects of vulnerabilities in dependencies</a:t>
            </a:r>
          </a:p>
          <a:p>
            <a:r>
              <a:rPr lang="en-GB" dirty="0" smtClean="0"/>
              <a:t>SVG will also look at any Software Vulnerability problems that effect EGI on case by case basis</a:t>
            </a:r>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Issue handling process</a:t>
            </a:r>
            <a:endParaRPr lang="en-GB" dirty="0"/>
          </a:p>
        </p:txBody>
      </p:sp>
      <p:sp>
        <p:nvSpPr>
          <p:cNvPr id="3" name="Content Placeholder 2"/>
          <p:cNvSpPr>
            <a:spLocks noGrp="1"/>
          </p:cNvSpPr>
          <p:nvPr>
            <p:ph idx="1"/>
          </p:nvPr>
        </p:nvSpPr>
        <p:spPr>
          <a:xfrm>
            <a:off x="460828" y="1150257"/>
            <a:ext cx="8229600" cy="4525963"/>
          </a:xfrm>
        </p:spPr>
        <p:txBody>
          <a:bodyPr/>
          <a:lstStyle/>
          <a:p>
            <a:r>
              <a:rPr lang="en-GB" dirty="0" smtClean="0"/>
              <a:t>Similar to EGEE </a:t>
            </a:r>
            <a:r>
              <a:rPr lang="en-GB" dirty="0" smtClean="0"/>
              <a:t>GSVG</a:t>
            </a:r>
          </a:p>
          <a:p>
            <a:pPr lvl="1"/>
            <a:r>
              <a:rPr lang="en-GB" dirty="0" smtClean="0"/>
              <a:t>But </a:t>
            </a:r>
            <a:r>
              <a:rPr lang="en-GB" dirty="0" smtClean="0"/>
              <a:t>with increased scope to cover all software distributed by the EGI UMD (including EMI software)</a:t>
            </a:r>
          </a:p>
          <a:p>
            <a:r>
              <a:rPr lang="en-GB" dirty="0" smtClean="0"/>
              <a:t>Anyone may report an issue</a:t>
            </a:r>
          </a:p>
          <a:p>
            <a:pPr lvl="1"/>
            <a:r>
              <a:rPr lang="en-GB" dirty="0" smtClean="0"/>
              <a:t>By e-mail to </a:t>
            </a:r>
          </a:p>
          <a:p>
            <a:pPr lvl="1">
              <a:buNone/>
            </a:pPr>
            <a:r>
              <a:rPr lang="en-GB" dirty="0" smtClean="0">
                <a:hlinkClick r:id="rId2"/>
              </a:rPr>
              <a:t>report-vulnerability@mailman.egi.eu</a:t>
            </a:r>
            <a:endParaRPr lang="en-GB" dirty="0" smtClean="0"/>
          </a:p>
          <a:p>
            <a:r>
              <a:rPr lang="en-GB" dirty="0" smtClean="0"/>
              <a:t>Issue is investigated by a collaboration between the Risk Assessment Team (RAT), reporter and developers.</a:t>
            </a:r>
          </a:p>
          <a:p>
            <a:pPr lvl="1">
              <a:buNone/>
            </a:pP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Issue handling (2)</a:t>
            </a:r>
            <a:endParaRPr lang="en-GB" dirty="0"/>
          </a:p>
        </p:txBody>
      </p:sp>
      <p:sp>
        <p:nvSpPr>
          <p:cNvPr id="3" name="Content Placeholder 2"/>
          <p:cNvSpPr>
            <a:spLocks noGrp="1"/>
          </p:cNvSpPr>
          <p:nvPr>
            <p:ph idx="1"/>
          </p:nvPr>
        </p:nvSpPr>
        <p:spPr>
          <a:xfrm>
            <a:off x="446314" y="979714"/>
            <a:ext cx="8229600" cy="4525963"/>
          </a:xfrm>
        </p:spPr>
        <p:txBody>
          <a:bodyPr/>
          <a:lstStyle/>
          <a:p>
            <a:r>
              <a:rPr lang="en-GB" dirty="0" smtClean="0"/>
              <a:t>If the Issue is Valid, the RAT places in 1 of 4 risk categories </a:t>
            </a:r>
          </a:p>
          <a:p>
            <a:pPr lvl="1">
              <a:buNone/>
            </a:pPr>
            <a:r>
              <a:rPr lang="en-GB" dirty="0" smtClean="0"/>
              <a:t>Extremely Critical, High, Moderate or Low</a:t>
            </a:r>
          </a:p>
          <a:p>
            <a:r>
              <a:rPr lang="en-GB" dirty="0" smtClean="0"/>
              <a:t>Target Date for resolution set according to the Risk</a:t>
            </a:r>
          </a:p>
          <a:p>
            <a:pPr lvl="1">
              <a:buNone/>
            </a:pPr>
            <a:r>
              <a:rPr lang="en-GB" dirty="0" smtClean="0"/>
              <a:t>EC -  2 days, High - 3 weeks, Moderate – 3 months, Low - 6 months</a:t>
            </a:r>
          </a:p>
          <a:p>
            <a:pPr lvl="1">
              <a:buNone/>
            </a:pPr>
            <a:r>
              <a:rPr lang="en-GB" dirty="0" smtClean="0"/>
              <a:t>This allows the prioritization of timely resolution</a:t>
            </a:r>
          </a:p>
          <a:p>
            <a:r>
              <a:rPr lang="en-GB" dirty="0" smtClean="0"/>
              <a:t>It is then up to the developers and release team to get a patch out by the TD</a:t>
            </a:r>
          </a:p>
          <a:p>
            <a:pPr lvl="1">
              <a:buNone/>
            </a:pPr>
            <a:r>
              <a:rPr lang="en-GB" dirty="0" smtClean="0"/>
              <a:t>SVG will provide help an advice if appropriate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Issue handling (3)</a:t>
            </a:r>
            <a:endParaRPr lang="en-GB" dirty="0"/>
          </a:p>
        </p:txBody>
      </p:sp>
      <p:sp>
        <p:nvSpPr>
          <p:cNvPr id="3" name="Content Placeholder 2"/>
          <p:cNvSpPr>
            <a:spLocks noGrp="1"/>
          </p:cNvSpPr>
          <p:nvPr>
            <p:ph idx="1"/>
          </p:nvPr>
        </p:nvSpPr>
        <p:spPr/>
        <p:txBody>
          <a:bodyPr/>
          <a:lstStyle/>
          <a:p>
            <a:r>
              <a:rPr lang="en-GB" dirty="0" smtClean="0"/>
              <a:t>Advisory issued when patch is available or on Target Date – whichever the sooner </a:t>
            </a:r>
          </a:p>
          <a:p>
            <a:pPr lvl="1"/>
            <a:r>
              <a:rPr lang="en-GB" dirty="0" smtClean="0"/>
              <a:t>Advisory refers to release notes, release notes refer to </a:t>
            </a:r>
            <a:r>
              <a:rPr lang="en-GB" dirty="0" smtClean="0"/>
              <a:t>advisory</a:t>
            </a:r>
          </a:p>
          <a:p>
            <a:r>
              <a:rPr lang="en-GB" dirty="0" smtClean="0"/>
              <a:t>More details of EGEE GSVG process </a:t>
            </a:r>
            <a:r>
              <a:rPr lang="en-GB" dirty="0" smtClean="0"/>
              <a:t>at </a:t>
            </a:r>
            <a:r>
              <a:rPr lang="en-GB" dirty="0" smtClean="0">
                <a:hlinkClick r:id="rId2"/>
              </a:rPr>
              <a:t>http://www.gridpp.ac.uk/gsvg</a:t>
            </a:r>
            <a:r>
              <a:rPr lang="en-GB" dirty="0" smtClean="0">
                <a:hlinkClick r:id="rId2"/>
              </a:rPr>
              <a:t>/</a:t>
            </a:r>
            <a:endParaRPr lang="en-GB" dirty="0" smtClean="0"/>
          </a:p>
          <a:p>
            <a:r>
              <a:rPr lang="en-GB" dirty="0" smtClean="0"/>
              <a:t>Details will be revised (e.g. Target Date for the 4 risk categories) by those participating in the SVG</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Software providers </a:t>
            </a:r>
            <a:br>
              <a:rPr lang="en-GB" dirty="0" smtClean="0"/>
            </a:br>
            <a:r>
              <a:rPr lang="en-GB" dirty="0" smtClean="0"/>
              <a:t>agree(d) to SVG process</a:t>
            </a:r>
            <a:endParaRPr lang="en-GB" dirty="0"/>
          </a:p>
        </p:txBody>
      </p:sp>
      <p:sp>
        <p:nvSpPr>
          <p:cNvPr id="3" name="Content Placeholder 2"/>
          <p:cNvSpPr>
            <a:spLocks noGrp="1"/>
          </p:cNvSpPr>
          <p:nvPr>
            <p:ph idx="1"/>
          </p:nvPr>
        </p:nvSpPr>
        <p:spPr/>
        <p:txBody>
          <a:bodyPr/>
          <a:lstStyle/>
          <a:p>
            <a:r>
              <a:rPr lang="en-GB" dirty="0" smtClean="0"/>
              <a:t>Service Level Agreement between Software providers and EGI mean that it is accepted that there will be an issue handling process</a:t>
            </a:r>
          </a:p>
          <a:p>
            <a:pPr lvl="1"/>
            <a:r>
              <a:rPr lang="en-GB" dirty="0" smtClean="0"/>
              <a:t>Agree to provide contact details, response time</a:t>
            </a:r>
          </a:p>
          <a:p>
            <a:r>
              <a:rPr lang="en-GB" dirty="0" smtClean="0"/>
              <a:t>Providers are invited to participate in this </a:t>
            </a:r>
          </a:p>
          <a:p>
            <a:pPr lvl="1"/>
            <a:r>
              <a:rPr lang="en-GB" dirty="0" smtClean="0"/>
              <a:t>By participating influence the process </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Call for participation!</a:t>
            </a:r>
            <a:endParaRPr lang="en-GB" dirty="0"/>
          </a:p>
        </p:txBody>
      </p:sp>
      <p:sp>
        <p:nvSpPr>
          <p:cNvPr id="3" name="Content Placeholder 2"/>
          <p:cNvSpPr>
            <a:spLocks noGrp="1"/>
          </p:cNvSpPr>
          <p:nvPr>
            <p:ph idx="1"/>
          </p:nvPr>
        </p:nvSpPr>
        <p:spPr>
          <a:xfrm>
            <a:off x="457200" y="1010557"/>
            <a:ext cx="8229600" cy="4525963"/>
          </a:xfrm>
        </p:spPr>
        <p:txBody>
          <a:bodyPr/>
          <a:lstStyle/>
          <a:p>
            <a:r>
              <a:rPr lang="en-GB" dirty="0" smtClean="0"/>
              <a:t>Increased scope means increased effort/experience needed</a:t>
            </a:r>
          </a:p>
          <a:p>
            <a:r>
              <a:rPr lang="en-GB" dirty="0" smtClean="0"/>
              <a:t>Particularly need to expand the group to include more software security people beyond </a:t>
            </a:r>
            <a:r>
              <a:rPr lang="en-GB" dirty="0" err="1" smtClean="0"/>
              <a:t>gLite</a:t>
            </a:r>
            <a:endParaRPr lang="en-GB" dirty="0" smtClean="0"/>
          </a:p>
          <a:p>
            <a:pPr lvl="1"/>
            <a:r>
              <a:rPr lang="en-GB" dirty="0" smtClean="0"/>
              <a:t>E.g. </a:t>
            </a:r>
            <a:r>
              <a:rPr lang="en-GB" dirty="0" err="1" smtClean="0"/>
              <a:t>Unicore</a:t>
            </a:r>
            <a:r>
              <a:rPr lang="en-GB" dirty="0" smtClean="0"/>
              <a:t>, ARC, </a:t>
            </a:r>
            <a:r>
              <a:rPr lang="en-GB" dirty="0" smtClean="0"/>
              <a:t>.....</a:t>
            </a:r>
          </a:p>
          <a:p>
            <a:pPr lvl="1"/>
            <a:r>
              <a:rPr lang="en-GB" dirty="0" smtClean="0"/>
              <a:t>More </a:t>
            </a:r>
            <a:r>
              <a:rPr lang="en-GB" dirty="0" err="1" smtClean="0"/>
              <a:t>gLite</a:t>
            </a:r>
            <a:r>
              <a:rPr lang="en-GB" dirty="0" smtClean="0"/>
              <a:t> people still welcome!</a:t>
            </a:r>
            <a:endParaRPr lang="en-GB" dirty="0" smtClean="0"/>
          </a:p>
          <a:p>
            <a:r>
              <a:rPr lang="en-GB" dirty="0" smtClean="0"/>
              <a:t>By participating, and providing manpower you will get to influence the process</a:t>
            </a:r>
          </a:p>
          <a:p>
            <a:pPr lvl="1"/>
            <a:r>
              <a:rPr lang="en-GB" dirty="0" smtClean="0"/>
              <a:t>As well as ensuring software provided by EGI is secure!</a:t>
            </a:r>
          </a:p>
        </p:txBody>
      </p:sp>
    </p:spTree>
  </p:cSld>
  <p:clrMapOvr>
    <a:masterClrMapping/>
  </p:clrMapOvr>
</p:sld>
</file>

<file path=ppt/theme/theme1.xml><?xml version="1.0" encoding="utf-8"?>
<a:theme xmlns:a="http://schemas.openxmlformats.org/drawingml/2006/main" name="EGEE_Template">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noFill/>
          <a:prstDash val="solid"/>
          <a:round/>
          <a:headEnd type="none" w="med" len="med"/>
          <a:tailEnd type="triangl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20000"/>
          </a:spcBef>
          <a:spcAft>
            <a:spcPct val="0"/>
          </a:spcAft>
          <a:buClr>
            <a:srgbClr val="FFCC66"/>
          </a:buClr>
          <a:buSzTx/>
          <a:buFontTx/>
          <a:buChar char="•"/>
          <a:tabLst/>
          <a:defRPr kumimoji="0" lang="en-GB" sz="1800" b="0" i="0"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noFill/>
        <a:ln w="25400" cap="flat" cmpd="sng" algn="ctr">
          <a:noFill/>
          <a:prstDash val="solid"/>
          <a:round/>
          <a:headEnd type="none" w="med" len="med"/>
          <a:tailEnd type="triangl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20000"/>
          </a:spcBef>
          <a:spcAft>
            <a:spcPct val="0"/>
          </a:spcAft>
          <a:buClr>
            <a:srgbClr val="FFCC66"/>
          </a:buClr>
          <a:buSzTx/>
          <a:buFontTx/>
          <a:buChar char="•"/>
          <a:tabLst/>
          <a:defRPr kumimoji="0" lang="en-GB" sz="1800" b="0" i="0" u="none" strike="noStrike" cap="none" normalizeH="0" baseline="0" smtClean="0">
            <a:ln>
              <a:noFill/>
            </a:ln>
            <a:solidFill>
              <a:schemeClr val="accent2"/>
            </a:solidFill>
            <a:effectLst/>
            <a:latin typeface="Arial" charset="0"/>
          </a:defRPr>
        </a:defPPr>
      </a:lstStyle>
    </a:lnDef>
    <a:txDef>
      <a:spPr>
        <a:noFill/>
      </a:spPr>
      <a:bodyPr wrap="square">
        <a:spAutoFit/>
      </a:bodyPr>
      <a:lstStyle>
        <a:defPPr>
          <a:buNone/>
          <a:defRPr sz="3200" dirty="0">
            <a:latin typeface="+mn-lt"/>
          </a:defRPr>
        </a:defPPr>
      </a:lstStyle>
    </a:txDef>
  </a:objectDefaults>
  <a:extraClrSchemeLst>
    <a:extraClrScheme>
      <a:clrScheme name="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GI">
  <a:themeElements>
    <a:clrScheme name="EGI_DS Kickoff Meeting (WP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EGI_DS Kickoff Meeting (WP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a:ln>
              <a:noFill/>
            </a:ln>
            <a:solidFill>
              <a:srgbClr val="E7DBB1"/>
            </a:solidFill>
            <a:effectLst/>
            <a:latin typeface="Arial" pitchFamily="80"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800" b="0" i="0" u="none" strike="noStrike" cap="none" normalizeH="0" baseline="0">
            <a:ln>
              <a:noFill/>
            </a:ln>
            <a:solidFill>
              <a:srgbClr val="E7DBB1"/>
            </a:solidFill>
            <a:effectLst/>
            <a:latin typeface="Arial" pitchFamily="80" charset="0"/>
          </a:defRPr>
        </a:defPPr>
      </a:lstStyle>
    </a:lnDef>
  </a:objectDefaults>
  <a:extraClrSchemeLst>
    <a:extraClrScheme>
      <a:clrScheme name="EGI_DS Kickoff Meeting (WP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I_DS Kickoff Meeting (WP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GI_DS Kickoff Meeting (WP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GI_DS Kickoff Meeting (WP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GI_DS Kickoff Meeting (WP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GI_DS Kickoff Meeting (WP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GI_DS Kickoff Meeting (WP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GI_DS Kickoff Meeting (WP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GI_DS Kickoff Meeting (WP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GI_DS Kickoff Meeting (WP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GI_DS Kickoff Meeting (WP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GI_DS Kickoff Meeting (WP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EGEE_Template</Template>
  <TotalTime>9313</TotalTime>
  <Words>573</Words>
  <Application>Microsoft Office PowerPoint</Application>
  <PresentationFormat>On-screen Show (4:3)</PresentationFormat>
  <Paragraphs>67</Paragraphs>
  <Slides>11</Slides>
  <Notes>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EGEE_Template</vt:lpstr>
      <vt:lpstr>EGI</vt:lpstr>
      <vt:lpstr>EGI Software Vulnerability Group (SVG)</vt:lpstr>
      <vt:lpstr>Purpose of the EGI SVG </vt:lpstr>
      <vt:lpstr>3 main activities for  reducing vulnerabilities</vt:lpstr>
      <vt:lpstr>Scope of SVG</vt:lpstr>
      <vt:lpstr>Issue handling process</vt:lpstr>
      <vt:lpstr>Issue handling (2)</vt:lpstr>
      <vt:lpstr>Issue handling (3)</vt:lpstr>
      <vt:lpstr>Software providers  agree(d) to SVG process</vt:lpstr>
      <vt:lpstr>Call for participation!</vt:lpstr>
      <vt:lpstr>What is needed?</vt:lpstr>
      <vt:lpstr>Vulnerability Assessment</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Marc-Elian Bégin</dc:creator>
  <cp:lastModifiedBy>lac78</cp:lastModifiedBy>
  <cp:revision>65</cp:revision>
  <dcterms:created xsi:type="dcterms:W3CDTF">2004-11-09T15:19:35Z</dcterms:created>
  <dcterms:modified xsi:type="dcterms:W3CDTF">2010-05-25T16:00:26Z</dcterms:modified>
</cp:coreProperties>
</file>