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63" r:id="rId2"/>
    <p:sldId id="264" r:id="rId3"/>
    <p:sldId id="265" r:id="rId4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86"/>
    <p:restoredTop sz="94118"/>
  </p:normalViewPr>
  <p:slideViewPr>
    <p:cSldViewPr snapToGrid="0" snapToObjects="1">
      <p:cViewPr varScale="1">
        <p:scale>
          <a:sx n="193" d="100"/>
          <a:sy n="193" d="100"/>
        </p:scale>
        <p:origin x="224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71" d="100"/>
          <a:sy n="171" d="100"/>
        </p:scale>
        <p:origin x="2416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BFD6B7-F533-E14C-B232-5B10970DED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632797-AF55-5845-B73B-1C9E70DB0C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48525-806D-E943-9B6F-7D9189A69350}" type="datetimeFigureOut">
              <a:rPr lang="en-US" smtClean="0"/>
              <a:t>6/25/20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47D29D-6820-D54D-8DC5-0781A230690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029519-E231-9049-A414-4B7A045762B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23E02-20D3-0C46-88C9-68EEFA029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595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7898E-9A1B-B440-8205-2CFFD7F98760}" type="datetimeFigureOut">
              <a:rPr lang="en-US" smtClean="0"/>
              <a:t>6/24/20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45333D-8A0D-C64A-AADE-55A0DDB2C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150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45333D-8A0D-C64A-AADE-55A0DDB2CB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435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45333D-8A0D-C64A-AADE-55A0DDB2CB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992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45333D-8A0D-C64A-AADE-55A0DDB2CB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50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45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52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461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53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445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6/24/20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005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6/24/20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015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6/24/20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69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6/24/20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348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6/24/20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10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6/24/20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94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0CC47-AB9F-234B-8DE2-C4264067492B}" type="datetimeFigureOut">
              <a:rPr lang="en-US" smtClean="0"/>
              <a:t>6/24/20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02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2483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dms.cern.ch/project/CERN-0000111439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D7E27AB-14D8-BE43-A00B-E87BF074C181}"/>
              </a:ext>
            </a:extLst>
          </p:cNvPr>
          <p:cNvSpPr/>
          <p:nvPr/>
        </p:nvSpPr>
        <p:spPr>
          <a:xfrm>
            <a:off x="591083" y="2073942"/>
            <a:ext cx="8527971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400" dirty="0">
                <a:solidFill>
                  <a:srgbClr val="002060"/>
                </a:solidFill>
              </a:rPr>
              <a:t>CHART proposal has been accepted!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400" dirty="0">
                <a:solidFill>
                  <a:srgbClr val="002060"/>
                </a:solidFill>
              </a:rPr>
              <a:t>Duration from Sept. 2020 to Dec. 2024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400" dirty="0">
                <a:solidFill>
                  <a:srgbClr val="002060"/>
                </a:solidFill>
              </a:rPr>
              <a:t>Two main deliverables: CDR+ with cost estimation and proof of principle experiment for a positron source at PSI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DD7CC5-B096-C34E-8925-966C14116522}"/>
              </a:ext>
            </a:extLst>
          </p:cNvPr>
          <p:cNvSpPr/>
          <p:nvPr/>
        </p:nvSpPr>
        <p:spPr>
          <a:xfrm>
            <a:off x="697100" y="511735"/>
            <a:ext cx="85194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CHART Proposal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595C48-F835-8B40-8CA0-FE0C1853BC6D}"/>
              </a:ext>
            </a:extLst>
          </p:cNvPr>
          <p:cNvSpPr txBox="1"/>
          <p:nvPr/>
        </p:nvSpPr>
        <p:spPr>
          <a:xfrm>
            <a:off x="4434551" y="6520199"/>
            <a:ext cx="15143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00" dirty="0"/>
              <a:t>P. Craievich – 25.06.2020</a:t>
            </a:r>
          </a:p>
        </p:txBody>
      </p:sp>
    </p:spTree>
    <p:extLst>
      <p:ext uri="{BB962C8B-B14F-4D97-AF65-F5344CB8AC3E}">
        <p14:creationId xmlns:p14="http://schemas.microsoft.com/office/powerpoint/2010/main" val="3917443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D7E27AB-14D8-BE43-A00B-E87BF074C181}"/>
              </a:ext>
            </a:extLst>
          </p:cNvPr>
          <p:cNvSpPr/>
          <p:nvPr/>
        </p:nvSpPr>
        <p:spPr>
          <a:xfrm>
            <a:off x="544019" y="1013768"/>
            <a:ext cx="881796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400" dirty="0">
                <a:solidFill>
                  <a:srgbClr val="002060"/>
                </a:solidFill>
              </a:rPr>
              <a:t>Indico structure for the FCC-</a:t>
            </a:r>
            <a:r>
              <a:rPr lang="en-US" sz="2400" dirty="0" err="1">
                <a:solidFill>
                  <a:srgbClr val="002060"/>
                </a:solidFill>
              </a:rPr>
              <a:t>ee</a:t>
            </a:r>
            <a:r>
              <a:rPr lang="en-US" sz="2400" dirty="0">
                <a:solidFill>
                  <a:srgbClr val="002060"/>
                </a:solidFill>
              </a:rPr>
              <a:t> injector activities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hlinkClick r:id="rId3"/>
              </a:rPr>
              <a:t>https://indico.cern.ch/category/12483/</a:t>
            </a:r>
            <a:endParaRPr lang="en-GB" sz="2000" dirty="0"/>
          </a:p>
          <a:p>
            <a:pPr marL="800100" lvl="1" indent="-342900"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</a:rPr>
              <a:t>Leaders/deputies of the WPs (as in organigram) have manager rights to create an events in sub-categories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</a:rPr>
              <a:t>If necessary sub-structure with Tasks will be created in WPs (Task leaders will decide)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</a:rPr>
              <a:t>e-groups in FCC-injector-collaboration with participants (as in organigram)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400" dirty="0">
                <a:solidFill>
                  <a:srgbClr val="002060"/>
                </a:solidFill>
              </a:rPr>
              <a:t>EOS CERN Box as file system, interfaced via web-based TWIKI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</a:rPr>
              <a:t>EDMS only for really “stable” documents with contractual character (e.g. addenda, etc.)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</a:rPr>
              <a:t>Structure still work in progress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  <a:hlinkClick r:id="rId4"/>
              </a:rPr>
              <a:t>https://edms.cern.ch/project/CERN-0000111439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DD7CC5-B096-C34E-8925-966C14116522}"/>
              </a:ext>
            </a:extLst>
          </p:cNvPr>
          <p:cNvSpPr/>
          <p:nvPr/>
        </p:nvSpPr>
        <p:spPr>
          <a:xfrm>
            <a:off x="693253" y="233440"/>
            <a:ext cx="85194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Organizational Aspects 1/2</a:t>
            </a:r>
          </a:p>
        </p:txBody>
      </p:sp>
    </p:spTree>
    <p:extLst>
      <p:ext uri="{BB962C8B-B14F-4D97-AF65-F5344CB8AC3E}">
        <p14:creationId xmlns:p14="http://schemas.microsoft.com/office/powerpoint/2010/main" val="1171514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D7E27AB-14D8-BE43-A00B-E87BF074C181}"/>
              </a:ext>
            </a:extLst>
          </p:cNvPr>
          <p:cNvSpPr/>
          <p:nvPr/>
        </p:nvSpPr>
        <p:spPr>
          <a:xfrm>
            <a:off x="493937" y="1182231"/>
            <a:ext cx="9043247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400" dirty="0">
                <a:solidFill>
                  <a:srgbClr val="002060"/>
                </a:solidFill>
              </a:rPr>
              <a:t>Julie </a:t>
            </a:r>
            <a:r>
              <a:rPr lang="en-US" sz="2400" dirty="0" err="1">
                <a:solidFill>
                  <a:srgbClr val="002060"/>
                </a:solidFill>
              </a:rPr>
              <a:t>Hadre</a:t>
            </a:r>
            <a:r>
              <a:rPr lang="en-US" sz="2400" dirty="0">
                <a:solidFill>
                  <a:srgbClr val="002060"/>
                </a:solidFill>
              </a:rPr>
              <a:t> will take care of providing support on the injector studies. Requirements on Indico, as such sub-structures, scheduling and access rights, protections, etc.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400" dirty="0">
                <a:solidFill>
                  <a:srgbClr val="002060"/>
                </a:solidFill>
              </a:rPr>
              <a:t>Next Meetings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</a:rPr>
              <a:t>Task 0.1. Collaboration/coordination meetings: one every two months at 10:30? For this year 27.08, 29.10, and 17.12 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</a:rPr>
              <a:t>Task 0.2 (Alexej). Overall parameter optimization: every two weeks, on Thursdays at 10:30? 09.07, 23.07, 06.08, 20.08, 10.09, 24.09, 08.10, 22.10, 12.11, 26.11 and 10.12 – to be fixed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</a:rPr>
              <a:t>WP3 - (Iryna). Positron source. Kick-off meeting in the next weeks.  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2060"/>
                </a:solidFill>
              </a:rPr>
              <a:t>For next months: One meeting every two weeks on different WPs/Tasks?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DD7CC5-B096-C34E-8925-966C14116522}"/>
              </a:ext>
            </a:extLst>
          </p:cNvPr>
          <p:cNvSpPr/>
          <p:nvPr/>
        </p:nvSpPr>
        <p:spPr>
          <a:xfrm>
            <a:off x="693253" y="253317"/>
            <a:ext cx="85194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Organizational Aspects 2/2</a:t>
            </a:r>
          </a:p>
        </p:txBody>
      </p:sp>
    </p:spTree>
    <p:extLst>
      <p:ext uri="{BB962C8B-B14F-4D97-AF65-F5344CB8AC3E}">
        <p14:creationId xmlns:p14="http://schemas.microsoft.com/office/powerpoint/2010/main" val="3362060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10564</TotalTime>
  <Words>292</Words>
  <Application>Microsoft Macintosh PowerPoint</Application>
  <PresentationFormat>A4 Paper (210x297 mm)</PresentationFormat>
  <Paragraphs>25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.PingFang SC Regular</vt:lpstr>
      <vt:lpstr>Arial</vt:lpstr>
      <vt:lpstr>Calibri</vt:lpstr>
      <vt:lpstr>Calibri Light</vt:lpstr>
      <vt:lpstr>Courier New</vt:lpstr>
      <vt:lpstr>Georgia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Paolo Craievich</cp:lastModifiedBy>
  <cp:revision>786</cp:revision>
  <cp:lastPrinted>2019-04-12T07:53:03Z</cp:lastPrinted>
  <dcterms:created xsi:type="dcterms:W3CDTF">2018-02-20T13:32:15Z</dcterms:created>
  <dcterms:modified xsi:type="dcterms:W3CDTF">2020-06-25T05:54:28Z</dcterms:modified>
</cp:coreProperties>
</file>