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331" r:id="rId2"/>
    <p:sldId id="332" r:id="rId3"/>
    <p:sldId id="333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109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6" autoAdjust="0"/>
    <p:restoredTop sz="94638" autoAdjust="0"/>
  </p:normalViewPr>
  <p:slideViewPr>
    <p:cSldViewPr snapToGrid="0">
      <p:cViewPr varScale="1">
        <p:scale>
          <a:sx n="86" d="100"/>
          <a:sy n="86" d="100"/>
        </p:scale>
        <p:origin x="-10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A82B32A-3654-4F10-BC8D-B4E68C10E30A}" type="datetimeFigureOut">
              <a:rPr lang="en-US"/>
              <a:pPr/>
              <a:t>5/26/2010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B9C4674-6F6F-4139-8135-297CAFE3767D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20/05/2010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EMI Overview v. 2.0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43C437-A7FE-4923-BB01-39E8A9601AA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20/05/2010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EMI Overview v. 2.0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C63A69-BA28-411F-9725-6AC7CD2EC37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20/05/2010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EMI Overview v. 2.0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192340-6455-47D0-A164-D40C207A5BD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5750" y="166688"/>
            <a:ext cx="1071563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r>
              <a:rPr lang="en-US"/>
              <a:t>20/05/2010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EMI Overview v. 2.0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67380E-6E1A-4E0A-AE8D-E394B0160A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20/05/2010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EMI Overview v. 2.0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021CB-E378-49DB-8A54-C5C94B04F22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20/05/2010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EMI Overview v. 2.0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00226E-AC7C-4661-BE16-73852A0E21E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20/05/2010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EMI Overview v. 2.0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E86C61-5B66-4645-95C0-B44FC183EA6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5750" y="166688"/>
            <a:ext cx="1071563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20/05/2010</a:t>
            </a:r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EMI Overview v. 2.0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A5068-71C6-49F8-BFD9-6EF9433628C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20/05/2010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EMI Overview v. 2.0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46932-FAAF-4804-A3A5-3E0F84DCBAA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20/05/2010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EMI Overview v. 2.0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F56C07-E58F-4AA1-B8D4-46FB83E8D12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20/05/2010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EMI Overview v. 2.0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39E33-3687-4BFB-9FAE-74D9C977CC0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0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0429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r>
              <a:rPr lang="en-US"/>
              <a:t>20/05/2010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1625" y="6357938"/>
            <a:ext cx="440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/>
              <a:t>EMI Overview v. 2.0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9763" y="6356350"/>
            <a:ext cx="419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3448BD93-4006-4F7A-9FEA-B879517443BA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 rot="16200000">
            <a:off x="7099300" y="5668963"/>
            <a:ext cx="369888" cy="1744662"/>
          </a:xfrm>
          <a:prstGeom prst="rect">
            <a:avLst/>
          </a:prstGeom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FFFFFF"/>
                </a:solidFill>
                <a:latin typeface="+mn-lt"/>
                <a:cs typeface="+mn-cs"/>
              </a:rPr>
              <a:t>EMI INFSO-RI-261611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93" r:id="rId2"/>
    <p:sldLayoutId id="2147483785" r:id="rId3"/>
    <p:sldLayoutId id="2147483786" r:id="rId4"/>
    <p:sldLayoutId id="2147483787" r:id="rId5"/>
    <p:sldLayoutId id="2147483794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C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Yasemin.Hauser@cern.ch" TargetMode="External"/><Relationship Id="rId2" Type="http://schemas.openxmlformats.org/officeDocument/2006/relationships/hyperlink" Target="http://www.auberge-de-satigny.ch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Coffee Breaks &amp; Dinner logistics</a:t>
            </a:r>
            <a:endParaRPr lang="en-GB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44500" y="1422400"/>
            <a:ext cx="8229600" cy="4525963"/>
          </a:xfrm>
        </p:spPr>
        <p:txBody>
          <a:bodyPr/>
          <a:lstStyle/>
          <a:p>
            <a:r>
              <a:rPr lang="en-GB" sz="2400" b="1" dirty="0" smtClean="0"/>
              <a:t>Coffee breaks: </a:t>
            </a:r>
          </a:p>
          <a:p>
            <a:pPr lvl="1"/>
            <a:r>
              <a:rPr lang="en-GB" sz="2000" dirty="0" smtClean="0"/>
              <a:t>Restaurant 2, 2</a:t>
            </a:r>
            <a:r>
              <a:rPr lang="en-GB" sz="2000" baseline="30000" dirty="0" smtClean="0"/>
              <a:t>nd</a:t>
            </a:r>
            <a:r>
              <a:rPr lang="en-GB" sz="2000" dirty="0" smtClean="0"/>
              <a:t> Floor: Wednesday 26/05 </a:t>
            </a:r>
            <a:r>
              <a:rPr lang="en-GB" sz="2000" dirty="0" err="1" smtClean="0"/>
              <a:t>15h</a:t>
            </a:r>
            <a:r>
              <a:rPr lang="en-GB" sz="2000" dirty="0" smtClean="0"/>
              <a:t> &amp;                                              			        Friday 28/05 </a:t>
            </a:r>
            <a:r>
              <a:rPr lang="en-GB" sz="2000" dirty="0" err="1" smtClean="0"/>
              <a:t>10h30</a:t>
            </a:r>
            <a:endParaRPr lang="en-GB" sz="2000" dirty="0" smtClean="0"/>
          </a:p>
          <a:p>
            <a:pPr lvl="1">
              <a:buNone/>
            </a:pPr>
            <a:endParaRPr lang="en-GB" sz="2000" dirty="0" smtClean="0"/>
          </a:p>
          <a:p>
            <a:r>
              <a:rPr lang="en-GB" sz="2400" b="1" dirty="0" smtClean="0"/>
              <a:t>Dinner  Thursday 27/05</a:t>
            </a:r>
          </a:p>
          <a:p>
            <a:pPr lvl="1"/>
            <a:r>
              <a:rPr lang="en-GB" sz="2000" dirty="0" err="1" smtClean="0"/>
              <a:t>Auberge</a:t>
            </a:r>
            <a:r>
              <a:rPr lang="en-GB" sz="2000" dirty="0" smtClean="0"/>
              <a:t> de </a:t>
            </a:r>
            <a:r>
              <a:rPr lang="en-GB" sz="2000" dirty="0" err="1" smtClean="0"/>
              <a:t>Satigny</a:t>
            </a:r>
            <a:r>
              <a:rPr lang="en-GB" sz="2000" dirty="0" smtClean="0"/>
              <a:t> </a:t>
            </a:r>
            <a:r>
              <a:rPr lang="en-GB" sz="2000" dirty="0" smtClean="0">
                <a:hlinkClick r:id="rId2"/>
              </a:rPr>
              <a:t>http://</a:t>
            </a:r>
            <a:r>
              <a:rPr lang="en-GB" sz="2000" dirty="0" err="1" smtClean="0">
                <a:hlinkClick r:id="rId2"/>
              </a:rPr>
              <a:t>www.auberge</a:t>
            </a:r>
            <a:r>
              <a:rPr lang="en-GB" sz="2000" dirty="0" smtClean="0">
                <a:hlinkClick r:id="rId2"/>
              </a:rPr>
              <a:t>-de-</a:t>
            </a:r>
            <a:r>
              <a:rPr lang="en-GB" sz="2000" dirty="0" err="1" smtClean="0">
                <a:hlinkClick r:id="rId2"/>
              </a:rPr>
              <a:t>satigny.ch</a:t>
            </a:r>
            <a:r>
              <a:rPr lang="en-GB" sz="2000" dirty="0" smtClean="0"/>
              <a:t> </a:t>
            </a:r>
          </a:p>
          <a:p>
            <a:pPr lvl="1"/>
            <a:r>
              <a:rPr lang="en-GB" sz="2000" dirty="0" smtClean="0"/>
              <a:t>Transport:   </a:t>
            </a:r>
            <a:r>
              <a:rPr lang="en-GB" sz="2000" b="1" dirty="0" err="1" smtClean="0"/>
              <a:t>18h45</a:t>
            </a:r>
            <a:r>
              <a:rPr lang="en-GB" sz="2000" dirty="0" smtClean="0"/>
              <a:t> Restaurant 2 parking lot</a:t>
            </a:r>
          </a:p>
          <a:p>
            <a:pPr lvl="1">
              <a:buNone/>
            </a:pPr>
            <a:r>
              <a:rPr lang="en-GB" sz="2000" dirty="0" smtClean="0"/>
              <a:t>			   </a:t>
            </a:r>
            <a:r>
              <a:rPr lang="en-GB" sz="2000" b="1" dirty="0" err="1" smtClean="0"/>
              <a:t>18h55</a:t>
            </a:r>
            <a:r>
              <a:rPr lang="en-GB" sz="2000" dirty="0" smtClean="0"/>
              <a:t> in front of Main Reception (Bldg 33)</a:t>
            </a:r>
          </a:p>
          <a:p>
            <a:pPr lvl="1">
              <a:buNone/>
            </a:pPr>
            <a:r>
              <a:rPr lang="en-GB" sz="2000" dirty="0" smtClean="0"/>
              <a:t>                           </a:t>
            </a:r>
            <a:r>
              <a:rPr lang="en-GB" sz="2000" b="1" dirty="0" err="1" smtClean="0"/>
              <a:t>21h</a:t>
            </a:r>
            <a:r>
              <a:rPr lang="en-GB" sz="2000" dirty="0" smtClean="0"/>
              <a:t> from </a:t>
            </a:r>
            <a:r>
              <a:rPr lang="en-GB" sz="2000" dirty="0" err="1" smtClean="0"/>
              <a:t>Auberge</a:t>
            </a:r>
            <a:r>
              <a:rPr lang="en-GB" sz="2000" dirty="0" smtClean="0"/>
              <a:t> to Forum </a:t>
            </a:r>
            <a:r>
              <a:rPr lang="en-GB" sz="2000" dirty="0" err="1" smtClean="0"/>
              <a:t>Meyrin</a:t>
            </a:r>
            <a:r>
              <a:rPr lang="en-GB" sz="2000" dirty="0" smtClean="0"/>
              <a:t> and CERN</a:t>
            </a:r>
          </a:p>
          <a:p>
            <a:pPr lvl="1">
              <a:buNone/>
            </a:pPr>
            <a:r>
              <a:rPr lang="en-GB" sz="2000" dirty="0" smtClean="0"/>
              <a:t>- Payment and receipt request: contact </a:t>
            </a:r>
            <a:r>
              <a:rPr lang="en-GB" sz="2000" dirty="0" err="1" smtClean="0">
                <a:hlinkClick r:id="rId3"/>
              </a:rPr>
              <a:t>Yasemin.Hauser@cern.ch</a:t>
            </a:r>
            <a:r>
              <a:rPr lang="en-GB" sz="2000" dirty="0" smtClean="0"/>
              <a:t> </a:t>
            </a:r>
            <a:r>
              <a:rPr lang="en-GB" sz="2000" dirty="0" err="1" smtClean="0"/>
              <a:t>asap</a:t>
            </a:r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/>
              <a:t>20/05/2010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EMI Overview v. 2.0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B3F5-9E29-4978-8179-A6243A528010}" type="slidenum">
              <a:rPr lang="en-GB"/>
              <a:pPr/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 smtClean="0"/>
              <a:t>Parallel Sessions</a:t>
            </a:r>
            <a:br>
              <a:rPr lang="en-GB" sz="3600" b="1" dirty="0" smtClean="0"/>
            </a:br>
            <a:r>
              <a:rPr lang="en-GB" sz="3600" b="1" dirty="0" smtClean="0"/>
              <a:t> Thursday 27/05: 9-</a:t>
            </a:r>
            <a:r>
              <a:rPr lang="en-GB" sz="3600" b="1" dirty="0" err="1" smtClean="0"/>
              <a:t>12h</a:t>
            </a:r>
            <a:r>
              <a:rPr lang="en-GB" sz="3600" b="1" dirty="0" smtClean="0"/>
              <a:t> and 14-</a:t>
            </a:r>
            <a:r>
              <a:rPr lang="en-GB" sz="3600" b="1" dirty="0" err="1" smtClean="0"/>
              <a:t>16h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NA2</a:t>
            </a:r>
            <a:r>
              <a:rPr lang="en-GB" dirty="0" smtClean="0"/>
              <a:t>: 600-R-001</a:t>
            </a:r>
          </a:p>
          <a:p>
            <a:r>
              <a:rPr lang="en-GB" dirty="0" err="1" smtClean="0"/>
              <a:t>SA1</a:t>
            </a:r>
            <a:r>
              <a:rPr lang="en-GB" dirty="0" smtClean="0"/>
              <a:t>: 600-R-002</a:t>
            </a:r>
          </a:p>
          <a:p>
            <a:r>
              <a:rPr lang="en-GB" dirty="0" err="1" smtClean="0"/>
              <a:t>SA2</a:t>
            </a:r>
            <a:r>
              <a:rPr lang="en-GB" dirty="0" smtClean="0"/>
              <a:t> : 31-S-023</a:t>
            </a:r>
          </a:p>
          <a:p>
            <a:r>
              <a:rPr lang="en-GB" dirty="0" err="1" smtClean="0"/>
              <a:t>JRA1</a:t>
            </a:r>
            <a:r>
              <a:rPr lang="en-GB" dirty="0" smtClean="0"/>
              <a:t>: IT Auditorium</a:t>
            </a:r>
          </a:p>
          <a:p>
            <a:endParaRPr lang="en-GB" dirty="0" smtClean="0"/>
          </a:p>
          <a:p>
            <a:r>
              <a:rPr lang="en-GB" dirty="0" smtClean="0"/>
              <a:t>Joint </a:t>
            </a:r>
            <a:r>
              <a:rPr lang="en-GB" dirty="0" err="1" smtClean="0"/>
              <a:t>PTB-PEB</a:t>
            </a:r>
            <a:r>
              <a:rPr lang="en-GB" dirty="0" smtClean="0"/>
              <a:t> meeting 16-</a:t>
            </a:r>
            <a:r>
              <a:rPr lang="en-GB" dirty="0" err="1" smtClean="0"/>
              <a:t>18h</a:t>
            </a:r>
            <a:r>
              <a:rPr lang="en-GB" dirty="0" smtClean="0"/>
              <a:t> (closed): </a:t>
            </a:r>
          </a:p>
          <a:p>
            <a:pPr>
              <a:buNone/>
            </a:pPr>
            <a:r>
              <a:rPr lang="en-GB" dirty="0" smtClean="0"/>
              <a:t>	513-1-027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20/05/2010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EMI Overview v. 2.0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7380E-6E1A-4E0A-AE8D-E394B0160A5D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Need assistance?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dirty="0" smtClean="0"/>
              <a:t>Contact project-</a:t>
            </a:r>
            <a:r>
              <a:rPr lang="en-GB" dirty="0" err="1" smtClean="0"/>
              <a:t>eu</a:t>
            </a:r>
            <a:r>
              <a:rPr lang="en-GB" dirty="0" smtClean="0"/>
              <a:t>-</a:t>
            </a:r>
            <a:r>
              <a:rPr lang="en-GB" dirty="0" err="1" smtClean="0"/>
              <a:t>emi</a:t>
            </a:r>
            <a:r>
              <a:rPr lang="en-GB" dirty="0" smtClean="0"/>
              <a:t>-</a:t>
            </a:r>
            <a:r>
              <a:rPr lang="en-GB" dirty="0" err="1" smtClean="0"/>
              <a:t>po@cern.ch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20/05/2010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EMI Overview v. 2.0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7380E-6E1A-4E0A-AE8D-E394B0160A5D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11742</TotalTime>
  <Words>66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Coffee Breaks &amp; Dinner logistics</vt:lpstr>
      <vt:lpstr>Parallel Sessions  Thursday 27/05: 9-12h and 14-16h</vt:lpstr>
      <vt:lpstr>Need assistance?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Middleware Initiative (EMI)</dc:title>
  <dc:creator>Alberto Di Meglio</dc:creator>
  <cp:lastModifiedBy>Alberto Di Meglio</cp:lastModifiedBy>
  <cp:revision>489</cp:revision>
  <dcterms:created xsi:type="dcterms:W3CDTF">2009-09-11T07:31:27Z</dcterms:created>
  <dcterms:modified xsi:type="dcterms:W3CDTF">2010-05-26T10:05:46Z</dcterms:modified>
</cp:coreProperties>
</file>