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2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72" y="6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118A3-AA4A-2D47-228E-D0C9384E5D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68F3EC-9E99-C155-1B47-84470B03DA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10A661-E85A-0734-950F-2F2F34DAB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E5823-8A08-47F2-9AE7-D5E684CD6E04}" type="datetimeFigureOut">
              <a:rPr lang="en-GB" smtClean="0"/>
              <a:t>24/10/2023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D4A883-6201-A412-0C15-0B5E6601B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47AFC8-BE62-5581-907E-15004EDC7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A954-B40A-4FF8-9AAF-74993F917A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519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F0500-009D-0825-1C47-4840A9753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123CEC-0FE5-C812-4316-6EBD95E779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2F22A1-BF6F-7F80-3B81-1A49CA51B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E5823-8A08-47F2-9AE7-D5E684CD6E04}" type="datetimeFigureOut">
              <a:rPr lang="en-GB" smtClean="0"/>
              <a:t>24/10/2023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596AE8-75F9-7D6E-3C77-9B96BF9D5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03A7AB-A28F-15CA-6318-F5DD8617D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A954-B40A-4FF8-9AAF-74993F917A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6972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29E72EB-7AE9-3531-1268-4AC05D320D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9C0FB1-DD3F-F258-9DB0-C97FAECB4B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F6CA14-AB6D-A715-B57E-1B7DEC8F1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E5823-8A08-47F2-9AE7-D5E684CD6E04}" type="datetimeFigureOut">
              <a:rPr lang="en-GB" smtClean="0"/>
              <a:t>24/10/2023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F8DDEA-804A-ABE8-6A56-5184B4E48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DEFB39-2E48-2D1F-D608-53E4DDC19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A954-B40A-4FF8-9AAF-74993F917A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990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B69F06-4956-3630-3E2F-C55A3CE15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A88460-2BEB-893C-F23B-47AF0C5625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F430E1-ED60-F171-72AC-1332D8D3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E5823-8A08-47F2-9AE7-D5E684CD6E04}" type="datetimeFigureOut">
              <a:rPr lang="en-GB" smtClean="0"/>
              <a:t>24/10/2023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61CA5E-353E-F0E8-90A9-53875FFCB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C0131F-FF7E-2964-D6E4-2FE4BDE8B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A954-B40A-4FF8-9AAF-74993F917A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3945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7FEF48-E78E-3294-0DC4-EFFC1A9F45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06A8F7-BB71-87E9-E1A0-4F77551266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811418-95EE-1763-D25C-607F58685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E5823-8A08-47F2-9AE7-D5E684CD6E04}" type="datetimeFigureOut">
              <a:rPr lang="en-GB" smtClean="0"/>
              <a:t>24/10/2023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5D1B5-3AE7-4619-9EEE-EF1B57B3A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4CDB98-0357-073C-DE97-AC58E49E6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A954-B40A-4FF8-9AAF-74993F917A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9430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D6B64-9964-FBD8-0F57-8971B5749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376FED-AD09-602D-C931-E7454866B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7222B9-4A2B-8348-C49D-1D96F45DD6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9B4E1F-3DAF-6398-7025-B23574D2F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E5823-8A08-47F2-9AE7-D5E684CD6E04}" type="datetimeFigureOut">
              <a:rPr lang="en-GB" smtClean="0"/>
              <a:t>24/10/2023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B412B4-346A-3EA0-FEB3-CF8CB65D9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746AE9-E9B1-0198-310F-3628797F0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A954-B40A-4FF8-9AAF-74993F917A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796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A32DA9-7633-DDFF-19C5-DA700A200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50FF50-63C3-4A4B-742E-8581409E2D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CFB0D2-2696-9849-5866-BBD1AD281D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C29241-F25C-7908-4B53-C482B06CF2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A30939-9302-37AE-F7F6-79C2CED0E7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4A9A4CE-3BF0-FF03-E730-CF5A9F832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E5823-8A08-47F2-9AE7-D5E684CD6E04}" type="datetimeFigureOut">
              <a:rPr lang="en-GB" smtClean="0"/>
              <a:t>24/10/2023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154191E-5C08-6928-1F12-4209A36EA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76A6D1-C219-161F-DC61-60399A447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A954-B40A-4FF8-9AAF-74993F917A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157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061D0-ECA8-3BD5-BFF7-A1340E157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D87CCA-01AD-A2F7-9221-A9207AAEFE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E5823-8A08-47F2-9AE7-D5E684CD6E04}" type="datetimeFigureOut">
              <a:rPr lang="en-GB" smtClean="0"/>
              <a:t>24/10/2023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22A289-47CF-18DC-6DD4-75BB2BA3F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EF709C-9DBE-06F0-2CB4-4E15965E9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A954-B40A-4FF8-9AAF-74993F917A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2135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31674D-738C-295B-4C96-3C3950A13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E5823-8A08-47F2-9AE7-D5E684CD6E04}" type="datetimeFigureOut">
              <a:rPr lang="en-GB" smtClean="0"/>
              <a:t>24/10/2023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4063FF-32E4-639E-82B0-241520570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EC1735-8167-8773-EFCA-B31CF152E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A954-B40A-4FF8-9AAF-74993F917A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9585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F565E-6E5B-C95C-2217-A39830DA63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D87C03-B6DB-84E2-DB15-D28C46BA0C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40A255-C566-BCEC-D2DB-69FE6F090D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FBEEAF-48F5-80A3-4AB3-E17D33942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E5823-8A08-47F2-9AE7-D5E684CD6E04}" type="datetimeFigureOut">
              <a:rPr lang="en-GB" smtClean="0"/>
              <a:t>24/10/2023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6C0181-4F34-1DB2-7CC5-3F492E1C7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312E59-EFF0-7082-C5D0-F59EC7F90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A954-B40A-4FF8-9AAF-74993F917A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801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6F512E-8636-4739-E882-47EEEF7FD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5FDFE7-C578-FFD9-0850-F4FA51B731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E03667-E7D8-3A82-7D07-44A385C6BE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F6F22B-C002-041C-9484-DB24A2850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E5823-8A08-47F2-9AE7-D5E684CD6E04}" type="datetimeFigureOut">
              <a:rPr lang="en-GB" smtClean="0"/>
              <a:t>24/10/2023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041DF3-5F6E-7A6C-91DA-8F923C696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0D7DCF-1BFC-0DC0-A678-B94A9A4E6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A954-B40A-4FF8-9AAF-74993F917A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08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04E7BC1-CDF1-AC64-A8C4-79D5B32EE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A5F671-943C-1D58-8950-4A28673B14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403FE0-3F9F-7974-8AA4-CCAE995B06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E5823-8A08-47F2-9AE7-D5E684CD6E04}" type="datetimeFigureOut">
              <a:rPr lang="en-GB" smtClean="0"/>
              <a:t>24/10/2023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585841-647B-3901-0B35-729E511BBE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5A1F38-9A77-5F95-8D90-154E1FA3FF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05A954-B40A-4FF8-9AAF-74993F917A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735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F714EAA-46B8-4C1D-FB56-4A546408A895}"/>
              </a:ext>
            </a:extLst>
          </p:cNvPr>
          <p:cNvSpPr/>
          <p:nvPr/>
        </p:nvSpPr>
        <p:spPr>
          <a:xfrm>
            <a:off x="1743867" y="252710"/>
            <a:ext cx="899002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15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COFFEE BREAK</a:t>
            </a:r>
          </a:p>
        </p:txBody>
      </p:sp>
      <p:pic>
        <p:nvPicPr>
          <p:cNvPr id="6" name="Picture 5" descr="A cup of coffee with a smiley face in it&#10;&#10;Description automatically generated">
            <a:extLst>
              <a:ext uri="{FF2B5EF4-FFF2-40B4-BE49-F238E27FC236}">
                <a16:creationId xmlns:a16="http://schemas.microsoft.com/office/drawing/2014/main" id="{24EAF785-20AD-9822-A0B5-53CA24374A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162" y="2300287"/>
            <a:ext cx="6133346" cy="4081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E3E9890-7E53-3C86-5802-8D744CCE492F}"/>
              </a:ext>
            </a:extLst>
          </p:cNvPr>
          <p:cNvSpPr txBox="1"/>
          <p:nvPr/>
        </p:nvSpPr>
        <p:spPr>
          <a:xfrm>
            <a:off x="7194413" y="2673370"/>
            <a:ext cx="499758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PLEASE BE BACK </a:t>
            </a:r>
            <a:br>
              <a:rPr lang="en-US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54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@ 11:00h </a:t>
            </a:r>
            <a:endParaRPr lang="en-GB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8" descr="A yellow emoji holding a cup of coffee&#10;&#10;Description automatically generated">
            <a:extLst>
              <a:ext uri="{FF2B5EF4-FFF2-40B4-BE49-F238E27FC236}">
                <a16:creationId xmlns:a16="http://schemas.microsoft.com/office/drawing/2014/main" id="{A519A962-E20F-4139-4142-813597DA7F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2497" y="4427696"/>
            <a:ext cx="2173277" cy="2173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5746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8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Markus Brugger</dc:creator>
  <cp:lastModifiedBy>Markus Brugger</cp:lastModifiedBy>
  <cp:revision>3</cp:revision>
  <dcterms:created xsi:type="dcterms:W3CDTF">2023-10-24T06:44:43Z</dcterms:created>
  <dcterms:modified xsi:type="dcterms:W3CDTF">2023-10-24T08:36:43Z</dcterms:modified>
</cp:coreProperties>
</file>