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38.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60"/>
  </p:notesMasterIdLst>
  <p:handoutMasterIdLst>
    <p:handoutMasterId r:id="rId61"/>
  </p:handoutMasterIdLst>
  <p:sldIdLst>
    <p:sldId id="382" r:id="rId2"/>
    <p:sldId id="331" r:id="rId3"/>
    <p:sldId id="341" r:id="rId4"/>
    <p:sldId id="429" r:id="rId5"/>
    <p:sldId id="421" r:id="rId6"/>
    <p:sldId id="407" r:id="rId7"/>
    <p:sldId id="408" r:id="rId8"/>
    <p:sldId id="433" r:id="rId9"/>
    <p:sldId id="389" r:id="rId10"/>
    <p:sldId id="371" r:id="rId11"/>
    <p:sldId id="409" r:id="rId12"/>
    <p:sldId id="363" r:id="rId13"/>
    <p:sldId id="364" r:id="rId14"/>
    <p:sldId id="342" r:id="rId15"/>
    <p:sldId id="365" r:id="rId16"/>
    <p:sldId id="375" r:id="rId17"/>
    <p:sldId id="422" r:id="rId18"/>
    <p:sldId id="412" r:id="rId19"/>
    <p:sldId id="370" r:id="rId20"/>
    <p:sldId id="367" r:id="rId21"/>
    <p:sldId id="369" r:id="rId22"/>
    <p:sldId id="378" r:id="rId23"/>
    <p:sldId id="379" r:id="rId24"/>
    <p:sldId id="384" r:id="rId25"/>
    <p:sldId id="415" r:id="rId26"/>
    <p:sldId id="416" r:id="rId27"/>
    <p:sldId id="417" r:id="rId28"/>
    <p:sldId id="418" r:id="rId29"/>
    <p:sldId id="419" r:id="rId30"/>
    <p:sldId id="428" r:id="rId31"/>
    <p:sldId id="427" r:id="rId32"/>
    <p:sldId id="413" r:id="rId33"/>
    <p:sldId id="397" r:id="rId34"/>
    <p:sldId id="423" r:id="rId35"/>
    <p:sldId id="392" r:id="rId36"/>
    <p:sldId id="393" r:id="rId37"/>
    <p:sldId id="305" r:id="rId38"/>
    <p:sldId id="306" r:id="rId39"/>
    <p:sldId id="351" r:id="rId40"/>
    <p:sldId id="424" r:id="rId41"/>
    <p:sldId id="394" r:id="rId42"/>
    <p:sldId id="395" r:id="rId43"/>
    <p:sldId id="396" r:id="rId44"/>
    <p:sldId id="391" r:id="rId45"/>
    <p:sldId id="406" r:id="rId46"/>
    <p:sldId id="425" r:id="rId47"/>
    <p:sldId id="398" r:id="rId48"/>
    <p:sldId id="399" r:id="rId49"/>
    <p:sldId id="400" r:id="rId50"/>
    <p:sldId id="401" r:id="rId51"/>
    <p:sldId id="404" r:id="rId52"/>
    <p:sldId id="426" r:id="rId53"/>
    <p:sldId id="402" r:id="rId54"/>
    <p:sldId id="403" r:id="rId55"/>
    <p:sldId id="432" r:id="rId56"/>
    <p:sldId id="430" r:id="rId57"/>
    <p:sldId id="309" r:id="rId58"/>
    <p:sldId id="310" r:id="rId59"/>
  </p:sldIdLst>
  <p:sldSz cx="9144000" cy="5143500" type="screen16x9"/>
  <p:notesSz cx="6669088" cy="9926638"/>
  <p:custDataLst>
    <p:tags r:id="rId62"/>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4">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na Cook" initials="" lastIdx="0" clrIdx="0"/>
  <p:cmAuthor id="2" name="Erwin Mosselmans" initials="EM" lastIdx="1" clrIdx="1">
    <p:extLst>
      <p:ext uri="{19B8F6BF-5375-455C-9EA6-DF929625EA0E}">
        <p15:presenceInfo xmlns:p15="http://schemas.microsoft.com/office/powerpoint/2012/main" userId="S-1-5-21-1526224874-1540688658-1361462980-19412" providerId="AD"/>
      </p:ext>
    </p:extLst>
  </p:cmAuthor>
  <p:cmAuthor id="3" name="Erwin Mosselmans" initials="EM [2]" lastIdx="1" clrIdx="2">
    <p:extLst>
      <p:ext uri="{19B8F6BF-5375-455C-9EA6-DF929625EA0E}">
        <p15:presenceInfo xmlns:p15="http://schemas.microsoft.com/office/powerpoint/2012/main" userId="Erwin Mosselman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99"/>
    <a:srgbClr val="CCECFF"/>
    <a:srgbClr val="104282"/>
    <a:srgbClr val="0B387C"/>
    <a:srgbClr val="0055A0"/>
    <a:srgbClr val="0C377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996" autoAdjust="0"/>
    <p:restoredTop sz="68469" autoAdjust="0"/>
  </p:normalViewPr>
  <p:slideViewPr>
    <p:cSldViewPr snapToGrid="0" snapToObjects="1">
      <p:cViewPr>
        <p:scale>
          <a:sx n="82" d="100"/>
          <a:sy n="82" d="100"/>
        </p:scale>
        <p:origin x="1176" y="12"/>
      </p:cViewPr>
      <p:guideLst>
        <p:guide orient="horz" pos="1620"/>
        <p:guide pos="2884"/>
      </p:guideLst>
    </p:cSldViewPr>
  </p:slideViewPr>
  <p:outlineViewPr>
    <p:cViewPr>
      <p:scale>
        <a:sx n="33" d="100"/>
        <a:sy n="33" d="100"/>
      </p:scale>
      <p:origin x="0" y="-23155"/>
    </p:cViewPr>
  </p:outlineViewPr>
  <p:notesTextViewPr>
    <p:cViewPr>
      <p:scale>
        <a:sx n="3" d="2"/>
        <a:sy n="3" d="2"/>
      </p:scale>
      <p:origin x="0" y="0"/>
    </p:cViewPr>
  </p:notesTextViewPr>
  <p:sorterViewPr>
    <p:cViewPr>
      <p:scale>
        <a:sx n="100" d="100"/>
        <a:sy n="100" d="100"/>
      </p:scale>
      <p:origin x="0" y="-1128"/>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commentAuthors" Target="commentAuthor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6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gs" Target="tags/tag1.xml"/></Relationships>
</file>

<file path=ppt/diagrams/_rels/data1.xml.rels><?xml version="1.0" encoding="UTF-8" standalone="yes"?>
<Relationships xmlns="http://schemas.openxmlformats.org/package/2006/relationships"><Relationship Id="rId1" Type="http://schemas.openxmlformats.org/officeDocument/2006/relationships/image" Target="../media/image12.png"/></Relationships>
</file>

<file path=ppt/diagrams/_rels/drawing1.xml.rels><?xml version="1.0" encoding="UTF-8" standalone="yes"?>
<Relationships xmlns="http://schemas.openxmlformats.org/package/2006/relationships"><Relationship Id="rId1" Type="http://schemas.openxmlformats.org/officeDocument/2006/relationships/image" Target="../media/image12.png"/></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23862B1-7332-4D68-8E50-DB1724F1F6D5}" type="doc">
      <dgm:prSet loTypeId="urn:microsoft.com/office/officeart/2005/8/layout/hProcess4" loCatId="process" qsTypeId="urn:microsoft.com/office/officeart/2005/8/quickstyle/3d2" qsCatId="3D" csTypeId="urn:microsoft.com/office/officeart/2005/8/colors/accent0_1" csCatId="mainScheme" phldr="1"/>
      <dgm:spPr/>
      <dgm:t>
        <a:bodyPr/>
        <a:lstStyle/>
        <a:p>
          <a:endParaRPr lang="en-US"/>
        </a:p>
      </dgm:t>
    </dgm:pt>
    <dgm:pt modelId="{18EA990E-1567-4FA0-8678-D8A04581A374}">
      <dgm:prSet phldrT="[Text]"/>
      <dgm:spPr>
        <a:blipFill dpi="0" rotWithShape="0">
          <a:blip xmlns:r="http://schemas.openxmlformats.org/officeDocument/2006/relationships" r:embed="rId1">
            <a:alphaModFix amt="28000"/>
          </a:blip>
          <a:srcRect/>
          <a:stretch>
            <a:fillRect/>
          </a:stretch>
        </a:blipFill>
        <a:ln>
          <a:noFill/>
        </a:ln>
        <a:scene3d>
          <a:camera prst="orthographicFront"/>
          <a:lightRig rig="threePt" dir="t">
            <a:rot lat="0" lon="0" rev="7500000"/>
          </a:lightRig>
        </a:scene3d>
        <a:sp3d prstMaterial="plastic"/>
      </dgm:spPr>
      <dgm:t>
        <a:bodyPr/>
        <a:lstStyle/>
        <a:p>
          <a:r>
            <a:rPr lang="en-GB" b="1" dirty="0" smtClean="0">
              <a:solidFill>
                <a:srgbClr val="C00000"/>
              </a:solidFill>
            </a:rPr>
            <a:t>Stage 1 </a:t>
          </a:r>
          <a:br>
            <a:rPr lang="en-GB" b="1" dirty="0" smtClean="0">
              <a:solidFill>
                <a:srgbClr val="C00000"/>
              </a:solidFill>
            </a:rPr>
          </a:br>
          <a:r>
            <a:rPr lang="en-GB" b="1" dirty="0" smtClean="0">
              <a:solidFill>
                <a:srgbClr val="C00000"/>
              </a:solidFill>
            </a:rPr>
            <a:t>21 Jan – 8 March</a:t>
          </a:r>
          <a:endParaRPr lang="en-US" dirty="0">
            <a:solidFill>
              <a:srgbClr val="C00000"/>
            </a:solidFill>
          </a:endParaRPr>
        </a:p>
      </dgm:t>
    </dgm:pt>
    <dgm:pt modelId="{F05855E7-24F2-4CE8-B35E-396BA10C8F78}" type="parTrans" cxnId="{8B03831B-F49D-4387-BFBF-02FAF627650F}">
      <dgm:prSet/>
      <dgm:spPr/>
      <dgm:t>
        <a:bodyPr/>
        <a:lstStyle/>
        <a:p>
          <a:endParaRPr lang="en-US"/>
        </a:p>
      </dgm:t>
    </dgm:pt>
    <dgm:pt modelId="{17D865ED-CA01-446A-8F3A-F3F126C79C49}" type="sibTrans" cxnId="{8B03831B-F49D-4387-BFBF-02FAF627650F}">
      <dgm:prSet/>
      <dgm:spPr/>
      <dgm:t>
        <a:bodyPr/>
        <a:lstStyle/>
        <a:p>
          <a:endParaRPr lang="en-US"/>
        </a:p>
      </dgm:t>
    </dgm:pt>
    <dgm:pt modelId="{9C18E516-294B-402B-89E4-4EF9C83195D5}">
      <dgm:prSet/>
      <dgm:spPr>
        <a:blipFill rotWithShape="0">
          <a:blip xmlns:r="http://schemas.openxmlformats.org/officeDocument/2006/relationships" r:embed="rId1">
            <a:alphaModFix amt="28000"/>
          </a:blip>
          <a:stretch>
            <a:fillRect/>
          </a:stretch>
        </a:blipFill>
        <a:ln>
          <a:noFill/>
        </a:ln>
        <a:scene3d>
          <a:camera prst="orthographicFront"/>
          <a:lightRig rig="threePt" dir="t">
            <a:rot lat="0" lon="0" rev="7500000"/>
          </a:lightRig>
        </a:scene3d>
        <a:sp3d prstMaterial="plastic"/>
      </dgm:spPr>
      <dgm:t>
        <a:bodyPr/>
        <a:lstStyle/>
        <a:p>
          <a:r>
            <a:rPr lang="en-GB" b="1" dirty="0" smtClean="0">
              <a:solidFill>
                <a:srgbClr val="C00000"/>
              </a:solidFill>
            </a:rPr>
            <a:t>Stage 2</a:t>
          </a:r>
          <a:br>
            <a:rPr lang="en-GB" b="1" dirty="0" smtClean="0">
              <a:solidFill>
                <a:srgbClr val="C00000"/>
              </a:solidFill>
            </a:rPr>
          </a:br>
          <a:r>
            <a:rPr lang="en-GB" b="1" dirty="0" smtClean="0">
              <a:solidFill>
                <a:srgbClr val="C00000"/>
              </a:solidFill>
            </a:rPr>
            <a:t>9 March – 15 March</a:t>
          </a:r>
          <a:endParaRPr lang="en-GB" dirty="0" smtClean="0">
            <a:solidFill>
              <a:srgbClr val="C00000"/>
            </a:solidFill>
          </a:endParaRPr>
        </a:p>
      </dgm:t>
    </dgm:pt>
    <dgm:pt modelId="{275667EF-53DC-423D-9EAD-7556D3D2BBF8}" type="parTrans" cxnId="{80CE5456-0B88-4B6E-BDA4-3690D16ACB5C}">
      <dgm:prSet/>
      <dgm:spPr/>
      <dgm:t>
        <a:bodyPr/>
        <a:lstStyle/>
        <a:p>
          <a:endParaRPr lang="en-US"/>
        </a:p>
      </dgm:t>
    </dgm:pt>
    <dgm:pt modelId="{1BC32D43-48CD-4BF5-ABFB-018C9602B617}" type="sibTrans" cxnId="{80CE5456-0B88-4B6E-BDA4-3690D16ACB5C}">
      <dgm:prSet/>
      <dgm:spPr/>
      <dgm:t>
        <a:bodyPr/>
        <a:lstStyle/>
        <a:p>
          <a:endParaRPr lang="en-US"/>
        </a:p>
      </dgm:t>
    </dgm:pt>
    <dgm:pt modelId="{F910A36A-F090-4ADB-BC3A-48C642A2C6CA}">
      <dgm:prSet/>
      <dgm:spPr>
        <a:blipFill rotWithShape="0">
          <a:blip xmlns:r="http://schemas.openxmlformats.org/officeDocument/2006/relationships" r:embed="rId1">
            <a:alphaModFix amt="28000"/>
          </a:blip>
          <a:stretch>
            <a:fillRect/>
          </a:stretch>
        </a:blipFill>
        <a:scene3d>
          <a:camera prst="orthographicFront"/>
          <a:lightRig rig="threePt" dir="t">
            <a:rot lat="0" lon="0" rev="7500000"/>
          </a:lightRig>
        </a:scene3d>
        <a:sp3d prstMaterial="plastic"/>
      </dgm:spPr>
      <dgm:t>
        <a:bodyPr/>
        <a:lstStyle/>
        <a:p>
          <a:r>
            <a:rPr lang="en-GB" b="1" dirty="0" smtClean="0">
              <a:solidFill>
                <a:srgbClr val="C00000"/>
              </a:solidFill>
            </a:rPr>
            <a:t>Stage 3</a:t>
          </a:r>
          <a:br>
            <a:rPr lang="en-GB" b="1" dirty="0" smtClean="0">
              <a:solidFill>
                <a:srgbClr val="C00000"/>
              </a:solidFill>
            </a:rPr>
          </a:br>
          <a:r>
            <a:rPr lang="en-GB" b="1" dirty="0" smtClean="0">
              <a:solidFill>
                <a:srgbClr val="C00000"/>
              </a:solidFill>
            </a:rPr>
            <a:t>16 March – 18 May</a:t>
          </a:r>
          <a:endParaRPr lang="en-GB" dirty="0" smtClean="0">
            <a:solidFill>
              <a:srgbClr val="C00000"/>
            </a:solidFill>
          </a:endParaRPr>
        </a:p>
      </dgm:t>
    </dgm:pt>
    <dgm:pt modelId="{323B267C-89BC-451D-8C96-1F743F920459}" type="parTrans" cxnId="{80D656FD-BCB1-4C7F-828E-1448E754249B}">
      <dgm:prSet/>
      <dgm:spPr/>
      <dgm:t>
        <a:bodyPr/>
        <a:lstStyle/>
        <a:p>
          <a:endParaRPr lang="en-US"/>
        </a:p>
      </dgm:t>
    </dgm:pt>
    <dgm:pt modelId="{87A67E22-2FF0-44BD-90EB-14EAA8413FAC}" type="sibTrans" cxnId="{80D656FD-BCB1-4C7F-828E-1448E754249B}">
      <dgm:prSet/>
      <dgm:spPr/>
      <dgm:t>
        <a:bodyPr/>
        <a:lstStyle/>
        <a:p>
          <a:endParaRPr lang="en-US"/>
        </a:p>
      </dgm:t>
    </dgm:pt>
    <dgm:pt modelId="{F1110378-D682-4849-BA02-6FC3DAFA895A}">
      <dgm:prSet phldrT="[Text]" custT="1"/>
      <dgm:spPr>
        <a:ln>
          <a:noFill/>
        </a:ln>
        <a:scene3d>
          <a:camera prst="orthographicFront"/>
          <a:lightRig rig="threePt" dir="t">
            <a:rot lat="0" lon="0" rev="7500000"/>
          </a:lightRig>
        </a:scene3d>
        <a:sp3d z="-152400" extrusionH="63500" prstMaterial="dkEdge">
          <a:contourClr>
            <a:schemeClr val="bg1"/>
          </a:contourClr>
        </a:sp3d>
      </dgm:spPr>
      <dgm:t>
        <a:bodyPr/>
        <a:lstStyle/>
        <a:p>
          <a:r>
            <a:rPr lang="en-GB" sz="1300" dirty="0" smtClean="0"/>
            <a:t>Self-isolation of those coming from "risk zones"</a:t>
          </a:r>
          <a:endParaRPr lang="en-US" sz="1300" dirty="0"/>
        </a:p>
      </dgm:t>
    </dgm:pt>
    <dgm:pt modelId="{2F864EA4-2BA3-4D32-A16F-0732AD6DB1C2}" type="parTrans" cxnId="{D43F730E-EFE4-4504-9921-6A6A3E006756}">
      <dgm:prSet/>
      <dgm:spPr/>
      <dgm:t>
        <a:bodyPr/>
        <a:lstStyle/>
        <a:p>
          <a:endParaRPr lang="en-US"/>
        </a:p>
      </dgm:t>
    </dgm:pt>
    <dgm:pt modelId="{CF892D35-CB0F-4363-9265-7C86AD6C62BE}" type="sibTrans" cxnId="{D43F730E-EFE4-4504-9921-6A6A3E006756}">
      <dgm:prSet/>
      <dgm:spPr/>
      <dgm:t>
        <a:bodyPr/>
        <a:lstStyle/>
        <a:p>
          <a:endParaRPr lang="en-US"/>
        </a:p>
      </dgm:t>
    </dgm:pt>
    <dgm:pt modelId="{2DFE7D17-E0E9-4CDF-941A-ECB217E1C647}">
      <dgm:prSet/>
      <dgm:spPr>
        <a:ln>
          <a:noFill/>
        </a:ln>
        <a:scene3d>
          <a:camera prst="orthographicFront"/>
          <a:lightRig rig="threePt" dir="t">
            <a:rot lat="0" lon="0" rev="7500000"/>
          </a:lightRig>
        </a:scene3d>
        <a:sp3d/>
      </dgm:spPr>
      <dgm:t>
        <a:bodyPr/>
        <a:lstStyle/>
        <a:p>
          <a:r>
            <a:rPr lang="en-GB" dirty="0" smtClean="0"/>
            <a:t>Telework for all CERN employees</a:t>
          </a:r>
        </a:p>
      </dgm:t>
    </dgm:pt>
    <dgm:pt modelId="{61406C39-2974-4E81-B835-1012DC16EF63}" type="parTrans" cxnId="{1ECB1C24-40EC-455C-9F70-A39C51809BE4}">
      <dgm:prSet/>
      <dgm:spPr/>
      <dgm:t>
        <a:bodyPr/>
        <a:lstStyle/>
        <a:p>
          <a:endParaRPr lang="en-US"/>
        </a:p>
      </dgm:t>
    </dgm:pt>
    <dgm:pt modelId="{195926AA-3A58-482A-B235-75E4F2514E0A}" type="sibTrans" cxnId="{1ECB1C24-40EC-455C-9F70-A39C51809BE4}">
      <dgm:prSet/>
      <dgm:spPr/>
      <dgm:t>
        <a:bodyPr/>
        <a:lstStyle/>
        <a:p>
          <a:endParaRPr lang="en-US"/>
        </a:p>
      </dgm:t>
    </dgm:pt>
    <dgm:pt modelId="{76507BB3-9E3B-4E22-ABC5-4E722FFFC807}">
      <dgm:prSet custT="1"/>
      <dgm:spPr/>
      <dgm:t>
        <a:bodyPr/>
        <a:lstStyle/>
        <a:p>
          <a:r>
            <a:rPr lang="en-GB" sz="1300" dirty="0" smtClean="0"/>
            <a:t>Cancellation guided tours</a:t>
          </a:r>
          <a:endParaRPr lang="en-GB" sz="1300" dirty="0"/>
        </a:p>
      </dgm:t>
    </dgm:pt>
    <dgm:pt modelId="{7961A003-B917-4180-8C0D-AE7247EF8A16}" type="parTrans" cxnId="{9D874055-913F-4373-847D-6FCD2D134B21}">
      <dgm:prSet/>
      <dgm:spPr/>
      <dgm:t>
        <a:bodyPr/>
        <a:lstStyle/>
        <a:p>
          <a:endParaRPr lang="en-US"/>
        </a:p>
      </dgm:t>
    </dgm:pt>
    <dgm:pt modelId="{D0774D11-1873-4FAC-B0CB-B51CDD19236A}" type="sibTrans" cxnId="{9D874055-913F-4373-847D-6FCD2D134B21}">
      <dgm:prSet/>
      <dgm:spPr/>
      <dgm:t>
        <a:bodyPr/>
        <a:lstStyle/>
        <a:p>
          <a:endParaRPr lang="en-US"/>
        </a:p>
      </dgm:t>
    </dgm:pt>
    <dgm:pt modelId="{68FC0AE5-C453-438F-9A97-4BC6F2B876F2}">
      <dgm:prSet custT="1"/>
      <dgm:spPr/>
      <dgm:t>
        <a:bodyPr/>
        <a:lstStyle/>
        <a:p>
          <a:r>
            <a:rPr lang="en-GB" sz="1200" dirty="0" smtClean="0"/>
            <a:t>Meetings 100+ people cancelled</a:t>
          </a:r>
          <a:endParaRPr lang="en-GB" sz="1200" dirty="0"/>
        </a:p>
      </dgm:t>
    </dgm:pt>
    <dgm:pt modelId="{E80A3B84-1C69-4964-AB1A-216D9CBC6A89}" type="parTrans" cxnId="{AC86FC5B-3717-4384-94FB-7F6E301401F0}">
      <dgm:prSet/>
      <dgm:spPr/>
      <dgm:t>
        <a:bodyPr/>
        <a:lstStyle/>
        <a:p>
          <a:endParaRPr lang="en-US"/>
        </a:p>
      </dgm:t>
    </dgm:pt>
    <dgm:pt modelId="{BBFC6D8F-4E45-4B09-8FC4-69A27C151F8B}" type="sibTrans" cxnId="{AC86FC5B-3717-4384-94FB-7F6E301401F0}">
      <dgm:prSet/>
      <dgm:spPr/>
      <dgm:t>
        <a:bodyPr/>
        <a:lstStyle/>
        <a:p>
          <a:endParaRPr lang="en-US"/>
        </a:p>
      </dgm:t>
    </dgm:pt>
    <dgm:pt modelId="{446A87DF-405E-4810-82B6-E9C2D4BD7300}">
      <dgm:prSet custT="1"/>
      <dgm:spPr/>
      <dgm:t>
        <a:bodyPr/>
        <a:lstStyle/>
        <a:p>
          <a:r>
            <a:rPr lang="en-GB" sz="1200" dirty="0" smtClean="0"/>
            <a:t>Encourage remote meetings in all cases </a:t>
          </a:r>
          <a:endParaRPr lang="en-GB" sz="1200" dirty="0"/>
        </a:p>
      </dgm:t>
    </dgm:pt>
    <dgm:pt modelId="{97FEAD13-D613-4E90-953C-E5C409E7AB26}" type="parTrans" cxnId="{1E16FA4D-4366-4B9F-90E1-63B602004DC3}">
      <dgm:prSet/>
      <dgm:spPr/>
      <dgm:t>
        <a:bodyPr/>
        <a:lstStyle/>
        <a:p>
          <a:endParaRPr lang="en-US"/>
        </a:p>
      </dgm:t>
    </dgm:pt>
    <dgm:pt modelId="{F2028A8B-1350-4DED-AEF4-10F2A7BD7019}" type="sibTrans" cxnId="{1E16FA4D-4366-4B9F-90E1-63B602004DC3}">
      <dgm:prSet/>
      <dgm:spPr/>
      <dgm:t>
        <a:bodyPr/>
        <a:lstStyle/>
        <a:p>
          <a:endParaRPr lang="en-US"/>
        </a:p>
      </dgm:t>
    </dgm:pt>
    <dgm:pt modelId="{50E05B88-1B9E-471C-A371-FC2C580F9D35}">
      <dgm:prSet custT="1"/>
      <dgm:spPr/>
      <dgm:t>
        <a:bodyPr/>
        <a:lstStyle/>
        <a:p>
          <a:r>
            <a:rPr lang="en-GB" sz="1200" dirty="0" smtClean="0"/>
            <a:t>Suspension CERN Clubs activities, Exhibitions.</a:t>
          </a:r>
          <a:endParaRPr lang="en-GB" sz="1200" dirty="0"/>
        </a:p>
      </dgm:t>
    </dgm:pt>
    <dgm:pt modelId="{ED8048BD-4D5F-488E-8C90-CD50986B227B}" type="parTrans" cxnId="{5BBC2FD6-ECCF-4830-A97D-C55452A03354}">
      <dgm:prSet/>
      <dgm:spPr/>
      <dgm:t>
        <a:bodyPr/>
        <a:lstStyle/>
        <a:p>
          <a:endParaRPr lang="en-US"/>
        </a:p>
      </dgm:t>
    </dgm:pt>
    <dgm:pt modelId="{2661530B-58AC-4878-B4E5-B8BA79EF3F4A}" type="sibTrans" cxnId="{5BBC2FD6-ECCF-4830-A97D-C55452A03354}">
      <dgm:prSet/>
      <dgm:spPr/>
      <dgm:t>
        <a:bodyPr/>
        <a:lstStyle/>
        <a:p>
          <a:endParaRPr lang="en-US"/>
        </a:p>
      </dgm:t>
    </dgm:pt>
    <dgm:pt modelId="{69470A35-25E7-466C-AF92-2A4585C54EDF}">
      <dgm:prSet/>
      <dgm:spPr>
        <a:ln>
          <a:noFill/>
        </a:ln>
        <a:scene3d>
          <a:camera prst="orthographicFront"/>
          <a:lightRig rig="threePt" dir="t">
            <a:rot lat="0" lon="0" rev="7500000"/>
          </a:lightRig>
        </a:scene3d>
        <a:sp3d/>
      </dgm:spPr>
      <dgm:t>
        <a:bodyPr/>
        <a:lstStyle/>
        <a:p>
          <a:endParaRPr lang="en-GB" sz="1000" dirty="0" smtClean="0"/>
        </a:p>
      </dgm:t>
    </dgm:pt>
    <dgm:pt modelId="{0EAC9E16-309F-4480-852B-6A80308590EB}" type="parTrans" cxnId="{97B69E1D-EA1F-4C8C-A51E-D25AE380642E}">
      <dgm:prSet/>
      <dgm:spPr/>
      <dgm:t>
        <a:bodyPr/>
        <a:lstStyle/>
        <a:p>
          <a:endParaRPr lang="en-US"/>
        </a:p>
      </dgm:t>
    </dgm:pt>
    <dgm:pt modelId="{47ADF90C-19F4-4E16-8C11-FBF15E196DCB}" type="sibTrans" cxnId="{97B69E1D-EA1F-4C8C-A51E-D25AE380642E}">
      <dgm:prSet/>
      <dgm:spPr/>
      <dgm:t>
        <a:bodyPr/>
        <a:lstStyle/>
        <a:p>
          <a:endParaRPr lang="en-US"/>
        </a:p>
      </dgm:t>
    </dgm:pt>
    <dgm:pt modelId="{B8FA125B-A419-4515-B3F1-1835C4F27C02}">
      <dgm:prSet custT="1"/>
      <dgm:spPr>
        <a:ln>
          <a:noFill/>
        </a:ln>
        <a:scene3d>
          <a:camera prst="orthographicFront"/>
          <a:lightRig rig="threePt" dir="t">
            <a:rot lat="0" lon="0" rev="7500000"/>
          </a:lightRig>
        </a:scene3d>
        <a:sp3d/>
      </dgm:spPr>
      <dgm:t>
        <a:bodyPr/>
        <a:lstStyle/>
        <a:p>
          <a:r>
            <a:rPr lang="en-GB" sz="1200" dirty="0" smtClean="0"/>
            <a:t>Suspension of all official travel</a:t>
          </a:r>
          <a:endParaRPr lang="en-GB" sz="1100" dirty="0" smtClean="0"/>
        </a:p>
      </dgm:t>
    </dgm:pt>
    <dgm:pt modelId="{ECBB19BB-6AD2-423E-9A2C-70B176246038}" type="sibTrans" cxnId="{FA33324B-848A-4532-9A59-F3F2ED6E1E7B}">
      <dgm:prSet/>
      <dgm:spPr/>
      <dgm:t>
        <a:bodyPr/>
        <a:lstStyle/>
        <a:p>
          <a:endParaRPr lang="en-US"/>
        </a:p>
      </dgm:t>
    </dgm:pt>
    <dgm:pt modelId="{1E03736E-0DAF-4149-B915-9904B1A767B1}" type="parTrans" cxnId="{FA33324B-848A-4532-9A59-F3F2ED6E1E7B}">
      <dgm:prSet/>
      <dgm:spPr/>
      <dgm:t>
        <a:bodyPr/>
        <a:lstStyle/>
        <a:p>
          <a:endParaRPr lang="en-US"/>
        </a:p>
      </dgm:t>
    </dgm:pt>
    <dgm:pt modelId="{1B488B5D-F44F-4B90-8A61-5EBA87754BA1}">
      <dgm:prSet custT="1"/>
      <dgm:spPr>
        <a:ln>
          <a:noFill/>
        </a:ln>
        <a:scene3d>
          <a:camera prst="orthographicFront"/>
          <a:lightRig rig="threePt" dir="t">
            <a:rot lat="0" lon="0" rev="7500000"/>
          </a:lightRig>
        </a:scene3d>
        <a:sp3d/>
      </dgm:spPr>
      <dgm:t>
        <a:bodyPr/>
        <a:lstStyle/>
        <a:p>
          <a:endParaRPr lang="en-GB" sz="1100" dirty="0" smtClean="0"/>
        </a:p>
      </dgm:t>
    </dgm:pt>
    <dgm:pt modelId="{6A3A04AF-33A1-4EF4-9A7B-45A1F5DE05BD}" type="parTrans" cxnId="{0FCFA264-C2B3-49D3-A674-394553BE37D1}">
      <dgm:prSet/>
      <dgm:spPr/>
      <dgm:t>
        <a:bodyPr/>
        <a:lstStyle/>
        <a:p>
          <a:endParaRPr lang="en-US"/>
        </a:p>
      </dgm:t>
    </dgm:pt>
    <dgm:pt modelId="{67AB1693-97C1-4A51-A090-EB17B5205A08}" type="sibTrans" cxnId="{0FCFA264-C2B3-49D3-A674-394553BE37D1}">
      <dgm:prSet/>
      <dgm:spPr/>
      <dgm:t>
        <a:bodyPr/>
        <a:lstStyle/>
        <a:p>
          <a:endParaRPr lang="en-US"/>
        </a:p>
      </dgm:t>
    </dgm:pt>
    <dgm:pt modelId="{1091298F-7FAE-4A85-B4FB-D2DF8403B28C}">
      <dgm:prSet/>
      <dgm:spPr/>
      <dgm:t>
        <a:bodyPr/>
        <a:lstStyle/>
        <a:p>
          <a:r>
            <a:rPr lang="en-GB" dirty="0" smtClean="0"/>
            <a:t>Access CERN site restricted to those whose activities are essential.</a:t>
          </a:r>
          <a:endParaRPr lang="en-GB" dirty="0"/>
        </a:p>
      </dgm:t>
    </dgm:pt>
    <dgm:pt modelId="{0B656C8C-D534-4638-965E-6239166E3C0C}" type="parTrans" cxnId="{DB8A1566-7B24-4587-853C-C02243CA75C4}">
      <dgm:prSet/>
      <dgm:spPr/>
      <dgm:t>
        <a:bodyPr/>
        <a:lstStyle/>
        <a:p>
          <a:endParaRPr lang="en-US"/>
        </a:p>
      </dgm:t>
    </dgm:pt>
    <dgm:pt modelId="{372C9407-0757-4A66-A0E4-496668E1A458}" type="sibTrans" cxnId="{DB8A1566-7B24-4587-853C-C02243CA75C4}">
      <dgm:prSet/>
      <dgm:spPr/>
      <dgm:t>
        <a:bodyPr/>
        <a:lstStyle/>
        <a:p>
          <a:endParaRPr lang="en-US"/>
        </a:p>
      </dgm:t>
    </dgm:pt>
    <dgm:pt modelId="{961291E0-0737-4E82-95A4-BD02D9F60A9F}">
      <dgm:prSet/>
      <dgm:spPr/>
      <dgm:t>
        <a:bodyPr/>
        <a:lstStyle/>
        <a:p>
          <a:r>
            <a:rPr lang="en-GB" dirty="0" smtClean="0"/>
            <a:t> CERN enters </a:t>
          </a:r>
          <a:r>
            <a:rPr lang="en-GB" b="1" i="1" dirty="0" smtClean="0"/>
            <a:t>safe mode</a:t>
          </a:r>
          <a:r>
            <a:rPr lang="en-GB" dirty="0" smtClean="0"/>
            <a:t> </a:t>
          </a:r>
          <a:endParaRPr lang="en-GB" dirty="0"/>
        </a:p>
      </dgm:t>
    </dgm:pt>
    <dgm:pt modelId="{FEFE4C6F-71E8-4EB0-BDF7-844F0B66452E}" type="parTrans" cxnId="{97F7A425-24DE-41CC-AD2E-5F4EEDA3B656}">
      <dgm:prSet/>
      <dgm:spPr/>
      <dgm:t>
        <a:bodyPr/>
        <a:lstStyle/>
        <a:p>
          <a:endParaRPr lang="en-US"/>
        </a:p>
      </dgm:t>
    </dgm:pt>
    <dgm:pt modelId="{F634CEB3-D2E9-47A0-92B5-C15E3225E350}" type="sibTrans" cxnId="{97F7A425-24DE-41CC-AD2E-5F4EEDA3B656}">
      <dgm:prSet/>
      <dgm:spPr/>
      <dgm:t>
        <a:bodyPr/>
        <a:lstStyle/>
        <a:p>
          <a:endParaRPr lang="en-US"/>
        </a:p>
      </dgm:t>
    </dgm:pt>
    <dgm:pt modelId="{3C03BF36-A8C2-48BB-8CE0-8C0008D4DB03}" type="pres">
      <dgm:prSet presAssocID="{E23862B1-7332-4D68-8E50-DB1724F1F6D5}" presName="Name0" presStyleCnt="0">
        <dgm:presLayoutVars>
          <dgm:dir/>
          <dgm:animLvl val="lvl"/>
          <dgm:resizeHandles val="exact"/>
        </dgm:presLayoutVars>
      </dgm:prSet>
      <dgm:spPr/>
      <dgm:t>
        <a:bodyPr/>
        <a:lstStyle/>
        <a:p>
          <a:endParaRPr lang="en-US"/>
        </a:p>
      </dgm:t>
    </dgm:pt>
    <dgm:pt modelId="{89C100B2-0024-4AEB-B7E2-8FF5D14E3D40}" type="pres">
      <dgm:prSet presAssocID="{E23862B1-7332-4D68-8E50-DB1724F1F6D5}" presName="tSp" presStyleCnt="0"/>
      <dgm:spPr/>
    </dgm:pt>
    <dgm:pt modelId="{F5AC37B3-4A10-48FC-9022-81F31298CEDD}" type="pres">
      <dgm:prSet presAssocID="{E23862B1-7332-4D68-8E50-DB1724F1F6D5}" presName="bSp" presStyleCnt="0"/>
      <dgm:spPr/>
    </dgm:pt>
    <dgm:pt modelId="{8C31A17E-9376-4EFA-B2C6-21356C03A48D}" type="pres">
      <dgm:prSet presAssocID="{E23862B1-7332-4D68-8E50-DB1724F1F6D5}" presName="process" presStyleCnt="0"/>
      <dgm:spPr/>
    </dgm:pt>
    <dgm:pt modelId="{77D2035F-5138-4446-9161-3436D437D60B}" type="pres">
      <dgm:prSet presAssocID="{18EA990E-1567-4FA0-8678-D8A04581A374}" presName="composite1" presStyleCnt="0"/>
      <dgm:spPr/>
    </dgm:pt>
    <dgm:pt modelId="{B0F15BAA-6EFC-491F-8171-3C35C48403FD}" type="pres">
      <dgm:prSet presAssocID="{18EA990E-1567-4FA0-8678-D8A04581A374}" presName="dummyNode1" presStyleLbl="node1" presStyleIdx="0" presStyleCnt="3"/>
      <dgm:spPr/>
    </dgm:pt>
    <dgm:pt modelId="{7DC49254-C874-4CB5-BB6B-CD138EF26B08}" type="pres">
      <dgm:prSet presAssocID="{18EA990E-1567-4FA0-8678-D8A04581A374}" presName="childNode1" presStyleLbl="bgAcc1" presStyleIdx="0" presStyleCnt="3" custLinFactNeighborX="-147" custLinFactNeighborY="-1629">
        <dgm:presLayoutVars>
          <dgm:bulletEnabled val="1"/>
        </dgm:presLayoutVars>
      </dgm:prSet>
      <dgm:spPr/>
      <dgm:t>
        <a:bodyPr/>
        <a:lstStyle/>
        <a:p>
          <a:endParaRPr lang="en-US"/>
        </a:p>
      </dgm:t>
    </dgm:pt>
    <dgm:pt modelId="{348A6AD1-1F00-4442-8AA1-C78C5FDE5358}" type="pres">
      <dgm:prSet presAssocID="{18EA990E-1567-4FA0-8678-D8A04581A374}" presName="childNode1tx" presStyleLbl="bgAcc1" presStyleIdx="0" presStyleCnt="3">
        <dgm:presLayoutVars>
          <dgm:bulletEnabled val="1"/>
        </dgm:presLayoutVars>
      </dgm:prSet>
      <dgm:spPr/>
      <dgm:t>
        <a:bodyPr/>
        <a:lstStyle/>
        <a:p>
          <a:endParaRPr lang="en-US"/>
        </a:p>
      </dgm:t>
    </dgm:pt>
    <dgm:pt modelId="{E6BB6240-E67E-41FC-B572-560C2C8EF3CE}" type="pres">
      <dgm:prSet presAssocID="{18EA990E-1567-4FA0-8678-D8A04581A374}" presName="parentNode1" presStyleLbl="node1" presStyleIdx="0" presStyleCnt="3" custScaleX="113158" custLinFactNeighborX="-18495" custLinFactNeighborY="-54881">
        <dgm:presLayoutVars>
          <dgm:chMax val="1"/>
          <dgm:bulletEnabled val="1"/>
        </dgm:presLayoutVars>
      </dgm:prSet>
      <dgm:spPr/>
      <dgm:t>
        <a:bodyPr/>
        <a:lstStyle/>
        <a:p>
          <a:endParaRPr lang="en-US"/>
        </a:p>
      </dgm:t>
    </dgm:pt>
    <dgm:pt modelId="{54AD236E-3BB1-4EEF-99F4-585B41A55A48}" type="pres">
      <dgm:prSet presAssocID="{18EA990E-1567-4FA0-8678-D8A04581A374}" presName="connSite1" presStyleCnt="0"/>
      <dgm:spPr/>
    </dgm:pt>
    <dgm:pt modelId="{83FF9DDE-9677-44A8-907C-7813FC18882C}" type="pres">
      <dgm:prSet presAssocID="{17D865ED-CA01-446A-8F3A-F3F126C79C49}" presName="Name9" presStyleLbl="sibTrans2D1" presStyleIdx="0" presStyleCnt="2" custScaleX="91866" custLinFactNeighborX="-1260" custLinFactNeighborY="-2702"/>
      <dgm:spPr/>
      <dgm:t>
        <a:bodyPr/>
        <a:lstStyle/>
        <a:p>
          <a:endParaRPr lang="en-US"/>
        </a:p>
      </dgm:t>
    </dgm:pt>
    <dgm:pt modelId="{E4431C21-00F3-4086-9AC1-37EE81AC9CAE}" type="pres">
      <dgm:prSet presAssocID="{9C18E516-294B-402B-89E4-4EF9C83195D5}" presName="composite2" presStyleCnt="0"/>
      <dgm:spPr/>
    </dgm:pt>
    <dgm:pt modelId="{604759AC-B608-4EBE-91C9-068B4102BCF3}" type="pres">
      <dgm:prSet presAssocID="{9C18E516-294B-402B-89E4-4EF9C83195D5}" presName="dummyNode2" presStyleLbl="node1" presStyleIdx="0" presStyleCnt="3"/>
      <dgm:spPr/>
    </dgm:pt>
    <dgm:pt modelId="{1A05B520-7B60-4B84-A839-6C6FCA4B76E9}" type="pres">
      <dgm:prSet presAssocID="{9C18E516-294B-402B-89E4-4EF9C83195D5}" presName="childNode2" presStyleLbl="bgAcc1" presStyleIdx="1" presStyleCnt="3" custScaleY="128105" custLinFactNeighborX="3360" custLinFactNeighborY="-9831">
        <dgm:presLayoutVars>
          <dgm:bulletEnabled val="1"/>
        </dgm:presLayoutVars>
      </dgm:prSet>
      <dgm:spPr/>
      <dgm:t>
        <a:bodyPr/>
        <a:lstStyle/>
        <a:p>
          <a:endParaRPr lang="en-US"/>
        </a:p>
      </dgm:t>
    </dgm:pt>
    <dgm:pt modelId="{B7581330-164C-4911-81C5-BA8B461098C7}" type="pres">
      <dgm:prSet presAssocID="{9C18E516-294B-402B-89E4-4EF9C83195D5}" presName="childNode2tx" presStyleLbl="bgAcc1" presStyleIdx="1" presStyleCnt="3">
        <dgm:presLayoutVars>
          <dgm:bulletEnabled val="1"/>
        </dgm:presLayoutVars>
      </dgm:prSet>
      <dgm:spPr/>
      <dgm:t>
        <a:bodyPr/>
        <a:lstStyle/>
        <a:p>
          <a:endParaRPr lang="en-US"/>
        </a:p>
      </dgm:t>
    </dgm:pt>
    <dgm:pt modelId="{198B2E0E-AC81-485F-92B7-0E86FBABA167}" type="pres">
      <dgm:prSet presAssocID="{9C18E516-294B-402B-89E4-4EF9C83195D5}" presName="parentNode2" presStyleLbl="node1" presStyleIdx="1" presStyleCnt="3" custScaleX="111262" custLinFactNeighborX="-15122" custLinFactNeighborY="-1055">
        <dgm:presLayoutVars>
          <dgm:chMax val="0"/>
          <dgm:bulletEnabled val="1"/>
        </dgm:presLayoutVars>
      </dgm:prSet>
      <dgm:spPr/>
      <dgm:t>
        <a:bodyPr/>
        <a:lstStyle/>
        <a:p>
          <a:endParaRPr lang="en-US"/>
        </a:p>
      </dgm:t>
    </dgm:pt>
    <dgm:pt modelId="{A81EBFE7-1593-46FC-BE52-8B06200CD0D4}" type="pres">
      <dgm:prSet presAssocID="{9C18E516-294B-402B-89E4-4EF9C83195D5}" presName="connSite2" presStyleCnt="0"/>
      <dgm:spPr/>
    </dgm:pt>
    <dgm:pt modelId="{D087B5A3-FC12-4966-B3F4-7B339CA5CD87}" type="pres">
      <dgm:prSet presAssocID="{1BC32D43-48CD-4BF5-ABFB-018C9602B617}" presName="Name18" presStyleLbl="sibTrans2D1" presStyleIdx="1" presStyleCnt="2" custAng="0" custLinFactNeighborX="-2359" custLinFactNeighborY="1707"/>
      <dgm:spPr/>
      <dgm:t>
        <a:bodyPr/>
        <a:lstStyle/>
        <a:p>
          <a:endParaRPr lang="en-US"/>
        </a:p>
      </dgm:t>
    </dgm:pt>
    <dgm:pt modelId="{ED841B68-4C90-4129-A12E-2FA89A2F4BE7}" type="pres">
      <dgm:prSet presAssocID="{F910A36A-F090-4ADB-BC3A-48C642A2C6CA}" presName="composite1" presStyleCnt="0"/>
      <dgm:spPr/>
    </dgm:pt>
    <dgm:pt modelId="{07D6EA2E-4BA9-4BCB-BA68-0A894DC939E7}" type="pres">
      <dgm:prSet presAssocID="{F910A36A-F090-4ADB-BC3A-48C642A2C6CA}" presName="dummyNode1" presStyleLbl="node1" presStyleIdx="1" presStyleCnt="3"/>
      <dgm:spPr/>
    </dgm:pt>
    <dgm:pt modelId="{CC38CFAA-674E-426E-8CD6-83ED289CFA49}" type="pres">
      <dgm:prSet presAssocID="{F910A36A-F090-4ADB-BC3A-48C642A2C6CA}" presName="childNode1" presStyleLbl="bgAcc1" presStyleIdx="2" presStyleCnt="3" custScaleY="121547" custLinFactNeighborX="-2932" custLinFactNeighborY="-4670">
        <dgm:presLayoutVars>
          <dgm:bulletEnabled val="1"/>
        </dgm:presLayoutVars>
      </dgm:prSet>
      <dgm:spPr/>
      <dgm:t>
        <a:bodyPr/>
        <a:lstStyle/>
        <a:p>
          <a:endParaRPr lang="en-US"/>
        </a:p>
      </dgm:t>
    </dgm:pt>
    <dgm:pt modelId="{7F9A2815-2B44-4F6E-B230-D772CD5D61F3}" type="pres">
      <dgm:prSet presAssocID="{F910A36A-F090-4ADB-BC3A-48C642A2C6CA}" presName="childNode1tx" presStyleLbl="bgAcc1" presStyleIdx="2" presStyleCnt="3">
        <dgm:presLayoutVars>
          <dgm:bulletEnabled val="1"/>
        </dgm:presLayoutVars>
      </dgm:prSet>
      <dgm:spPr/>
      <dgm:t>
        <a:bodyPr/>
        <a:lstStyle/>
        <a:p>
          <a:endParaRPr lang="en-US"/>
        </a:p>
      </dgm:t>
    </dgm:pt>
    <dgm:pt modelId="{4A155EEA-EAFF-4A12-9A58-70641493A124}" type="pres">
      <dgm:prSet presAssocID="{F910A36A-F090-4ADB-BC3A-48C642A2C6CA}" presName="parentNode1" presStyleLbl="node1" presStyleIdx="2" presStyleCnt="3" custScaleX="112966" custLinFactNeighborX="-22874" custLinFactNeighborY="-36724">
        <dgm:presLayoutVars>
          <dgm:chMax val="1"/>
          <dgm:bulletEnabled val="1"/>
        </dgm:presLayoutVars>
      </dgm:prSet>
      <dgm:spPr/>
      <dgm:t>
        <a:bodyPr/>
        <a:lstStyle/>
        <a:p>
          <a:endParaRPr lang="en-US"/>
        </a:p>
      </dgm:t>
    </dgm:pt>
    <dgm:pt modelId="{DD1EEFA3-5016-4AE9-BCC4-182806D189A6}" type="pres">
      <dgm:prSet presAssocID="{F910A36A-F090-4ADB-BC3A-48C642A2C6CA}" presName="connSite1" presStyleCnt="0"/>
      <dgm:spPr/>
    </dgm:pt>
  </dgm:ptLst>
  <dgm:cxnLst>
    <dgm:cxn modelId="{2D1030B3-F2EE-46A7-92FC-09BFD4C5F035}" type="presOf" srcId="{F910A36A-F090-4ADB-BC3A-48C642A2C6CA}" destId="{4A155EEA-EAFF-4A12-9A58-70641493A124}" srcOrd="0" destOrd="0" presId="urn:microsoft.com/office/officeart/2005/8/layout/hProcess4"/>
    <dgm:cxn modelId="{AC86FC5B-3717-4384-94FB-7F6E301401F0}" srcId="{9C18E516-294B-402B-89E4-4EF9C83195D5}" destId="{68FC0AE5-C453-438F-9A97-4BC6F2B876F2}" srcOrd="3" destOrd="0" parTransId="{E80A3B84-1C69-4964-AB1A-216D9CBC6A89}" sibTransId="{BBFC6D8F-4E45-4B09-8FC4-69A27C151F8B}"/>
    <dgm:cxn modelId="{63BEC6A2-57B1-4559-B896-CD75360E3F0E}" type="presOf" srcId="{B8FA125B-A419-4515-B3F1-1835C4F27C02}" destId="{B7581330-164C-4911-81C5-BA8B461098C7}" srcOrd="1" destOrd="2" presId="urn:microsoft.com/office/officeart/2005/8/layout/hProcess4"/>
    <dgm:cxn modelId="{97B69E1D-EA1F-4C8C-A51E-D25AE380642E}" srcId="{9C18E516-294B-402B-89E4-4EF9C83195D5}" destId="{69470A35-25E7-466C-AF92-2A4585C54EDF}" srcOrd="0" destOrd="0" parTransId="{0EAC9E16-309F-4480-852B-6A80308590EB}" sibTransId="{47ADF90C-19F4-4E16-8C11-FBF15E196DCB}"/>
    <dgm:cxn modelId="{A207B27D-6752-4BFB-835F-00BF0B9371B7}" type="presOf" srcId="{446A87DF-405E-4810-82B6-E9C2D4BD7300}" destId="{1A05B520-7B60-4B84-A839-6C6FCA4B76E9}" srcOrd="0" destOrd="4" presId="urn:microsoft.com/office/officeart/2005/8/layout/hProcess4"/>
    <dgm:cxn modelId="{876DCE27-2E32-4745-A335-62A6A493B32E}" type="presOf" srcId="{446A87DF-405E-4810-82B6-E9C2D4BD7300}" destId="{B7581330-164C-4911-81C5-BA8B461098C7}" srcOrd="1" destOrd="4" presId="urn:microsoft.com/office/officeart/2005/8/layout/hProcess4"/>
    <dgm:cxn modelId="{F7860BDF-8E69-4177-8AD2-DD0877E4859F}" type="presOf" srcId="{1B488B5D-F44F-4B90-8A61-5EBA87754BA1}" destId="{1A05B520-7B60-4B84-A839-6C6FCA4B76E9}" srcOrd="0" destOrd="1" presId="urn:microsoft.com/office/officeart/2005/8/layout/hProcess4"/>
    <dgm:cxn modelId="{AA60D708-02E3-4BC3-BB5B-4A72AF535037}" type="presOf" srcId="{2DFE7D17-E0E9-4CDF-941A-ECB217E1C647}" destId="{CC38CFAA-674E-426E-8CD6-83ED289CFA49}" srcOrd="0" destOrd="0" presId="urn:microsoft.com/office/officeart/2005/8/layout/hProcess4"/>
    <dgm:cxn modelId="{80D656FD-BCB1-4C7F-828E-1448E754249B}" srcId="{E23862B1-7332-4D68-8E50-DB1724F1F6D5}" destId="{F910A36A-F090-4ADB-BC3A-48C642A2C6CA}" srcOrd="2" destOrd="0" parTransId="{323B267C-89BC-451D-8C96-1F743F920459}" sibTransId="{87A67E22-2FF0-44BD-90EB-14EAA8413FAC}"/>
    <dgm:cxn modelId="{D549D97E-1888-4375-A75A-90EBCFE9F5B7}" type="presOf" srcId="{68FC0AE5-C453-438F-9A97-4BC6F2B876F2}" destId="{B7581330-164C-4911-81C5-BA8B461098C7}" srcOrd="1" destOrd="3" presId="urn:microsoft.com/office/officeart/2005/8/layout/hProcess4"/>
    <dgm:cxn modelId="{111C50C5-843D-4ACE-990B-74691D2A9625}" type="presOf" srcId="{50E05B88-1B9E-471C-A371-FC2C580F9D35}" destId="{1A05B520-7B60-4B84-A839-6C6FCA4B76E9}" srcOrd="0" destOrd="5" presId="urn:microsoft.com/office/officeart/2005/8/layout/hProcess4"/>
    <dgm:cxn modelId="{E5CB8595-A987-49CA-94AE-FAA64A3B1B60}" type="presOf" srcId="{68FC0AE5-C453-438F-9A97-4BC6F2B876F2}" destId="{1A05B520-7B60-4B84-A839-6C6FCA4B76E9}" srcOrd="0" destOrd="3" presId="urn:microsoft.com/office/officeart/2005/8/layout/hProcess4"/>
    <dgm:cxn modelId="{7E01BCF7-94C0-42D9-9B53-47F634BE9774}" type="presOf" srcId="{F1110378-D682-4849-BA02-6FC3DAFA895A}" destId="{7DC49254-C874-4CB5-BB6B-CD138EF26B08}" srcOrd="0" destOrd="0" presId="urn:microsoft.com/office/officeart/2005/8/layout/hProcess4"/>
    <dgm:cxn modelId="{A16F4326-1CFD-4ACE-9658-72B0F72AC96E}" type="presOf" srcId="{1091298F-7FAE-4A85-B4FB-D2DF8403B28C}" destId="{CC38CFAA-674E-426E-8CD6-83ED289CFA49}" srcOrd="0" destOrd="1" presId="urn:microsoft.com/office/officeart/2005/8/layout/hProcess4"/>
    <dgm:cxn modelId="{80CE5456-0B88-4B6E-BDA4-3690D16ACB5C}" srcId="{E23862B1-7332-4D68-8E50-DB1724F1F6D5}" destId="{9C18E516-294B-402B-89E4-4EF9C83195D5}" srcOrd="1" destOrd="0" parTransId="{275667EF-53DC-423D-9EAD-7556D3D2BBF8}" sibTransId="{1BC32D43-48CD-4BF5-ABFB-018C9602B617}"/>
    <dgm:cxn modelId="{0FE7A0F4-C0E1-4B62-AE0D-18F6C0AC68FC}" type="presOf" srcId="{961291E0-0737-4E82-95A4-BD02D9F60A9F}" destId="{CC38CFAA-674E-426E-8CD6-83ED289CFA49}" srcOrd="0" destOrd="2" presId="urn:microsoft.com/office/officeart/2005/8/layout/hProcess4"/>
    <dgm:cxn modelId="{77D9CCAD-0AC0-4C60-BD1B-12CA0E5CA7C6}" type="presOf" srcId="{76507BB3-9E3B-4E22-ABC5-4E722FFFC807}" destId="{348A6AD1-1F00-4442-8AA1-C78C5FDE5358}" srcOrd="1" destOrd="1" presId="urn:microsoft.com/office/officeart/2005/8/layout/hProcess4"/>
    <dgm:cxn modelId="{2499B614-B262-4F38-B5B7-0982F4B2431D}" type="presOf" srcId="{69470A35-25E7-466C-AF92-2A4585C54EDF}" destId="{B7581330-164C-4911-81C5-BA8B461098C7}" srcOrd="1" destOrd="0" presId="urn:microsoft.com/office/officeart/2005/8/layout/hProcess4"/>
    <dgm:cxn modelId="{EFFEBBE1-88FC-4A0A-8A24-292E6EFF42E0}" type="presOf" srcId="{1B488B5D-F44F-4B90-8A61-5EBA87754BA1}" destId="{B7581330-164C-4911-81C5-BA8B461098C7}" srcOrd="1" destOrd="1" presId="urn:microsoft.com/office/officeart/2005/8/layout/hProcess4"/>
    <dgm:cxn modelId="{8B03831B-F49D-4387-BFBF-02FAF627650F}" srcId="{E23862B1-7332-4D68-8E50-DB1724F1F6D5}" destId="{18EA990E-1567-4FA0-8678-D8A04581A374}" srcOrd="0" destOrd="0" parTransId="{F05855E7-24F2-4CE8-B35E-396BA10C8F78}" sibTransId="{17D865ED-CA01-446A-8F3A-F3F126C79C49}"/>
    <dgm:cxn modelId="{2409DCF2-54E1-4C75-B4FB-B20ABD2D4188}" type="presOf" srcId="{1BC32D43-48CD-4BF5-ABFB-018C9602B617}" destId="{D087B5A3-FC12-4966-B3F4-7B339CA5CD87}" srcOrd="0" destOrd="0" presId="urn:microsoft.com/office/officeart/2005/8/layout/hProcess4"/>
    <dgm:cxn modelId="{0323AF70-B4B3-4E6E-96FD-C06363AE910D}" type="presOf" srcId="{2DFE7D17-E0E9-4CDF-941A-ECB217E1C647}" destId="{7F9A2815-2B44-4F6E-B230-D772CD5D61F3}" srcOrd="1" destOrd="0" presId="urn:microsoft.com/office/officeart/2005/8/layout/hProcess4"/>
    <dgm:cxn modelId="{0FCFA264-C2B3-49D3-A674-394553BE37D1}" srcId="{9C18E516-294B-402B-89E4-4EF9C83195D5}" destId="{1B488B5D-F44F-4B90-8A61-5EBA87754BA1}" srcOrd="1" destOrd="0" parTransId="{6A3A04AF-33A1-4EF4-9A7B-45A1F5DE05BD}" sibTransId="{67AB1693-97C1-4A51-A090-EB17B5205A08}"/>
    <dgm:cxn modelId="{F8AC83A5-BB40-468D-9525-1B1ACA044DCE}" type="presOf" srcId="{50E05B88-1B9E-471C-A371-FC2C580F9D35}" destId="{B7581330-164C-4911-81C5-BA8B461098C7}" srcOrd="1" destOrd="5" presId="urn:microsoft.com/office/officeart/2005/8/layout/hProcess4"/>
    <dgm:cxn modelId="{1ECB1C24-40EC-455C-9F70-A39C51809BE4}" srcId="{F910A36A-F090-4ADB-BC3A-48C642A2C6CA}" destId="{2DFE7D17-E0E9-4CDF-941A-ECB217E1C647}" srcOrd="0" destOrd="0" parTransId="{61406C39-2974-4E81-B835-1012DC16EF63}" sibTransId="{195926AA-3A58-482A-B235-75E4F2514E0A}"/>
    <dgm:cxn modelId="{A598A32C-747C-4467-B9FE-6270D667842B}" type="presOf" srcId="{9C18E516-294B-402B-89E4-4EF9C83195D5}" destId="{198B2E0E-AC81-485F-92B7-0E86FBABA167}" srcOrd="0" destOrd="0" presId="urn:microsoft.com/office/officeart/2005/8/layout/hProcess4"/>
    <dgm:cxn modelId="{17225EAD-A0B1-4D34-AA63-C7DADEEB41A8}" type="presOf" srcId="{76507BB3-9E3B-4E22-ABC5-4E722FFFC807}" destId="{7DC49254-C874-4CB5-BB6B-CD138EF26B08}" srcOrd="0" destOrd="1" presId="urn:microsoft.com/office/officeart/2005/8/layout/hProcess4"/>
    <dgm:cxn modelId="{9FBF7B52-CDD7-4C8D-B8C7-A9AC5B75D371}" type="presOf" srcId="{17D865ED-CA01-446A-8F3A-F3F126C79C49}" destId="{83FF9DDE-9677-44A8-907C-7813FC18882C}" srcOrd="0" destOrd="0" presId="urn:microsoft.com/office/officeart/2005/8/layout/hProcess4"/>
    <dgm:cxn modelId="{97F7A425-24DE-41CC-AD2E-5F4EEDA3B656}" srcId="{F910A36A-F090-4ADB-BC3A-48C642A2C6CA}" destId="{961291E0-0737-4E82-95A4-BD02D9F60A9F}" srcOrd="2" destOrd="0" parTransId="{FEFE4C6F-71E8-4EB0-BDF7-844F0B66452E}" sibTransId="{F634CEB3-D2E9-47A0-92B5-C15E3225E350}"/>
    <dgm:cxn modelId="{D43F730E-EFE4-4504-9921-6A6A3E006756}" srcId="{18EA990E-1567-4FA0-8678-D8A04581A374}" destId="{F1110378-D682-4849-BA02-6FC3DAFA895A}" srcOrd="0" destOrd="0" parTransId="{2F864EA4-2BA3-4D32-A16F-0732AD6DB1C2}" sibTransId="{CF892D35-CB0F-4363-9265-7C86AD6C62BE}"/>
    <dgm:cxn modelId="{FA33324B-848A-4532-9A59-F3F2ED6E1E7B}" srcId="{9C18E516-294B-402B-89E4-4EF9C83195D5}" destId="{B8FA125B-A419-4515-B3F1-1835C4F27C02}" srcOrd="2" destOrd="0" parTransId="{1E03736E-0DAF-4149-B915-9904B1A767B1}" sibTransId="{ECBB19BB-6AD2-423E-9A2C-70B176246038}"/>
    <dgm:cxn modelId="{234B8566-A832-4003-983F-599B1235AA4B}" type="presOf" srcId="{B8FA125B-A419-4515-B3F1-1835C4F27C02}" destId="{1A05B520-7B60-4B84-A839-6C6FCA4B76E9}" srcOrd="0" destOrd="2" presId="urn:microsoft.com/office/officeart/2005/8/layout/hProcess4"/>
    <dgm:cxn modelId="{5BBC2FD6-ECCF-4830-A97D-C55452A03354}" srcId="{9C18E516-294B-402B-89E4-4EF9C83195D5}" destId="{50E05B88-1B9E-471C-A371-FC2C580F9D35}" srcOrd="5" destOrd="0" parTransId="{ED8048BD-4D5F-488E-8C90-CD50986B227B}" sibTransId="{2661530B-58AC-4878-B4E5-B8BA79EF3F4A}"/>
    <dgm:cxn modelId="{26399125-B3D9-42F2-B39B-6BC174207DC5}" type="presOf" srcId="{E23862B1-7332-4D68-8E50-DB1724F1F6D5}" destId="{3C03BF36-A8C2-48BB-8CE0-8C0008D4DB03}" srcOrd="0" destOrd="0" presId="urn:microsoft.com/office/officeart/2005/8/layout/hProcess4"/>
    <dgm:cxn modelId="{7D5D1C3A-A431-4684-BBE2-FEE48E9800DF}" type="presOf" srcId="{18EA990E-1567-4FA0-8678-D8A04581A374}" destId="{E6BB6240-E67E-41FC-B572-560C2C8EF3CE}" srcOrd="0" destOrd="0" presId="urn:microsoft.com/office/officeart/2005/8/layout/hProcess4"/>
    <dgm:cxn modelId="{DC9124E2-148B-4201-9211-1E7823A1A52D}" type="presOf" srcId="{961291E0-0737-4E82-95A4-BD02D9F60A9F}" destId="{7F9A2815-2B44-4F6E-B230-D772CD5D61F3}" srcOrd="1" destOrd="2" presId="urn:microsoft.com/office/officeart/2005/8/layout/hProcess4"/>
    <dgm:cxn modelId="{D46DB4DA-A8A4-4153-8CD1-302D993BF0A2}" type="presOf" srcId="{69470A35-25E7-466C-AF92-2A4585C54EDF}" destId="{1A05B520-7B60-4B84-A839-6C6FCA4B76E9}" srcOrd="0" destOrd="0" presId="urn:microsoft.com/office/officeart/2005/8/layout/hProcess4"/>
    <dgm:cxn modelId="{DB8A1566-7B24-4587-853C-C02243CA75C4}" srcId="{F910A36A-F090-4ADB-BC3A-48C642A2C6CA}" destId="{1091298F-7FAE-4A85-B4FB-D2DF8403B28C}" srcOrd="1" destOrd="0" parTransId="{0B656C8C-D534-4638-965E-6239166E3C0C}" sibTransId="{372C9407-0757-4A66-A0E4-496668E1A458}"/>
    <dgm:cxn modelId="{31C1B930-EDBE-48FF-8FCE-9796F260E02D}" type="presOf" srcId="{1091298F-7FAE-4A85-B4FB-D2DF8403B28C}" destId="{7F9A2815-2B44-4F6E-B230-D772CD5D61F3}" srcOrd="1" destOrd="1" presId="urn:microsoft.com/office/officeart/2005/8/layout/hProcess4"/>
    <dgm:cxn modelId="{9D874055-913F-4373-847D-6FCD2D134B21}" srcId="{18EA990E-1567-4FA0-8678-D8A04581A374}" destId="{76507BB3-9E3B-4E22-ABC5-4E722FFFC807}" srcOrd="1" destOrd="0" parTransId="{7961A003-B917-4180-8C0D-AE7247EF8A16}" sibTransId="{D0774D11-1873-4FAC-B0CB-B51CDD19236A}"/>
    <dgm:cxn modelId="{1E16FA4D-4366-4B9F-90E1-63B602004DC3}" srcId="{9C18E516-294B-402B-89E4-4EF9C83195D5}" destId="{446A87DF-405E-4810-82B6-E9C2D4BD7300}" srcOrd="4" destOrd="0" parTransId="{97FEAD13-D613-4E90-953C-E5C409E7AB26}" sibTransId="{F2028A8B-1350-4DED-AEF4-10F2A7BD7019}"/>
    <dgm:cxn modelId="{E175E44F-FBAD-43E2-B0A2-EA7FCD34E4A2}" type="presOf" srcId="{F1110378-D682-4849-BA02-6FC3DAFA895A}" destId="{348A6AD1-1F00-4442-8AA1-C78C5FDE5358}" srcOrd="1" destOrd="0" presId="urn:microsoft.com/office/officeart/2005/8/layout/hProcess4"/>
    <dgm:cxn modelId="{5DFF7986-0F7A-4CC6-A13B-E0401FD05645}" type="presParOf" srcId="{3C03BF36-A8C2-48BB-8CE0-8C0008D4DB03}" destId="{89C100B2-0024-4AEB-B7E2-8FF5D14E3D40}" srcOrd="0" destOrd="0" presId="urn:microsoft.com/office/officeart/2005/8/layout/hProcess4"/>
    <dgm:cxn modelId="{3F57825F-7A49-4501-AAEA-76D2D8AAD56C}" type="presParOf" srcId="{3C03BF36-A8C2-48BB-8CE0-8C0008D4DB03}" destId="{F5AC37B3-4A10-48FC-9022-81F31298CEDD}" srcOrd="1" destOrd="0" presId="urn:microsoft.com/office/officeart/2005/8/layout/hProcess4"/>
    <dgm:cxn modelId="{06377492-DC6A-43E3-BDA1-F1ED8FB3D9C0}" type="presParOf" srcId="{3C03BF36-A8C2-48BB-8CE0-8C0008D4DB03}" destId="{8C31A17E-9376-4EFA-B2C6-21356C03A48D}" srcOrd="2" destOrd="0" presId="urn:microsoft.com/office/officeart/2005/8/layout/hProcess4"/>
    <dgm:cxn modelId="{9E58C1F9-6C2F-4157-865E-50A1DE57458F}" type="presParOf" srcId="{8C31A17E-9376-4EFA-B2C6-21356C03A48D}" destId="{77D2035F-5138-4446-9161-3436D437D60B}" srcOrd="0" destOrd="0" presId="urn:microsoft.com/office/officeart/2005/8/layout/hProcess4"/>
    <dgm:cxn modelId="{A5A73BD1-D54D-4454-A711-C3BF13F0FE04}" type="presParOf" srcId="{77D2035F-5138-4446-9161-3436D437D60B}" destId="{B0F15BAA-6EFC-491F-8171-3C35C48403FD}" srcOrd="0" destOrd="0" presId="urn:microsoft.com/office/officeart/2005/8/layout/hProcess4"/>
    <dgm:cxn modelId="{4E593C6E-1C8B-4E37-80FA-163B7200C516}" type="presParOf" srcId="{77D2035F-5138-4446-9161-3436D437D60B}" destId="{7DC49254-C874-4CB5-BB6B-CD138EF26B08}" srcOrd="1" destOrd="0" presId="urn:microsoft.com/office/officeart/2005/8/layout/hProcess4"/>
    <dgm:cxn modelId="{0666DE14-E452-4198-90EB-AF2CE14A2AA1}" type="presParOf" srcId="{77D2035F-5138-4446-9161-3436D437D60B}" destId="{348A6AD1-1F00-4442-8AA1-C78C5FDE5358}" srcOrd="2" destOrd="0" presId="urn:microsoft.com/office/officeart/2005/8/layout/hProcess4"/>
    <dgm:cxn modelId="{C4272E33-7B28-41DF-AA1B-8B24E8AC6649}" type="presParOf" srcId="{77D2035F-5138-4446-9161-3436D437D60B}" destId="{E6BB6240-E67E-41FC-B572-560C2C8EF3CE}" srcOrd="3" destOrd="0" presId="urn:microsoft.com/office/officeart/2005/8/layout/hProcess4"/>
    <dgm:cxn modelId="{77267E25-79E6-409F-A448-83D9773E3558}" type="presParOf" srcId="{77D2035F-5138-4446-9161-3436D437D60B}" destId="{54AD236E-3BB1-4EEF-99F4-585B41A55A48}" srcOrd="4" destOrd="0" presId="urn:microsoft.com/office/officeart/2005/8/layout/hProcess4"/>
    <dgm:cxn modelId="{FF8E7D1D-37EC-48E7-B90E-EC1C84ADB6FE}" type="presParOf" srcId="{8C31A17E-9376-4EFA-B2C6-21356C03A48D}" destId="{83FF9DDE-9677-44A8-907C-7813FC18882C}" srcOrd="1" destOrd="0" presId="urn:microsoft.com/office/officeart/2005/8/layout/hProcess4"/>
    <dgm:cxn modelId="{65664F4F-DABD-409D-8A69-17DD82BDC7EA}" type="presParOf" srcId="{8C31A17E-9376-4EFA-B2C6-21356C03A48D}" destId="{E4431C21-00F3-4086-9AC1-37EE81AC9CAE}" srcOrd="2" destOrd="0" presId="urn:microsoft.com/office/officeart/2005/8/layout/hProcess4"/>
    <dgm:cxn modelId="{951DBC54-8407-4E21-AFCC-6F8AAB50B7A7}" type="presParOf" srcId="{E4431C21-00F3-4086-9AC1-37EE81AC9CAE}" destId="{604759AC-B608-4EBE-91C9-068B4102BCF3}" srcOrd="0" destOrd="0" presId="urn:microsoft.com/office/officeart/2005/8/layout/hProcess4"/>
    <dgm:cxn modelId="{9E23E5F0-DA78-437E-AE10-820448C597B1}" type="presParOf" srcId="{E4431C21-00F3-4086-9AC1-37EE81AC9CAE}" destId="{1A05B520-7B60-4B84-A839-6C6FCA4B76E9}" srcOrd="1" destOrd="0" presId="urn:microsoft.com/office/officeart/2005/8/layout/hProcess4"/>
    <dgm:cxn modelId="{51925B22-E640-4539-82A1-8A1E3DC3F904}" type="presParOf" srcId="{E4431C21-00F3-4086-9AC1-37EE81AC9CAE}" destId="{B7581330-164C-4911-81C5-BA8B461098C7}" srcOrd="2" destOrd="0" presId="urn:microsoft.com/office/officeart/2005/8/layout/hProcess4"/>
    <dgm:cxn modelId="{92308181-52D9-476E-846A-C4309CD8E2B1}" type="presParOf" srcId="{E4431C21-00F3-4086-9AC1-37EE81AC9CAE}" destId="{198B2E0E-AC81-485F-92B7-0E86FBABA167}" srcOrd="3" destOrd="0" presId="urn:microsoft.com/office/officeart/2005/8/layout/hProcess4"/>
    <dgm:cxn modelId="{5B9CC701-9FCB-492B-ADA9-286A8E362B32}" type="presParOf" srcId="{E4431C21-00F3-4086-9AC1-37EE81AC9CAE}" destId="{A81EBFE7-1593-46FC-BE52-8B06200CD0D4}" srcOrd="4" destOrd="0" presId="urn:microsoft.com/office/officeart/2005/8/layout/hProcess4"/>
    <dgm:cxn modelId="{19E4C745-303E-46B8-A8CD-7E05D0C68AA0}" type="presParOf" srcId="{8C31A17E-9376-4EFA-B2C6-21356C03A48D}" destId="{D087B5A3-FC12-4966-B3F4-7B339CA5CD87}" srcOrd="3" destOrd="0" presId="urn:microsoft.com/office/officeart/2005/8/layout/hProcess4"/>
    <dgm:cxn modelId="{089B21D7-D320-48AC-858A-AE8005137B1F}" type="presParOf" srcId="{8C31A17E-9376-4EFA-B2C6-21356C03A48D}" destId="{ED841B68-4C90-4129-A12E-2FA89A2F4BE7}" srcOrd="4" destOrd="0" presId="urn:microsoft.com/office/officeart/2005/8/layout/hProcess4"/>
    <dgm:cxn modelId="{1192CD8B-F803-4B9C-81B3-C4CE3ECC1C28}" type="presParOf" srcId="{ED841B68-4C90-4129-A12E-2FA89A2F4BE7}" destId="{07D6EA2E-4BA9-4BCB-BA68-0A894DC939E7}" srcOrd="0" destOrd="0" presId="urn:microsoft.com/office/officeart/2005/8/layout/hProcess4"/>
    <dgm:cxn modelId="{63F0D3EE-1C99-4222-9655-16450CBE0862}" type="presParOf" srcId="{ED841B68-4C90-4129-A12E-2FA89A2F4BE7}" destId="{CC38CFAA-674E-426E-8CD6-83ED289CFA49}" srcOrd="1" destOrd="0" presId="urn:microsoft.com/office/officeart/2005/8/layout/hProcess4"/>
    <dgm:cxn modelId="{4AFA3E3D-F6DC-4A4E-ABCA-536765D4F86E}" type="presParOf" srcId="{ED841B68-4C90-4129-A12E-2FA89A2F4BE7}" destId="{7F9A2815-2B44-4F6E-B230-D772CD5D61F3}" srcOrd="2" destOrd="0" presId="urn:microsoft.com/office/officeart/2005/8/layout/hProcess4"/>
    <dgm:cxn modelId="{6C3F4BF8-EB2F-4226-A663-EB36F660FCF4}" type="presParOf" srcId="{ED841B68-4C90-4129-A12E-2FA89A2F4BE7}" destId="{4A155EEA-EAFF-4A12-9A58-70641493A124}" srcOrd="3" destOrd="0" presId="urn:microsoft.com/office/officeart/2005/8/layout/hProcess4"/>
    <dgm:cxn modelId="{D3FE8919-740C-49E2-A51B-88D4EFC2582F}" type="presParOf" srcId="{ED841B68-4C90-4129-A12E-2FA89A2F4BE7}" destId="{DD1EEFA3-5016-4AE9-BCC4-182806D189A6}" srcOrd="4" destOrd="0" presId="urn:microsoft.com/office/officeart/2005/8/layout/h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DC8C001-C4EC-4457-8377-0928EAD620C7}" type="doc">
      <dgm:prSet loTypeId="urn:microsoft.com/office/officeart/2005/8/layout/hierarchy3" loCatId="hierarchy" qsTypeId="urn:microsoft.com/office/officeart/2005/8/quickstyle/simple1" qsCatId="simple" csTypeId="urn:microsoft.com/office/officeart/2005/8/colors/accent0_3" csCatId="mainScheme" phldr="1"/>
      <dgm:spPr/>
      <dgm:t>
        <a:bodyPr/>
        <a:lstStyle/>
        <a:p>
          <a:endParaRPr lang="en-US"/>
        </a:p>
      </dgm:t>
    </dgm:pt>
    <dgm:pt modelId="{01491731-008A-4AAA-AE12-7B46EC4CF59F}">
      <dgm:prSet phldrT="[Text]"/>
      <dgm:spPr/>
      <dgm:t>
        <a:bodyPr/>
        <a:lstStyle/>
        <a:p>
          <a:r>
            <a:rPr lang="en-US" dirty="0" smtClean="0"/>
            <a:t>Accelerator and Technology</a:t>
          </a:r>
          <a:endParaRPr lang="en-US" dirty="0"/>
        </a:p>
      </dgm:t>
    </dgm:pt>
    <dgm:pt modelId="{E8E77850-6057-4DC4-AADF-EF7F0822064F}" type="parTrans" cxnId="{49191A20-BADE-4298-9BD2-16283F008445}">
      <dgm:prSet/>
      <dgm:spPr/>
      <dgm:t>
        <a:bodyPr/>
        <a:lstStyle/>
        <a:p>
          <a:endParaRPr lang="en-US"/>
        </a:p>
      </dgm:t>
    </dgm:pt>
    <dgm:pt modelId="{D561CD41-ED9A-4A52-A3C6-4BB3FA61C57F}" type="sibTrans" cxnId="{49191A20-BADE-4298-9BD2-16283F008445}">
      <dgm:prSet/>
      <dgm:spPr/>
      <dgm:t>
        <a:bodyPr/>
        <a:lstStyle/>
        <a:p>
          <a:endParaRPr lang="en-US"/>
        </a:p>
      </dgm:t>
    </dgm:pt>
    <dgm:pt modelId="{A2D46EEE-4C74-41C8-AA85-2FC23A070AA5}">
      <dgm:prSet phldrT="[Text]"/>
      <dgm:spPr/>
      <dgm:t>
        <a:bodyPr/>
        <a:lstStyle/>
        <a:p>
          <a:r>
            <a:rPr lang="en-US" dirty="0" smtClean="0"/>
            <a:t>Beams</a:t>
          </a:r>
          <a:endParaRPr lang="en-US" dirty="0"/>
        </a:p>
      </dgm:t>
    </dgm:pt>
    <dgm:pt modelId="{A9143ACF-C3C6-439A-B33E-4FE91B9F0063}" type="parTrans" cxnId="{8E7FEC69-E625-409A-B7B5-625AA00B3DD1}">
      <dgm:prSet/>
      <dgm:spPr/>
      <dgm:t>
        <a:bodyPr/>
        <a:lstStyle/>
        <a:p>
          <a:endParaRPr lang="en-US"/>
        </a:p>
      </dgm:t>
    </dgm:pt>
    <dgm:pt modelId="{90A1AD74-5ADE-4B68-873E-A55902A4D586}" type="sibTrans" cxnId="{8E7FEC69-E625-409A-B7B5-625AA00B3DD1}">
      <dgm:prSet/>
      <dgm:spPr/>
      <dgm:t>
        <a:bodyPr/>
        <a:lstStyle/>
        <a:p>
          <a:endParaRPr lang="en-US"/>
        </a:p>
      </dgm:t>
    </dgm:pt>
    <dgm:pt modelId="{A5B46A85-6E39-45F7-AA70-3B9A0A90AE29}">
      <dgm:prSet phldrT="[Text]"/>
      <dgm:spPr/>
      <dgm:t>
        <a:bodyPr/>
        <a:lstStyle/>
        <a:p>
          <a:r>
            <a:rPr lang="en-US" dirty="0" smtClean="0"/>
            <a:t>Technology</a:t>
          </a:r>
          <a:endParaRPr lang="en-US" dirty="0"/>
        </a:p>
      </dgm:t>
    </dgm:pt>
    <dgm:pt modelId="{CA8BFBA3-00F6-4D5E-858C-27B1F921E167}" type="parTrans" cxnId="{0FDE5A78-BFF4-4B4A-A436-163798C6B12D}">
      <dgm:prSet/>
      <dgm:spPr/>
      <dgm:t>
        <a:bodyPr/>
        <a:lstStyle/>
        <a:p>
          <a:endParaRPr lang="en-US"/>
        </a:p>
      </dgm:t>
    </dgm:pt>
    <dgm:pt modelId="{E1B6465A-7C98-4BB4-83DF-EE69C25B3087}" type="sibTrans" cxnId="{0FDE5A78-BFF4-4B4A-A436-163798C6B12D}">
      <dgm:prSet/>
      <dgm:spPr/>
      <dgm:t>
        <a:bodyPr/>
        <a:lstStyle/>
        <a:p>
          <a:endParaRPr lang="en-US"/>
        </a:p>
      </dgm:t>
    </dgm:pt>
    <dgm:pt modelId="{B51ED8DC-4EF7-4E27-874C-236CA5DC5ABA}">
      <dgm:prSet phldrT="[Text]"/>
      <dgm:spPr/>
      <dgm:t>
        <a:bodyPr/>
        <a:lstStyle/>
        <a:p>
          <a:r>
            <a:rPr lang="en-US" dirty="0" smtClean="0"/>
            <a:t>Finance and Human Resources</a:t>
          </a:r>
          <a:endParaRPr lang="en-US" dirty="0"/>
        </a:p>
      </dgm:t>
    </dgm:pt>
    <dgm:pt modelId="{EEF7EEE3-A534-46F9-B7E6-86B6C798E5E4}" type="parTrans" cxnId="{F0DD5167-FE8C-4A04-9EE9-A12E19B722FB}">
      <dgm:prSet/>
      <dgm:spPr/>
      <dgm:t>
        <a:bodyPr/>
        <a:lstStyle/>
        <a:p>
          <a:endParaRPr lang="en-US"/>
        </a:p>
      </dgm:t>
    </dgm:pt>
    <dgm:pt modelId="{FC2DDC58-5CB5-48A8-ADFA-8D168B5E1799}" type="sibTrans" cxnId="{F0DD5167-FE8C-4A04-9EE9-A12E19B722FB}">
      <dgm:prSet/>
      <dgm:spPr/>
      <dgm:t>
        <a:bodyPr/>
        <a:lstStyle/>
        <a:p>
          <a:endParaRPr lang="en-US"/>
        </a:p>
      </dgm:t>
    </dgm:pt>
    <dgm:pt modelId="{92B70794-D2B5-44D2-B154-D003643E61A8}">
      <dgm:prSet phldrT="[Text]"/>
      <dgm:spPr/>
      <dgm:t>
        <a:bodyPr/>
        <a:lstStyle/>
        <a:p>
          <a:r>
            <a:rPr lang="en-US" dirty="0" smtClean="0"/>
            <a:t>International Relations</a:t>
          </a:r>
          <a:endParaRPr lang="en-US" dirty="0"/>
        </a:p>
      </dgm:t>
    </dgm:pt>
    <dgm:pt modelId="{1C16900D-9387-4868-A305-C6F5497AF482}" type="parTrans" cxnId="{17321562-B35B-43DD-9997-5AFB87EB6996}">
      <dgm:prSet/>
      <dgm:spPr/>
      <dgm:t>
        <a:bodyPr/>
        <a:lstStyle/>
        <a:p>
          <a:endParaRPr lang="en-US"/>
        </a:p>
      </dgm:t>
    </dgm:pt>
    <dgm:pt modelId="{61127933-90A5-4993-889A-671AAA3794C5}" type="sibTrans" cxnId="{17321562-B35B-43DD-9997-5AFB87EB6996}">
      <dgm:prSet/>
      <dgm:spPr/>
      <dgm:t>
        <a:bodyPr/>
        <a:lstStyle/>
        <a:p>
          <a:endParaRPr lang="en-US"/>
        </a:p>
      </dgm:t>
    </dgm:pt>
    <dgm:pt modelId="{0DE736E4-049A-40D8-8AC6-455CC5F08DB7}">
      <dgm:prSet phldrT="[Text]"/>
      <dgm:spPr/>
      <dgm:t>
        <a:bodyPr/>
        <a:lstStyle/>
        <a:p>
          <a:r>
            <a:rPr lang="en-US" dirty="0" smtClean="0"/>
            <a:t>Research and Computing</a:t>
          </a:r>
          <a:endParaRPr lang="en-US" dirty="0"/>
        </a:p>
      </dgm:t>
    </dgm:pt>
    <dgm:pt modelId="{7B249B51-C8B4-4C0F-8AEA-FE9714E32CE9}" type="parTrans" cxnId="{68B17172-898F-44DB-B6C9-BF764BFE518F}">
      <dgm:prSet/>
      <dgm:spPr/>
      <dgm:t>
        <a:bodyPr/>
        <a:lstStyle/>
        <a:p>
          <a:endParaRPr lang="en-US"/>
        </a:p>
      </dgm:t>
    </dgm:pt>
    <dgm:pt modelId="{84F85B30-3864-43DE-BABA-AC388FD476BF}" type="sibTrans" cxnId="{68B17172-898F-44DB-B6C9-BF764BFE518F}">
      <dgm:prSet/>
      <dgm:spPr/>
      <dgm:t>
        <a:bodyPr/>
        <a:lstStyle/>
        <a:p>
          <a:endParaRPr lang="en-US"/>
        </a:p>
      </dgm:t>
    </dgm:pt>
    <dgm:pt modelId="{5EBC1F7D-1644-482A-9716-2114C93E2FE7}">
      <dgm:prSet/>
      <dgm:spPr/>
      <dgm:t>
        <a:bodyPr/>
        <a:lstStyle/>
        <a:p>
          <a:r>
            <a:rPr lang="en-US" dirty="0" smtClean="0"/>
            <a:t>Engineering</a:t>
          </a:r>
          <a:endParaRPr lang="en-US" dirty="0"/>
        </a:p>
      </dgm:t>
    </dgm:pt>
    <dgm:pt modelId="{84753535-6F2F-4E39-8360-3EDDB4A3DB52}" type="parTrans" cxnId="{A7516B22-6B54-4819-B3EF-03E6CA744C79}">
      <dgm:prSet/>
      <dgm:spPr/>
      <dgm:t>
        <a:bodyPr/>
        <a:lstStyle/>
        <a:p>
          <a:endParaRPr lang="en-US"/>
        </a:p>
      </dgm:t>
    </dgm:pt>
    <dgm:pt modelId="{9D493F77-FEFB-407C-AE1C-C147AD55DFC2}" type="sibTrans" cxnId="{A7516B22-6B54-4819-B3EF-03E6CA744C79}">
      <dgm:prSet/>
      <dgm:spPr/>
      <dgm:t>
        <a:bodyPr/>
        <a:lstStyle/>
        <a:p>
          <a:endParaRPr lang="en-US"/>
        </a:p>
      </dgm:t>
    </dgm:pt>
    <dgm:pt modelId="{39108FAD-021C-4AFB-9C5A-7ED86F50D644}">
      <dgm:prSet phldrT="[Text]"/>
      <dgm:spPr/>
      <dgm:t>
        <a:bodyPr/>
        <a:lstStyle/>
        <a:p>
          <a:r>
            <a:rPr lang="en-US" dirty="0" smtClean="0"/>
            <a:t>Finance and Administrative Processes</a:t>
          </a:r>
          <a:endParaRPr lang="en-US" dirty="0"/>
        </a:p>
      </dgm:t>
    </dgm:pt>
    <dgm:pt modelId="{E31A7846-0D69-4249-9169-FFE9004B8845}" type="parTrans" cxnId="{A5C11887-9B5A-45B9-A1C1-5562D153504E}">
      <dgm:prSet/>
      <dgm:spPr/>
      <dgm:t>
        <a:bodyPr/>
        <a:lstStyle/>
        <a:p>
          <a:endParaRPr lang="en-US"/>
        </a:p>
      </dgm:t>
    </dgm:pt>
    <dgm:pt modelId="{61877FE5-3DFD-4259-96CA-3014061C72D4}" type="sibTrans" cxnId="{A5C11887-9B5A-45B9-A1C1-5562D153504E}">
      <dgm:prSet/>
      <dgm:spPr/>
      <dgm:t>
        <a:bodyPr/>
        <a:lstStyle/>
        <a:p>
          <a:endParaRPr lang="en-US"/>
        </a:p>
      </dgm:t>
    </dgm:pt>
    <dgm:pt modelId="{539AB4CB-28FE-41AE-9620-CC8DC46EB68C}">
      <dgm:prSet phldrT="[Text]"/>
      <dgm:spPr/>
      <dgm:t>
        <a:bodyPr/>
        <a:lstStyle/>
        <a:p>
          <a:r>
            <a:rPr lang="en-US" dirty="0" smtClean="0"/>
            <a:t>Industry, Procurement and Knowledge Transfer</a:t>
          </a:r>
          <a:endParaRPr lang="en-US" dirty="0"/>
        </a:p>
      </dgm:t>
    </dgm:pt>
    <dgm:pt modelId="{7353E32C-47A9-4EC0-9B61-D26B42C5213F}" type="parTrans" cxnId="{B85DF6C1-3D8A-49E2-A02D-D9F929E9D2B6}">
      <dgm:prSet/>
      <dgm:spPr/>
      <dgm:t>
        <a:bodyPr/>
        <a:lstStyle/>
        <a:p>
          <a:endParaRPr lang="en-US"/>
        </a:p>
      </dgm:t>
    </dgm:pt>
    <dgm:pt modelId="{168579BA-6074-4F3F-BFE7-B92CCAE82074}" type="sibTrans" cxnId="{B85DF6C1-3D8A-49E2-A02D-D9F929E9D2B6}">
      <dgm:prSet/>
      <dgm:spPr/>
      <dgm:t>
        <a:bodyPr/>
        <a:lstStyle/>
        <a:p>
          <a:endParaRPr lang="en-US"/>
        </a:p>
      </dgm:t>
    </dgm:pt>
    <dgm:pt modelId="{9C7AECA1-16F7-4C5C-A64D-32D2FC42E013}">
      <dgm:prSet phldrT="[Text]"/>
      <dgm:spPr/>
      <dgm:t>
        <a:bodyPr/>
        <a:lstStyle/>
        <a:p>
          <a:r>
            <a:rPr lang="en-US" dirty="0" smtClean="0"/>
            <a:t>Human Resources</a:t>
          </a:r>
          <a:endParaRPr lang="en-US" dirty="0"/>
        </a:p>
      </dgm:t>
    </dgm:pt>
    <dgm:pt modelId="{C9CFF273-83C3-474E-9C1D-1CD4D26FC9EF}" type="parTrans" cxnId="{010921AE-D3FD-45C0-8C56-4F7ED437B137}">
      <dgm:prSet/>
      <dgm:spPr/>
      <dgm:t>
        <a:bodyPr/>
        <a:lstStyle/>
        <a:p>
          <a:endParaRPr lang="en-US"/>
        </a:p>
      </dgm:t>
    </dgm:pt>
    <dgm:pt modelId="{799D5536-F82B-452D-9ED8-E65FE0F8F4F3}" type="sibTrans" cxnId="{010921AE-D3FD-45C0-8C56-4F7ED437B137}">
      <dgm:prSet/>
      <dgm:spPr/>
      <dgm:t>
        <a:bodyPr/>
        <a:lstStyle/>
        <a:p>
          <a:endParaRPr lang="en-US"/>
        </a:p>
      </dgm:t>
    </dgm:pt>
    <dgm:pt modelId="{ECC604BF-4896-41E8-B4EC-BCDA7E1B6217}">
      <dgm:prSet phldrT="[Text]"/>
      <dgm:spPr/>
      <dgm:t>
        <a:bodyPr/>
        <a:lstStyle/>
        <a:p>
          <a:r>
            <a:rPr lang="en-US" dirty="0" smtClean="0"/>
            <a:t>Site Management and Buildings</a:t>
          </a:r>
          <a:endParaRPr lang="en-US" dirty="0"/>
        </a:p>
      </dgm:t>
    </dgm:pt>
    <dgm:pt modelId="{86AF2C3D-1433-4D80-9A63-E430505D246B}" type="parTrans" cxnId="{12289651-C985-4E03-ABEE-A39051044DE3}">
      <dgm:prSet/>
      <dgm:spPr/>
      <dgm:t>
        <a:bodyPr/>
        <a:lstStyle/>
        <a:p>
          <a:endParaRPr lang="en-US"/>
        </a:p>
      </dgm:t>
    </dgm:pt>
    <dgm:pt modelId="{0B5524C9-5346-44F0-A929-1F3205604D4E}" type="sibTrans" cxnId="{12289651-C985-4E03-ABEE-A39051044DE3}">
      <dgm:prSet/>
      <dgm:spPr/>
      <dgm:t>
        <a:bodyPr/>
        <a:lstStyle/>
        <a:p>
          <a:endParaRPr lang="en-US"/>
        </a:p>
      </dgm:t>
    </dgm:pt>
    <dgm:pt modelId="{3FD281C8-6F8D-4926-80D2-B4A1BDF3EC66}">
      <dgm:prSet phldrT="[Text]"/>
      <dgm:spPr/>
      <dgm:t>
        <a:bodyPr/>
        <a:lstStyle/>
        <a:p>
          <a:r>
            <a:rPr lang="en-US" dirty="0" smtClean="0"/>
            <a:t>Experimental Physics</a:t>
          </a:r>
          <a:endParaRPr lang="en-US" dirty="0"/>
        </a:p>
      </dgm:t>
    </dgm:pt>
    <dgm:pt modelId="{E66146FE-1D57-45C2-9056-0167715EEA73}" type="parTrans" cxnId="{3D40B78A-3675-4F0E-B52B-9C98A3086412}">
      <dgm:prSet/>
      <dgm:spPr/>
      <dgm:t>
        <a:bodyPr/>
        <a:lstStyle/>
        <a:p>
          <a:endParaRPr lang="en-US"/>
        </a:p>
      </dgm:t>
    </dgm:pt>
    <dgm:pt modelId="{CF48E1DC-7386-4171-BF0B-3EA03BEADCBB}" type="sibTrans" cxnId="{3D40B78A-3675-4F0E-B52B-9C98A3086412}">
      <dgm:prSet/>
      <dgm:spPr/>
      <dgm:t>
        <a:bodyPr/>
        <a:lstStyle/>
        <a:p>
          <a:endParaRPr lang="en-US"/>
        </a:p>
      </dgm:t>
    </dgm:pt>
    <dgm:pt modelId="{FDF2AE1B-088B-4F12-B5E4-32AEFE5748F7}">
      <dgm:prSet phldrT="[Text]"/>
      <dgm:spPr/>
      <dgm:t>
        <a:bodyPr/>
        <a:lstStyle/>
        <a:p>
          <a:r>
            <a:rPr lang="en-US" dirty="0" smtClean="0"/>
            <a:t>Theoretical Physics</a:t>
          </a:r>
          <a:endParaRPr lang="en-US" dirty="0"/>
        </a:p>
      </dgm:t>
    </dgm:pt>
    <dgm:pt modelId="{D11142CD-F467-4F19-9EC1-5F83A5B1CCBD}" type="parTrans" cxnId="{CFB001A9-9165-41E7-9561-4E3B1B4E8C3D}">
      <dgm:prSet/>
      <dgm:spPr/>
      <dgm:t>
        <a:bodyPr/>
        <a:lstStyle/>
        <a:p>
          <a:endParaRPr lang="en-US"/>
        </a:p>
      </dgm:t>
    </dgm:pt>
    <dgm:pt modelId="{CBB579AD-A1BD-47BF-B358-F9E9A99D2657}" type="sibTrans" cxnId="{CFB001A9-9165-41E7-9561-4E3B1B4E8C3D}">
      <dgm:prSet/>
      <dgm:spPr/>
      <dgm:t>
        <a:bodyPr/>
        <a:lstStyle/>
        <a:p>
          <a:endParaRPr lang="en-US"/>
        </a:p>
      </dgm:t>
    </dgm:pt>
    <dgm:pt modelId="{5541189E-B59C-43D7-8ECD-48F0C06731B8}">
      <dgm:prSet phldrT="[Text]"/>
      <dgm:spPr/>
      <dgm:t>
        <a:bodyPr/>
        <a:lstStyle/>
        <a:p>
          <a:r>
            <a:rPr lang="en-US" dirty="0" smtClean="0"/>
            <a:t>Information Technology</a:t>
          </a:r>
          <a:endParaRPr lang="en-US" dirty="0"/>
        </a:p>
      </dgm:t>
    </dgm:pt>
    <dgm:pt modelId="{651423BD-B9A1-4DCB-8D2F-DEB30D583D4A}" type="parTrans" cxnId="{5FAEC8D1-FD66-4004-A3A0-A69057F1E8E8}">
      <dgm:prSet/>
      <dgm:spPr/>
      <dgm:t>
        <a:bodyPr/>
        <a:lstStyle/>
        <a:p>
          <a:endParaRPr lang="en-US"/>
        </a:p>
      </dgm:t>
    </dgm:pt>
    <dgm:pt modelId="{1613C8FA-9A44-47D4-B8B4-DC6717ECC682}" type="sibTrans" cxnId="{5FAEC8D1-FD66-4004-A3A0-A69057F1E8E8}">
      <dgm:prSet/>
      <dgm:spPr/>
      <dgm:t>
        <a:bodyPr/>
        <a:lstStyle/>
        <a:p>
          <a:endParaRPr lang="en-US"/>
        </a:p>
      </dgm:t>
    </dgm:pt>
    <dgm:pt modelId="{385F36BF-4C91-49D4-842D-27F6569B8160}" type="pres">
      <dgm:prSet presAssocID="{ADC8C001-C4EC-4457-8377-0928EAD620C7}" presName="diagram" presStyleCnt="0">
        <dgm:presLayoutVars>
          <dgm:chPref val="1"/>
          <dgm:dir/>
          <dgm:animOne val="branch"/>
          <dgm:animLvl val="lvl"/>
          <dgm:resizeHandles/>
        </dgm:presLayoutVars>
      </dgm:prSet>
      <dgm:spPr/>
      <dgm:t>
        <a:bodyPr/>
        <a:lstStyle/>
        <a:p>
          <a:endParaRPr lang="en-US"/>
        </a:p>
      </dgm:t>
    </dgm:pt>
    <dgm:pt modelId="{D027237E-76A7-46FE-AA7B-A9EAAE6D381D}" type="pres">
      <dgm:prSet presAssocID="{01491731-008A-4AAA-AE12-7B46EC4CF59F}" presName="root" presStyleCnt="0"/>
      <dgm:spPr/>
    </dgm:pt>
    <dgm:pt modelId="{8914993A-8222-4422-BF20-76C7CF15822C}" type="pres">
      <dgm:prSet presAssocID="{01491731-008A-4AAA-AE12-7B46EC4CF59F}" presName="rootComposite" presStyleCnt="0"/>
      <dgm:spPr/>
    </dgm:pt>
    <dgm:pt modelId="{8EEC337F-EC7C-4125-84BE-50DBA2B1AB47}" type="pres">
      <dgm:prSet presAssocID="{01491731-008A-4AAA-AE12-7B46EC4CF59F}" presName="rootText" presStyleLbl="node1" presStyleIdx="0" presStyleCnt="4"/>
      <dgm:spPr/>
      <dgm:t>
        <a:bodyPr/>
        <a:lstStyle/>
        <a:p>
          <a:endParaRPr lang="en-US"/>
        </a:p>
      </dgm:t>
    </dgm:pt>
    <dgm:pt modelId="{49865205-61F7-491B-8A79-5C625C0773F0}" type="pres">
      <dgm:prSet presAssocID="{01491731-008A-4AAA-AE12-7B46EC4CF59F}" presName="rootConnector" presStyleLbl="node1" presStyleIdx="0" presStyleCnt="4"/>
      <dgm:spPr/>
      <dgm:t>
        <a:bodyPr/>
        <a:lstStyle/>
        <a:p>
          <a:endParaRPr lang="en-US"/>
        </a:p>
      </dgm:t>
    </dgm:pt>
    <dgm:pt modelId="{6C3158F2-533A-49D0-B28B-F31BA917C984}" type="pres">
      <dgm:prSet presAssocID="{01491731-008A-4AAA-AE12-7B46EC4CF59F}" presName="childShape" presStyleCnt="0"/>
      <dgm:spPr/>
    </dgm:pt>
    <dgm:pt modelId="{1A14D0EF-8685-4FF9-8196-01F437D357B4}" type="pres">
      <dgm:prSet presAssocID="{A9143ACF-C3C6-439A-B33E-4FE91B9F0063}" presName="Name13" presStyleLbl="parChTrans1D2" presStyleIdx="0" presStyleCnt="10"/>
      <dgm:spPr/>
      <dgm:t>
        <a:bodyPr/>
        <a:lstStyle/>
        <a:p>
          <a:endParaRPr lang="en-US"/>
        </a:p>
      </dgm:t>
    </dgm:pt>
    <dgm:pt modelId="{DA7CCF86-3120-453C-B4D9-D73958095C99}" type="pres">
      <dgm:prSet presAssocID="{A2D46EEE-4C74-41C8-AA85-2FC23A070AA5}" presName="childText" presStyleLbl="bgAcc1" presStyleIdx="0" presStyleCnt="10">
        <dgm:presLayoutVars>
          <dgm:bulletEnabled val="1"/>
        </dgm:presLayoutVars>
      </dgm:prSet>
      <dgm:spPr/>
      <dgm:t>
        <a:bodyPr/>
        <a:lstStyle/>
        <a:p>
          <a:endParaRPr lang="en-US"/>
        </a:p>
      </dgm:t>
    </dgm:pt>
    <dgm:pt modelId="{1F8EE426-C7D8-43D5-8F1E-2820C3128EB6}" type="pres">
      <dgm:prSet presAssocID="{CA8BFBA3-00F6-4D5E-858C-27B1F921E167}" presName="Name13" presStyleLbl="parChTrans1D2" presStyleIdx="1" presStyleCnt="10"/>
      <dgm:spPr/>
      <dgm:t>
        <a:bodyPr/>
        <a:lstStyle/>
        <a:p>
          <a:endParaRPr lang="en-US"/>
        </a:p>
      </dgm:t>
    </dgm:pt>
    <dgm:pt modelId="{FC0E0194-178C-42BE-91C8-DCDAE38BA14B}" type="pres">
      <dgm:prSet presAssocID="{A5B46A85-6E39-45F7-AA70-3B9A0A90AE29}" presName="childText" presStyleLbl="bgAcc1" presStyleIdx="1" presStyleCnt="10">
        <dgm:presLayoutVars>
          <dgm:bulletEnabled val="1"/>
        </dgm:presLayoutVars>
      </dgm:prSet>
      <dgm:spPr/>
      <dgm:t>
        <a:bodyPr/>
        <a:lstStyle/>
        <a:p>
          <a:endParaRPr lang="en-US"/>
        </a:p>
      </dgm:t>
    </dgm:pt>
    <dgm:pt modelId="{BC6523A5-F901-4C14-834F-8F19FB253565}" type="pres">
      <dgm:prSet presAssocID="{84753535-6F2F-4E39-8360-3EDDB4A3DB52}" presName="Name13" presStyleLbl="parChTrans1D2" presStyleIdx="2" presStyleCnt="10"/>
      <dgm:spPr/>
      <dgm:t>
        <a:bodyPr/>
        <a:lstStyle/>
        <a:p>
          <a:endParaRPr lang="en-US"/>
        </a:p>
      </dgm:t>
    </dgm:pt>
    <dgm:pt modelId="{81E8F7C7-6410-4636-9437-5BC103F41506}" type="pres">
      <dgm:prSet presAssocID="{5EBC1F7D-1644-482A-9716-2114C93E2FE7}" presName="childText" presStyleLbl="bgAcc1" presStyleIdx="2" presStyleCnt="10">
        <dgm:presLayoutVars>
          <dgm:bulletEnabled val="1"/>
        </dgm:presLayoutVars>
      </dgm:prSet>
      <dgm:spPr/>
      <dgm:t>
        <a:bodyPr/>
        <a:lstStyle/>
        <a:p>
          <a:endParaRPr lang="en-US"/>
        </a:p>
      </dgm:t>
    </dgm:pt>
    <dgm:pt modelId="{46699A10-B6B6-411D-BA56-75D20272E340}" type="pres">
      <dgm:prSet presAssocID="{B51ED8DC-4EF7-4E27-874C-236CA5DC5ABA}" presName="root" presStyleCnt="0"/>
      <dgm:spPr/>
    </dgm:pt>
    <dgm:pt modelId="{6D41AAEA-7A1E-4C03-A312-A8A51C48D00D}" type="pres">
      <dgm:prSet presAssocID="{B51ED8DC-4EF7-4E27-874C-236CA5DC5ABA}" presName="rootComposite" presStyleCnt="0"/>
      <dgm:spPr/>
    </dgm:pt>
    <dgm:pt modelId="{0E78719B-F783-4874-BEA1-E2C9FFA8E9B0}" type="pres">
      <dgm:prSet presAssocID="{B51ED8DC-4EF7-4E27-874C-236CA5DC5ABA}" presName="rootText" presStyleLbl="node1" presStyleIdx="1" presStyleCnt="4"/>
      <dgm:spPr/>
      <dgm:t>
        <a:bodyPr/>
        <a:lstStyle/>
        <a:p>
          <a:endParaRPr lang="en-US"/>
        </a:p>
      </dgm:t>
    </dgm:pt>
    <dgm:pt modelId="{F530E559-E8A7-4376-AF79-ABD9EF9C7E87}" type="pres">
      <dgm:prSet presAssocID="{B51ED8DC-4EF7-4E27-874C-236CA5DC5ABA}" presName="rootConnector" presStyleLbl="node1" presStyleIdx="1" presStyleCnt="4"/>
      <dgm:spPr/>
      <dgm:t>
        <a:bodyPr/>
        <a:lstStyle/>
        <a:p>
          <a:endParaRPr lang="en-US"/>
        </a:p>
      </dgm:t>
    </dgm:pt>
    <dgm:pt modelId="{19E0F292-1D3B-44E1-91CD-15F1353E8EEE}" type="pres">
      <dgm:prSet presAssocID="{B51ED8DC-4EF7-4E27-874C-236CA5DC5ABA}" presName="childShape" presStyleCnt="0"/>
      <dgm:spPr/>
    </dgm:pt>
    <dgm:pt modelId="{3C23C20F-BFC5-4097-A4DE-AF3101295735}" type="pres">
      <dgm:prSet presAssocID="{E31A7846-0D69-4249-9169-FFE9004B8845}" presName="Name13" presStyleLbl="parChTrans1D2" presStyleIdx="3" presStyleCnt="10"/>
      <dgm:spPr/>
      <dgm:t>
        <a:bodyPr/>
        <a:lstStyle/>
        <a:p>
          <a:endParaRPr lang="en-US"/>
        </a:p>
      </dgm:t>
    </dgm:pt>
    <dgm:pt modelId="{DEAFBE4F-F052-4F56-8735-83E63AEFF4DB}" type="pres">
      <dgm:prSet presAssocID="{39108FAD-021C-4AFB-9C5A-7ED86F50D644}" presName="childText" presStyleLbl="bgAcc1" presStyleIdx="3" presStyleCnt="10">
        <dgm:presLayoutVars>
          <dgm:bulletEnabled val="1"/>
        </dgm:presLayoutVars>
      </dgm:prSet>
      <dgm:spPr/>
      <dgm:t>
        <a:bodyPr/>
        <a:lstStyle/>
        <a:p>
          <a:endParaRPr lang="en-US"/>
        </a:p>
      </dgm:t>
    </dgm:pt>
    <dgm:pt modelId="{D65E9D8E-0FB4-4DA2-A49F-5B8DD5375BFB}" type="pres">
      <dgm:prSet presAssocID="{7353E32C-47A9-4EC0-9B61-D26B42C5213F}" presName="Name13" presStyleLbl="parChTrans1D2" presStyleIdx="4" presStyleCnt="10"/>
      <dgm:spPr/>
      <dgm:t>
        <a:bodyPr/>
        <a:lstStyle/>
        <a:p>
          <a:endParaRPr lang="en-US"/>
        </a:p>
      </dgm:t>
    </dgm:pt>
    <dgm:pt modelId="{7AC5AAD6-546C-42F0-B9F0-33F4B70F1751}" type="pres">
      <dgm:prSet presAssocID="{539AB4CB-28FE-41AE-9620-CC8DC46EB68C}" presName="childText" presStyleLbl="bgAcc1" presStyleIdx="4" presStyleCnt="10">
        <dgm:presLayoutVars>
          <dgm:bulletEnabled val="1"/>
        </dgm:presLayoutVars>
      </dgm:prSet>
      <dgm:spPr/>
      <dgm:t>
        <a:bodyPr/>
        <a:lstStyle/>
        <a:p>
          <a:endParaRPr lang="en-US"/>
        </a:p>
      </dgm:t>
    </dgm:pt>
    <dgm:pt modelId="{12B760B6-3DDF-4548-9C92-DB7CEB52880C}" type="pres">
      <dgm:prSet presAssocID="{C9CFF273-83C3-474E-9C1D-1CD4D26FC9EF}" presName="Name13" presStyleLbl="parChTrans1D2" presStyleIdx="5" presStyleCnt="10"/>
      <dgm:spPr/>
      <dgm:t>
        <a:bodyPr/>
        <a:lstStyle/>
        <a:p>
          <a:endParaRPr lang="en-US"/>
        </a:p>
      </dgm:t>
    </dgm:pt>
    <dgm:pt modelId="{C1F5CA99-2F35-4670-A117-0D20B5ADE1AB}" type="pres">
      <dgm:prSet presAssocID="{9C7AECA1-16F7-4C5C-A64D-32D2FC42E013}" presName="childText" presStyleLbl="bgAcc1" presStyleIdx="5" presStyleCnt="10">
        <dgm:presLayoutVars>
          <dgm:bulletEnabled val="1"/>
        </dgm:presLayoutVars>
      </dgm:prSet>
      <dgm:spPr/>
      <dgm:t>
        <a:bodyPr/>
        <a:lstStyle/>
        <a:p>
          <a:endParaRPr lang="en-US"/>
        </a:p>
      </dgm:t>
    </dgm:pt>
    <dgm:pt modelId="{200386FC-B442-411C-ACC8-9E81282172CD}" type="pres">
      <dgm:prSet presAssocID="{86AF2C3D-1433-4D80-9A63-E430505D246B}" presName="Name13" presStyleLbl="parChTrans1D2" presStyleIdx="6" presStyleCnt="10"/>
      <dgm:spPr/>
      <dgm:t>
        <a:bodyPr/>
        <a:lstStyle/>
        <a:p>
          <a:endParaRPr lang="en-US"/>
        </a:p>
      </dgm:t>
    </dgm:pt>
    <dgm:pt modelId="{764768B0-77E8-4473-B436-228C4261FBCD}" type="pres">
      <dgm:prSet presAssocID="{ECC604BF-4896-41E8-B4EC-BCDA7E1B6217}" presName="childText" presStyleLbl="bgAcc1" presStyleIdx="6" presStyleCnt="10">
        <dgm:presLayoutVars>
          <dgm:bulletEnabled val="1"/>
        </dgm:presLayoutVars>
      </dgm:prSet>
      <dgm:spPr/>
      <dgm:t>
        <a:bodyPr/>
        <a:lstStyle/>
        <a:p>
          <a:endParaRPr lang="en-US"/>
        </a:p>
      </dgm:t>
    </dgm:pt>
    <dgm:pt modelId="{051737F6-3E85-4942-9902-0A9DBC226C71}" type="pres">
      <dgm:prSet presAssocID="{92B70794-D2B5-44D2-B154-D003643E61A8}" presName="root" presStyleCnt="0"/>
      <dgm:spPr/>
    </dgm:pt>
    <dgm:pt modelId="{41F2DC73-E06A-4CD1-8AB9-472CFECD348E}" type="pres">
      <dgm:prSet presAssocID="{92B70794-D2B5-44D2-B154-D003643E61A8}" presName="rootComposite" presStyleCnt="0"/>
      <dgm:spPr/>
    </dgm:pt>
    <dgm:pt modelId="{01575F11-9931-4F78-8ADC-0E6E97AAD4C1}" type="pres">
      <dgm:prSet presAssocID="{92B70794-D2B5-44D2-B154-D003643E61A8}" presName="rootText" presStyleLbl="node1" presStyleIdx="2" presStyleCnt="4"/>
      <dgm:spPr/>
      <dgm:t>
        <a:bodyPr/>
        <a:lstStyle/>
        <a:p>
          <a:endParaRPr lang="en-US"/>
        </a:p>
      </dgm:t>
    </dgm:pt>
    <dgm:pt modelId="{191DA727-113E-4D9F-8CE3-52FB87961CE0}" type="pres">
      <dgm:prSet presAssocID="{92B70794-D2B5-44D2-B154-D003643E61A8}" presName="rootConnector" presStyleLbl="node1" presStyleIdx="2" presStyleCnt="4"/>
      <dgm:spPr/>
      <dgm:t>
        <a:bodyPr/>
        <a:lstStyle/>
        <a:p>
          <a:endParaRPr lang="en-US"/>
        </a:p>
      </dgm:t>
    </dgm:pt>
    <dgm:pt modelId="{7B850852-F351-4086-BE5F-89D7273D4E3F}" type="pres">
      <dgm:prSet presAssocID="{92B70794-D2B5-44D2-B154-D003643E61A8}" presName="childShape" presStyleCnt="0"/>
      <dgm:spPr/>
    </dgm:pt>
    <dgm:pt modelId="{E13458F2-219F-43BD-98AC-96D28F42C906}" type="pres">
      <dgm:prSet presAssocID="{0DE736E4-049A-40D8-8AC6-455CC5F08DB7}" presName="root" presStyleCnt="0"/>
      <dgm:spPr/>
    </dgm:pt>
    <dgm:pt modelId="{A2B936EE-996B-4CC4-8D22-C2D2EAD9393A}" type="pres">
      <dgm:prSet presAssocID="{0DE736E4-049A-40D8-8AC6-455CC5F08DB7}" presName="rootComposite" presStyleCnt="0"/>
      <dgm:spPr/>
    </dgm:pt>
    <dgm:pt modelId="{00AD20D3-2D94-47BE-93C6-83B5548C0C32}" type="pres">
      <dgm:prSet presAssocID="{0DE736E4-049A-40D8-8AC6-455CC5F08DB7}" presName="rootText" presStyleLbl="node1" presStyleIdx="3" presStyleCnt="4"/>
      <dgm:spPr/>
      <dgm:t>
        <a:bodyPr/>
        <a:lstStyle/>
        <a:p>
          <a:endParaRPr lang="en-US"/>
        </a:p>
      </dgm:t>
    </dgm:pt>
    <dgm:pt modelId="{0A10C8A8-5A05-4E42-9EA4-3E74D00030D1}" type="pres">
      <dgm:prSet presAssocID="{0DE736E4-049A-40D8-8AC6-455CC5F08DB7}" presName="rootConnector" presStyleLbl="node1" presStyleIdx="3" presStyleCnt="4"/>
      <dgm:spPr/>
      <dgm:t>
        <a:bodyPr/>
        <a:lstStyle/>
        <a:p>
          <a:endParaRPr lang="en-US"/>
        </a:p>
      </dgm:t>
    </dgm:pt>
    <dgm:pt modelId="{93BCCB11-45F8-46FA-88E6-C16F66E54018}" type="pres">
      <dgm:prSet presAssocID="{0DE736E4-049A-40D8-8AC6-455CC5F08DB7}" presName="childShape" presStyleCnt="0"/>
      <dgm:spPr/>
    </dgm:pt>
    <dgm:pt modelId="{E5B5C4AA-0FA8-4860-970A-703352084C88}" type="pres">
      <dgm:prSet presAssocID="{E66146FE-1D57-45C2-9056-0167715EEA73}" presName="Name13" presStyleLbl="parChTrans1D2" presStyleIdx="7" presStyleCnt="10"/>
      <dgm:spPr/>
      <dgm:t>
        <a:bodyPr/>
        <a:lstStyle/>
        <a:p>
          <a:endParaRPr lang="en-US"/>
        </a:p>
      </dgm:t>
    </dgm:pt>
    <dgm:pt modelId="{BB07D65E-D755-4ADF-BE10-872FA5B3B89F}" type="pres">
      <dgm:prSet presAssocID="{3FD281C8-6F8D-4926-80D2-B4A1BDF3EC66}" presName="childText" presStyleLbl="bgAcc1" presStyleIdx="7" presStyleCnt="10">
        <dgm:presLayoutVars>
          <dgm:bulletEnabled val="1"/>
        </dgm:presLayoutVars>
      </dgm:prSet>
      <dgm:spPr/>
      <dgm:t>
        <a:bodyPr/>
        <a:lstStyle/>
        <a:p>
          <a:endParaRPr lang="en-US"/>
        </a:p>
      </dgm:t>
    </dgm:pt>
    <dgm:pt modelId="{3570A4A0-050F-4C56-AB23-2F0A0B6CB10A}" type="pres">
      <dgm:prSet presAssocID="{D11142CD-F467-4F19-9EC1-5F83A5B1CCBD}" presName="Name13" presStyleLbl="parChTrans1D2" presStyleIdx="8" presStyleCnt="10"/>
      <dgm:spPr/>
      <dgm:t>
        <a:bodyPr/>
        <a:lstStyle/>
        <a:p>
          <a:endParaRPr lang="en-US"/>
        </a:p>
      </dgm:t>
    </dgm:pt>
    <dgm:pt modelId="{52F189E8-A88A-40EA-BBDE-521D5CC66B4A}" type="pres">
      <dgm:prSet presAssocID="{FDF2AE1B-088B-4F12-B5E4-32AEFE5748F7}" presName="childText" presStyleLbl="bgAcc1" presStyleIdx="8" presStyleCnt="10">
        <dgm:presLayoutVars>
          <dgm:bulletEnabled val="1"/>
        </dgm:presLayoutVars>
      </dgm:prSet>
      <dgm:spPr/>
      <dgm:t>
        <a:bodyPr/>
        <a:lstStyle/>
        <a:p>
          <a:endParaRPr lang="en-US"/>
        </a:p>
      </dgm:t>
    </dgm:pt>
    <dgm:pt modelId="{CCE39531-CE22-4D30-B71F-E93C3D738AC5}" type="pres">
      <dgm:prSet presAssocID="{651423BD-B9A1-4DCB-8D2F-DEB30D583D4A}" presName="Name13" presStyleLbl="parChTrans1D2" presStyleIdx="9" presStyleCnt="10"/>
      <dgm:spPr/>
      <dgm:t>
        <a:bodyPr/>
        <a:lstStyle/>
        <a:p>
          <a:endParaRPr lang="en-US"/>
        </a:p>
      </dgm:t>
    </dgm:pt>
    <dgm:pt modelId="{DF687E79-D046-4BF5-A72F-A11B9BC8915F}" type="pres">
      <dgm:prSet presAssocID="{5541189E-B59C-43D7-8ECD-48F0C06731B8}" presName="childText" presStyleLbl="bgAcc1" presStyleIdx="9" presStyleCnt="10">
        <dgm:presLayoutVars>
          <dgm:bulletEnabled val="1"/>
        </dgm:presLayoutVars>
      </dgm:prSet>
      <dgm:spPr/>
      <dgm:t>
        <a:bodyPr/>
        <a:lstStyle/>
        <a:p>
          <a:endParaRPr lang="en-US"/>
        </a:p>
      </dgm:t>
    </dgm:pt>
  </dgm:ptLst>
  <dgm:cxnLst>
    <dgm:cxn modelId="{B2E17E6C-5A14-48AD-A1C0-EBAC4A39E05C}" type="presOf" srcId="{0DE736E4-049A-40D8-8AC6-455CC5F08DB7}" destId="{0A10C8A8-5A05-4E42-9EA4-3E74D00030D1}" srcOrd="1" destOrd="0" presId="urn:microsoft.com/office/officeart/2005/8/layout/hierarchy3"/>
    <dgm:cxn modelId="{24A87B1F-8B47-41C7-81FB-670271E1E29E}" type="presOf" srcId="{86AF2C3D-1433-4D80-9A63-E430505D246B}" destId="{200386FC-B442-411C-ACC8-9E81282172CD}" srcOrd="0" destOrd="0" presId="urn:microsoft.com/office/officeart/2005/8/layout/hierarchy3"/>
    <dgm:cxn modelId="{ADAB13F8-D5E6-4C20-9F10-D48E4261AA81}" type="presOf" srcId="{A9143ACF-C3C6-439A-B33E-4FE91B9F0063}" destId="{1A14D0EF-8685-4FF9-8196-01F437D357B4}" srcOrd="0" destOrd="0" presId="urn:microsoft.com/office/officeart/2005/8/layout/hierarchy3"/>
    <dgm:cxn modelId="{5FAEC8D1-FD66-4004-A3A0-A69057F1E8E8}" srcId="{0DE736E4-049A-40D8-8AC6-455CC5F08DB7}" destId="{5541189E-B59C-43D7-8ECD-48F0C06731B8}" srcOrd="2" destOrd="0" parTransId="{651423BD-B9A1-4DCB-8D2F-DEB30D583D4A}" sibTransId="{1613C8FA-9A44-47D4-B8B4-DC6717ECC682}"/>
    <dgm:cxn modelId="{D75D8FFF-9B13-444C-9B82-AB90D8848753}" type="presOf" srcId="{01491731-008A-4AAA-AE12-7B46EC4CF59F}" destId="{8EEC337F-EC7C-4125-84BE-50DBA2B1AB47}" srcOrd="0" destOrd="0" presId="urn:microsoft.com/office/officeart/2005/8/layout/hierarchy3"/>
    <dgm:cxn modelId="{1CDC4183-5A6F-4CDC-AB21-5C624B85D39E}" type="presOf" srcId="{0DE736E4-049A-40D8-8AC6-455CC5F08DB7}" destId="{00AD20D3-2D94-47BE-93C6-83B5548C0C32}" srcOrd="0" destOrd="0" presId="urn:microsoft.com/office/officeart/2005/8/layout/hierarchy3"/>
    <dgm:cxn modelId="{9AA5CA2A-1424-401E-A307-AF89DFB78648}" type="presOf" srcId="{7353E32C-47A9-4EC0-9B61-D26B42C5213F}" destId="{D65E9D8E-0FB4-4DA2-A49F-5B8DD5375BFB}" srcOrd="0" destOrd="0" presId="urn:microsoft.com/office/officeart/2005/8/layout/hierarchy3"/>
    <dgm:cxn modelId="{68B17172-898F-44DB-B6C9-BF764BFE518F}" srcId="{ADC8C001-C4EC-4457-8377-0928EAD620C7}" destId="{0DE736E4-049A-40D8-8AC6-455CC5F08DB7}" srcOrd="3" destOrd="0" parTransId="{7B249B51-C8B4-4C0F-8AEA-FE9714E32CE9}" sibTransId="{84F85B30-3864-43DE-BABA-AC388FD476BF}"/>
    <dgm:cxn modelId="{B85DF6C1-3D8A-49E2-A02D-D9F929E9D2B6}" srcId="{B51ED8DC-4EF7-4E27-874C-236CA5DC5ABA}" destId="{539AB4CB-28FE-41AE-9620-CC8DC46EB68C}" srcOrd="1" destOrd="0" parTransId="{7353E32C-47A9-4EC0-9B61-D26B42C5213F}" sibTransId="{168579BA-6074-4F3F-BFE7-B92CCAE82074}"/>
    <dgm:cxn modelId="{7F3C6797-D709-4395-9567-B344684DB979}" type="presOf" srcId="{C9CFF273-83C3-474E-9C1D-1CD4D26FC9EF}" destId="{12B760B6-3DDF-4548-9C92-DB7CEB52880C}" srcOrd="0" destOrd="0" presId="urn:microsoft.com/office/officeart/2005/8/layout/hierarchy3"/>
    <dgm:cxn modelId="{E45502FF-A7EE-464A-A82F-C97F6C400BF0}" type="presOf" srcId="{5541189E-B59C-43D7-8ECD-48F0C06731B8}" destId="{DF687E79-D046-4BF5-A72F-A11B9BC8915F}" srcOrd="0" destOrd="0" presId="urn:microsoft.com/office/officeart/2005/8/layout/hierarchy3"/>
    <dgm:cxn modelId="{A84524A0-D6E0-4550-8495-5E56D5669714}" type="presOf" srcId="{9C7AECA1-16F7-4C5C-A64D-32D2FC42E013}" destId="{C1F5CA99-2F35-4670-A117-0D20B5ADE1AB}" srcOrd="0" destOrd="0" presId="urn:microsoft.com/office/officeart/2005/8/layout/hierarchy3"/>
    <dgm:cxn modelId="{FAC08060-AC8E-47D6-AD9A-1FC0CE286599}" type="presOf" srcId="{CA8BFBA3-00F6-4D5E-858C-27B1F921E167}" destId="{1F8EE426-C7D8-43D5-8F1E-2820C3128EB6}" srcOrd="0" destOrd="0" presId="urn:microsoft.com/office/officeart/2005/8/layout/hierarchy3"/>
    <dgm:cxn modelId="{ACD1AD72-15BA-4D47-9D6E-7EFA75334A21}" type="presOf" srcId="{E31A7846-0D69-4249-9169-FFE9004B8845}" destId="{3C23C20F-BFC5-4097-A4DE-AF3101295735}" srcOrd="0" destOrd="0" presId="urn:microsoft.com/office/officeart/2005/8/layout/hierarchy3"/>
    <dgm:cxn modelId="{1984287D-3859-4C1E-9714-6E0437E74E6D}" type="presOf" srcId="{92B70794-D2B5-44D2-B154-D003643E61A8}" destId="{01575F11-9931-4F78-8ADC-0E6E97AAD4C1}" srcOrd="0" destOrd="0" presId="urn:microsoft.com/office/officeart/2005/8/layout/hierarchy3"/>
    <dgm:cxn modelId="{3D40B78A-3675-4F0E-B52B-9C98A3086412}" srcId="{0DE736E4-049A-40D8-8AC6-455CC5F08DB7}" destId="{3FD281C8-6F8D-4926-80D2-B4A1BDF3EC66}" srcOrd="0" destOrd="0" parTransId="{E66146FE-1D57-45C2-9056-0167715EEA73}" sibTransId="{CF48E1DC-7386-4171-BF0B-3EA03BEADCBB}"/>
    <dgm:cxn modelId="{A5C11887-9B5A-45B9-A1C1-5562D153504E}" srcId="{B51ED8DC-4EF7-4E27-874C-236CA5DC5ABA}" destId="{39108FAD-021C-4AFB-9C5A-7ED86F50D644}" srcOrd="0" destOrd="0" parTransId="{E31A7846-0D69-4249-9169-FFE9004B8845}" sibTransId="{61877FE5-3DFD-4259-96CA-3014061C72D4}"/>
    <dgm:cxn modelId="{A7516B22-6B54-4819-B3EF-03E6CA744C79}" srcId="{01491731-008A-4AAA-AE12-7B46EC4CF59F}" destId="{5EBC1F7D-1644-482A-9716-2114C93E2FE7}" srcOrd="2" destOrd="0" parTransId="{84753535-6F2F-4E39-8360-3EDDB4A3DB52}" sibTransId="{9D493F77-FEFB-407C-AE1C-C147AD55DFC2}"/>
    <dgm:cxn modelId="{010921AE-D3FD-45C0-8C56-4F7ED437B137}" srcId="{B51ED8DC-4EF7-4E27-874C-236CA5DC5ABA}" destId="{9C7AECA1-16F7-4C5C-A64D-32D2FC42E013}" srcOrd="2" destOrd="0" parTransId="{C9CFF273-83C3-474E-9C1D-1CD4D26FC9EF}" sibTransId="{799D5536-F82B-452D-9ED8-E65FE0F8F4F3}"/>
    <dgm:cxn modelId="{D4FA58E9-DAA1-4239-977B-078DF87CCDCA}" type="presOf" srcId="{5EBC1F7D-1644-482A-9716-2114C93E2FE7}" destId="{81E8F7C7-6410-4636-9437-5BC103F41506}" srcOrd="0" destOrd="0" presId="urn:microsoft.com/office/officeart/2005/8/layout/hierarchy3"/>
    <dgm:cxn modelId="{2DB60CBF-873B-4A4B-B846-AB3656DD909F}" type="presOf" srcId="{D11142CD-F467-4F19-9EC1-5F83A5B1CCBD}" destId="{3570A4A0-050F-4C56-AB23-2F0A0B6CB10A}" srcOrd="0" destOrd="0" presId="urn:microsoft.com/office/officeart/2005/8/layout/hierarchy3"/>
    <dgm:cxn modelId="{5003757E-FA43-4F3A-ACE9-156E276C9B8F}" type="presOf" srcId="{92B70794-D2B5-44D2-B154-D003643E61A8}" destId="{191DA727-113E-4D9F-8CE3-52FB87961CE0}" srcOrd="1" destOrd="0" presId="urn:microsoft.com/office/officeart/2005/8/layout/hierarchy3"/>
    <dgm:cxn modelId="{12289651-C985-4E03-ABEE-A39051044DE3}" srcId="{B51ED8DC-4EF7-4E27-874C-236CA5DC5ABA}" destId="{ECC604BF-4896-41E8-B4EC-BCDA7E1B6217}" srcOrd="3" destOrd="0" parTransId="{86AF2C3D-1433-4D80-9A63-E430505D246B}" sibTransId="{0B5524C9-5346-44F0-A929-1F3205604D4E}"/>
    <dgm:cxn modelId="{D2D6D0A0-6C2B-40DD-AD2D-E045B575669E}" type="presOf" srcId="{651423BD-B9A1-4DCB-8D2F-DEB30D583D4A}" destId="{CCE39531-CE22-4D30-B71F-E93C3D738AC5}" srcOrd="0" destOrd="0" presId="urn:microsoft.com/office/officeart/2005/8/layout/hierarchy3"/>
    <dgm:cxn modelId="{0FDE5A78-BFF4-4B4A-A436-163798C6B12D}" srcId="{01491731-008A-4AAA-AE12-7B46EC4CF59F}" destId="{A5B46A85-6E39-45F7-AA70-3B9A0A90AE29}" srcOrd="1" destOrd="0" parTransId="{CA8BFBA3-00F6-4D5E-858C-27B1F921E167}" sibTransId="{E1B6465A-7C98-4BB4-83DF-EE69C25B3087}"/>
    <dgm:cxn modelId="{2FD3B9D9-2E04-4DD1-AB07-3C63304B3C7A}" type="presOf" srcId="{ECC604BF-4896-41E8-B4EC-BCDA7E1B6217}" destId="{764768B0-77E8-4473-B436-228C4261FBCD}" srcOrd="0" destOrd="0" presId="urn:microsoft.com/office/officeart/2005/8/layout/hierarchy3"/>
    <dgm:cxn modelId="{17008ACF-A277-45FD-9C13-3B3A604C434E}" type="presOf" srcId="{39108FAD-021C-4AFB-9C5A-7ED86F50D644}" destId="{DEAFBE4F-F052-4F56-8735-83E63AEFF4DB}" srcOrd="0" destOrd="0" presId="urn:microsoft.com/office/officeart/2005/8/layout/hierarchy3"/>
    <dgm:cxn modelId="{E3383D78-5AB8-4104-8549-123058EF7DEE}" type="presOf" srcId="{A2D46EEE-4C74-41C8-AA85-2FC23A070AA5}" destId="{DA7CCF86-3120-453C-B4D9-D73958095C99}" srcOrd="0" destOrd="0" presId="urn:microsoft.com/office/officeart/2005/8/layout/hierarchy3"/>
    <dgm:cxn modelId="{CFB001A9-9165-41E7-9561-4E3B1B4E8C3D}" srcId="{0DE736E4-049A-40D8-8AC6-455CC5F08DB7}" destId="{FDF2AE1B-088B-4F12-B5E4-32AEFE5748F7}" srcOrd="1" destOrd="0" parTransId="{D11142CD-F467-4F19-9EC1-5F83A5B1CCBD}" sibTransId="{CBB579AD-A1BD-47BF-B358-F9E9A99D2657}"/>
    <dgm:cxn modelId="{AC172B5C-EF9B-4577-B5B2-12F3FBA1AE6F}" type="presOf" srcId="{E66146FE-1D57-45C2-9056-0167715EEA73}" destId="{E5B5C4AA-0FA8-4860-970A-703352084C88}" srcOrd="0" destOrd="0" presId="urn:microsoft.com/office/officeart/2005/8/layout/hierarchy3"/>
    <dgm:cxn modelId="{C089093F-7ABE-4F39-A825-2229125A543A}" type="presOf" srcId="{01491731-008A-4AAA-AE12-7B46EC4CF59F}" destId="{49865205-61F7-491B-8A79-5C625C0773F0}" srcOrd="1" destOrd="0" presId="urn:microsoft.com/office/officeart/2005/8/layout/hierarchy3"/>
    <dgm:cxn modelId="{2AD4B5F9-A204-4243-B7FE-B5E51F65E0E4}" type="presOf" srcId="{A5B46A85-6E39-45F7-AA70-3B9A0A90AE29}" destId="{FC0E0194-178C-42BE-91C8-DCDAE38BA14B}" srcOrd="0" destOrd="0" presId="urn:microsoft.com/office/officeart/2005/8/layout/hierarchy3"/>
    <dgm:cxn modelId="{49191A20-BADE-4298-9BD2-16283F008445}" srcId="{ADC8C001-C4EC-4457-8377-0928EAD620C7}" destId="{01491731-008A-4AAA-AE12-7B46EC4CF59F}" srcOrd="0" destOrd="0" parTransId="{E8E77850-6057-4DC4-AADF-EF7F0822064F}" sibTransId="{D561CD41-ED9A-4A52-A3C6-4BB3FA61C57F}"/>
    <dgm:cxn modelId="{9C18868A-50DF-4008-9E2B-568A895AE436}" type="presOf" srcId="{B51ED8DC-4EF7-4E27-874C-236CA5DC5ABA}" destId="{F530E559-E8A7-4376-AF79-ABD9EF9C7E87}" srcOrd="1" destOrd="0" presId="urn:microsoft.com/office/officeart/2005/8/layout/hierarchy3"/>
    <dgm:cxn modelId="{8E7FEC69-E625-409A-B7B5-625AA00B3DD1}" srcId="{01491731-008A-4AAA-AE12-7B46EC4CF59F}" destId="{A2D46EEE-4C74-41C8-AA85-2FC23A070AA5}" srcOrd="0" destOrd="0" parTransId="{A9143ACF-C3C6-439A-B33E-4FE91B9F0063}" sibTransId="{90A1AD74-5ADE-4B68-873E-A55902A4D586}"/>
    <dgm:cxn modelId="{38A5AAC4-CF30-41CE-8621-3BC1AD8E742F}" type="presOf" srcId="{ADC8C001-C4EC-4457-8377-0928EAD620C7}" destId="{385F36BF-4C91-49D4-842D-27F6569B8160}" srcOrd="0" destOrd="0" presId="urn:microsoft.com/office/officeart/2005/8/layout/hierarchy3"/>
    <dgm:cxn modelId="{2183E9DF-F8A2-4EFE-9054-39E6FF7F200C}" type="presOf" srcId="{3FD281C8-6F8D-4926-80D2-B4A1BDF3EC66}" destId="{BB07D65E-D755-4ADF-BE10-872FA5B3B89F}" srcOrd="0" destOrd="0" presId="urn:microsoft.com/office/officeart/2005/8/layout/hierarchy3"/>
    <dgm:cxn modelId="{17B36A55-C2C7-4F47-8FD9-7C8105AA915D}" type="presOf" srcId="{B51ED8DC-4EF7-4E27-874C-236CA5DC5ABA}" destId="{0E78719B-F783-4874-BEA1-E2C9FFA8E9B0}" srcOrd="0" destOrd="0" presId="urn:microsoft.com/office/officeart/2005/8/layout/hierarchy3"/>
    <dgm:cxn modelId="{F0DD5167-FE8C-4A04-9EE9-A12E19B722FB}" srcId="{ADC8C001-C4EC-4457-8377-0928EAD620C7}" destId="{B51ED8DC-4EF7-4E27-874C-236CA5DC5ABA}" srcOrd="1" destOrd="0" parTransId="{EEF7EEE3-A534-46F9-B7E6-86B6C798E5E4}" sibTransId="{FC2DDC58-5CB5-48A8-ADFA-8D168B5E1799}"/>
    <dgm:cxn modelId="{71167FC6-878E-45E7-9B10-85AC7B9F125D}" type="presOf" srcId="{FDF2AE1B-088B-4F12-B5E4-32AEFE5748F7}" destId="{52F189E8-A88A-40EA-BBDE-521D5CC66B4A}" srcOrd="0" destOrd="0" presId="urn:microsoft.com/office/officeart/2005/8/layout/hierarchy3"/>
    <dgm:cxn modelId="{80AB9976-A4DB-42AD-8A40-16A6BDFDB487}" type="presOf" srcId="{84753535-6F2F-4E39-8360-3EDDB4A3DB52}" destId="{BC6523A5-F901-4C14-834F-8F19FB253565}" srcOrd="0" destOrd="0" presId="urn:microsoft.com/office/officeart/2005/8/layout/hierarchy3"/>
    <dgm:cxn modelId="{17321562-B35B-43DD-9997-5AFB87EB6996}" srcId="{ADC8C001-C4EC-4457-8377-0928EAD620C7}" destId="{92B70794-D2B5-44D2-B154-D003643E61A8}" srcOrd="2" destOrd="0" parTransId="{1C16900D-9387-4868-A305-C6F5497AF482}" sibTransId="{61127933-90A5-4993-889A-671AAA3794C5}"/>
    <dgm:cxn modelId="{462A6E3C-9999-4AA8-A76A-2C278FC415D8}" type="presOf" srcId="{539AB4CB-28FE-41AE-9620-CC8DC46EB68C}" destId="{7AC5AAD6-546C-42F0-B9F0-33F4B70F1751}" srcOrd="0" destOrd="0" presId="urn:microsoft.com/office/officeart/2005/8/layout/hierarchy3"/>
    <dgm:cxn modelId="{5CE6F12F-F9F0-4B55-8665-385C4A52828A}" type="presParOf" srcId="{385F36BF-4C91-49D4-842D-27F6569B8160}" destId="{D027237E-76A7-46FE-AA7B-A9EAAE6D381D}" srcOrd="0" destOrd="0" presId="urn:microsoft.com/office/officeart/2005/8/layout/hierarchy3"/>
    <dgm:cxn modelId="{274F8E70-C668-42D4-BCDA-065CD95D3FE9}" type="presParOf" srcId="{D027237E-76A7-46FE-AA7B-A9EAAE6D381D}" destId="{8914993A-8222-4422-BF20-76C7CF15822C}" srcOrd="0" destOrd="0" presId="urn:microsoft.com/office/officeart/2005/8/layout/hierarchy3"/>
    <dgm:cxn modelId="{160DDF8E-342F-4F5D-96FA-CA8540D6D4A8}" type="presParOf" srcId="{8914993A-8222-4422-BF20-76C7CF15822C}" destId="{8EEC337F-EC7C-4125-84BE-50DBA2B1AB47}" srcOrd="0" destOrd="0" presId="urn:microsoft.com/office/officeart/2005/8/layout/hierarchy3"/>
    <dgm:cxn modelId="{7432324D-8CF8-411D-B4D6-3E34C5876202}" type="presParOf" srcId="{8914993A-8222-4422-BF20-76C7CF15822C}" destId="{49865205-61F7-491B-8A79-5C625C0773F0}" srcOrd="1" destOrd="0" presId="urn:microsoft.com/office/officeart/2005/8/layout/hierarchy3"/>
    <dgm:cxn modelId="{CAF8DA63-72A7-4891-8695-ED938ACEF31D}" type="presParOf" srcId="{D027237E-76A7-46FE-AA7B-A9EAAE6D381D}" destId="{6C3158F2-533A-49D0-B28B-F31BA917C984}" srcOrd="1" destOrd="0" presId="urn:microsoft.com/office/officeart/2005/8/layout/hierarchy3"/>
    <dgm:cxn modelId="{37F5EB36-A89A-4F7F-A5D4-1F221AC5E08F}" type="presParOf" srcId="{6C3158F2-533A-49D0-B28B-F31BA917C984}" destId="{1A14D0EF-8685-4FF9-8196-01F437D357B4}" srcOrd="0" destOrd="0" presId="urn:microsoft.com/office/officeart/2005/8/layout/hierarchy3"/>
    <dgm:cxn modelId="{3F6B25FE-7ADA-4AE1-9B58-1EBD50248BA3}" type="presParOf" srcId="{6C3158F2-533A-49D0-B28B-F31BA917C984}" destId="{DA7CCF86-3120-453C-B4D9-D73958095C99}" srcOrd="1" destOrd="0" presId="urn:microsoft.com/office/officeart/2005/8/layout/hierarchy3"/>
    <dgm:cxn modelId="{59E2FEBB-3AA7-488F-9CA6-0FF72AE7B6B2}" type="presParOf" srcId="{6C3158F2-533A-49D0-B28B-F31BA917C984}" destId="{1F8EE426-C7D8-43D5-8F1E-2820C3128EB6}" srcOrd="2" destOrd="0" presId="urn:microsoft.com/office/officeart/2005/8/layout/hierarchy3"/>
    <dgm:cxn modelId="{798056E0-DC58-445F-8177-A052DABB9520}" type="presParOf" srcId="{6C3158F2-533A-49D0-B28B-F31BA917C984}" destId="{FC0E0194-178C-42BE-91C8-DCDAE38BA14B}" srcOrd="3" destOrd="0" presId="urn:microsoft.com/office/officeart/2005/8/layout/hierarchy3"/>
    <dgm:cxn modelId="{4DC1D3C7-87AA-4ED1-958F-4E9C3A369E88}" type="presParOf" srcId="{6C3158F2-533A-49D0-B28B-F31BA917C984}" destId="{BC6523A5-F901-4C14-834F-8F19FB253565}" srcOrd="4" destOrd="0" presId="urn:microsoft.com/office/officeart/2005/8/layout/hierarchy3"/>
    <dgm:cxn modelId="{ADFD6619-E9AF-493C-B433-416F2CD5DD4C}" type="presParOf" srcId="{6C3158F2-533A-49D0-B28B-F31BA917C984}" destId="{81E8F7C7-6410-4636-9437-5BC103F41506}" srcOrd="5" destOrd="0" presId="urn:microsoft.com/office/officeart/2005/8/layout/hierarchy3"/>
    <dgm:cxn modelId="{EF059CD1-BFFB-4517-997C-F19CBB76B5F7}" type="presParOf" srcId="{385F36BF-4C91-49D4-842D-27F6569B8160}" destId="{46699A10-B6B6-411D-BA56-75D20272E340}" srcOrd="1" destOrd="0" presId="urn:microsoft.com/office/officeart/2005/8/layout/hierarchy3"/>
    <dgm:cxn modelId="{ED08F7B9-2041-488B-BB87-553034239AFE}" type="presParOf" srcId="{46699A10-B6B6-411D-BA56-75D20272E340}" destId="{6D41AAEA-7A1E-4C03-A312-A8A51C48D00D}" srcOrd="0" destOrd="0" presId="urn:microsoft.com/office/officeart/2005/8/layout/hierarchy3"/>
    <dgm:cxn modelId="{D657C052-99E4-4E05-A939-3E67B876547A}" type="presParOf" srcId="{6D41AAEA-7A1E-4C03-A312-A8A51C48D00D}" destId="{0E78719B-F783-4874-BEA1-E2C9FFA8E9B0}" srcOrd="0" destOrd="0" presId="urn:microsoft.com/office/officeart/2005/8/layout/hierarchy3"/>
    <dgm:cxn modelId="{072A5B07-CCEF-4199-8CDC-22C66B165942}" type="presParOf" srcId="{6D41AAEA-7A1E-4C03-A312-A8A51C48D00D}" destId="{F530E559-E8A7-4376-AF79-ABD9EF9C7E87}" srcOrd="1" destOrd="0" presId="urn:microsoft.com/office/officeart/2005/8/layout/hierarchy3"/>
    <dgm:cxn modelId="{163111CA-9E12-4A94-AF51-C0E30E03E549}" type="presParOf" srcId="{46699A10-B6B6-411D-BA56-75D20272E340}" destId="{19E0F292-1D3B-44E1-91CD-15F1353E8EEE}" srcOrd="1" destOrd="0" presId="urn:microsoft.com/office/officeart/2005/8/layout/hierarchy3"/>
    <dgm:cxn modelId="{87C90190-6722-40C5-A6C5-9554A2FC1308}" type="presParOf" srcId="{19E0F292-1D3B-44E1-91CD-15F1353E8EEE}" destId="{3C23C20F-BFC5-4097-A4DE-AF3101295735}" srcOrd="0" destOrd="0" presId="urn:microsoft.com/office/officeart/2005/8/layout/hierarchy3"/>
    <dgm:cxn modelId="{1E4B2ACF-55E9-4C4F-A679-F83D64AA87C4}" type="presParOf" srcId="{19E0F292-1D3B-44E1-91CD-15F1353E8EEE}" destId="{DEAFBE4F-F052-4F56-8735-83E63AEFF4DB}" srcOrd="1" destOrd="0" presId="urn:microsoft.com/office/officeart/2005/8/layout/hierarchy3"/>
    <dgm:cxn modelId="{3A52AD67-5AC5-404D-9D8C-FFCE63425898}" type="presParOf" srcId="{19E0F292-1D3B-44E1-91CD-15F1353E8EEE}" destId="{D65E9D8E-0FB4-4DA2-A49F-5B8DD5375BFB}" srcOrd="2" destOrd="0" presId="urn:microsoft.com/office/officeart/2005/8/layout/hierarchy3"/>
    <dgm:cxn modelId="{5BE0D953-62BB-412F-B791-85CB7D3DA242}" type="presParOf" srcId="{19E0F292-1D3B-44E1-91CD-15F1353E8EEE}" destId="{7AC5AAD6-546C-42F0-B9F0-33F4B70F1751}" srcOrd="3" destOrd="0" presId="urn:microsoft.com/office/officeart/2005/8/layout/hierarchy3"/>
    <dgm:cxn modelId="{11EE7FE1-3790-4753-A774-F7889D8B4685}" type="presParOf" srcId="{19E0F292-1D3B-44E1-91CD-15F1353E8EEE}" destId="{12B760B6-3DDF-4548-9C92-DB7CEB52880C}" srcOrd="4" destOrd="0" presId="urn:microsoft.com/office/officeart/2005/8/layout/hierarchy3"/>
    <dgm:cxn modelId="{C43B29EC-43A9-4F63-8792-027799434976}" type="presParOf" srcId="{19E0F292-1D3B-44E1-91CD-15F1353E8EEE}" destId="{C1F5CA99-2F35-4670-A117-0D20B5ADE1AB}" srcOrd="5" destOrd="0" presId="urn:microsoft.com/office/officeart/2005/8/layout/hierarchy3"/>
    <dgm:cxn modelId="{F7CCE650-BBBD-4893-AD7A-C9F99360F5F6}" type="presParOf" srcId="{19E0F292-1D3B-44E1-91CD-15F1353E8EEE}" destId="{200386FC-B442-411C-ACC8-9E81282172CD}" srcOrd="6" destOrd="0" presId="urn:microsoft.com/office/officeart/2005/8/layout/hierarchy3"/>
    <dgm:cxn modelId="{653885B5-AC53-4D40-AF3B-5BCD9959CA37}" type="presParOf" srcId="{19E0F292-1D3B-44E1-91CD-15F1353E8EEE}" destId="{764768B0-77E8-4473-B436-228C4261FBCD}" srcOrd="7" destOrd="0" presId="urn:microsoft.com/office/officeart/2005/8/layout/hierarchy3"/>
    <dgm:cxn modelId="{49140ED5-7629-4B7E-8C5C-F63724171838}" type="presParOf" srcId="{385F36BF-4C91-49D4-842D-27F6569B8160}" destId="{051737F6-3E85-4942-9902-0A9DBC226C71}" srcOrd="2" destOrd="0" presId="urn:microsoft.com/office/officeart/2005/8/layout/hierarchy3"/>
    <dgm:cxn modelId="{40DF8948-70BC-4AF0-B014-0848E7A8B378}" type="presParOf" srcId="{051737F6-3E85-4942-9902-0A9DBC226C71}" destId="{41F2DC73-E06A-4CD1-8AB9-472CFECD348E}" srcOrd="0" destOrd="0" presId="urn:microsoft.com/office/officeart/2005/8/layout/hierarchy3"/>
    <dgm:cxn modelId="{2E0DD4F3-36D7-4A80-94A7-E6B77FBB4A3B}" type="presParOf" srcId="{41F2DC73-E06A-4CD1-8AB9-472CFECD348E}" destId="{01575F11-9931-4F78-8ADC-0E6E97AAD4C1}" srcOrd="0" destOrd="0" presId="urn:microsoft.com/office/officeart/2005/8/layout/hierarchy3"/>
    <dgm:cxn modelId="{FEDAE9D0-1910-42D8-B13A-D9C63E7DDC91}" type="presParOf" srcId="{41F2DC73-E06A-4CD1-8AB9-472CFECD348E}" destId="{191DA727-113E-4D9F-8CE3-52FB87961CE0}" srcOrd="1" destOrd="0" presId="urn:microsoft.com/office/officeart/2005/8/layout/hierarchy3"/>
    <dgm:cxn modelId="{CE788D25-08FB-4C3B-9358-CA1FC745377D}" type="presParOf" srcId="{051737F6-3E85-4942-9902-0A9DBC226C71}" destId="{7B850852-F351-4086-BE5F-89D7273D4E3F}" srcOrd="1" destOrd="0" presId="urn:microsoft.com/office/officeart/2005/8/layout/hierarchy3"/>
    <dgm:cxn modelId="{554370B1-4656-4F64-B0FE-1268ADEB091F}" type="presParOf" srcId="{385F36BF-4C91-49D4-842D-27F6569B8160}" destId="{E13458F2-219F-43BD-98AC-96D28F42C906}" srcOrd="3" destOrd="0" presId="urn:microsoft.com/office/officeart/2005/8/layout/hierarchy3"/>
    <dgm:cxn modelId="{1ED9E8E4-BE34-4FAD-9E88-936C278F87EB}" type="presParOf" srcId="{E13458F2-219F-43BD-98AC-96D28F42C906}" destId="{A2B936EE-996B-4CC4-8D22-C2D2EAD9393A}" srcOrd="0" destOrd="0" presId="urn:microsoft.com/office/officeart/2005/8/layout/hierarchy3"/>
    <dgm:cxn modelId="{BFCC4FA7-243C-49E9-93B3-0D759253A44C}" type="presParOf" srcId="{A2B936EE-996B-4CC4-8D22-C2D2EAD9393A}" destId="{00AD20D3-2D94-47BE-93C6-83B5548C0C32}" srcOrd="0" destOrd="0" presId="urn:microsoft.com/office/officeart/2005/8/layout/hierarchy3"/>
    <dgm:cxn modelId="{59CDF016-EEC0-4F93-806A-7B791F7188FE}" type="presParOf" srcId="{A2B936EE-996B-4CC4-8D22-C2D2EAD9393A}" destId="{0A10C8A8-5A05-4E42-9EA4-3E74D00030D1}" srcOrd="1" destOrd="0" presId="urn:microsoft.com/office/officeart/2005/8/layout/hierarchy3"/>
    <dgm:cxn modelId="{76B817E5-3CF1-40EB-BB83-126CCD6A0133}" type="presParOf" srcId="{E13458F2-219F-43BD-98AC-96D28F42C906}" destId="{93BCCB11-45F8-46FA-88E6-C16F66E54018}" srcOrd="1" destOrd="0" presId="urn:microsoft.com/office/officeart/2005/8/layout/hierarchy3"/>
    <dgm:cxn modelId="{BA0BCDB4-48EB-4546-8075-3F03F4A50EC7}" type="presParOf" srcId="{93BCCB11-45F8-46FA-88E6-C16F66E54018}" destId="{E5B5C4AA-0FA8-4860-970A-703352084C88}" srcOrd="0" destOrd="0" presId="urn:microsoft.com/office/officeart/2005/8/layout/hierarchy3"/>
    <dgm:cxn modelId="{ED3A2E89-9249-468C-A05D-41F0AD306A8E}" type="presParOf" srcId="{93BCCB11-45F8-46FA-88E6-C16F66E54018}" destId="{BB07D65E-D755-4ADF-BE10-872FA5B3B89F}" srcOrd="1" destOrd="0" presId="urn:microsoft.com/office/officeart/2005/8/layout/hierarchy3"/>
    <dgm:cxn modelId="{0D4293FA-C650-4EAF-ADD9-E257192B84FD}" type="presParOf" srcId="{93BCCB11-45F8-46FA-88E6-C16F66E54018}" destId="{3570A4A0-050F-4C56-AB23-2F0A0B6CB10A}" srcOrd="2" destOrd="0" presId="urn:microsoft.com/office/officeart/2005/8/layout/hierarchy3"/>
    <dgm:cxn modelId="{5792B206-3D42-4B41-B44A-23984456083F}" type="presParOf" srcId="{93BCCB11-45F8-46FA-88E6-C16F66E54018}" destId="{52F189E8-A88A-40EA-BBDE-521D5CC66B4A}" srcOrd="3" destOrd="0" presId="urn:microsoft.com/office/officeart/2005/8/layout/hierarchy3"/>
    <dgm:cxn modelId="{8442883C-5F64-4F1E-AC46-FBF4050652B1}" type="presParOf" srcId="{93BCCB11-45F8-46FA-88E6-C16F66E54018}" destId="{CCE39531-CE22-4D30-B71F-E93C3D738AC5}" srcOrd="4" destOrd="0" presId="urn:microsoft.com/office/officeart/2005/8/layout/hierarchy3"/>
    <dgm:cxn modelId="{B7123490-D995-49E1-AFE7-BD3668BA9C93}" type="presParOf" srcId="{93BCCB11-45F8-46FA-88E6-C16F66E54018}" destId="{DF687E79-D046-4BF5-A72F-A11B9BC8915F}" srcOrd="5"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DC8C001-C4EC-4457-8377-0928EAD620C7}" type="doc">
      <dgm:prSet loTypeId="urn:microsoft.com/office/officeart/2005/8/layout/hierarchy3" loCatId="hierarchy" qsTypeId="urn:microsoft.com/office/officeart/2005/8/quickstyle/simple1" qsCatId="simple" csTypeId="urn:microsoft.com/office/officeart/2005/8/colors/accent0_3" csCatId="mainScheme" phldr="1"/>
      <dgm:spPr/>
      <dgm:t>
        <a:bodyPr/>
        <a:lstStyle/>
        <a:p>
          <a:endParaRPr lang="en-US"/>
        </a:p>
      </dgm:t>
    </dgm:pt>
    <dgm:pt modelId="{01491731-008A-4AAA-AE12-7B46EC4CF59F}">
      <dgm:prSet phldrT="[Text]"/>
      <dgm:spPr/>
      <dgm:t>
        <a:bodyPr/>
        <a:lstStyle/>
        <a:p>
          <a:r>
            <a:rPr lang="en-US" dirty="0" smtClean="0"/>
            <a:t>ATS</a:t>
          </a:r>
          <a:endParaRPr lang="en-US" dirty="0"/>
        </a:p>
      </dgm:t>
    </dgm:pt>
    <dgm:pt modelId="{E8E77850-6057-4DC4-AADF-EF7F0822064F}" type="parTrans" cxnId="{49191A20-BADE-4298-9BD2-16283F008445}">
      <dgm:prSet/>
      <dgm:spPr/>
      <dgm:t>
        <a:bodyPr/>
        <a:lstStyle/>
        <a:p>
          <a:endParaRPr lang="en-US"/>
        </a:p>
      </dgm:t>
    </dgm:pt>
    <dgm:pt modelId="{D561CD41-ED9A-4A52-A3C6-4BB3FA61C57F}" type="sibTrans" cxnId="{49191A20-BADE-4298-9BD2-16283F008445}">
      <dgm:prSet/>
      <dgm:spPr/>
      <dgm:t>
        <a:bodyPr/>
        <a:lstStyle/>
        <a:p>
          <a:endParaRPr lang="en-US"/>
        </a:p>
      </dgm:t>
    </dgm:pt>
    <dgm:pt modelId="{A2D46EEE-4C74-41C8-AA85-2FC23A070AA5}">
      <dgm:prSet phldrT="[Text]"/>
      <dgm:spPr/>
      <dgm:t>
        <a:bodyPr/>
        <a:lstStyle/>
        <a:p>
          <a:r>
            <a:rPr lang="en-US" dirty="0" smtClean="0"/>
            <a:t>BE</a:t>
          </a:r>
          <a:endParaRPr lang="en-US" dirty="0"/>
        </a:p>
      </dgm:t>
    </dgm:pt>
    <dgm:pt modelId="{A9143ACF-C3C6-439A-B33E-4FE91B9F0063}" type="parTrans" cxnId="{8E7FEC69-E625-409A-B7B5-625AA00B3DD1}">
      <dgm:prSet/>
      <dgm:spPr/>
      <dgm:t>
        <a:bodyPr/>
        <a:lstStyle/>
        <a:p>
          <a:endParaRPr lang="en-US"/>
        </a:p>
      </dgm:t>
    </dgm:pt>
    <dgm:pt modelId="{90A1AD74-5ADE-4B68-873E-A55902A4D586}" type="sibTrans" cxnId="{8E7FEC69-E625-409A-B7B5-625AA00B3DD1}">
      <dgm:prSet/>
      <dgm:spPr/>
      <dgm:t>
        <a:bodyPr/>
        <a:lstStyle/>
        <a:p>
          <a:endParaRPr lang="en-US"/>
        </a:p>
      </dgm:t>
    </dgm:pt>
    <dgm:pt modelId="{A5B46A85-6E39-45F7-AA70-3B9A0A90AE29}">
      <dgm:prSet phldrT="[Text]"/>
      <dgm:spPr/>
      <dgm:t>
        <a:bodyPr/>
        <a:lstStyle/>
        <a:p>
          <a:r>
            <a:rPr lang="en-US" dirty="0" smtClean="0"/>
            <a:t>TE</a:t>
          </a:r>
          <a:endParaRPr lang="en-US" dirty="0"/>
        </a:p>
      </dgm:t>
    </dgm:pt>
    <dgm:pt modelId="{CA8BFBA3-00F6-4D5E-858C-27B1F921E167}" type="parTrans" cxnId="{0FDE5A78-BFF4-4B4A-A436-163798C6B12D}">
      <dgm:prSet/>
      <dgm:spPr/>
      <dgm:t>
        <a:bodyPr/>
        <a:lstStyle/>
        <a:p>
          <a:endParaRPr lang="en-US"/>
        </a:p>
      </dgm:t>
    </dgm:pt>
    <dgm:pt modelId="{E1B6465A-7C98-4BB4-83DF-EE69C25B3087}" type="sibTrans" cxnId="{0FDE5A78-BFF4-4B4A-A436-163798C6B12D}">
      <dgm:prSet/>
      <dgm:spPr/>
      <dgm:t>
        <a:bodyPr/>
        <a:lstStyle/>
        <a:p>
          <a:endParaRPr lang="en-US"/>
        </a:p>
      </dgm:t>
    </dgm:pt>
    <dgm:pt modelId="{B51ED8DC-4EF7-4E27-874C-236CA5DC5ABA}">
      <dgm:prSet phldrT="[Text]"/>
      <dgm:spPr/>
      <dgm:t>
        <a:bodyPr/>
        <a:lstStyle/>
        <a:p>
          <a:r>
            <a:rPr lang="en-US" dirty="0" smtClean="0"/>
            <a:t>FHR</a:t>
          </a:r>
          <a:endParaRPr lang="en-US" dirty="0"/>
        </a:p>
      </dgm:t>
    </dgm:pt>
    <dgm:pt modelId="{EEF7EEE3-A534-46F9-B7E6-86B6C798E5E4}" type="parTrans" cxnId="{F0DD5167-FE8C-4A04-9EE9-A12E19B722FB}">
      <dgm:prSet/>
      <dgm:spPr/>
      <dgm:t>
        <a:bodyPr/>
        <a:lstStyle/>
        <a:p>
          <a:endParaRPr lang="en-US"/>
        </a:p>
      </dgm:t>
    </dgm:pt>
    <dgm:pt modelId="{FC2DDC58-5CB5-48A8-ADFA-8D168B5E1799}" type="sibTrans" cxnId="{F0DD5167-FE8C-4A04-9EE9-A12E19B722FB}">
      <dgm:prSet/>
      <dgm:spPr/>
      <dgm:t>
        <a:bodyPr/>
        <a:lstStyle/>
        <a:p>
          <a:endParaRPr lang="en-US"/>
        </a:p>
      </dgm:t>
    </dgm:pt>
    <dgm:pt modelId="{92B70794-D2B5-44D2-B154-D003643E61A8}">
      <dgm:prSet phldrT="[Text]"/>
      <dgm:spPr/>
      <dgm:t>
        <a:bodyPr/>
        <a:lstStyle/>
        <a:p>
          <a:r>
            <a:rPr lang="en-US" dirty="0" smtClean="0"/>
            <a:t>IR</a:t>
          </a:r>
          <a:endParaRPr lang="en-US" dirty="0"/>
        </a:p>
      </dgm:t>
    </dgm:pt>
    <dgm:pt modelId="{1C16900D-9387-4868-A305-C6F5497AF482}" type="parTrans" cxnId="{17321562-B35B-43DD-9997-5AFB87EB6996}">
      <dgm:prSet/>
      <dgm:spPr/>
      <dgm:t>
        <a:bodyPr/>
        <a:lstStyle/>
        <a:p>
          <a:endParaRPr lang="en-US"/>
        </a:p>
      </dgm:t>
    </dgm:pt>
    <dgm:pt modelId="{61127933-90A5-4993-889A-671AAA3794C5}" type="sibTrans" cxnId="{17321562-B35B-43DD-9997-5AFB87EB6996}">
      <dgm:prSet/>
      <dgm:spPr/>
      <dgm:t>
        <a:bodyPr/>
        <a:lstStyle/>
        <a:p>
          <a:endParaRPr lang="en-US"/>
        </a:p>
      </dgm:t>
    </dgm:pt>
    <dgm:pt modelId="{0DE736E4-049A-40D8-8AC6-455CC5F08DB7}">
      <dgm:prSet phldrT="[Text]"/>
      <dgm:spPr/>
      <dgm:t>
        <a:bodyPr/>
        <a:lstStyle/>
        <a:p>
          <a:r>
            <a:rPr lang="en-US" dirty="0" smtClean="0"/>
            <a:t>RCS</a:t>
          </a:r>
          <a:endParaRPr lang="en-US" dirty="0"/>
        </a:p>
      </dgm:t>
    </dgm:pt>
    <dgm:pt modelId="{7B249B51-C8B4-4C0F-8AEA-FE9714E32CE9}" type="parTrans" cxnId="{68B17172-898F-44DB-B6C9-BF764BFE518F}">
      <dgm:prSet/>
      <dgm:spPr/>
      <dgm:t>
        <a:bodyPr/>
        <a:lstStyle/>
        <a:p>
          <a:endParaRPr lang="en-US"/>
        </a:p>
      </dgm:t>
    </dgm:pt>
    <dgm:pt modelId="{84F85B30-3864-43DE-BABA-AC388FD476BF}" type="sibTrans" cxnId="{68B17172-898F-44DB-B6C9-BF764BFE518F}">
      <dgm:prSet/>
      <dgm:spPr/>
      <dgm:t>
        <a:bodyPr/>
        <a:lstStyle/>
        <a:p>
          <a:endParaRPr lang="en-US"/>
        </a:p>
      </dgm:t>
    </dgm:pt>
    <dgm:pt modelId="{5EBC1F7D-1644-482A-9716-2114C93E2FE7}">
      <dgm:prSet/>
      <dgm:spPr/>
      <dgm:t>
        <a:bodyPr/>
        <a:lstStyle/>
        <a:p>
          <a:r>
            <a:rPr lang="en-US" dirty="0" smtClean="0"/>
            <a:t>EN</a:t>
          </a:r>
          <a:endParaRPr lang="en-US" dirty="0"/>
        </a:p>
      </dgm:t>
    </dgm:pt>
    <dgm:pt modelId="{84753535-6F2F-4E39-8360-3EDDB4A3DB52}" type="parTrans" cxnId="{A7516B22-6B54-4819-B3EF-03E6CA744C79}">
      <dgm:prSet/>
      <dgm:spPr/>
      <dgm:t>
        <a:bodyPr/>
        <a:lstStyle/>
        <a:p>
          <a:endParaRPr lang="en-US"/>
        </a:p>
      </dgm:t>
    </dgm:pt>
    <dgm:pt modelId="{9D493F77-FEFB-407C-AE1C-C147AD55DFC2}" type="sibTrans" cxnId="{A7516B22-6B54-4819-B3EF-03E6CA744C79}">
      <dgm:prSet/>
      <dgm:spPr/>
      <dgm:t>
        <a:bodyPr/>
        <a:lstStyle/>
        <a:p>
          <a:endParaRPr lang="en-US"/>
        </a:p>
      </dgm:t>
    </dgm:pt>
    <dgm:pt modelId="{39108FAD-021C-4AFB-9C5A-7ED86F50D644}">
      <dgm:prSet phldrT="[Text]"/>
      <dgm:spPr/>
      <dgm:t>
        <a:bodyPr/>
        <a:lstStyle/>
        <a:p>
          <a:r>
            <a:rPr lang="en-US" dirty="0" smtClean="0"/>
            <a:t>FAP</a:t>
          </a:r>
          <a:endParaRPr lang="en-US" dirty="0"/>
        </a:p>
      </dgm:t>
    </dgm:pt>
    <dgm:pt modelId="{E31A7846-0D69-4249-9169-FFE9004B8845}" type="parTrans" cxnId="{A5C11887-9B5A-45B9-A1C1-5562D153504E}">
      <dgm:prSet/>
      <dgm:spPr/>
      <dgm:t>
        <a:bodyPr/>
        <a:lstStyle/>
        <a:p>
          <a:endParaRPr lang="en-US"/>
        </a:p>
      </dgm:t>
    </dgm:pt>
    <dgm:pt modelId="{61877FE5-3DFD-4259-96CA-3014061C72D4}" type="sibTrans" cxnId="{A5C11887-9B5A-45B9-A1C1-5562D153504E}">
      <dgm:prSet/>
      <dgm:spPr/>
      <dgm:t>
        <a:bodyPr/>
        <a:lstStyle/>
        <a:p>
          <a:endParaRPr lang="en-US"/>
        </a:p>
      </dgm:t>
    </dgm:pt>
    <dgm:pt modelId="{539AB4CB-28FE-41AE-9620-CC8DC46EB68C}">
      <dgm:prSet phldrT="[Text]"/>
      <dgm:spPr/>
      <dgm:t>
        <a:bodyPr/>
        <a:lstStyle/>
        <a:p>
          <a:r>
            <a:rPr lang="en-US" dirty="0" smtClean="0"/>
            <a:t>IPT</a:t>
          </a:r>
          <a:endParaRPr lang="en-US" dirty="0"/>
        </a:p>
      </dgm:t>
    </dgm:pt>
    <dgm:pt modelId="{7353E32C-47A9-4EC0-9B61-D26B42C5213F}" type="parTrans" cxnId="{B85DF6C1-3D8A-49E2-A02D-D9F929E9D2B6}">
      <dgm:prSet/>
      <dgm:spPr/>
      <dgm:t>
        <a:bodyPr/>
        <a:lstStyle/>
        <a:p>
          <a:endParaRPr lang="en-US"/>
        </a:p>
      </dgm:t>
    </dgm:pt>
    <dgm:pt modelId="{168579BA-6074-4F3F-BFE7-B92CCAE82074}" type="sibTrans" cxnId="{B85DF6C1-3D8A-49E2-A02D-D9F929E9D2B6}">
      <dgm:prSet/>
      <dgm:spPr/>
      <dgm:t>
        <a:bodyPr/>
        <a:lstStyle/>
        <a:p>
          <a:endParaRPr lang="en-US"/>
        </a:p>
      </dgm:t>
    </dgm:pt>
    <dgm:pt modelId="{9C7AECA1-16F7-4C5C-A64D-32D2FC42E013}">
      <dgm:prSet phldrT="[Text]"/>
      <dgm:spPr/>
      <dgm:t>
        <a:bodyPr/>
        <a:lstStyle/>
        <a:p>
          <a:r>
            <a:rPr lang="en-US" dirty="0" smtClean="0"/>
            <a:t>HR</a:t>
          </a:r>
          <a:endParaRPr lang="en-US" dirty="0"/>
        </a:p>
      </dgm:t>
    </dgm:pt>
    <dgm:pt modelId="{C9CFF273-83C3-474E-9C1D-1CD4D26FC9EF}" type="parTrans" cxnId="{010921AE-D3FD-45C0-8C56-4F7ED437B137}">
      <dgm:prSet/>
      <dgm:spPr/>
      <dgm:t>
        <a:bodyPr/>
        <a:lstStyle/>
        <a:p>
          <a:endParaRPr lang="en-US"/>
        </a:p>
      </dgm:t>
    </dgm:pt>
    <dgm:pt modelId="{799D5536-F82B-452D-9ED8-E65FE0F8F4F3}" type="sibTrans" cxnId="{010921AE-D3FD-45C0-8C56-4F7ED437B137}">
      <dgm:prSet/>
      <dgm:spPr/>
      <dgm:t>
        <a:bodyPr/>
        <a:lstStyle/>
        <a:p>
          <a:endParaRPr lang="en-US"/>
        </a:p>
      </dgm:t>
    </dgm:pt>
    <dgm:pt modelId="{ECC604BF-4896-41E8-B4EC-BCDA7E1B6217}">
      <dgm:prSet phldrT="[Text]"/>
      <dgm:spPr/>
      <dgm:t>
        <a:bodyPr/>
        <a:lstStyle/>
        <a:p>
          <a:r>
            <a:rPr lang="en-US" dirty="0" smtClean="0"/>
            <a:t>SMB</a:t>
          </a:r>
          <a:endParaRPr lang="en-US" dirty="0"/>
        </a:p>
      </dgm:t>
    </dgm:pt>
    <dgm:pt modelId="{86AF2C3D-1433-4D80-9A63-E430505D246B}" type="parTrans" cxnId="{12289651-C985-4E03-ABEE-A39051044DE3}">
      <dgm:prSet/>
      <dgm:spPr/>
      <dgm:t>
        <a:bodyPr/>
        <a:lstStyle/>
        <a:p>
          <a:endParaRPr lang="en-US"/>
        </a:p>
      </dgm:t>
    </dgm:pt>
    <dgm:pt modelId="{0B5524C9-5346-44F0-A929-1F3205604D4E}" type="sibTrans" cxnId="{12289651-C985-4E03-ABEE-A39051044DE3}">
      <dgm:prSet/>
      <dgm:spPr/>
      <dgm:t>
        <a:bodyPr/>
        <a:lstStyle/>
        <a:p>
          <a:endParaRPr lang="en-US"/>
        </a:p>
      </dgm:t>
    </dgm:pt>
    <dgm:pt modelId="{3FD281C8-6F8D-4926-80D2-B4A1BDF3EC66}">
      <dgm:prSet phldrT="[Text]"/>
      <dgm:spPr/>
      <dgm:t>
        <a:bodyPr/>
        <a:lstStyle/>
        <a:p>
          <a:r>
            <a:rPr lang="en-US" dirty="0" smtClean="0"/>
            <a:t>EP</a:t>
          </a:r>
          <a:endParaRPr lang="en-US" dirty="0"/>
        </a:p>
      </dgm:t>
    </dgm:pt>
    <dgm:pt modelId="{E66146FE-1D57-45C2-9056-0167715EEA73}" type="parTrans" cxnId="{3D40B78A-3675-4F0E-B52B-9C98A3086412}">
      <dgm:prSet/>
      <dgm:spPr/>
      <dgm:t>
        <a:bodyPr/>
        <a:lstStyle/>
        <a:p>
          <a:endParaRPr lang="en-US"/>
        </a:p>
      </dgm:t>
    </dgm:pt>
    <dgm:pt modelId="{CF48E1DC-7386-4171-BF0B-3EA03BEADCBB}" type="sibTrans" cxnId="{3D40B78A-3675-4F0E-B52B-9C98A3086412}">
      <dgm:prSet/>
      <dgm:spPr/>
      <dgm:t>
        <a:bodyPr/>
        <a:lstStyle/>
        <a:p>
          <a:endParaRPr lang="en-US"/>
        </a:p>
      </dgm:t>
    </dgm:pt>
    <dgm:pt modelId="{FDF2AE1B-088B-4F12-B5E4-32AEFE5748F7}">
      <dgm:prSet phldrT="[Text]"/>
      <dgm:spPr/>
      <dgm:t>
        <a:bodyPr/>
        <a:lstStyle/>
        <a:p>
          <a:r>
            <a:rPr lang="en-US" dirty="0" smtClean="0"/>
            <a:t>TH</a:t>
          </a:r>
          <a:endParaRPr lang="en-US" dirty="0"/>
        </a:p>
      </dgm:t>
    </dgm:pt>
    <dgm:pt modelId="{D11142CD-F467-4F19-9EC1-5F83A5B1CCBD}" type="parTrans" cxnId="{CFB001A9-9165-41E7-9561-4E3B1B4E8C3D}">
      <dgm:prSet/>
      <dgm:spPr/>
      <dgm:t>
        <a:bodyPr/>
        <a:lstStyle/>
        <a:p>
          <a:endParaRPr lang="en-US"/>
        </a:p>
      </dgm:t>
    </dgm:pt>
    <dgm:pt modelId="{CBB579AD-A1BD-47BF-B358-F9E9A99D2657}" type="sibTrans" cxnId="{CFB001A9-9165-41E7-9561-4E3B1B4E8C3D}">
      <dgm:prSet/>
      <dgm:spPr/>
      <dgm:t>
        <a:bodyPr/>
        <a:lstStyle/>
        <a:p>
          <a:endParaRPr lang="en-US"/>
        </a:p>
      </dgm:t>
    </dgm:pt>
    <dgm:pt modelId="{5541189E-B59C-43D7-8ECD-48F0C06731B8}">
      <dgm:prSet phldrT="[Text]"/>
      <dgm:spPr/>
      <dgm:t>
        <a:bodyPr/>
        <a:lstStyle/>
        <a:p>
          <a:r>
            <a:rPr lang="en-US" dirty="0" smtClean="0"/>
            <a:t>IT</a:t>
          </a:r>
          <a:endParaRPr lang="en-US" dirty="0"/>
        </a:p>
      </dgm:t>
    </dgm:pt>
    <dgm:pt modelId="{651423BD-B9A1-4DCB-8D2F-DEB30D583D4A}" type="parTrans" cxnId="{5FAEC8D1-FD66-4004-A3A0-A69057F1E8E8}">
      <dgm:prSet/>
      <dgm:spPr/>
      <dgm:t>
        <a:bodyPr/>
        <a:lstStyle/>
        <a:p>
          <a:endParaRPr lang="en-US"/>
        </a:p>
      </dgm:t>
    </dgm:pt>
    <dgm:pt modelId="{1613C8FA-9A44-47D4-B8B4-DC6717ECC682}" type="sibTrans" cxnId="{5FAEC8D1-FD66-4004-A3A0-A69057F1E8E8}">
      <dgm:prSet/>
      <dgm:spPr/>
      <dgm:t>
        <a:bodyPr/>
        <a:lstStyle/>
        <a:p>
          <a:endParaRPr lang="en-US"/>
        </a:p>
      </dgm:t>
    </dgm:pt>
    <dgm:pt modelId="{385F36BF-4C91-49D4-842D-27F6569B8160}" type="pres">
      <dgm:prSet presAssocID="{ADC8C001-C4EC-4457-8377-0928EAD620C7}" presName="diagram" presStyleCnt="0">
        <dgm:presLayoutVars>
          <dgm:chPref val="1"/>
          <dgm:dir/>
          <dgm:animOne val="branch"/>
          <dgm:animLvl val="lvl"/>
          <dgm:resizeHandles/>
        </dgm:presLayoutVars>
      </dgm:prSet>
      <dgm:spPr/>
      <dgm:t>
        <a:bodyPr/>
        <a:lstStyle/>
        <a:p>
          <a:endParaRPr lang="en-US"/>
        </a:p>
      </dgm:t>
    </dgm:pt>
    <dgm:pt modelId="{D027237E-76A7-46FE-AA7B-A9EAAE6D381D}" type="pres">
      <dgm:prSet presAssocID="{01491731-008A-4AAA-AE12-7B46EC4CF59F}" presName="root" presStyleCnt="0"/>
      <dgm:spPr/>
    </dgm:pt>
    <dgm:pt modelId="{8914993A-8222-4422-BF20-76C7CF15822C}" type="pres">
      <dgm:prSet presAssocID="{01491731-008A-4AAA-AE12-7B46EC4CF59F}" presName="rootComposite" presStyleCnt="0"/>
      <dgm:spPr/>
    </dgm:pt>
    <dgm:pt modelId="{8EEC337F-EC7C-4125-84BE-50DBA2B1AB47}" type="pres">
      <dgm:prSet presAssocID="{01491731-008A-4AAA-AE12-7B46EC4CF59F}" presName="rootText" presStyleLbl="node1" presStyleIdx="0" presStyleCnt="4"/>
      <dgm:spPr/>
      <dgm:t>
        <a:bodyPr/>
        <a:lstStyle/>
        <a:p>
          <a:endParaRPr lang="en-US"/>
        </a:p>
      </dgm:t>
    </dgm:pt>
    <dgm:pt modelId="{49865205-61F7-491B-8A79-5C625C0773F0}" type="pres">
      <dgm:prSet presAssocID="{01491731-008A-4AAA-AE12-7B46EC4CF59F}" presName="rootConnector" presStyleLbl="node1" presStyleIdx="0" presStyleCnt="4"/>
      <dgm:spPr/>
      <dgm:t>
        <a:bodyPr/>
        <a:lstStyle/>
        <a:p>
          <a:endParaRPr lang="en-US"/>
        </a:p>
      </dgm:t>
    </dgm:pt>
    <dgm:pt modelId="{6C3158F2-533A-49D0-B28B-F31BA917C984}" type="pres">
      <dgm:prSet presAssocID="{01491731-008A-4AAA-AE12-7B46EC4CF59F}" presName="childShape" presStyleCnt="0"/>
      <dgm:spPr/>
    </dgm:pt>
    <dgm:pt modelId="{1A14D0EF-8685-4FF9-8196-01F437D357B4}" type="pres">
      <dgm:prSet presAssocID="{A9143ACF-C3C6-439A-B33E-4FE91B9F0063}" presName="Name13" presStyleLbl="parChTrans1D2" presStyleIdx="0" presStyleCnt="10"/>
      <dgm:spPr/>
      <dgm:t>
        <a:bodyPr/>
        <a:lstStyle/>
        <a:p>
          <a:endParaRPr lang="en-US"/>
        </a:p>
      </dgm:t>
    </dgm:pt>
    <dgm:pt modelId="{DA7CCF86-3120-453C-B4D9-D73958095C99}" type="pres">
      <dgm:prSet presAssocID="{A2D46EEE-4C74-41C8-AA85-2FC23A070AA5}" presName="childText" presStyleLbl="bgAcc1" presStyleIdx="0" presStyleCnt="10">
        <dgm:presLayoutVars>
          <dgm:bulletEnabled val="1"/>
        </dgm:presLayoutVars>
      </dgm:prSet>
      <dgm:spPr/>
      <dgm:t>
        <a:bodyPr/>
        <a:lstStyle/>
        <a:p>
          <a:endParaRPr lang="en-US"/>
        </a:p>
      </dgm:t>
    </dgm:pt>
    <dgm:pt modelId="{1F8EE426-C7D8-43D5-8F1E-2820C3128EB6}" type="pres">
      <dgm:prSet presAssocID="{CA8BFBA3-00F6-4D5E-858C-27B1F921E167}" presName="Name13" presStyleLbl="parChTrans1D2" presStyleIdx="1" presStyleCnt="10"/>
      <dgm:spPr/>
      <dgm:t>
        <a:bodyPr/>
        <a:lstStyle/>
        <a:p>
          <a:endParaRPr lang="en-US"/>
        </a:p>
      </dgm:t>
    </dgm:pt>
    <dgm:pt modelId="{FC0E0194-178C-42BE-91C8-DCDAE38BA14B}" type="pres">
      <dgm:prSet presAssocID="{A5B46A85-6E39-45F7-AA70-3B9A0A90AE29}" presName="childText" presStyleLbl="bgAcc1" presStyleIdx="1" presStyleCnt="10">
        <dgm:presLayoutVars>
          <dgm:bulletEnabled val="1"/>
        </dgm:presLayoutVars>
      </dgm:prSet>
      <dgm:spPr/>
      <dgm:t>
        <a:bodyPr/>
        <a:lstStyle/>
        <a:p>
          <a:endParaRPr lang="en-US"/>
        </a:p>
      </dgm:t>
    </dgm:pt>
    <dgm:pt modelId="{BC6523A5-F901-4C14-834F-8F19FB253565}" type="pres">
      <dgm:prSet presAssocID="{84753535-6F2F-4E39-8360-3EDDB4A3DB52}" presName="Name13" presStyleLbl="parChTrans1D2" presStyleIdx="2" presStyleCnt="10"/>
      <dgm:spPr/>
      <dgm:t>
        <a:bodyPr/>
        <a:lstStyle/>
        <a:p>
          <a:endParaRPr lang="en-US"/>
        </a:p>
      </dgm:t>
    </dgm:pt>
    <dgm:pt modelId="{81E8F7C7-6410-4636-9437-5BC103F41506}" type="pres">
      <dgm:prSet presAssocID="{5EBC1F7D-1644-482A-9716-2114C93E2FE7}" presName="childText" presStyleLbl="bgAcc1" presStyleIdx="2" presStyleCnt="10">
        <dgm:presLayoutVars>
          <dgm:bulletEnabled val="1"/>
        </dgm:presLayoutVars>
      </dgm:prSet>
      <dgm:spPr/>
      <dgm:t>
        <a:bodyPr/>
        <a:lstStyle/>
        <a:p>
          <a:endParaRPr lang="en-US"/>
        </a:p>
      </dgm:t>
    </dgm:pt>
    <dgm:pt modelId="{46699A10-B6B6-411D-BA56-75D20272E340}" type="pres">
      <dgm:prSet presAssocID="{B51ED8DC-4EF7-4E27-874C-236CA5DC5ABA}" presName="root" presStyleCnt="0"/>
      <dgm:spPr/>
    </dgm:pt>
    <dgm:pt modelId="{6D41AAEA-7A1E-4C03-A312-A8A51C48D00D}" type="pres">
      <dgm:prSet presAssocID="{B51ED8DC-4EF7-4E27-874C-236CA5DC5ABA}" presName="rootComposite" presStyleCnt="0"/>
      <dgm:spPr/>
    </dgm:pt>
    <dgm:pt modelId="{0E78719B-F783-4874-BEA1-E2C9FFA8E9B0}" type="pres">
      <dgm:prSet presAssocID="{B51ED8DC-4EF7-4E27-874C-236CA5DC5ABA}" presName="rootText" presStyleLbl="node1" presStyleIdx="1" presStyleCnt="4"/>
      <dgm:spPr/>
      <dgm:t>
        <a:bodyPr/>
        <a:lstStyle/>
        <a:p>
          <a:endParaRPr lang="en-US"/>
        </a:p>
      </dgm:t>
    </dgm:pt>
    <dgm:pt modelId="{F530E559-E8A7-4376-AF79-ABD9EF9C7E87}" type="pres">
      <dgm:prSet presAssocID="{B51ED8DC-4EF7-4E27-874C-236CA5DC5ABA}" presName="rootConnector" presStyleLbl="node1" presStyleIdx="1" presStyleCnt="4"/>
      <dgm:spPr/>
      <dgm:t>
        <a:bodyPr/>
        <a:lstStyle/>
        <a:p>
          <a:endParaRPr lang="en-US"/>
        </a:p>
      </dgm:t>
    </dgm:pt>
    <dgm:pt modelId="{19E0F292-1D3B-44E1-91CD-15F1353E8EEE}" type="pres">
      <dgm:prSet presAssocID="{B51ED8DC-4EF7-4E27-874C-236CA5DC5ABA}" presName="childShape" presStyleCnt="0"/>
      <dgm:spPr/>
    </dgm:pt>
    <dgm:pt modelId="{3C23C20F-BFC5-4097-A4DE-AF3101295735}" type="pres">
      <dgm:prSet presAssocID="{E31A7846-0D69-4249-9169-FFE9004B8845}" presName="Name13" presStyleLbl="parChTrans1D2" presStyleIdx="3" presStyleCnt="10"/>
      <dgm:spPr/>
      <dgm:t>
        <a:bodyPr/>
        <a:lstStyle/>
        <a:p>
          <a:endParaRPr lang="en-US"/>
        </a:p>
      </dgm:t>
    </dgm:pt>
    <dgm:pt modelId="{DEAFBE4F-F052-4F56-8735-83E63AEFF4DB}" type="pres">
      <dgm:prSet presAssocID="{39108FAD-021C-4AFB-9C5A-7ED86F50D644}" presName="childText" presStyleLbl="bgAcc1" presStyleIdx="3" presStyleCnt="10">
        <dgm:presLayoutVars>
          <dgm:bulletEnabled val="1"/>
        </dgm:presLayoutVars>
      </dgm:prSet>
      <dgm:spPr/>
      <dgm:t>
        <a:bodyPr/>
        <a:lstStyle/>
        <a:p>
          <a:endParaRPr lang="en-US"/>
        </a:p>
      </dgm:t>
    </dgm:pt>
    <dgm:pt modelId="{D65E9D8E-0FB4-4DA2-A49F-5B8DD5375BFB}" type="pres">
      <dgm:prSet presAssocID="{7353E32C-47A9-4EC0-9B61-D26B42C5213F}" presName="Name13" presStyleLbl="parChTrans1D2" presStyleIdx="4" presStyleCnt="10"/>
      <dgm:spPr/>
      <dgm:t>
        <a:bodyPr/>
        <a:lstStyle/>
        <a:p>
          <a:endParaRPr lang="en-US"/>
        </a:p>
      </dgm:t>
    </dgm:pt>
    <dgm:pt modelId="{7AC5AAD6-546C-42F0-B9F0-33F4B70F1751}" type="pres">
      <dgm:prSet presAssocID="{539AB4CB-28FE-41AE-9620-CC8DC46EB68C}" presName="childText" presStyleLbl="bgAcc1" presStyleIdx="4" presStyleCnt="10">
        <dgm:presLayoutVars>
          <dgm:bulletEnabled val="1"/>
        </dgm:presLayoutVars>
      </dgm:prSet>
      <dgm:spPr/>
      <dgm:t>
        <a:bodyPr/>
        <a:lstStyle/>
        <a:p>
          <a:endParaRPr lang="en-US"/>
        </a:p>
      </dgm:t>
    </dgm:pt>
    <dgm:pt modelId="{12B760B6-3DDF-4548-9C92-DB7CEB52880C}" type="pres">
      <dgm:prSet presAssocID="{C9CFF273-83C3-474E-9C1D-1CD4D26FC9EF}" presName="Name13" presStyleLbl="parChTrans1D2" presStyleIdx="5" presStyleCnt="10"/>
      <dgm:spPr/>
      <dgm:t>
        <a:bodyPr/>
        <a:lstStyle/>
        <a:p>
          <a:endParaRPr lang="en-US"/>
        </a:p>
      </dgm:t>
    </dgm:pt>
    <dgm:pt modelId="{C1F5CA99-2F35-4670-A117-0D20B5ADE1AB}" type="pres">
      <dgm:prSet presAssocID="{9C7AECA1-16F7-4C5C-A64D-32D2FC42E013}" presName="childText" presStyleLbl="bgAcc1" presStyleIdx="5" presStyleCnt="10">
        <dgm:presLayoutVars>
          <dgm:bulletEnabled val="1"/>
        </dgm:presLayoutVars>
      </dgm:prSet>
      <dgm:spPr/>
      <dgm:t>
        <a:bodyPr/>
        <a:lstStyle/>
        <a:p>
          <a:endParaRPr lang="en-US"/>
        </a:p>
      </dgm:t>
    </dgm:pt>
    <dgm:pt modelId="{200386FC-B442-411C-ACC8-9E81282172CD}" type="pres">
      <dgm:prSet presAssocID="{86AF2C3D-1433-4D80-9A63-E430505D246B}" presName="Name13" presStyleLbl="parChTrans1D2" presStyleIdx="6" presStyleCnt="10"/>
      <dgm:spPr/>
      <dgm:t>
        <a:bodyPr/>
        <a:lstStyle/>
        <a:p>
          <a:endParaRPr lang="en-US"/>
        </a:p>
      </dgm:t>
    </dgm:pt>
    <dgm:pt modelId="{764768B0-77E8-4473-B436-228C4261FBCD}" type="pres">
      <dgm:prSet presAssocID="{ECC604BF-4896-41E8-B4EC-BCDA7E1B6217}" presName="childText" presStyleLbl="bgAcc1" presStyleIdx="6" presStyleCnt="10">
        <dgm:presLayoutVars>
          <dgm:bulletEnabled val="1"/>
        </dgm:presLayoutVars>
      </dgm:prSet>
      <dgm:spPr/>
      <dgm:t>
        <a:bodyPr/>
        <a:lstStyle/>
        <a:p>
          <a:endParaRPr lang="en-US"/>
        </a:p>
      </dgm:t>
    </dgm:pt>
    <dgm:pt modelId="{051737F6-3E85-4942-9902-0A9DBC226C71}" type="pres">
      <dgm:prSet presAssocID="{92B70794-D2B5-44D2-B154-D003643E61A8}" presName="root" presStyleCnt="0"/>
      <dgm:spPr/>
    </dgm:pt>
    <dgm:pt modelId="{41F2DC73-E06A-4CD1-8AB9-472CFECD348E}" type="pres">
      <dgm:prSet presAssocID="{92B70794-D2B5-44D2-B154-D003643E61A8}" presName="rootComposite" presStyleCnt="0"/>
      <dgm:spPr/>
    </dgm:pt>
    <dgm:pt modelId="{01575F11-9931-4F78-8ADC-0E6E97AAD4C1}" type="pres">
      <dgm:prSet presAssocID="{92B70794-D2B5-44D2-B154-D003643E61A8}" presName="rootText" presStyleLbl="node1" presStyleIdx="2" presStyleCnt="4"/>
      <dgm:spPr/>
      <dgm:t>
        <a:bodyPr/>
        <a:lstStyle/>
        <a:p>
          <a:endParaRPr lang="en-US"/>
        </a:p>
      </dgm:t>
    </dgm:pt>
    <dgm:pt modelId="{191DA727-113E-4D9F-8CE3-52FB87961CE0}" type="pres">
      <dgm:prSet presAssocID="{92B70794-D2B5-44D2-B154-D003643E61A8}" presName="rootConnector" presStyleLbl="node1" presStyleIdx="2" presStyleCnt="4"/>
      <dgm:spPr/>
      <dgm:t>
        <a:bodyPr/>
        <a:lstStyle/>
        <a:p>
          <a:endParaRPr lang="en-US"/>
        </a:p>
      </dgm:t>
    </dgm:pt>
    <dgm:pt modelId="{7B850852-F351-4086-BE5F-89D7273D4E3F}" type="pres">
      <dgm:prSet presAssocID="{92B70794-D2B5-44D2-B154-D003643E61A8}" presName="childShape" presStyleCnt="0"/>
      <dgm:spPr/>
    </dgm:pt>
    <dgm:pt modelId="{E13458F2-219F-43BD-98AC-96D28F42C906}" type="pres">
      <dgm:prSet presAssocID="{0DE736E4-049A-40D8-8AC6-455CC5F08DB7}" presName="root" presStyleCnt="0"/>
      <dgm:spPr/>
    </dgm:pt>
    <dgm:pt modelId="{A2B936EE-996B-4CC4-8D22-C2D2EAD9393A}" type="pres">
      <dgm:prSet presAssocID="{0DE736E4-049A-40D8-8AC6-455CC5F08DB7}" presName="rootComposite" presStyleCnt="0"/>
      <dgm:spPr/>
    </dgm:pt>
    <dgm:pt modelId="{00AD20D3-2D94-47BE-93C6-83B5548C0C32}" type="pres">
      <dgm:prSet presAssocID="{0DE736E4-049A-40D8-8AC6-455CC5F08DB7}" presName="rootText" presStyleLbl="node1" presStyleIdx="3" presStyleCnt="4"/>
      <dgm:spPr/>
      <dgm:t>
        <a:bodyPr/>
        <a:lstStyle/>
        <a:p>
          <a:endParaRPr lang="en-US"/>
        </a:p>
      </dgm:t>
    </dgm:pt>
    <dgm:pt modelId="{0A10C8A8-5A05-4E42-9EA4-3E74D00030D1}" type="pres">
      <dgm:prSet presAssocID="{0DE736E4-049A-40D8-8AC6-455CC5F08DB7}" presName="rootConnector" presStyleLbl="node1" presStyleIdx="3" presStyleCnt="4"/>
      <dgm:spPr/>
      <dgm:t>
        <a:bodyPr/>
        <a:lstStyle/>
        <a:p>
          <a:endParaRPr lang="en-US"/>
        </a:p>
      </dgm:t>
    </dgm:pt>
    <dgm:pt modelId="{93BCCB11-45F8-46FA-88E6-C16F66E54018}" type="pres">
      <dgm:prSet presAssocID="{0DE736E4-049A-40D8-8AC6-455CC5F08DB7}" presName="childShape" presStyleCnt="0"/>
      <dgm:spPr/>
    </dgm:pt>
    <dgm:pt modelId="{E5B5C4AA-0FA8-4860-970A-703352084C88}" type="pres">
      <dgm:prSet presAssocID="{E66146FE-1D57-45C2-9056-0167715EEA73}" presName="Name13" presStyleLbl="parChTrans1D2" presStyleIdx="7" presStyleCnt="10"/>
      <dgm:spPr/>
      <dgm:t>
        <a:bodyPr/>
        <a:lstStyle/>
        <a:p>
          <a:endParaRPr lang="en-US"/>
        </a:p>
      </dgm:t>
    </dgm:pt>
    <dgm:pt modelId="{BB07D65E-D755-4ADF-BE10-872FA5B3B89F}" type="pres">
      <dgm:prSet presAssocID="{3FD281C8-6F8D-4926-80D2-B4A1BDF3EC66}" presName="childText" presStyleLbl="bgAcc1" presStyleIdx="7" presStyleCnt="10">
        <dgm:presLayoutVars>
          <dgm:bulletEnabled val="1"/>
        </dgm:presLayoutVars>
      </dgm:prSet>
      <dgm:spPr/>
      <dgm:t>
        <a:bodyPr/>
        <a:lstStyle/>
        <a:p>
          <a:endParaRPr lang="en-US"/>
        </a:p>
      </dgm:t>
    </dgm:pt>
    <dgm:pt modelId="{3570A4A0-050F-4C56-AB23-2F0A0B6CB10A}" type="pres">
      <dgm:prSet presAssocID="{D11142CD-F467-4F19-9EC1-5F83A5B1CCBD}" presName="Name13" presStyleLbl="parChTrans1D2" presStyleIdx="8" presStyleCnt="10"/>
      <dgm:spPr/>
      <dgm:t>
        <a:bodyPr/>
        <a:lstStyle/>
        <a:p>
          <a:endParaRPr lang="en-US"/>
        </a:p>
      </dgm:t>
    </dgm:pt>
    <dgm:pt modelId="{52F189E8-A88A-40EA-BBDE-521D5CC66B4A}" type="pres">
      <dgm:prSet presAssocID="{FDF2AE1B-088B-4F12-B5E4-32AEFE5748F7}" presName="childText" presStyleLbl="bgAcc1" presStyleIdx="8" presStyleCnt="10">
        <dgm:presLayoutVars>
          <dgm:bulletEnabled val="1"/>
        </dgm:presLayoutVars>
      </dgm:prSet>
      <dgm:spPr/>
      <dgm:t>
        <a:bodyPr/>
        <a:lstStyle/>
        <a:p>
          <a:endParaRPr lang="en-US"/>
        </a:p>
      </dgm:t>
    </dgm:pt>
    <dgm:pt modelId="{CCE39531-CE22-4D30-B71F-E93C3D738AC5}" type="pres">
      <dgm:prSet presAssocID="{651423BD-B9A1-4DCB-8D2F-DEB30D583D4A}" presName="Name13" presStyleLbl="parChTrans1D2" presStyleIdx="9" presStyleCnt="10"/>
      <dgm:spPr/>
      <dgm:t>
        <a:bodyPr/>
        <a:lstStyle/>
        <a:p>
          <a:endParaRPr lang="en-US"/>
        </a:p>
      </dgm:t>
    </dgm:pt>
    <dgm:pt modelId="{DF687E79-D046-4BF5-A72F-A11B9BC8915F}" type="pres">
      <dgm:prSet presAssocID="{5541189E-B59C-43D7-8ECD-48F0C06731B8}" presName="childText" presStyleLbl="bgAcc1" presStyleIdx="9" presStyleCnt="10">
        <dgm:presLayoutVars>
          <dgm:bulletEnabled val="1"/>
        </dgm:presLayoutVars>
      </dgm:prSet>
      <dgm:spPr/>
      <dgm:t>
        <a:bodyPr/>
        <a:lstStyle/>
        <a:p>
          <a:endParaRPr lang="en-US"/>
        </a:p>
      </dgm:t>
    </dgm:pt>
  </dgm:ptLst>
  <dgm:cxnLst>
    <dgm:cxn modelId="{B2E17E6C-5A14-48AD-A1C0-EBAC4A39E05C}" type="presOf" srcId="{0DE736E4-049A-40D8-8AC6-455CC5F08DB7}" destId="{0A10C8A8-5A05-4E42-9EA4-3E74D00030D1}" srcOrd="1" destOrd="0" presId="urn:microsoft.com/office/officeart/2005/8/layout/hierarchy3"/>
    <dgm:cxn modelId="{24A87B1F-8B47-41C7-81FB-670271E1E29E}" type="presOf" srcId="{86AF2C3D-1433-4D80-9A63-E430505D246B}" destId="{200386FC-B442-411C-ACC8-9E81282172CD}" srcOrd="0" destOrd="0" presId="urn:microsoft.com/office/officeart/2005/8/layout/hierarchy3"/>
    <dgm:cxn modelId="{ADAB13F8-D5E6-4C20-9F10-D48E4261AA81}" type="presOf" srcId="{A9143ACF-C3C6-439A-B33E-4FE91B9F0063}" destId="{1A14D0EF-8685-4FF9-8196-01F437D357B4}" srcOrd="0" destOrd="0" presId="urn:microsoft.com/office/officeart/2005/8/layout/hierarchy3"/>
    <dgm:cxn modelId="{5FAEC8D1-FD66-4004-A3A0-A69057F1E8E8}" srcId="{0DE736E4-049A-40D8-8AC6-455CC5F08DB7}" destId="{5541189E-B59C-43D7-8ECD-48F0C06731B8}" srcOrd="2" destOrd="0" parTransId="{651423BD-B9A1-4DCB-8D2F-DEB30D583D4A}" sibTransId="{1613C8FA-9A44-47D4-B8B4-DC6717ECC682}"/>
    <dgm:cxn modelId="{D75D8FFF-9B13-444C-9B82-AB90D8848753}" type="presOf" srcId="{01491731-008A-4AAA-AE12-7B46EC4CF59F}" destId="{8EEC337F-EC7C-4125-84BE-50DBA2B1AB47}" srcOrd="0" destOrd="0" presId="urn:microsoft.com/office/officeart/2005/8/layout/hierarchy3"/>
    <dgm:cxn modelId="{1CDC4183-5A6F-4CDC-AB21-5C624B85D39E}" type="presOf" srcId="{0DE736E4-049A-40D8-8AC6-455CC5F08DB7}" destId="{00AD20D3-2D94-47BE-93C6-83B5548C0C32}" srcOrd="0" destOrd="0" presId="urn:microsoft.com/office/officeart/2005/8/layout/hierarchy3"/>
    <dgm:cxn modelId="{9AA5CA2A-1424-401E-A307-AF89DFB78648}" type="presOf" srcId="{7353E32C-47A9-4EC0-9B61-D26B42C5213F}" destId="{D65E9D8E-0FB4-4DA2-A49F-5B8DD5375BFB}" srcOrd="0" destOrd="0" presId="urn:microsoft.com/office/officeart/2005/8/layout/hierarchy3"/>
    <dgm:cxn modelId="{68B17172-898F-44DB-B6C9-BF764BFE518F}" srcId="{ADC8C001-C4EC-4457-8377-0928EAD620C7}" destId="{0DE736E4-049A-40D8-8AC6-455CC5F08DB7}" srcOrd="3" destOrd="0" parTransId="{7B249B51-C8B4-4C0F-8AEA-FE9714E32CE9}" sibTransId="{84F85B30-3864-43DE-BABA-AC388FD476BF}"/>
    <dgm:cxn modelId="{B85DF6C1-3D8A-49E2-A02D-D9F929E9D2B6}" srcId="{B51ED8DC-4EF7-4E27-874C-236CA5DC5ABA}" destId="{539AB4CB-28FE-41AE-9620-CC8DC46EB68C}" srcOrd="1" destOrd="0" parTransId="{7353E32C-47A9-4EC0-9B61-D26B42C5213F}" sibTransId="{168579BA-6074-4F3F-BFE7-B92CCAE82074}"/>
    <dgm:cxn modelId="{7F3C6797-D709-4395-9567-B344684DB979}" type="presOf" srcId="{C9CFF273-83C3-474E-9C1D-1CD4D26FC9EF}" destId="{12B760B6-3DDF-4548-9C92-DB7CEB52880C}" srcOrd="0" destOrd="0" presId="urn:microsoft.com/office/officeart/2005/8/layout/hierarchy3"/>
    <dgm:cxn modelId="{E45502FF-A7EE-464A-A82F-C97F6C400BF0}" type="presOf" srcId="{5541189E-B59C-43D7-8ECD-48F0C06731B8}" destId="{DF687E79-D046-4BF5-A72F-A11B9BC8915F}" srcOrd="0" destOrd="0" presId="urn:microsoft.com/office/officeart/2005/8/layout/hierarchy3"/>
    <dgm:cxn modelId="{A84524A0-D6E0-4550-8495-5E56D5669714}" type="presOf" srcId="{9C7AECA1-16F7-4C5C-A64D-32D2FC42E013}" destId="{C1F5CA99-2F35-4670-A117-0D20B5ADE1AB}" srcOrd="0" destOrd="0" presId="urn:microsoft.com/office/officeart/2005/8/layout/hierarchy3"/>
    <dgm:cxn modelId="{FAC08060-AC8E-47D6-AD9A-1FC0CE286599}" type="presOf" srcId="{CA8BFBA3-00F6-4D5E-858C-27B1F921E167}" destId="{1F8EE426-C7D8-43D5-8F1E-2820C3128EB6}" srcOrd="0" destOrd="0" presId="urn:microsoft.com/office/officeart/2005/8/layout/hierarchy3"/>
    <dgm:cxn modelId="{ACD1AD72-15BA-4D47-9D6E-7EFA75334A21}" type="presOf" srcId="{E31A7846-0D69-4249-9169-FFE9004B8845}" destId="{3C23C20F-BFC5-4097-A4DE-AF3101295735}" srcOrd="0" destOrd="0" presId="urn:microsoft.com/office/officeart/2005/8/layout/hierarchy3"/>
    <dgm:cxn modelId="{1984287D-3859-4C1E-9714-6E0437E74E6D}" type="presOf" srcId="{92B70794-D2B5-44D2-B154-D003643E61A8}" destId="{01575F11-9931-4F78-8ADC-0E6E97AAD4C1}" srcOrd="0" destOrd="0" presId="urn:microsoft.com/office/officeart/2005/8/layout/hierarchy3"/>
    <dgm:cxn modelId="{3D40B78A-3675-4F0E-B52B-9C98A3086412}" srcId="{0DE736E4-049A-40D8-8AC6-455CC5F08DB7}" destId="{3FD281C8-6F8D-4926-80D2-B4A1BDF3EC66}" srcOrd="0" destOrd="0" parTransId="{E66146FE-1D57-45C2-9056-0167715EEA73}" sibTransId="{CF48E1DC-7386-4171-BF0B-3EA03BEADCBB}"/>
    <dgm:cxn modelId="{A5C11887-9B5A-45B9-A1C1-5562D153504E}" srcId="{B51ED8DC-4EF7-4E27-874C-236CA5DC5ABA}" destId="{39108FAD-021C-4AFB-9C5A-7ED86F50D644}" srcOrd="0" destOrd="0" parTransId="{E31A7846-0D69-4249-9169-FFE9004B8845}" sibTransId="{61877FE5-3DFD-4259-96CA-3014061C72D4}"/>
    <dgm:cxn modelId="{A7516B22-6B54-4819-B3EF-03E6CA744C79}" srcId="{01491731-008A-4AAA-AE12-7B46EC4CF59F}" destId="{5EBC1F7D-1644-482A-9716-2114C93E2FE7}" srcOrd="2" destOrd="0" parTransId="{84753535-6F2F-4E39-8360-3EDDB4A3DB52}" sibTransId="{9D493F77-FEFB-407C-AE1C-C147AD55DFC2}"/>
    <dgm:cxn modelId="{010921AE-D3FD-45C0-8C56-4F7ED437B137}" srcId="{B51ED8DC-4EF7-4E27-874C-236CA5DC5ABA}" destId="{9C7AECA1-16F7-4C5C-A64D-32D2FC42E013}" srcOrd="2" destOrd="0" parTransId="{C9CFF273-83C3-474E-9C1D-1CD4D26FC9EF}" sibTransId="{799D5536-F82B-452D-9ED8-E65FE0F8F4F3}"/>
    <dgm:cxn modelId="{D4FA58E9-DAA1-4239-977B-078DF87CCDCA}" type="presOf" srcId="{5EBC1F7D-1644-482A-9716-2114C93E2FE7}" destId="{81E8F7C7-6410-4636-9437-5BC103F41506}" srcOrd="0" destOrd="0" presId="urn:microsoft.com/office/officeart/2005/8/layout/hierarchy3"/>
    <dgm:cxn modelId="{2DB60CBF-873B-4A4B-B846-AB3656DD909F}" type="presOf" srcId="{D11142CD-F467-4F19-9EC1-5F83A5B1CCBD}" destId="{3570A4A0-050F-4C56-AB23-2F0A0B6CB10A}" srcOrd="0" destOrd="0" presId="urn:microsoft.com/office/officeart/2005/8/layout/hierarchy3"/>
    <dgm:cxn modelId="{5003757E-FA43-4F3A-ACE9-156E276C9B8F}" type="presOf" srcId="{92B70794-D2B5-44D2-B154-D003643E61A8}" destId="{191DA727-113E-4D9F-8CE3-52FB87961CE0}" srcOrd="1" destOrd="0" presId="urn:microsoft.com/office/officeart/2005/8/layout/hierarchy3"/>
    <dgm:cxn modelId="{12289651-C985-4E03-ABEE-A39051044DE3}" srcId="{B51ED8DC-4EF7-4E27-874C-236CA5DC5ABA}" destId="{ECC604BF-4896-41E8-B4EC-BCDA7E1B6217}" srcOrd="3" destOrd="0" parTransId="{86AF2C3D-1433-4D80-9A63-E430505D246B}" sibTransId="{0B5524C9-5346-44F0-A929-1F3205604D4E}"/>
    <dgm:cxn modelId="{D2D6D0A0-6C2B-40DD-AD2D-E045B575669E}" type="presOf" srcId="{651423BD-B9A1-4DCB-8D2F-DEB30D583D4A}" destId="{CCE39531-CE22-4D30-B71F-E93C3D738AC5}" srcOrd="0" destOrd="0" presId="urn:microsoft.com/office/officeart/2005/8/layout/hierarchy3"/>
    <dgm:cxn modelId="{0FDE5A78-BFF4-4B4A-A436-163798C6B12D}" srcId="{01491731-008A-4AAA-AE12-7B46EC4CF59F}" destId="{A5B46A85-6E39-45F7-AA70-3B9A0A90AE29}" srcOrd="1" destOrd="0" parTransId="{CA8BFBA3-00F6-4D5E-858C-27B1F921E167}" sibTransId="{E1B6465A-7C98-4BB4-83DF-EE69C25B3087}"/>
    <dgm:cxn modelId="{2FD3B9D9-2E04-4DD1-AB07-3C63304B3C7A}" type="presOf" srcId="{ECC604BF-4896-41E8-B4EC-BCDA7E1B6217}" destId="{764768B0-77E8-4473-B436-228C4261FBCD}" srcOrd="0" destOrd="0" presId="urn:microsoft.com/office/officeart/2005/8/layout/hierarchy3"/>
    <dgm:cxn modelId="{17008ACF-A277-45FD-9C13-3B3A604C434E}" type="presOf" srcId="{39108FAD-021C-4AFB-9C5A-7ED86F50D644}" destId="{DEAFBE4F-F052-4F56-8735-83E63AEFF4DB}" srcOrd="0" destOrd="0" presId="urn:microsoft.com/office/officeart/2005/8/layout/hierarchy3"/>
    <dgm:cxn modelId="{E3383D78-5AB8-4104-8549-123058EF7DEE}" type="presOf" srcId="{A2D46EEE-4C74-41C8-AA85-2FC23A070AA5}" destId="{DA7CCF86-3120-453C-B4D9-D73958095C99}" srcOrd="0" destOrd="0" presId="urn:microsoft.com/office/officeart/2005/8/layout/hierarchy3"/>
    <dgm:cxn modelId="{CFB001A9-9165-41E7-9561-4E3B1B4E8C3D}" srcId="{0DE736E4-049A-40D8-8AC6-455CC5F08DB7}" destId="{FDF2AE1B-088B-4F12-B5E4-32AEFE5748F7}" srcOrd="1" destOrd="0" parTransId="{D11142CD-F467-4F19-9EC1-5F83A5B1CCBD}" sibTransId="{CBB579AD-A1BD-47BF-B358-F9E9A99D2657}"/>
    <dgm:cxn modelId="{AC172B5C-EF9B-4577-B5B2-12F3FBA1AE6F}" type="presOf" srcId="{E66146FE-1D57-45C2-9056-0167715EEA73}" destId="{E5B5C4AA-0FA8-4860-970A-703352084C88}" srcOrd="0" destOrd="0" presId="urn:microsoft.com/office/officeart/2005/8/layout/hierarchy3"/>
    <dgm:cxn modelId="{C089093F-7ABE-4F39-A825-2229125A543A}" type="presOf" srcId="{01491731-008A-4AAA-AE12-7B46EC4CF59F}" destId="{49865205-61F7-491B-8A79-5C625C0773F0}" srcOrd="1" destOrd="0" presId="urn:microsoft.com/office/officeart/2005/8/layout/hierarchy3"/>
    <dgm:cxn modelId="{2AD4B5F9-A204-4243-B7FE-B5E51F65E0E4}" type="presOf" srcId="{A5B46A85-6E39-45F7-AA70-3B9A0A90AE29}" destId="{FC0E0194-178C-42BE-91C8-DCDAE38BA14B}" srcOrd="0" destOrd="0" presId="urn:microsoft.com/office/officeart/2005/8/layout/hierarchy3"/>
    <dgm:cxn modelId="{49191A20-BADE-4298-9BD2-16283F008445}" srcId="{ADC8C001-C4EC-4457-8377-0928EAD620C7}" destId="{01491731-008A-4AAA-AE12-7B46EC4CF59F}" srcOrd="0" destOrd="0" parTransId="{E8E77850-6057-4DC4-AADF-EF7F0822064F}" sibTransId="{D561CD41-ED9A-4A52-A3C6-4BB3FA61C57F}"/>
    <dgm:cxn modelId="{9C18868A-50DF-4008-9E2B-568A895AE436}" type="presOf" srcId="{B51ED8DC-4EF7-4E27-874C-236CA5DC5ABA}" destId="{F530E559-E8A7-4376-AF79-ABD9EF9C7E87}" srcOrd="1" destOrd="0" presId="urn:microsoft.com/office/officeart/2005/8/layout/hierarchy3"/>
    <dgm:cxn modelId="{8E7FEC69-E625-409A-B7B5-625AA00B3DD1}" srcId="{01491731-008A-4AAA-AE12-7B46EC4CF59F}" destId="{A2D46EEE-4C74-41C8-AA85-2FC23A070AA5}" srcOrd="0" destOrd="0" parTransId="{A9143ACF-C3C6-439A-B33E-4FE91B9F0063}" sibTransId="{90A1AD74-5ADE-4B68-873E-A55902A4D586}"/>
    <dgm:cxn modelId="{38A5AAC4-CF30-41CE-8621-3BC1AD8E742F}" type="presOf" srcId="{ADC8C001-C4EC-4457-8377-0928EAD620C7}" destId="{385F36BF-4C91-49D4-842D-27F6569B8160}" srcOrd="0" destOrd="0" presId="urn:microsoft.com/office/officeart/2005/8/layout/hierarchy3"/>
    <dgm:cxn modelId="{2183E9DF-F8A2-4EFE-9054-39E6FF7F200C}" type="presOf" srcId="{3FD281C8-6F8D-4926-80D2-B4A1BDF3EC66}" destId="{BB07D65E-D755-4ADF-BE10-872FA5B3B89F}" srcOrd="0" destOrd="0" presId="urn:microsoft.com/office/officeart/2005/8/layout/hierarchy3"/>
    <dgm:cxn modelId="{17B36A55-C2C7-4F47-8FD9-7C8105AA915D}" type="presOf" srcId="{B51ED8DC-4EF7-4E27-874C-236CA5DC5ABA}" destId="{0E78719B-F783-4874-BEA1-E2C9FFA8E9B0}" srcOrd="0" destOrd="0" presId="urn:microsoft.com/office/officeart/2005/8/layout/hierarchy3"/>
    <dgm:cxn modelId="{F0DD5167-FE8C-4A04-9EE9-A12E19B722FB}" srcId="{ADC8C001-C4EC-4457-8377-0928EAD620C7}" destId="{B51ED8DC-4EF7-4E27-874C-236CA5DC5ABA}" srcOrd="1" destOrd="0" parTransId="{EEF7EEE3-A534-46F9-B7E6-86B6C798E5E4}" sibTransId="{FC2DDC58-5CB5-48A8-ADFA-8D168B5E1799}"/>
    <dgm:cxn modelId="{71167FC6-878E-45E7-9B10-85AC7B9F125D}" type="presOf" srcId="{FDF2AE1B-088B-4F12-B5E4-32AEFE5748F7}" destId="{52F189E8-A88A-40EA-BBDE-521D5CC66B4A}" srcOrd="0" destOrd="0" presId="urn:microsoft.com/office/officeart/2005/8/layout/hierarchy3"/>
    <dgm:cxn modelId="{80AB9976-A4DB-42AD-8A40-16A6BDFDB487}" type="presOf" srcId="{84753535-6F2F-4E39-8360-3EDDB4A3DB52}" destId="{BC6523A5-F901-4C14-834F-8F19FB253565}" srcOrd="0" destOrd="0" presId="urn:microsoft.com/office/officeart/2005/8/layout/hierarchy3"/>
    <dgm:cxn modelId="{17321562-B35B-43DD-9997-5AFB87EB6996}" srcId="{ADC8C001-C4EC-4457-8377-0928EAD620C7}" destId="{92B70794-D2B5-44D2-B154-D003643E61A8}" srcOrd="2" destOrd="0" parTransId="{1C16900D-9387-4868-A305-C6F5497AF482}" sibTransId="{61127933-90A5-4993-889A-671AAA3794C5}"/>
    <dgm:cxn modelId="{462A6E3C-9999-4AA8-A76A-2C278FC415D8}" type="presOf" srcId="{539AB4CB-28FE-41AE-9620-CC8DC46EB68C}" destId="{7AC5AAD6-546C-42F0-B9F0-33F4B70F1751}" srcOrd="0" destOrd="0" presId="urn:microsoft.com/office/officeart/2005/8/layout/hierarchy3"/>
    <dgm:cxn modelId="{5CE6F12F-F9F0-4B55-8665-385C4A52828A}" type="presParOf" srcId="{385F36BF-4C91-49D4-842D-27F6569B8160}" destId="{D027237E-76A7-46FE-AA7B-A9EAAE6D381D}" srcOrd="0" destOrd="0" presId="urn:microsoft.com/office/officeart/2005/8/layout/hierarchy3"/>
    <dgm:cxn modelId="{274F8E70-C668-42D4-BCDA-065CD95D3FE9}" type="presParOf" srcId="{D027237E-76A7-46FE-AA7B-A9EAAE6D381D}" destId="{8914993A-8222-4422-BF20-76C7CF15822C}" srcOrd="0" destOrd="0" presId="urn:microsoft.com/office/officeart/2005/8/layout/hierarchy3"/>
    <dgm:cxn modelId="{160DDF8E-342F-4F5D-96FA-CA8540D6D4A8}" type="presParOf" srcId="{8914993A-8222-4422-BF20-76C7CF15822C}" destId="{8EEC337F-EC7C-4125-84BE-50DBA2B1AB47}" srcOrd="0" destOrd="0" presId="urn:microsoft.com/office/officeart/2005/8/layout/hierarchy3"/>
    <dgm:cxn modelId="{7432324D-8CF8-411D-B4D6-3E34C5876202}" type="presParOf" srcId="{8914993A-8222-4422-BF20-76C7CF15822C}" destId="{49865205-61F7-491B-8A79-5C625C0773F0}" srcOrd="1" destOrd="0" presId="urn:microsoft.com/office/officeart/2005/8/layout/hierarchy3"/>
    <dgm:cxn modelId="{CAF8DA63-72A7-4891-8695-ED938ACEF31D}" type="presParOf" srcId="{D027237E-76A7-46FE-AA7B-A9EAAE6D381D}" destId="{6C3158F2-533A-49D0-B28B-F31BA917C984}" srcOrd="1" destOrd="0" presId="urn:microsoft.com/office/officeart/2005/8/layout/hierarchy3"/>
    <dgm:cxn modelId="{37F5EB36-A89A-4F7F-A5D4-1F221AC5E08F}" type="presParOf" srcId="{6C3158F2-533A-49D0-B28B-F31BA917C984}" destId="{1A14D0EF-8685-4FF9-8196-01F437D357B4}" srcOrd="0" destOrd="0" presId="urn:microsoft.com/office/officeart/2005/8/layout/hierarchy3"/>
    <dgm:cxn modelId="{3F6B25FE-7ADA-4AE1-9B58-1EBD50248BA3}" type="presParOf" srcId="{6C3158F2-533A-49D0-B28B-F31BA917C984}" destId="{DA7CCF86-3120-453C-B4D9-D73958095C99}" srcOrd="1" destOrd="0" presId="urn:microsoft.com/office/officeart/2005/8/layout/hierarchy3"/>
    <dgm:cxn modelId="{59E2FEBB-3AA7-488F-9CA6-0FF72AE7B6B2}" type="presParOf" srcId="{6C3158F2-533A-49D0-B28B-F31BA917C984}" destId="{1F8EE426-C7D8-43D5-8F1E-2820C3128EB6}" srcOrd="2" destOrd="0" presId="urn:microsoft.com/office/officeart/2005/8/layout/hierarchy3"/>
    <dgm:cxn modelId="{798056E0-DC58-445F-8177-A052DABB9520}" type="presParOf" srcId="{6C3158F2-533A-49D0-B28B-F31BA917C984}" destId="{FC0E0194-178C-42BE-91C8-DCDAE38BA14B}" srcOrd="3" destOrd="0" presId="urn:microsoft.com/office/officeart/2005/8/layout/hierarchy3"/>
    <dgm:cxn modelId="{4DC1D3C7-87AA-4ED1-958F-4E9C3A369E88}" type="presParOf" srcId="{6C3158F2-533A-49D0-B28B-F31BA917C984}" destId="{BC6523A5-F901-4C14-834F-8F19FB253565}" srcOrd="4" destOrd="0" presId="urn:microsoft.com/office/officeart/2005/8/layout/hierarchy3"/>
    <dgm:cxn modelId="{ADFD6619-E9AF-493C-B433-416F2CD5DD4C}" type="presParOf" srcId="{6C3158F2-533A-49D0-B28B-F31BA917C984}" destId="{81E8F7C7-6410-4636-9437-5BC103F41506}" srcOrd="5" destOrd="0" presId="urn:microsoft.com/office/officeart/2005/8/layout/hierarchy3"/>
    <dgm:cxn modelId="{EF059CD1-BFFB-4517-997C-F19CBB76B5F7}" type="presParOf" srcId="{385F36BF-4C91-49D4-842D-27F6569B8160}" destId="{46699A10-B6B6-411D-BA56-75D20272E340}" srcOrd="1" destOrd="0" presId="urn:microsoft.com/office/officeart/2005/8/layout/hierarchy3"/>
    <dgm:cxn modelId="{ED08F7B9-2041-488B-BB87-553034239AFE}" type="presParOf" srcId="{46699A10-B6B6-411D-BA56-75D20272E340}" destId="{6D41AAEA-7A1E-4C03-A312-A8A51C48D00D}" srcOrd="0" destOrd="0" presId="urn:microsoft.com/office/officeart/2005/8/layout/hierarchy3"/>
    <dgm:cxn modelId="{D657C052-99E4-4E05-A939-3E67B876547A}" type="presParOf" srcId="{6D41AAEA-7A1E-4C03-A312-A8A51C48D00D}" destId="{0E78719B-F783-4874-BEA1-E2C9FFA8E9B0}" srcOrd="0" destOrd="0" presId="urn:microsoft.com/office/officeart/2005/8/layout/hierarchy3"/>
    <dgm:cxn modelId="{072A5B07-CCEF-4199-8CDC-22C66B165942}" type="presParOf" srcId="{6D41AAEA-7A1E-4C03-A312-A8A51C48D00D}" destId="{F530E559-E8A7-4376-AF79-ABD9EF9C7E87}" srcOrd="1" destOrd="0" presId="urn:microsoft.com/office/officeart/2005/8/layout/hierarchy3"/>
    <dgm:cxn modelId="{163111CA-9E12-4A94-AF51-C0E30E03E549}" type="presParOf" srcId="{46699A10-B6B6-411D-BA56-75D20272E340}" destId="{19E0F292-1D3B-44E1-91CD-15F1353E8EEE}" srcOrd="1" destOrd="0" presId="urn:microsoft.com/office/officeart/2005/8/layout/hierarchy3"/>
    <dgm:cxn modelId="{87C90190-6722-40C5-A6C5-9554A2FC1308}" type="presParOf" srcId="{19E0F292-1D3B-44E1-91CD-15F1353E8EEE}" destId="{3C23C20F-BFC5-4097-A4DE-AF3101295735}" srcOrd="0" destOrd="0" presId="urn:microsoft.com/office/officeart/2005/8/layout/hierarchy3"/>
    <dgm:cxn modelId="{1E4B2ACF-55E9-4C4F-A679-F83D64AA87C4}" type="presParOf" srcId="{19E0F292-1D3B-44E1-91CD-15F1353E8EEE}" destId="{DEAFBE4F-F052-4F56-8735-83E63AEFF4DB}" srcOrd="1" destOrd="0" presId="urn:microsoft.com/office/officeart/2005/8/layout/hierarchy3"/>
    <dgm:cxn modelId="{3A52AD67-5AC5-404D-9D8C-FFCE63425898}" type="presParOf" srcId="{19E0F292-1D3B-44E1-91CD-15F1353E8EEE}" destId="{D65E9D8E-0FB4-4DA2-A49F-5B8DD5375BFB}" srcOrd="2" destOrd="0" presId="urn:microsoft.com/office/officeart/2005/8/layout/hierarchy3"/>
    <dgm:cxn modelId="{5BE0D953-62BB-412F-B791-85CB7D3DA242}" type="presParOf" srcId="{19E0F292-1D3B-44E1-91CD-15F1353E8EEE}" destId="{7AC5AAD6-546C-42F0-B9F0-33F4B70F1751}" srcOrd="3" destOrd="0" presId="urn:microsoft.com/office/officeart/2005/8/layout/hierarchy3"/>
    <dgm:cxn modelId="{11EE7FE1-3790-4753-A774-F7889D8B4685}" type="presParOf" srcId="{19E0F292-1D3B-44E1-91CD-15F1353E8EEE}" destId="{12B760B6-3DDF-4548-9C92-DB7CEB52880C}" srcOrd="4" destOrd="0" presId="urn:microsoft.com/office/officeart/2005/8/layout/hierarchy3"/>
    <dgm:cxn modelId="{C43B29EC-43A9-4F63-8792-027799434976}" type="presParOf" srcId="{19E0F292-1D3B-44E1-91CD-15F1353E8EEE}" destId="{C1F5CA99-2F35-4670-A117-0D20B5ADE1AB}" srcOrd="5" destOrd="0" presId="urn:microsoft.com/office/officeart/2005/8/layout/hierarchy3"/>
    <dgm:cxn modelId="{F7CCE650-BBBD-4893-AD7A-C9F99360F5F6}" type="presParOf" srcId="{19E0F292-1D3B-44E1-91CD-15F1353E8EEE}" destId="{200386FC-B442-411C-ACC8-9E81282172CD}" srcOrd="6" destOrd="0" presId="urn:microsoft.com/office/officeart/2005/8/layout/hierarchy3"/>
    <dgm:cxn modelId="{653885B5-AC53-4D40-AF3B-5BCD9959CA37}" type="presParOf" srcId="{19E0F292-1D3B-44E1-91CD-15F1353E8EEE}" destId="{764768B0-77E8-4473-B436-228C4261FBCD}" srcOrd="7" destOrd="0" presId="urn:microsoft.com/office/officeart/2005/8/layout/hierarchy3"/>
    <dgm:cxn modelId="{49140ED5-7629-4B7E-8C5C-F63724171838}" type="presParOf" srcId="{385F36BF-4C91-49D4-842D-27F6569B8160}" destId="{051737F6-3E85-4942-9902-0A9DBC226C71}" srcOrd="2" destOrd="0" presId="urn:microsoft.com/office/officeart/2005/8/layout/hierarchy3"/>
    <dgm:cxn modelId="{40DF8948-70BC-4AF0-B014-0848E7A8B378}" type="presParOf" srcId="{051737F6-3E85-4942-9902-0A9DBC226C71}" destId="{41F2DC73-E06A-4CD1-8AB9-472CFECD348E}" srcOrd="0" destOrd="0" presId="urn:microsoft.com/office/officeart/2005/8/layout/hierarchy3"/>
    <dgm:cxn modelId="{2E0DD4F3-36D7-4A80-94A7-E6B77FBB4A3B}" type="presParOf" srcId="{41F2DC73-E06A-4CD1-8AB9-472CFECD348E}" destId="{01575F11-9931-4F78-8ADC-0E6E97AAD4C1}" srcOrd="0" destOrd="0" presId="urn:microsoft.com/office/officeart/2005/8/layout/hierarchy3"/>
    <dgm:cxn modelId="{FEDAE9D0-1910-42D8-B13A-D9C63E7DDC91}" type="presParOf" srcId="{41F2DC73-E06A-4CD1-8AB9-472CFECD348E}" destId="{191DA727-113E-4D9F-8CE3-52FB87961CE0}" srcOrd="1" destOrd="0" presId="urn:microsoft.com/office/officeart/2005/8/layout/hierarchy3"/>
    <dgm:cxn modelId="{CE788D25-08FB-4C3B-9358-CA1FC745377D}" type="presParOf" srcId="{051737F6-3E85-4942-9902-0A9DBC226C71}" destId="{7B850852-F351-4086-BE5F-89D7273D4E3F}" srcOrd="1" destOrd="0" presId="urn:microsoft.com/office/officeart/2005/8/layout/hierarchy3"/>
    <dgm:cxn modelId="{554370B1-4656-4F64-B0FE-1268ADEB091F}" type="presParOf" srcId="{385F36BF-4C91-49D4-842D-27F6569B8160}" destId="{E13458F2-219F-43BD-98AC-96D28F42C906}" srcOrd="3" destOrd="0" presId="urn:microsoft.com/office/officeart/2005/8/layout/hierarchy3"/>
    <dgm:cxn modelId="{1ED9E8E4-BE34-4FAD-9E88-936C278F87EB}" type="presParOf" srcId="{E13458F2-219F-43BD-98AC-96D28F42C906}" destId="{A2B936EE-996B-4CC4-8D22-C2D2EAD9393A}" srcOrd="0" destOrd="0" presId="urn:microsoft.com/office/officeart/2005/8/layout/hierarchy3"/>
    <dgm:cxn modelId="{BFCC4FA7-243C-49E9-93B3-0D759253A44C}" type="presParOf" srcId="{A2B936EE-996B-4CC4-8D22-C2D2EAD9393A}" destId="{00AD20D3-2D94-47BE-93C6-83B5548C0C32}" srcOrd="0" destOrd="0" presId="urn:microsoft.com/office/officeart/2005/8/layout/hierarchy3"/>
    <dgm:cxn modelId="{59CDF016-EEC0-4F93-806A-7B791F7188FE}" type="presParOf" srcId="{A2B936EE-996B-4CC4-8D22-C2D2EAD9393A}" destId="{0A10C8A8-5A05-4E42-9EA4-3E74D00030D1}" srcOrd="1" destOrd="0" presId="urn:microsoft.com/office/officeart/2005/8/layout/hierarchy3"/>
    <dgm:cxn modelId="{76B817E5-3CF1-40EB-BB83-126CCD6A0133}" type="presParOf" srcId="{E13458F2-219F-43BD-98AC-96D28F42C906}" destId="{93BCCB11-45F8-46FA-88E6-C16F66E54018}" srcOrd="1" destOrd="0" presId="urn:microsoft.com/office/officeart/2005/8/layout/hierarchy3"/>
    <dgm:cxn modelId="{BA0BCDB4-48EB-4546-8075-3F03F4A50EC7}" type="presParOf" srcId="{93BCCB11-45F8-46FA-88E6-C16F66E54018}" destId="{E5B5C4AA-0FA8-4860-970A-703352084C88}" srcOrd="0" destOrd="0" presId="urn:microsoft.com/office/officeart/2005/8/layout/hierarchy3"/>
    <dgm:cxn modelId="{ED3A2E89-9249-468C-A05D-41F0AD306A8E}" type="presParOf" srcId="{93BCCB11-45F8-46FA-88E6-C16F66E54018}" destId="{BB07D65E-D755-4ADF-BE10-872FA5B3B89F}" srcOrd="1" destOrd="0" presId="urn:microsoft.com/office/officeart/2005/8/layout/hierarchy3"/>
    <dgm:cxn modelId="{0D4293FA-C650-4EAF-ADD9-E257192B84FD}" type="presParOf" srcId="{93BCCB11-45F8-46FA-88E6-C16F66E54018}" destId="{3570A4A0-050F-4C56-AB23-2F0A0B6CB10A}" srcOrd="2" destOrd="0" presId="urn:microsoft.com/office/officeart/2005/8/layout/hierarchy3"/>
    <dgm:cxn modelId="{5792B206-3D42-4B41-B44A-23984456083F}" type="presParOf" srcId="{93BCCB11-45F8-46FA-88E6-C16F66E54018}" destId="{52F189E8-A88A-40EA-BBDE-521D5CC66B4A}" srcOrd="3" destOrd="0" presId="urn:microsoft.com/office/officeart/2005/8/layout/hierarchy3"/>
    <dgm:cxn modelId="{8442883C-5F64-4F1E-AC46-FBF4050652B1}" type="presParOf" srcId="{93BCCB11-45F8-46FA-88E6-C16F66E54018}" destId="{CCE39531-CE22-4D30-B71F-E93C3D738AC5}" srcOrd="4" destOrd="0" presId="urn:microsoft.com/office/officeart/2005/8/layout/hierarchy3"/>
    <dgm:cxn modelId="{B7123490-D995-49E1-AFE7-BD3668BA9C93}" type="presParOf" srcId="{93BCCB11-45F8-46FA-88E6-C16F66E54018}" destId="{DF687E79-D046-4BF5-A72F-A11B9BC8915F}" srcOrd="5"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C49254-C874-4CB5-BB6B-CD138EF26B08}">
      <dsp:nvSpPr>
        <dsp:cNvPr id="0" name=""/>
        <dsp:cNvSpPr/>
      </dsp:nvSpPr>
      <dsp:spPr>
        <a:xfrm>
          <a:off x="0" y="1134251"/>
          <a:ext cx="2124536" cy="1752298"/>
        </a:xfrm>
        <a:prstGeom prst="roundRect">
          <a:avLst>
            <a:gd name="adj" fmla="val 10000"/>
          </a:avLst>
        </a:prstGeom>
        <a:solidFill>
          <a:schemeClr val="dk1">
            <a:alpha val="90000"/>
            <a:tint val="40000"/>
            <a:hueOff val="0"/>
            <a:satOff val="0"/>
            <a:lumOff val="0"/>
            <a:alphaOff val="0"/>
          </a:schemeClr>
        </a:solidFill>
        <a:ln w="9525" cap="flat" cmpd="sng" algn="ctr">
          <a:noFill/>
          <a:prstDash val="solid"/>
        </a:ln>
        <a:effectLst/>
        <a:scene3d>
          <a:camera prst="orthographicFront"/>
          <a:lightRig rig="threePt" dir="t">
            <a:rot lat="0" lon="0" rev="7500000"/>
          </a:lightRig>
        </a:scene3d>
        <a:sp3d z="-152400" extrusionH="63500" prstMaterial="dkEdge">
          <a:contourClr>
            <a:schemeClr val="bg1"/>
          </a:contourClr>
        </a:sp3d>
      </dsp:spPr>
      <dsp:style>
        <a:lnRef idx="1">
          <a:scrgbClr r="0" g="0" b="0"/>
        </a:lnRef>
        <a:fillRef idx="1">
          <a:scrgbClr r="0" g="0" b="0"/>
        </a:fillRef>
        <a:effectRef idx="0">
          <a:scrgbClr r="0" g="0" b="0"/>
        </a:effectRef>
        <a:fontRef idx="minor"/>
      </dsp:style>
      <dsp:txBody>
        <a:bodyPr spcFirstLastPara="0" vert="horz" wrap="square" lIns="24765" tIns="24765" rIns="24765" bIns="24765" numCol="1" spcCol="1270" anchor="t" anchorCtr="0">
          <a:noAutofit/>
        </a:bodyPr>
        <a:lstStyle/>
        <a:p>
          <a:pPr marL="114300" lvl="1" indent="-114300" algn="l" defTabSz="577850">
            <a:lnSpc>
              <a:spcPct val="90000"/>
            </a:lnSpc>
            <a:spcBef>
              <a:spcPct val="0"/>
            </a:spcBef>
            <a:spcAft>
              <a:spcPct val="15000"/>
            </a:spcAft>
            <a:buChar char="••"/>
          </a:pPr>
          <a:r>
            <a:rPr lang="en-GB" sz="1300" kern="1200" dirty="0" smtClean="0"/>
            <a:t>Self-isolation of those coming from "risk zones"</a:t>
          </a:r>
          <a:endParaRPr lang="en-US" sz="1300" kern="1200" dirty="0"/>
        </a:p>
        <a:p>
          <a:pPr marL="114300" lvl="1" indent="-114300" algn="l" defTabSz="577850">
            <a:lnSpc>
              <a:spcPct val="90000"/>
            </a:lnSpc>
            <a:spcBef>
              <a:spcPct val="0"/>
            </a:spcBef>
            <a:spcAft>
              <a:spcPct val="15000"/>
            </a:spcAft>
            <a:buChar char="••"/>
          </a:pPr>
          <a:r>
            <a:rPr lang="en-GB" sz="1300" kern="1200" dirty="0" smtClean="0"/>
            <a:t>Cancellation guided tours</a:t>
          </a:r>
          <a:endParaRPr lang="en-GB" sz="1300" kern="1200" dirty="0"/>
        </a:p>
      </dsp:txBody>
      <dsp:txXfrm>
        <a:off x="40325" y="1174576"/>
        <a:ext cx="2043886" cy="1296155"/>
      </dsp:txXfrm>
    </dsp:sp>
    <dsp:sp modelId="{83FF9DDE-9677-44A8-907C-7813FC18882C}">
      <dsp:nvSpPr>
        <dsp:cNvPr id="0" name=""/>
        <dsp:cNvSpPr/>
      </dsp:nvSpPr>
      <dsp:spPr>
        <a:xfrm>
          <a:off x="950319" y="726950"/>
          <a:ext cx="2748940" cy="2992336"/>
        </a:xfrm>
        <a:prstGeom prst="leftCircularArrow">
          <a:avLst>
            <a:gd name="adj1" fmla="val 2509"/>
            <a:gd name="adj2" fmla="val 304191"/>
            <a:gd name="adj3" fmla="val 2417850"/>
            <a:gd name="adj4" fmla="val 9362637"/>
            <a:gd name="adj5" fmla="val 2928"/>
          </a:avLst>
        </a:prstGeom>
        <a:solidFill>
          <a:schemeClr val="dk1">
            <a:tint val="60000"/>
            <a:hueOff val="0"/>
            <a:satOff val="0"/>
            <a:lumOff val="0"/>
            <a:alphaOff val="0"/>
          </a:schemeClr>
        </a:solidFill>
        <a:ln>
          <a:noFill/>
        </a:ln>
        <a:effectLst>
          <a:glow rad="70000">
            <a:schemeClr val="dk1">
              <a:tint val="60000"/>
              <a:hueOff val="0"/>
              <a:satOff val="0"/>
              <a:lumOff val="0"/>
              <a:alphaOff val="0"/>
              <a:tint val="30000"/>
              <a:shade val="95000"/>
              <a:satMod val="300000"/>
              <a:alpha val="50000"/>
            </a:schemeClr>
          </a:glo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E6BB6240-E67E-41FC-B572-560C2C8EF3CE}">
      <dsp:nvSpPr>
        <dsp:cNvPr id="0" name=""/>
        <dsp:cNvSpPr/>
      </dsp:nvSpPr>
      <dsp:spPr>
        <a:xfrm>
          <a:off x="1067" y="2127454"/>
          <a:ext cx="2136962" cy="750985"/>
        </a:xfrm>
        <a:prstGeom prst="roundRect">
          <a:avLst>
            <a:gd name="adj" fmla="val 10000"/>
          </a:avLst>
        </a:prstGeom>
        <a:blipFill dpi="0" rotWithShape="0">
          <a:blip xmlns:r="http://schemas.openxmlformats.org/officeDocument/2006/relationships" r:embed="rId1">
            <a:alphaModFix amt="28000"/>
          </a:blip>
          <a:srcRect/>
          <a:stretch>
            <a:fillRect/>
          </a:stretch>
        </a:blipFill>
        <a:ln>
          <a:noFill/>
        </a:ln>
        <a:effectLst>
          <a:glow rad="70000">
            <a:schemeClr val="lt1">
              <a:hueOff val="0"/>
              <a:satOff val="0"/>
              <a:lumOff val="0"/>
              <a:alphaOff val="0"/>
              <a:tint val="30000"/>
              <a:shade val="95000"/>
              <a:satMod val="300000"/>
              <a:alpha val="50000"/>
            </a:schemeClr>
          </a:glow>
        </a:effectLst>
        <a:scene3d>
          <a:camera prst="orthographicFront"/>
          <a:lightRig rig="threePt" dir="t">
            <a:rot lat="0" lon="0" rev="7500000"/>
          </a:lightRig>
        </a:scene3d>
        <a:sp3d prstMaterial="plastic"/>
      </dsp:spPr>
      <dsp:style>
        <a:lnRef idx="0">
          <a:scrgbClr r="0" g="0" b="0"/>
        </a:lnRef>
        <a:fillRef idx="3">
          <a:scrgbClr r="0" g="0" b="0"/>
        </a:fillRef>
        <a:effectRef idx="2">
          <a:scrgbClr r="0" g="0" b="0"/>
        </a:effectRef>
        <a:fontRef idx="minor">
          <a:schemeClr val="lt1"/>
        </a:fontRef>
      </dsp:style>
      <dsp:txBody>
        <a:bodyPr spcFirstLastPara="0" vert="horz" wrap="square" lIns="32385" tIns="21590" rIns="32385" bIns="21590" numCol="1" spcCol="1270" anchor="ctr" anchorCtr="0">
          <a:noAutofit/>
        </a:bodyPr>
        <a:lstStyle/>
        <a:p>
          <a:pPr lvl="0" algn="ctr" defTabSz="755650">
            <a:lnSpc>
              <a:spcPct val="90000"/>
            </a:lnSpc>
            <a:spcBef>
              <a:spcPct val="0"/>
            </a:spcBef>
            <a:spcAft>
              <a:spcPct val="35000"/>
            </a:spcAft>
          </a:pPr>
          <a:r>
            <a:rPr lang="en-GB" sz="1700" b="1" kern="1200" dirty="0" smtClean="0">
              <a:solidFill>
                <a:srgbClr val="C00000"/>
              </a:solidFill>
            </a:rPr>
            <a:t>Stage 1 </a:t>
          </a:r>
          <a:br>
            <a:rPr lang="en-GB" sz="1700" b="1" kern="1200" dirty="0" smtClean="0">
              <a:solidFill>
                <a:srgbClr val="C00000"/>
              </a:solidFill>
            </a:rPr>
          </a:br>
          <a:r>
            <a:rPr lang="en-GB" sz="1700" b="1" kern="1200" dirty="0" smtClean="0">
              <a:solidFill>
                <a:srgbClr val="C00000"/>
              </a:solidFill>
            </a:rPr>
            <a:t>21 Jan – 8 March</a:t>
          </a:r>
          <a:endParaRPr lang="en-US" sz="1700" kern="1200" dirty="0">
            <a:solidFill>
              <a:srgbClr val="C00000"/>
            </a:solidFill>
          </a:endParaRPr>
        </a:p>
      </dsp:txBody>
      <dsp:txXfrm>
        <a:off x="23063" y="2149450"/>
        <a:ext cx="2092970" cy="706993"/>
      </dsp:txXfrm>
    </dsp:sp>
    <dsp:sp modelId="{1A05B520-7B60-4B84-A839-6C6FCA4B76E9}">
      <dsp:nvSpPr>
        <dsp:cNvPr id="0" name=""/>
        <dsp:cNvSpPr/>
      </dsp:nvSpPr>
      <dsp:spPr>
        <a:xfrm>
          <a:off x="2916261" y="742527"/>
          <a:ext cx="2124536" cy="2244781"/>
        </a:xfrm>
        <a:prstGeom prst="roundRect">
          <a:avLst>
            <a:gd name="adj" fmla="val 10000"/>
          </a:avLst>
        </a:prstGeom>
        <a:solidFill>
          <a:schemeClr val="dk1">
            <a:alpha val="90000"/>
            <a:tint val="40000"/>
            <a:hueOff val="0"/>
            <a:satOff val="0"/>
            <a:lumOff val="0"/>
            <a:alphaOff val="0"/>
          </a:schemeClr>
        </a:solidFill>
        <a:ln w="9525" cap="flat" cmpd="sng" algn="ctr">
          <a:noFill/>
          <a:prstDash val="solid"/>
        </a:ln>
        <a:effectLst/>
        <a:scene3d>
          <a:camera prst="orthographicFront"/>
          <a:lightRig rig="threePt" dir="t">
            <a:rot lat="0" lon="0" rev="7500000"/>
          </a:lightRig>
        </a:scene3d>
        <a:sp3d/>
      </dsp:spPr>
      <dsp:style>
        <a:lnRef idx="1">
          <a:scrgbClr r="0" g="0" b="0"/>
        </a:lnRef>
        <a:fillRef idx="1">
          <a:scrgbClr r="0" g="0" b="0"/>
        </a:fillRef>
        <a:effectRef idx="0">
          <a:scrgbClr r="0" g="0" b="0"/>
        </a:effectRef>
        <a:fontRef idx="minor"/>
      </dsp:style>
      <dsp:txBody>
        <a:bodyPr spcFirstLastPara="0" vert="horz" wrap="square" lIns="24765" tIns="24765" rIns="24765" bIns="24765" numCol="1" spcCol="1270" anchor="t" anchorCtr="0">
          <a:noAutofit/>
        </a:bodyPr>
        <a:lstStyle/>
        <a:p>
          <a:pPr marL="57150" lvl="1" indent="-57150" algn="l" defTabSz="444500">
            <a:lnSpc>
              <a:spcPct val="90000"/>
            </a:lnSpc>
            <a:spcBef>
              <a:spcPct val="0"/>
            </a:spcBef>
            <a:spcAft>
              <a:spcPct val="15000"/>
            </a:spcAft>
            <a:buChar char="••"/>
          </a:pPr>
          <a:endParaRPr lang="en-GB" sz="1000" kern="1200" dirty="0" smtClean="0"/>
        </a:p>
        <a:p>
          <a:pPr marL="57150" lvl="1" indent="-57150" algn="l" defTabSz="488950">
            <a:lnSpc>
              <a:spcPct val="90000"/>
            </a:lnSpc>
            <a:spcBef>
              <a:spcPct val="0"/>
            </a:spcBef>
            <a:spcAft>
              <a:spcPct val="15000"/>
            </a:spcAft>
            <a:buChar char="••"/>
          </a:pPr>
          <a:endParaRPr lang="en-GB" sz="1100" kern="1200" dirty="0" smtClean="0"/>
        </a:p>
        <a:p>
          <a:pPr marL="114300" lvl="1" indent="-114300" algn="l" defTabSz="533400">
            <a:lnSpc>
              <a:spcPct val="90000"/>
            </a:lnSpc>
            <a:spcBef>
              <a:spcPct val="0"/>
            </a:spcBef>
            <a:spcAft>
              <a:spcPct val="15000"/>
            </a:spcAft>
            <a:buChar char="••"/>
          </a:pPr>
          <a:r>
            <a:rPr lang="en-GB" sz="1200" kern="1200" dirty="0" smtClean="0"/>
            <a:t>Suspension of all official travel</a:t>
          </a:r>
          <a:endParaRPr lang="en-GB" sz="1100" kern="1200" dirty="0" smtClean="0"/>
        </a:p>
        <a:p>
          <a:pPr marL="114300" lvl="1" indent="-114300" algn="l" defTabSz="533400">
            <a:lnSpc>
              <a:spcPct val="90000"/>
            </a:lnSpc>
            <a:spcBef>
              <a:spcPct val="0"/>
            </a:spcBef>
            <a:spcAft>
              <a:spcPct val="15000"/>
            </a:spcAft>
            <a:buChar char="••"/>
          </a:pPr>
          <a:r>
            <a:rPr lang="en-GB" sz="1200" kern="1200" dirty="0" smtClean="0"/>
            <a:t>Meetings 100+ people cancelled</a:t>
          </a:r>
          <a:endParaRPr lang="en-GB" sz="1200" kern="1200" dirty="0"/>
        </a:p>
        <a:p>
          <a:pPr marL="114300" lvl="1" indent="-114300" algn="l" defTabSz="533400">
            <a:lnSpc>
              <a:spcPct val="90000"/>
            </a:lnSpc>
            <a:spcBef>
              <a:spcPct val="0"/>
            </a:spcBef>
            <a:spcAft>
              <a:spcPct val="15000"/>
            </a:spcAft>
            <a:buChar char="••"/>
          </a:pPr>
          <a:r>
            <a:rPr lang="en-GB" sz="1200" kern="1200" dirty="0" smtClean="0"/>
            <a:t>Encourage remote meetings in all cases </a:t>
          </a:r>
          <a:endParaRPr lang="en-GB" sz="1200" kern="1200" dirty="0"/>
        </a:p>
        <a:p>
          <a:pPr marL="114300" lvl="1" indent="-114300" algn="l" defTabSz="533400">
            <a:lnSpc>
              <a:spcPct val="90000"/>
            </a:lnSpc>
            <a:spcBef>
              <a:spcPct val="0"/>
            </a:spcBef>
            <a:spcAft>
              <a:spcPct val="15000"/>
            </a:spcAft>
            <a:buChar char="••"/>
          </a:pPr>
          <a:r>
            <a:rPr lang="en-GB" sz="1200" kern="1200" dirty="0" smtClean="0"/>
            <a:t>Suspension CERN Clubs activities, Exhibitions.</a:t>
          </a:r>
          <a:endParaRPr lang="en-GB" sz="1200" kern="1200" dirty="0"/>
        </a:p>
      </dsp:txBody>
      <dsp:txXfrm>
        <a:off x="2967920" y="1275210"/>
        <a:ext cx="2021218" cy="1660439"/>
      </dsp:txXfrm>
    </dsp:sp>
    <dsp:sp modelId="{D087B5A3-FC12-4966-B3F4-7B339CA5CD87}">
      <dsp:nvSpPr>
        <dsp:cNvPr id="0" name=""/>
        <dsp:cNvSpPr/>
      </dsp:nvSpPr>
      <dsp:spPr>
        <a:xfrm>
          <a:off x="3658483" y="-8572"/>
          <a:ext cx="3003816" cy="3003816"/>
        </a:xfrm>
        <a:prstGeom prst="circularArrow">
          <a:avLst>
            <a:gd name="adj1" fmla="val 2500"/>
            <a:gd name="adj2" fmla="val 302961"/>
            <a:gd name="adj3" fmla="val 19419240"/>
            <a:gd name="adj4" fmla="val 12473222"/>
            <a:gd name="adj5" fmla="val 2916"/>
          </a:avLst>
        </a:prstGeom>
        <a:solidFill>
          <a:schemeClr val="dk1">
            <a:tint val="60000"/>
            <a:hueOff val="0"/>
            <a:satOff val="0"/>
            <a:lumOff val="0"/>
            <a:alphaOff val="0"/>
          </a:schemeClr>
        </a:solidFill>
        <a:ln>
          <a:noFill/>
        </a:ln>
        <a:effectLst>
          <a:glow rad="70000">
            <a:schemeClr val="dk1">
              <a:tint val="60000"/>
              <a:hueOff val="0"/>
              <a:satOff val="0"/>
              <a:lumOff val="0"/>
              <a:alphaOff val="0"/>
              <a:tint val="30000"/>
              <a:shade val="95000"/>
              <a:satMod val="300000"/>
              <a:alpha val="50000"/>
            </a:schemeClr>
          </a:glo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198B2E0E-AC81-485F-92B7-0E86FBABA167}">
      <dsp:nvSpPr>
        <dsp:cNvPr id="0" name=""/>
        <dsp:cNvSpPr/>
      </dsp:nvSpPr>
      <dsp:spPr>
        <a:xfrm>
          <a:off x="2925080" y="777621"/>
          <a:ext cx="2101157" cy="750985"/>
        </a:xfrm>
        <a:prstGeom prst="roundRect">
          <a:avLst>
            <a:gd name="adj" fmla="val 10000"/>
          </a:avLst>
        </a:prstGeom>
        <a:blipFill rotWithShape="0">
          <a:blip xmlns:r="http://schemas.openxmlformats.org/officeDocument/2006/relationships" r:embed="rId1">
            <a:alphaModFix amt="28000"/>
          </a:blip>
          <a:stretch>
            <a:fillRect/>
          </a:stretch>
        </a:blipFill>
        <a:ln>
          <a:noFill/>
        </a:ln>
        <a:effectLst>
          <a:glow rad="70000">
            <a:schemeClr val="lt1">
              <a:hueOff val="0"/>
              <a:satOff val="0"/>
              <a:lumOff val="0"/>
              <a:alphaOff val="0"/>
              <a:tint val="30000"/>
              <a:shade val="95000"/>
              <a:satMod val="300000"/>
              <a:alpha val="50000"/>
            </a:schemeClr>
          </a:glow>
        </a:effectLst>
        <a:scene3d>
          <a:camera prst="orthographicFront"/>
          <a:lightRig rig="threePt" dir="t">
            <a:rot lat="0" lon="0" rev="7500000"/>
          </a:lightRig>
        </a:scene3d>
        <a:sp3d prstMaterial="plastic"/>
      </dsp:spPr>
      <dsp:style>
        <a:lnRef idx="0">
          <a:scrgbClr r="0" g="0" b="0"/>
        </a:lnRef>
        <a:fillRef idx="3">
          <a:scrgbClr r="0" g="0" b="0"/>
        </a:fillRef>
        <a:effectRef idx="2">
          <a:scrgbClr r="0" g="0" b="0"/>
        </a:effectRef>
        <a:fontRef idx="minor">
          <a:schemeClr val="lt1"/>
        </a:fontRef>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en-GB" sz="1600" b="1" kern="1200" dirty="0" smtClean="0">
              <a:solidFill>
                <a:srgbClr val="C00000"/>
              </a:solidFill>
            </a:rPr>
            <a:t>Stage 2</a:t>
          </a:r>
          <a:br>
            <a:rPr lang="en-GB" sz="1600" b="1" kern="1200" dirty="0" smtClean="0">
              <a:solidFill>
                <a:srgbClr val="C00000"/>
              </a:solidFill>
            </a:rPr>
          </a:br>
          <a:r>
            <a:rPr lang="en-GB" sz="1600" b="1" kern="1200" dirty="0" smtClean="0">
              <a:solidFill>
                <a:srgbClr val="C00000"/>
              </a:solidFill>
            </a:rPr>
            <a:t>9 March – 15 March</a:t>
          </a:r>
          <a:endParaRPr lang="en-GB" sz="1600" kern="1200" dirty="0" smtClean="0">
            <a:solidFill>
              <a:srgbClr val="C00000"/>
            </a:solidFill>
          </a:endParaRPr>
        </a:p>
      </dsp:txBody>
      <dsp:txXfrm>
        <a:off x="2947076" y="799617"/>
        <a:ext cx="2057165" cy="706993"/>
      </dsp:txXfrm>
    </dsp:sp>
    <dsp:sp modelId="{CC38CFAA-674E-426E-8CD6-83ED289CFA49}">
      <dsp:nvSpPr>
        <dsp:cNvPr id="0" name=""/>
        <dsp:cNvSpPr/>
      </dsp:nvSpPr>
      <dsp:spPr>
        <a:xfrm>
          <a:off x="5607094" y="893528"/>
          <a:ext cx="2124536" cy="2129866"/>
        </a:xfrm>
        <a:prstGeom prst="roundRect">
          <a:avLst>
            <a:gd name="adj" fmla="val 10000"/>
          </a:avLst>
        </a:prstGeom>
        <a:solidFill>
          <a:schemeClr val="dk1">
            <a:alpha val="90000"/>
            <a:tint val="40000"/>
            <a:hueOff val="0"/>
            <a:satOff val="0"/>
            <a:lumOff val="0"/>
            <a:alphaOff val="0"/>
          </a:schemeClr>
        </a:solidFill>
        <a:ln w="9525" cap="flat" cmpd="sng" algn="ctr">
          <a:noFill/>
          <a:prstDash val="solid"/>
        </a:ln>
        <a:effectLst/>
        <a:scene3d>
          <a:camera prst="orthographicFront"/>
          <a:lightRig rig="threePt" dir="t">
            <a:rot lat="0" lon="0" rev="7500000"/>
          </a:lightRig>
        </a:scene3d>
        <a:sp3d/>
      </dsp:spPr>
      <dsp:style>
        <a:lnRef idx="1">
          <a:scrgbClr r="0" g="0" b="0"/>
        </a:lnRef>
        <a:fillRef idx="1">
          <a:scrgbClr r="0" g="0" b="0"/>
        </a:fillRef>
        <a:effectRef idx="0">
          <a:scrgbClr r="0" g="0" b="0"/>
        </a:effectRef>
        <a:fontRef idx="minor"/>
      </dsp:style>
      <dsp:txBody>
        <a:bodyPr spcFirstLastPara="0" vert="horz" wrap="square" lIns="24765" tIns="24765" rIns="24765" bIns="24765" numCol="1" spcCol="1270" anchor="t" anchorCtr="0">
          <a:noAutofit/>
        </a:bodyPr>
        <a:lstStyle/>
        <a:p>
          <a:pPr marL="114300" lvl="1" indent="-114300" algn="l" defTabSz="577850">
            <a:lnSpc>
              <a:spcPct val="90000"/>
            </a:lnSpc>
            <a:spcBef>
              <a:spcPct val="0"/>
            </a:spcBef>
            <a:spcAft>
              <a:spcPct val="15000"/>
            </a:spcAft>
            <a:buChar char="••"/>
          </a:pPr>
          <a:r>
            <a:rPr lang="en-GB" sz="1300" kern="1200" dirty="0" smtClean="0"/>
            <a:t>Telework for all CERN employees</a:t>
          </a:r>
        </a:p>
        <a:p>
          <a:pPr marL="114300" lvl="1" indent="-114300" algn="l" defTabSz="577850">
            <a:lnSpc>
              <a:spcPct val="90000"/>
            </a:lnSpc>
            <a:spcBef>
              <a:spcPct val="0"/>
            </a:spcBef>
            <a:spcAft>
              <a:spcPct val="15000"/>
            </a:spcAft>
            <a:buChar char="••"/>
          </a:pPr>
          <a:r>
            <a:rPr lang="en-GB" sz="1300" kern="1200" dirty="0" smtClean="0"/>
            <a:t>Access CERN site restricted to those whose activities are essential.</a:t>
          </a:r>
          <a:endParaRPr lang="en-GB" sz="1300" kern="1200" dirty="0"/>
        </a:p>
        <a:p>
          <a:pPr marL="114300" lvl="1" indent="-114300" algn="l" defTabSz="577850">
            <a:lnSpc>
              <a:spcPct val="90000"/>
            </a:lnSpc>
            <a:spcBef>
              <a:spcPct val="0"/>
            </a:spcBef>
            <a:spcAft>
              <a:spcPct val="15000"/>
            </a:spcAft>
            <a:buChar char="••"/>
          </a:pPr>
          <a:r>
            <a:rPr lang="en-GB" sz="1300" kern="1200" dirty="0" smtClean="0"/>
            <a:t> CERN enters </a:t>
          </a:r>
          <a:r>
            <a:rPr lang="en-GB" sz="1300" b="1" i="1" kern="1200" dirty="0" smtClean="0"/>
            <a:t>safe mode</a:t>
          </a:r>
          <a:r>
            <a:rPr lang="en-GB" sz="1300" kern="1200" dirty="0" smtClean="0"/>
            <a:t> </a:t>
          </a:r>
          <a:endParaRPr lang="en-GB" sz="1300" kern="1200" dirty="0"/>
        </a:p>
      </dsp:txBody>
      <dsp:txXfrm>
        <a:off x="5656108" y="942542"/>
        <a:ext cx="2026508" cy="1575438"/>
      </dsp:txXfrm>
    </dsp:sp>
    <dsp:sp modelId="{4A155EEA-EAFF-4A12-9A58-70641493A124}">
      <dsp:nvSpPr>
        <dsp:cNvPr id="0" name=""/>
        <dsp:cNvSpPr/>
      </dsp:nvSpPr>
      <dsp:spPr>
        <a:xfrm>
          <a:off x="5587104" y="2265158"/>
          <a:ext cx="2133336" cy="750985"/>
        </a:xfrm>
        <a:prstGeom prst="roundRect">
          <a:avLst>
            <a:gd name="adj" fmla="val 10000"/>
          </a:avLst>
        </a:prstGeom>
        <a:blipFill rotWithShape="0">
          <a:blip xmlns:r="http://schemas.openxmlformats.org/officeDocument/2006/relationships" r:embed="rId1">
            <a:alphaModFix amt="28000"/>
          </a:blip>
          <a:stretch>
            <a:fillRect/>
          </a:stretch>
        </a:blipFill>
        <a:ln>
          <a:noFill/>
        </a:ln>
        <a:effectLst>
          <a:glow rad="70000">
            <a:schemeClr val="lt1">
              <a:hueOff val="0"/>
              <a:satOff val="0"/>
              <a:lumOff val="0"/>
              <a:alphaOff val="0"/>
              <a:tint val="30000"/>
              <a:shade val="95000"/>
              <a:satMod val="300000"/>
              <a:alpha val="50000"/>
            </a:schemeClr>
          </a:glow>
        </a:effectLst>
        <a:scene3d>
          <a:camera prst="orthographicFront"/>
          <a:lightRig rig="threePt" dir="t">
            <a:rot lat="0" lon="0" rev="7500000"/>
          </a:lightRig>
        </a:scene3d>
        <a:sp3d prstMaterial="plastic"/>
      </dsp:spPr>
      <dsp:style>
        <a:lnRef idx="0">
          <a:scrgbClr r="0" g="0" b="0"/>
        </a:lnRef>
        <a:fillRef idx="3">
          <a:scrgbClr r="0" g="0" b="0"/>
        </a:fillRef>
        <a:effectRef idx="2">
          <a:scrgbClr r="0" g="0" b="0"/>
        </a:effectRef>
        <a:fontRef idx="minor">
          <a:schemeClr val="lt1"/>
        </a:fontRef>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en-GB" sz="1600" b="1" kern="1200" dirty="0" smtClean="0">
              <a:solidFill>
                <a:srgbClr val="C00000"/>
              </a:solidFill>
            </a:rPr>
            <a:t>Stage 3</a:t>
          </a:r>
          <a:br>
            <a:rPr lang="en-GB" sz="1600" b="1" kern="1200" dirty="0" smtClean="0">
              <a:solidFill>
                <a:srgbClr val="C00000"/>
              </a:solidFill>
            </a:rPr>
          </a:br>
          <a:r>
            <a:rPr lang="en-GB" sz="1600" b="1" kern="1200" dirty="0" smtClean="0">
              <a:solidFill>
                <a:srgbClr val="C00000"/>
              </a:solidFill>
            </a:rPr>
            <a:t>16 March – 18 May</a:t>
          </a:r>
          <a:endParaRPr lang="en-GB" sz="1600" kern="1200" dirty="0" smtClean="0">
            <a:solidFill>
              <a:srgbClr val="C00000"/>
            </a:solidFill>
          </a:endParaRPr>
        </a:p>
      </dsp:txBody>
      <dsp:txXfrm>
        <a:off x="5609100" y="2287154"/>
        <a:ext cx="2089344" cy="70699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EC337F-EC7C-4125-84BE-50DBA2B1AB47}">
      <dsp:nvSpPr>
        <dsp:cNvPr id="0" name=""/>
        <dsp:cNvSpPr/>
      </dsp:nvSpPr>
      <dsp:spPr>
        <a:xfrm>
          <a:off x="315947" y="1400"/>
          <a:ext cx="1165878" cy="582939"/>
        </a:xfrm>
        <a:prstGeom prst="roundRect">
          <a:avLst>
            <a:gd name="adj" fmla="val 10000"/>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 tIns="16510" rIns="24765" bIns="16510" numCol="1" spcCol="1270" anchor="ctr" anchorCtr="0">
          <a:noAutofit/>
        </a:bodyPr>
        <a:lstStyle/>
        <a:p>
          <a:pPr lvl="0" algn="ctr" defTabSz="577850">
            <a:lnSpc>
              <a:spcPct val="90000"/>
            </a:lnSpc>
            <a:spcBef>
              <a:spcPct val="0"/>
            </a:spcBef>
            <a:spcAft>
              <a:spcPct val="35000"/>
            </a:spcAft>
          </a:pPr>
          <a:r>
            <a:rPr lang="en-US" sz="1300" kern="1200" dirty="0" smtClean="0"/>
            <a:t>Accelerator and Technology</a:t>
          </a:r>
          <a:endParaRPr lang="en-US" sz="1300" kern="1200" dirty="0"/>
        </a:p>
      </dsp:txBody>
      <dsp:txXfrm>
        <a:off x="333021" y="18474"/>
        <a:ext cx="1131730" cy="548791"/>
      </dsp:txXfrm>
    </dsp:sp>
    <dsp:sp modelId="{1A14D0EF-8685-4FF9-8196-01F437D357B4}">
      <dsp:nvSpPr>
        <dsp:cNvPr id="0" name=""/>
        <dsp:cNvSpPr/>
      </dsp:nvSpPr>
      <dsp:spPr>
        <a:xfrm>
          <a:off x="432535" y="584340"/>
          <a:ext cx="116587" cy="437204"/>
        </a:xfrm>
        <a:custGeom>
          <a:avLst/>
          <a:gdLst/>
          <a:ahLst/>
          <a:cxnLst/>
          <a:rect l="0" t="0" r="0" b="0"/>
          <a:pathLst>
            <a:path>
              <a:moveTo>
                <a:pt x="0" y="0"/>
              </a:moveTo>
              <a:lnTo>
                <a:pt x="0" y="437204"/>
              </a:lnTo>
              <a:lnTo>
                <a:pt x="116587" y="43720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A7CCF86-3120-453C-B4D9-D73958095C99}">
      <dsp:nvSpPr>
        <dsp:cNvPr id="0" name=""/>
        <dsp:cNvSpPr/>
      </dsp:nvSpPr>
      <dsp:spPr>
        <a:xfrm>
          <a:off x="549122" y="730074"/>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smtClean="0"/>
            <a:t>Beams</a:t>
          </a:r>
          <a:endParaRPr lang="en-US" sz="900" kern="1200" dirty="0"/>
        </a:p>
      </dsp:txBody>
      <dsp:txXfrm>
        <a:off x="566196" y="747148"/>
        <a:ext cx="898555" cy="548791"/>
      </dsp:txXfrm>
    </dsp:sp>
    <dsp:sp modelId="{1F8EE426-C7D8-43D5-8F1E-2820C3128EB6}">
      <dsp:nvSpPr>
        <dsp:cNvPr id="0" name=""/>
        <dsp:cNvSpPr/>
      </dsp:nvSpPr>
      <dsp:spPr>
        <a:xfrm>
          <a:off x="432535" y="584340"/>
          <a:ext cx="116587" cy="1165878"/>
        </a:xfrm>
        <a:custGeom>
          <a:avLst/>
          <a:gdLst/>
          <a:ahLst/>
          <a:cxnLst/>
          <a:rect l="0" t="0" r="0" b="0"/>
          <a:pathLst>
            <a:path>
              <a:moveTo>
                <a:pt x="0" y="0"/>
              </a:moveTo>
              <a:lnTo>
                <a:pt x="0" y="1165878"/>
              </a:lnTo>
              <a:lnTo>
                <a:pt x="116587" y="1165878"/>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C0E0194-178C-42BE-91C8-DCDAE38BA14B}">
      <dsp:nvSpPr>
        <dsp:cNvPr id="0" name=""/>
        <dsp:cNvSpPr/>
      </dsp:nvSpPr>
      <dsp:spPr>
        <a:xfrm>
          <a:off x="549122" y="1458749"/>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smtClean="0"/>
            <a:t>Technology</a:t>
          </a:r>
          <a:endParaRPr lang="en-US" sz="900" kern="1200" dirty="0"/>
        </a:p>
      </dsp:txBody>
      <dsp:txXfrm>
        <a:off x="566196" y="1475823"/>
        <a:ext cx="898555" cy="548791"/>
      </dsp:txXfrm>
    </dsp:sp>
    <dsp:sp modelId="{BC6523A5-F901-4C14-834F-8F19FB253565}">
      <dsp:nvSpPr>
        <dsp:cNvPr id="0" name=""/>
        <dsp:cNvSpPr/>
      </dsp:nvSpPr>
      <dsp:spPr>
        <a:xfrm>
          <a:off x="432535" y="584340"/>
          <a:ext cx="116587" cy="1894553"/>
        </a:xfrm>
        <a:custGeom>
          <a:avLst/>
          <a:gdLst/>
          <a:ahLst/>
          <a:cxnLst/>
          <a:rect l="0" t="0" r="0" b="0"/>
          <a:pathLst>
            <a:path>
              <a:moveTo>
                <a:pt x="0" y="0"/>
              </a:moveTo>
              <a:lnTo>
                <a:pt x="0" y="1894553"/>
              </a:lnTo>
              <a:lnTo>
                <a:pt x="116587" y="1894553"/>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1E8F7C7-6410-4636-9437-5BC103F41506}">
      <dsp:nvSpPr>
        <dsp:cNvPr id="0" name=""/>
        <dsp:cNvSpPr/>
      </dsp:nvSpPr>
      <dsp:spPr>
        <a:xfrm>
          <a:off x="549122" y="2187423"/>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smtClean="0"/>
            <a:t>Engineering</a:t>
          </a:r>
          <a:endParaRPr lang="en-US" sz="900" kern="1200" dirty="0"/>
        </a:p>
      </dsp:txBody>
      <dsp:txXfrm>
        <a:off x="566196" y="2204497"/>
        <a:ext cx="898555" cy="548791"/>
      </dsp:txXfrm>
    </dsp:sp>
    <dsp:sp modelId="{0E78719B-F783-4874-BEA1-E2C9FFA8E9B0}">
      <dsp:nvSpPr>
        <dsp:cNvPr id="0" name=""/>
        <dsp:cNvSpPr/>
      </dsp:nvSpPr>
      <dsp:spPr>
        <a:xfrm>
          <a:off x="1773295" y="1400"/>
          <a:ext cx="1165878" cy="582939"/>
        </a:xfrm>
        <a:prstGeom prst="roundRect">
          <a:avLst>
            <a:gd name="adj" fmla="val 10000"/>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 tIns="16510" rIns="24765" bIns="16510" numCol="1" spcCol="1270" anchor="ctr" anchorCtr="0">
          <a:noAutofit/>
        </a:bodyPr>
        <a:lstStyle/>
        <a:p>
          <a:pPr lvl="0" algn="ctr" defTabSz="577850">
            <a:lnSpc>
              <a:spcPct val="90000"/>
            </a:lnSpc>
            <a:spcBef>
              <a:spcPct val="0"/>
            </a:spcBef>
            <a:spcAft>
              <a:spcPct val="35000"/>
            </a:spcAft>
          </a:pPr>
          <a:r>
            <a:rPr lang="en-US" sz="1300" kern="1200" dirty="0" smtClean="0"/>
            <a:t>Finance and Human Resources</a:t>
          </a:r>
          <a:endParaRPr lang="en-US" sz="1300" kern="1200" dirty="0"/>
        </a:p>
      </dsp:txBody>
      <dsp:txXfrm>
        <a:off x="1790369" y="18474"/>
        <a:ext cx="1131730" cy="548791"/>
      </dsp:txXfrm>
    </dsp:sp>
    <dsp:sp modelId="{3C23C20F-BFC5-4097-A4DE-AF3101295735}">
      <dsp:nvSpPr>
        <dsp:cNvPr id="0" name=""/>
        <dsp:cNvSpPr/>
      </dsp:nvSpPr>
      <dsp:spPr>
        <a:xfrm>
          <a:off x="1889883" y="584340"/>
          <a:ext cx="116587" cy="437204"/>
        </a:xfrm>
        <a:custGeom>
          <a:avLst/>
          <a:gdLst/>
          <a:ahLst/>
          <a:cxnLst/>
          <a:rect l="0" t="0" r="0" b="0"/>
          <a:pathLst>
            <a:path>
              <a:moveTo>
                <a:pt x="0" y="0"/>
              </a:moveTo>
              <a:lnTo>
                <a:pt x="0" y="437204"/>
              </a:lnTo>
              <a:lnTo>
                <a:pt x="116587" y="43720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EAFBE4F-F052-4F56-8735-83E63AEFF4DB}">
      <dsp:nvSpPr>
        <dsp:cNvPr id="0" name=""/>
        <dsp:cNvSpPr/>
      </dsp:nvSpPr>
      <dsp:spPr>
        <a:xfrm>
          <a:off x="2006471" y="730074"/>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smtClean="0"/>
            <a:t>Finance and Administrative Processes</a:t>
          </a:r>
          <a:endParaRPr lang="en-US" sz="900" kern="1200" dirty="0"/>
        </a:p>
      </dsp:txBody>
      <dsp:txXfrm>
        <a:off x="2023545" y="747148"/>
        <a:ext cx="898555" cy="548791"/>
      </dsp:txXfrm>
    </dsp:sp>
    <dsp:sp modelId="{D65E9D8E-0FB4-4DA2-A49F-5B8DD5375BFB}">
      <dsp:nvSpPr>
        <dsp:cNvPr id="0" name=""/>
        <dsp:cNvSpPr/>
      </dsp:nvSpPr>
      <dsp:spPr>
        <a:xfrm>
          <a:off x="1889883" y="584340"/>
          <a:ext cx="116587" cy="1165878"/>
        </a:xfrm>
        <a:custGeom>
          <a:avLst/>
          <a:gdLst/>
          <a:ahLst/>
          <a:cxnLst/>
          <a:rect l="0" t="0" r="0" b="0"/>
          <a:pathLst>
            <a:path>
              <a:moveTo>
                <a:pt x="0" y="0"/>
              </a:moveTo>
              <a:lnTo>
                <a:pt x="0" y="1165878"/>
              </a:lnTo>
              <a:lnTo>
                <a:pt x="116587" y="1165878"/>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AC5AAD6-546C-42F0-B9F0-33F4B70F1751}">
      <dsp:nvSpPr>
        <dsp:cNvPr id="0" name=""/>
        <dsp:cNvSpPr/>
      </dsp:nvSpPr>
      <dsp:spPr>
        <a:xfrm>
          <a:off x="2006471" y="1458749"/>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smtClean="0"/>
            <a:t>Industry, Procurement and Knowledge Transfer</a:t>
          </a:r>
          <a:endParaRPr lang="en-US" sz="900" kern="1200" dirty="0"/>
        </a:p>
      </dsp:txBody>
      <dsp:txXfrm>
        <a:off x="2023545" y="1475823"/>
        <a:ext cx="898555" cy="548791"/>
      </dsp:txXfrm>
    </dsp:sp>
    <dsp:sp modelId="{12B760B6-3DDF-4548-9C92-DB7CEB52880C}">
      <dsp:nvSpPr>
        <dsp:cNvPr id="0" name=""/>
        <dsp:cNvSpPr/>
      </dsp:nvSpPr>
      <dsp:spPr>
        <a:xfrm>
          <a:off x="1889883" y="584340"/>
          <a:ext cx="116587" cy="1894553"/>
        </a:xfrm>
        <a:custGeom>
          <a:avLst/>
          <a:gdLst/>
          <a:ahLst/>
          <a:cxnLst/>
          <a:rect l="0" t="0" r="0" b="0"/>
          <a:pathLst>
            <a:path>
              <a:moveTo>
                <a:pt x="0" y="0"/>
              </a:moveTo>
              <a:lnTo>
                <a:pt x="0" y="1894553"/>
              </a:lnTo>
              <a:lnTo>
                <a:pt x="116587" y="1894553"/>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1F5CA99-2F35-4670-A117-0D20B5ADE1AB}">
      <dsp:nvSpPr>
        <dsp:cNvPr id="0" name=""/>
        <dsp:cNvSpPr/>
      </dsp:nvSpPr>
      <dsp:spPr>
        <a:xfrm>
          <a:off x="2006471" y="2187423"/>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smtClean="0"/>
            <a:t>Human Resources</a:t>
          </a:r>
          <a:endParaRPr lang="en-US" sz="900" kern="1200" dirty="0"/>
        </a:p>
      </dsp:txBody>
      <dsp:txXfrm>
        <a:off x="2023545" y="2204497"/>
        <a:ext cx="898555" cy="548791"/>
      </dsp:txXfrm>
    </dsp:sp>
    <dsp:sp modelId="{200386FC-B442-411C-ACC8-9E81282172CD}">
      <dsp:nvSpPr>
        <dsp:cNvPr id="0" name=""/>
        <dsp:cNvSpPr/>
      </dsp:nvSpPr>
      <dsp:spPr>
        <a:xfrm>
          <a:off x="1889883" y="584340"/>
          <a:ext cx="116587" cy="2623227"/>
        </a:xfrm>
        <a:custGeom>
          <a:avLst/>
          <a:gdLst/>
          <a:ahLst/>
          <a:cxnLst/>
          <a:rect l="0" t="0" r="0" b="0"/>
          <a:pathLst>
            <a:path>
              <a:moveTo>
                <a:pt x="0" y="0"/>
              </a:moveTo>
              <a:lnTo>
                <a:pt x="0" y="2623227"/>
              </a:lnTo>
              <a:lnTo>
                <a:pt x="116587" y="2623227"/>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64768B0-77E8-4473-B436-228C4261FBCD}">
      <dsp:nvSpPr>
        <dsp:cNvPr id="0" name=""/>
        <dsp:cNvSpPr/>
      </dsp:nvSpPr>
      <dsp:spPr>
        <a:xfrm>
          <a:off x="2006471" y="2916097"/>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smtClean="0"/>
            <a:t>Site Management and Buildings</a:t>
          </a:r>
          <a:endParaRPr lang="en-US" sz="900" kern="1200" dirty="0"/>
        </a:p>
      </dsp:txBody>
      <dsp:txXfrm>
        <a:off x="2023545" y="2933171"/>
        <a:ext cx="898555" cy="548791"/>
      </dsp:txXfrm>
    </dsp:sp>
    <dsp:sp modelId="{01575F11-9931-4F78-8ADC-0E6E97AAD4C1}">
      <dsp:nvSpPr>
        <dsp:cNvPr id="0" name=""/>
        <dsp:cNvSpPr/>
      </dsp:nvSpPr>
      <dsp:spPr>
        <a:xfrm>
          <a:off x="3230644" y="1400"/>
          <a:ext cx="1165878" cy="582939"/>
        </a:xfrm>
        <a:prstGeom prst="roundRect">
          <a:avLst>
            <a:gd name="adj" fmla="val 10000"/>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 tIns="16510" rIns="24765" bIns="16510" numCol="1" spcCol="1270" anchor="ctr" anchorCtr="0">
          <a:noAutofit/>
        </a:bodyPr>
        <a:lstStyle/>
        <a:p>
          <a:pPr lvl="0" algn="ctr" defTabSz="577850">
            <a:lnSpc>
              <a:spcPct val="90000"/>
            </a:lnSpc>
            <a:spcBef>
              <a:spcPct val="0"/>
            </a:spcBef>
            <a:spcAft>
              <a:spcPct val="35000"/>
            </a:spcAft>
          </a:pPr>
          <a:r>
            <a:rPr lang="en-US" sz="1300" kern="1200" dirty="0" smtClean="0"/>
            <a:t>International Relations</a:t>
          </a:r>
          <a:endParaRPr lang="en-US" sz="1300" kern="1200" dirty="0"/>
        </a:p>
      </dsp:txBody>
      <dsp:txXfrm>
        <a:off x="3247718" y="18474"/>
        <a:ext cx="1131730" cy="548791"/>
      </dsp:txXfrm>
    </dsp:sp>
    <dsp:sp modelId="{00AD20D3-2D94-47BE-93C6-83B5548C0C32}">
      <dsp:nvSpPr>
        <dsp:cNvPr id="0" name=""/>
        <dsp:cNvSpPr/>
      </dsp:nvSpPr>
      <dsp:spPr>
        <a:xfrm>
          <a:off x="4687992" y="1400"/>
          <a:ext cx="1165878" cy="582939"/>
        </a:xfrm>
        <a:prstGeom prst="roundRect">
          <a:avLst>
            <a:gd name="adj" fmla="val 10000"/>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 tIns="16510" rIns="24765" bIns="16510" numCol="1" spcCol="1270" anchor="ctr" anchorCtr="0">
          <a:noAutofit/>
        </a:bodyPr>
        <a:lstStyle/>
        <a:p>
          <a:pPr lvl="0" algn="ctr" defTabSz="577850">
            <a:lnSpc>
              <a:spcPct val="90000"/>
            </a:lnSpc>
            <a:spcBef>
              <a:spcPct val="0"/>
            </a:spcBef>
            <a:spcAft>
              <a:spcPct val="35000"/>
            </a:spcAft>
          </a:pPr>
          <a:r>
            <a:rPr lang="en-US" sz="1300" kern="1200" dirty="0" smtClean="0"/>
            <a:t>Research and Computing</a:t>
          </a:r>
          <a:endParaRPr lang="en-US" sz="1300" kern="1200" dirty="0"/>
        </a:p>
      </dsp:txBody>
      <dsp:txXfrm>
        <a:off x="4705066" y="18474"/>
        <a:ext cx="1131730" cy="548791"/>
      </dsp:txXfrm>
    </dsp:sp>
    <dsp:sp modelId="{E5B5C4AA-0FA8-4860-970A-703352084C88}">
      <dsp:nvSpPr>
        <dsp:cNvPr id="0" name=""/>
        <dsp:cNvSpPr/>
      </dsp:nvSpPr>
      <dsp:spPr>
        <a:xfrm>
          <a:off x="4804580" y="584340"/>
          <a:ext cx="116587" cy="437204"/>
        </a:xfrm>
        <a:custGeom>
          <a:avLst/>
          <a:gdLst/>
          <a:ahLst/>
          <a:cxnLst/>
          <a:rect l="0" t="0" r="0" b="0"/>
          <a:pathLst>
            <a:path>
              <a:moveTo>
                <a:pt x="0" y="0"/>
              </a:moveTo>
              <a:lnTo>
                <a:pt x="0" y="437204"/>
              </a:lnTo>
              <a:lnTo>
                <a:pt x="116587" y="43720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B07D65E-D755-4ADF-BE10-872FA5B3B89F}">
      <dsp:nvSpPr>
        <dsp:cNvPr id="0" name=""/>
        <dsp:cNvSpPr/>
      </dsp:nvSpPr>
      <dsp:spPr>
        <a:xfrm>
          <a:off x="4921168" y="730074"/>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smtClean="0"/>
            <a:t>Experimental Physics</a:t>
          </a:r>
          <a:endParaRPr lang="en-US" sz="900" kern="1200" dirty="0"/>
        </a:p>
      </dsp:txBody>
      <dsp:txXfrm>
        <a:off x="4938242" y="747148"/>
        <a:ext cx="898555" cy="548791"/>
      </dsp:txXfrm>
    </dsp:sp>
    <dsp:sp modelId="{3570A4A0-050F-4C56-AB23-2F0A0B6CB10A}">
      <dsp:nvSpPr>
        <dsp:cNvPr id="0" name=""/>
        <dsp:cNvSpPr/>
      </dsp:nvSpPr>
      <dsp:spPr>
        <a:xfrm>
          <a:off x="4804580" y="584340"/>
          <a:ext cx="116587" cy="1165878"/>
        </a:xfrm>
        <a:custGeom>
          <a:avLst/>
          <a:gdLst/>
          <a:ahLst/>
          <a:cxnLst/>
          <a:rect l="0" t="0" r="0" b="0"/>
          <a:pathLst>
            <a:path>
              <a:moveTo>
                <a:pt x="0" y="0"/>
              </a:moveTo>
              <a:lnTo>
                <a:pt x="0" y="1165878"/>
              </a:lnTo>
              <a:lnTo>
                <a:pt x="116587" y="1165878"/>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2F189E8-A88A-40EA-BBDE-521D5CC66B4A}">
      <dsp:nvSpPr>
        <dsp:cNvPr id="0" name=""/>
        <dsp:cNvSpPr/>
      </dsp:nvSpPr>
      <dsp:spPr>
        <a:xfrm>
          <a:off x="4921168" y="1458749"/>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smtClean="0"/>
            <a:t>Theoretical Physics</a:t>
          </a:r>
          <a:endParaRPr lang="en-US" sz="900" kern="1200" dirty="0"/>
        </a:p>
      </dsp:txBody>
      <dsp:txXfrm>
        <a:off x="4938242" y="1475823"/>
        <a:ext cx="898555" cy="548791"/>
      </dsp:txXfrm>
    </dsp:sp>
    <dsp:sp modelId="{CCE39531-CE22-4D30-B71F-E93C3D738AC5}">
      <dsp:nvSpPr>
        <dsp:cNvPr id="0" name=""/>
        <dsp:cNvSpPr/>
      </dsp:nvSpPr>
      <dsp:spPr>
        <a:xfrm>
          <a:off x="4804580" y="584340"/>
          <a:ext cx="116587" cy="1894553"/>
        </a:xfrm>
        <a:custGeom>
          <a:avLst/>
          <a:gdLst/>
          <a:ahLst/>
          <a:cxnLst/>
          <a:rect l="0" t="0" r="0" b="0"/>
          <a:pathLst>
            <a:path>
              <a:moveTo>
                <a:pt x="0" y="0"/>
              </a:moveTo>
              <a:lnTo>
                <a:pt x="0" y="1894553"/>
              </a:lnTo>
              <a:lnTo>
                <a:pt x="116587" y="1894553"/>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F687E79-D046-4BF5-A72F-A11B9BC8915F}">
      <dsp:nvSpPr>
        <dsp:cNvPr id="0" name=""/>
        <dsp:cNvSpPr/>
      </dsp:nvSpPr>
      <dsp:spPr>
        <a:xfrm>
          <a:off x="4921168" y="2187423"/>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smtClean="0"/>
            <a:t>Information Technology</a:t>
          </a:r>
          <a:endParaRPr lang="en-US" sz="900" kern="1200" dirty="0"/>
        </a:p>
      </dsp:txBody>
      <dsp:txXfrm>
        <a:off x="4938242" y="2204497"/>
        <a:ext cx="898555" cy="54879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EC337F-EC7C-4125-84BE-50DBA2B1AB47}">
      <dsp:nvSpPr>
        <dsp:cNvPr id="0" name=""/>
        <dsp:cNvSpPr/>
      </dsp:nvSpPr>
      <dsp:spPr>
        <a:xfrm>
          <a:off x="315947" y="1400"/>
          <a:ext cx="1165878" cy="582939"/>
        </a:xfrm>
        <a:prstGeom prst="roundRect">
          <a:avLst>
            <a:gd name="adj" fmla="val 10000"/>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43180" rIns="64770" bIns="43180" numCol="1" spcCol="1270" anchor="ctr" anchorCtr="0">
          <a:noAutofit/>
        </a:bodyPr>
        <a:lstStyle/>
        <a:p>
          <a:pPr lvl="0" algn="ctr" defTabSz="1511300">
            <a:lnSpc>
              <a:spcPct val="90000"/>
            </a:lnSpc>
            <a:spcBef>
              <a:spcPct val="0"/>
            </a:spcBef>
            <a:spcAft>
              <a:spcPct val="35000"/>
            </a:spcAft>
          </a:pPr>
          <a:r>
            <a:rPr lang="en-US" sz="3400" kern="1200" dirty="0" smtClean="0"/>
            <a:t>ATS</a:t>
          </a:r>
          <a:endParaRPr lang="en-US" sz="3400" kern="1200" dirty="0"/>
        </a:p>
      </dsp:txBody>
      <dsp:txXfrm>
        <a:off x="333021" y="18474"/>
        <a:ext cx="1131730" cy="548791"/>
      </dsp:txXfrm>
    </dsp:sp>
    <dsp:sp modelId="{1A14D0EF-8685-4FF9-8196-01F437D357B4}">
      <dsp:nvSpPr>
        <dsp:cNvPr id="0" name=""/>
        <dsp:cNvSpPr/>
      </dsp:nvSpPr>
      <dsp:spPr>
        <a:xfrm>
          <a:off x="432535" y="584340"/>
          <a:ext cx="116587" cy="437204"/>
        </a:xfrm>
        <a:custGeom>
          <a:avLst/>
          <a:gdLst/>
          <a:ahLst/>
          <a:cxnLst/>
          <a:rect l="0" t="0" r="0" b="0"/>
          <a:pathLst>
            <a:path>
              <a:moveTo>
                <a:pt x="0" y="0"/>
              </a:moveTo>
              <a:lnTo>
                <a:pt x="0" y="437204"/>
              </a:lnTo>
              <a:lnTo>
                <a:pt x="116587" y="43720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A7CCF86-3120-453C-B4D9-D73958095C99}">
      <dsp:nvSpPr>
        <dsp:cNvPr id="0" name=""/>
        <dsp:cNvSpPr/>
      </dsp:nvSpPr>
      <dsp:spPr>
        <a:xfrm>
          <a:off x="549122" y="730074"/>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35560" rIns="53340" bIns="35560" numCol="1" spcCol="1270" anchor="ctr" anchorCtr="0">
          <a:noAutofit/>
        </a:bodyPr>
        <a:lstStyle/>
        <a:p>
          <a:pPr lvl="0" algn="ctr" defTabSz="1244600">
            <a:lnSpc>
              <a:spcPct val="90000"/>
            </a:lnSpc>
            <a:spcBef>
              <a:spcPct val="0"/>
            </a:spcBef>
            <a:spcAft>
              <a:spcPct val="35000"/>
            </a:spcAft>
          </a:pPr>
          <a:r>
            <a:rPr lang="en-US" sz="2800" kern="1200" dirty="0" smtClean="0"/>
            <a:t>BE</a:t>
          </a:r>
          <a:endParaRPr lang="en-US" sz="2800" kern="1200" dirty="0"/>
        </a:p>
      </dsp:txBody>
      <dsp:txXfrm>
        <a:off x="566196" y="747148"/>
        <a:ext cx="898555" cy="548791"/>
      </dsp:txXfrm>
    </dsp:sp>
    <dsp:sp modelId="{1F8EE426-C7D8-43D5-8F1E-2820C3128EB6}">
      <dsp:nvSpPr>
        <dsp:cNvPr id="0" name=""/>
        <dsp:cNvSpPr/>
      </dsp:nvSpPr>
      <dsp:spPr>
        <a:xfrm>
          <a:off x="432535" y="584340"/>
          <a:ext cx="116587" cy="1165878"/>
        </a:xfrm>
        <a:custGeom>
          <a:avLst/>
          <a:gdLst/>
          <a:ahLst/>
          <a:cxnLst/>
          <a:rect l="0" t="0" r="0" b="0"/>
          <a:pathLst>
            <a:path>
              <a:moveTo>
                <a:pt x="0" y="0"/>
              </a:moveTo>
              <a:lnTo>
                <a:pt x="0" y="1165878"/>
              </a:lnTo>
              <a:lnTo>
                <a:pt x="116587" y="1165878"/>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C0E0194-178C-42BE-91C8-DCDAE38BA14B}">
      <dsp:nvSpPr>
        <dsp:cNvPr id="0" name=""/>
        <dsp:cNvSpPr/>
      </dsp:nvSpPr>
      <dsp:spPr>
        <a:xfrm>
          <a:off x="549122" y="1458749"/>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35560" rIns="53340" bIns="35560" numCol="1" spcCol="1270" anchor="ctr" anchorCtr="0">
          <a:noAutofit/>
        </a:bodyPr>
        <a:lstStyle/>
        <a:p>
          <a:pPr lvl="0" algn="ctr" defTabSz="1244600">
            <a:lnSpc>
              <a:spcPct val="90000"/>
            </a:lnSpc>
            <a:spcBef>
              <a:spcPct val="0"/>
            </a:spcBef>
            <a:spcAft>
              <a:spcPct val="35000"/>
            </a:spcAft>
          </a:pPr>
          <a:r>
            <a:rPr lang="en-US" sz="2800" kern="1200" dirty="0" smtClean="0"/>
            <a:t>TE</a:t>
          </a:r>
          <a:endParaRPr lang="en-US" sz="2800" kern="1200" dirty="0"/>
        </a:p>
      </dsp:txBody>
      <dsp:txXfrm>
        <a:off x="566196" y="1475823"/>
        <a:ext cx="898555" cy="548791"/>
      </dsp:txXfrm>
    </dsp:sp>
    <dsp:sp modelId="{BC6523A5-F901-4C14-834F-8F19FB253565}">
      <dsp:nvSpPr>
        <dsp:cNvPr id="0" name=""/>
        <dsp:cNvSpPr/>
      </dsp:nvSpPr>
      <dsp:spPr>
        <a:xfrm>
          <a:off x="432535" y="584340"/>
          <a:ext cx="116587" cy="1894553"/>
        </a:xfrm>
        <a:custGeom>
          <a:avLst/>
          <a:gdLst/>
          <a:ahLst/>
          <a:cxnLst/>
          <a:rect l="0" t="0" r="0" b="0"/>
          <a:pathLst>
            <a:path>
              <a:moveTo>
                <a:pt x="0" y="0"/>
              </a:moveTo>
              <a:lnTo>
                <a:pt x="0" y="1894553"/>
              </a:lnTo>
              <a:lnTo>
                <a:pt x="116587" y="1894553"/>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1E8F7C7-6410-4636-9437-5BC103F41506}">
      <dsp:nvSpPr>
        <dsp:cNvPr id="0" name=""/>
        <dsp:cNvSpPr/>
      </dsp:nvSpPr>
      <dsp:spPr>
        <a:xfrm>
          <a:off x="549122" y="2187423"/>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35560" rIns="53340" bIns="35560" numCol="1" spcCol="1270" anchor="ctr" anchorCtr="0">
          <a:noAutofit/>
        </a:bodyPr>
        <a:lstStyle/>
        <a:p>
          <a:pPr lvl="0" algn="ctr" defTabSz="1244600">
            <a:lnSpc>
              <a:spcPct val="90000"/>
            </a:lnSpc>
            <a:spcBef>
              <a:spcPct val="0"/>
            </a:spcBef>
            <a:spcAft>
              <a:spcPct val="35000"/>
            </a:spcAft>
          </a:pPr>
          <a:r>
            <a:rPr lang="en-US" sz="2800" kern="1200" dirty="0" smtClean="0"/>
            <a:t>EN</a:t>
          </a:r>
          <a:endParaRPr lang="en-US" sz="2800" kern="1200" dirty="0"/>
        </a:p>
      </dsp:txBody>
      <dsp:txXfrm>
        <a:off x="566196" y="2204497"/>
        <a:ext cx="898555" cy="548791"/>
      </dsp:txXfrm>
    </dsp:sp>
    <dsp:sp modelId="{0E78719B-F783-4874-BEA1-E2C9FFA8E9B0}">
      <dsp:nvSpPr>
        <dsp:cNvPr id="0" name=""/>
        <dsp:cNvSpPr/>
      </dsp:nvSpPr>
      <dsp:spPr>
        <a:xfrm>
          <a:off x="1773295" y="1400"/>
          <a:ext cx="1165878" cy="582939"/>
        </a:xfrm>
        <a:prstGeom prst="roundRect">
          <a:avLst>
            <a:gd name="adj" fmla="val 10000"/>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43180" rIns="64770" bIns="43180" numCol="1" spcCol="1270" anchor="ctr" anchorCtr="0">
          <a:noAutofit/>
        </a:bodyPr>
        <a:lstStyle/>
        <a:p>
          <a:pPr lvl="0" algn="ctr" defTabSz="1511300">
            <a:lnSpc>
              <a:spcPct val="90000"/>
            </a:lnSpc>
            <a:spcBef>
              <a:spcPct val="0"/>
            </a:spcBef>
            <a:spcAft>
              <a:spcPct val="35000"/>
            </a:spcAft>
          </a:pPr>
          <a:r>
            <a:rPr lang="en-US" sz="3400" kern="1200" dirty="0" smtClean="0"/>
            <a:t>FHR</a:t>
          </a:r>
          <a:endParaRPr lang="en-US" sz="3400" kern="1200" dirty="0"/>
        </a:p>
      </dsp:txBody>
      <dsp:txXfrm>
        <a:off x="1790369" y="18474"/>
        <a:ext cx="1131730" cy="548791"/>
      </dsp:txXfrm>
    </dsp:sp>
    <dsp:sp modelId="{3C23C20F-BFC5-4097-A4DE-AF3101295735}">
      <dsp:nvSpPr>
        <dsp:cNvPr id="0" name=""/>
        <dsp:cNvSpPr/>
      </dsp:nvSpPr>
      <dsp:spPr>
        <a:xfrm>
          <a:off x="1889883" y="584340"/>
          <a:ext cx="116587" cy="437204"/>
        </a:xfrm>
        <a:custGeom>
          <a:avLst/>
          <a:gdLst/>
          <a:ahLst/>
          <a:cxnLst/>
          <a:rect l="0" t="0" r="0" b="0"/>
          <a:pathLst>
            <a:path>
              <a:moveTo>
                <a:pt x="0" y="0"/>
              </a:moveTo>
              <a:lnTo>
                <a:pt x="0" y="437204"/>
              </a:lnTo>
              <a:lnTo>
                <a:pt x="116587" y="43720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EAFBE4F-F052-4F56-8735-83E63AEFF4DB}">
      <dsp:nvSpPr>
        <dsp:cNvPr id="0" name=""/>
        <dsp:cNvSpPr/>
      </dsp:nvSpPr>
      <dsp:spPr>
        <a:xfrm>
          <a:off x="2006471" y="730074"/>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35560" rIns="53340" bIns="35560" numCol="1" spcCol="1270" anchor="ctr" anchorCtr="0">
          <a:noAutofit/>
        </a:bodyPr>
        <a:lstStyle/>
        <a:p>
          <a:pPr lvl="0" algn="ctr" defTabSz="1244600">
            <a:lnSpc>
              <a:spcPct val="90000"/>
            </a:lnSpc>
            <a:spcBef>
              <a:spcPct val="0"/>
            </a:spcBef>
            <a:spcAft>
              <a:spcPct val="35000"/>
            </a:spcAft>
          </a:pPr>
          <a:r>
            <a:rPr lang="en-US" sz="2800" kern="1200" dirty="0" smtClean="0"/>
            <a:t>FAP</a:t>
          </a:r>
          <a:endParaRPr lang="en-US" sz="2800" kern="1200" dirty="0"/>
        </a:p>
      </dsp:txBody>
      <dsp:txXfrm>
        <a:off x="2023545" y="747148"/>
        <a:ext cx="898555" cy="548791"/>
      </dsp:txXfrm>
    </dsp:sp>
    <dsp:sp modelId="{D65E9D8E-0FB4-4DA2-A49F-5B8DD5375BFB}">
      <dsp:nvSpPr>
        <dsp:cNvPr id="0" name=""/>
        <dsp:cNvSpPr/>
      </dsp:nvSpPr>
      <dsp:spPr>
        <a:xfrm>
          <a:off x="1889883" y="584340"/>
          <a:ext cx="116587" cy="1165878"/>
        </a:xfrm>
        <a:custGeom>
          <a:avLst/>
          <a:gdLst/>
          <a:ahLst/>
          <a:cxnLst/>
          <a:rect l="0" t="0" r="0" b="0"/>
          <a:pathLst>
            <a:path>
              <a:moveTo>
                <a:pt x="0" y="0"/>
              </a:moveTo>
              <a:lnTo>
                <a:pt x="0" y="1165878"/>
              </a:lnTo>
              <a:lnTo>
                <a:pt x="116587" y="1165878"/>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AC5AAD6-546C-42F0-B9F0-33F4B70F1751}">
      <dsp:nvSpPr>
        <dsp:cNvPr id="0" name=""/>
        <dsp:cNvSpPr/>
      </dsp:nvSpPr>
      <dsp:spPr>
        <a:xfrm>
          <a:off x="2006471" y="1458749"/>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35560" rIns="53340" bIns="35560" numCol="1" spcCol="1270" anchor="ctr" anchorCtr="0">
          <a:noAutofit/>
        </a:bodyPr>
        <a:lstStyle/>
        <a:p>
          <a:pPr lvl="0" algn="ctr" defTabSz="1244600">
            <a:lnSpc>
              <a:spcPct val="90000"/>
            </a:lnSpc>
            <a:spcBef>
              <a:spcPct val="0"/>
            </a:spcBef>
            <a:spcAft>
              <a:spcPct val="35000"/>
            </a:spcAft>
          </a:pPr>
          <a:r>
            <a:rPr lang="en-US" sz="2800" kern="1200" dirty="0" smtClean="0"/>
            <a:t>IPT</a:t>
          </a:r>
          <a:endParaRPr lang="en-US" sz="2800" kern="1200" dirty="0"/>
        </a:p>
      </dsp:txBody>
      <dsp:txXfrm>
        <a:off x="2023545" y="1475823"/>
        <a:ext cx="898555" cy="548791"/>
      </dsp:txXfrm>
    </dsp:sp>
    <dsp:sp modelId="{12B760B6-3DDF-4548-9C92-DB7CEB52880C}">
      <dsp:nvSpPr>
        <dsp:cNvPr id="0" name=""/>
        <dsp:cNvSpPr/>
      </dsp:nvSpPr>
      <dsp:spPr>
        <a:xfrm>
          <a:off x="1889883" y="584340"/>
          <a:ext cx="116587" cy="1894553"/>
        </a:xfrm>
        <a:custGeom>
          <a:avLst/>
          <a:gdLst/>
          <a:ahLst/>
          <a:cxnLst/>
          <a:rect l="0" t="0" r="0" b="0"/>
          <a:pathLst>
            <a:path>
              <a:moveTo>
                <a:pt x="0" y="0"/>
              </a:moveTo>
              <a:lnTo>
                <a:pt x="0" y="1894553"/>
              </a:lnTo>
              <a:lnTo>
                <a:pt x="116587" y="1894553"/>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1F5CA99-2F35-4670-A117-0D20B5ADE1AB}">
      <dsp:nvSpPr>
        <dsp:cNvPr id="0" name=""/>
        <dsp:cNvSpPr/>
      </dsp:nvSpPr>
      <dsp:spPr>
        <a:xfrm>
          <a:off x="2006471" y="2187423"/>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35560" rIns="53340" bIns="35560" numCol="1" spcCol="1270" anchor="ctr" anchorCtr="0">
          <a:noAutofit/>
        </a:bodyPr>
        <a:lstStyle/>
        <a:p>
          <a:pPr lvl="0" algn="ctr" defTabSz="1244600">
            <a:lnSpc>
              <a:spcPct val="90000"/>
            </a:lnSpc>
            <a:spcBef>
              <a:spcPct val="0"/>
            </a:spcBef>
            <a:spcAft>
              <a:spcPct val="35000"/>
            </a:spcAft>
          </a:pPr>
          <a:r>
            <a:rPr lang="en-US" sz="2800" kern="1200" dirty="0" smtClean="0"/>
            <a:t>HR</a:t>
          </a:r>
          <a:endParaRPr lang="en-US" sz="2800" kern="1200" dirty="0"/>
        </a:p>
      </dsp:txBody>
      <dsp:txXfrm>
        <a:off x="2023545" y="2204497"/>
        <a:ext cx="898555" cy="548791"/>
      </dsp:txXfrm>
    </dsp:sp>
    <dsp:sp modelId="{200386FC-B442-411C-ACC8-9E81282172CD}">
      <dsp:nvSpPr>
        <dsp:cNvPr id="0" name=""/>
        <dsp:cNvSpPr/>
      </dsp:nvSpPr>
      <dsp:spPr>
        <a:xfrm>
          <a:off x="1889883" y="584340"/>
          <a:ext cx="116587" cy="2623227"/>
        </a:xfrm>
        <a:custGeom>
          <a:avLst/>
          <a:gdLst/>
          <a:ahLst/>
          <a:cxnLst/>
          <a:rect l="0" t="0" r="0" b="0"/>
          <a:pathLst>
            <a:path>
              <a:moveTo>
                <a:pt x="0" y="0"/>
              </a:moveTo>
              <a:lnTo>
                <a:pt x="0" y="2623227"/>
              </a:lnTo>
              <a:lnTo>
                <a:pt x="116587" y="2623227"/>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64768B0-77E8-4473-B436-228C4261FBCD}">
      <dsp:nvSpPr>
        <dsp:cNvPr id="0" name=""/>
        <dsp:cNvSpPr/>
      </dsp:nvSpPr>
      <dsp:spPr>
        <a:xfrm>
          <a:off x="2006471" y="2916097"/>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35560" rIns="53340" bIns="35560" numCol="1" spcCol="1270" anchor="ctr" anchorCtr="0">
          <a:noAutofit/>
        </a:bodyPr>
        <a:lstStyle/>
        <a:p>
          <a:pPr lvl="0" algn="ctr" defTabSz="1244600">
            <a:lnSpc>
              <a:spcPct val="90000"/>
            </a:lnSpc>
            <a:spcBef>
              <a:spcPct val="0"/>
            </a:spcBef>
            <a:spcAft>
              <a:spcPct val="35000"/>
            </a:spcAft>
          </a:pPr>
          <a:r>
            <a:rPr lang="en-US" sz="2800" kern="1200" dirty="0" smtClean="0"/>
            <a:t>SMB</a:t>
          </a:r>
          <a:endParaRPr lang="en-US" sz="2800" kern="1200" dirty="0"/>
        </a:p>
      </dsp:txBody>
      <dsp:txXfrm>
        <a:off x="2023545" y="2933171"/>
        <a:ext cx="898555" cy="548791"/>
      </dsp:txXfrm>
    </dsp:sp>
    <dsp:sp modelId="{01575F11-9931-4F78-8ADC-0E6E97AAD4C1}">
      <dsp:nvSpPr>
        <dsp:cNvPr id="0" name=""/>
        <dsp:cNvSpPr/>
      </dsp:nvSpPr>
      <dsp:spPr>
        <a:xfrm>
          <a:off x="3230644" y="1400"/>
          <a:ext cx="1165878" cy="582939"/>
        </a:xfrm>
        <a:prstGeom prst="roundRect">
          <a:avLst>
            <a:gd name="adj" fmla="val 10000"/>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43180" rIns="64770" bIns="43180" numCol="1" spcCol="1270" anchor="ctr" anchorCtr="0">
          <a:noAutofit/>
        </a:bodyPr>
        <a:lstStyle/>
        <a:p>
          <a:pPr lvl="0" algn="ctr" defTabSz="1511300">
            <a:lnSpc>
              <a:spcPct val="90000"/>
            </a:lnSpc>
            <a:spcBef>
              <a:spcPct val="0"/>
            </a:spcBef>
            <a:spcAft>
              <a:spcPct val="35000"/>
            </a:spcAft>
          </a:pPr>
          <a:r>
            <a:rPr lang="en-US" sz="3400" kern="1200" dirty="0" smtClean="0"/>
            <a:t>IR</a:t>
          </a:r>
          <a:endParaRPr lang="en-US" sz="3400" kern="1200" dirty="0"/>
        </a:p>
      </dsp:txBody>
      <dsp:txXfrm>
        <a:off x="3247718" y="18474"/>
        <a:ext cx="1131730" cy="548791"/>
      </dsp:txXfrm>
    </dsp:sp>
    <dsp:sp modelId="{00AD20D3-2D94-47BE-93C6-83B5548C0C32}">
      <dsp:nvSpPr>
        <dsp:cNvPr id="0" name=""/>
        <dsp:cNvSpPr/>
      </dsp:nvSpPr>
      <dsp:spPr>
        <a:xfrm>
          <a:off x="4687992" y="1400"/>
          <a:ext cx="1165878" cy="582939"/>
        </a:xfrm>
        <a:prstGeom prst="roundRect">
          <a:avLst>
            <a:gd name="adj" fmla="val 10000"/>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43180" rIns="64770" bIns="43180" numCol="1" spcCol="1270" anchor="ctr" anchorCtr="0">
          <a:noAutofit/>
        </a:bodyPr>
        <a:lstStyle/>
        <a:p>
          <a:pPr lvl="0" algn="ctr" defTabSz="1511300">
            <a:lnSpc>
              <a:spcPct val="90000"/>
            </a:lnSpc>
            <a:spcBef>
              <a:spcPct val="0"/>
            </a:spcBef>
            <a:spcAft>
              <a:spcPct val="35000"/>
            </a:spcAft>
          </a:pPr>
          <a:r>
            <a:rPr lang="en-US" sz="3400" kern="1200" dirty="0" smtClean="0"/>
            <a:t>RCS</a:t>
          </a:r>
          <a:endParaRPr lang="en-US" sz="3400" kern="1200" dirty="0"/>
        </a:p>
      </dsp:txBody>
      <dsp:txXfrm>
        <a:off x="4705066" y="18474"/>
        <a:ext cx="1131730" cy="548791"/>
      </dsp:txXfrm>
    </dsp:sp>
    <dsp:sp modelId="{E5B5C4AA-0FA8-4860-970A-703352084C88}">
      <dsp:nvSpPr>
        <dsp:cNvPr id="0" name=""/>
        <dsp:cNvSpPr/>
      </dsp:nvSpPr>
      <dsp:spPr>
        <a:xfrm>
          <a:off x="4804580" y="584340"/>
          <a:ext cx="116587" cy="437204"/>
        </a:xfrm>
        <a:custGeom>
          <a:avLst/>
          <a:gdLst/>
          <a:ahLst/>
          <a:cxnLst/>
          <a:rect l="0" t="0" r="0" b="0"/>
          <a:pathLst>
            <a:path>
              <a:moveTo>
                <a:pt x="0" y="0"/>
              </a:moveTo>
              <a:lnTo>
                <a:pt x="0" y="437204"/>
              </a:lnTo>
              <a:lnTo>
                <a:pt x="116587" y="43720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B07D65E-D755-4ADF-BE10-872FA5B3B89F}">
      <dsp:nvSpPr>
        <dsp:cNvPr id="0" name=""/>
        <dsp:cNvSpPr/>
      </dsp:nvSpPr>
      <dsp:spPr>
        <a:xfrm>
          <a:off x="4921168" y="730074"/>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35560" rIns="53340" bIns="35560" numCol="1" spcCol="1270" anchor="ctr" anchorCtr="0">
          <a:noAutofit/>
        </a:bodyPr>
        <a:lstStyle/>
        <a:p>
          <a:pPr lvl="0" algn="ctr" defTabSz="1244600">
            <a:lnSpc>
              <a:spcPct val="90000"/>
            </a:lnSpc>
            <a:spcBef>
              <a:spcPct val="0"/>
            </a:spcBef>
            <a:spcAft>
              <a:spcPct val="35000"/>
            </a:spcAft>
          </a:pPr>
          <a:r>
            <a:rPr lang="en-US" sz="2800" kern="1200" dirty="0" smtClean="0"/>
            <a:t>EP</a:t>
          </a:r>
          <a:endParaRPr lang="en-US" sz="2800" kern="1200" dirty="0"/>
        </a:p>
      </dsp:txBody>
      <dsp:txXfrm>
        <a:off x="4938242" y="747148"/>
        <a:ext cx="898555" cy="548791"/>
      </dsp:txXfrm>
    </dsp:sp>
    <dsp:sp modelId="{3570A4A0-050F-4C56-AB23-2F0A0B6CB10A}">
      <dsp:nvSpPr>
        <dsp:cNvPr id="0" name=""/>
        <dsp:cNvSpPr/>
      </dsp:nvSpPr>
      <dsp:spPr>
        <a:xfrm>
          <a:off x="4804580" y="584340"/>
          <a:ext cx="116587" cy="1165878"/>
        </a:xfrm>
        <a:custGeom>
          <a:avLst/>
          <a:gdLst/>
          <a:ahLst/>
          <a:cxnLst/>
          <a:rect l="0" t="0" r="0" b="0"/>
          <a:pathLst>
            <a:path>
              <a:moveTo>
                <a:pt x="0" y="0"/>
              </a:moveTo>
              <a:lnTo>
                <a:pt x="0" y="1165878"/>
              </a:lnTo>
              <a:lnTo>
                <a:pt x="116587" y="1165878"/>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2F189E8-A88A-40EA-BBDE-521D5CC66B4A}">
      <dsp:nvSpPr>
        <dsp:cNvPr id="0" name=""/>
        <dsp:cNvSpPr/>
      </dsp:nvSpPr>
      <dsp:spPr>
        <a:xfrm>
          <a:off x="4921168" y="1458749"/>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35560" rIns="53340" bIns="35560" numCol="1" spcCol="1270" anchor="ctr" anchorCtr="0">
          <a:noAutofit/>
        </a:bodyPr>
        <a:lstStyle/>
        <a:p>
          <a:pPr lvl="0" algn="ctr" defTabSz="1244600">
            <a:lnSpc>
              <a:spcPct val="90000"/>
            </a:lnSpc>
            <a:spcBef>
              <a:spcPct val="0"/>
            </a:spcBef>
            <a:spcAft>
              <a:spcPct val="35000"/>
            </a:spcAft>
          </a:pPr>
          <a:r>
            <a:rPr lang="en-US" sz="2800" kern="1200" dirty="0" smtClean="0"/>
            <a:t>TH</a:t>
          </a:r>
          <a:endParaRPr lang="en-US" sz="2800" kern="1200" dirty="0"/>
        </a:p>
      </dsp:txBody>
      <dsp:txXfrm>
        <a:off x="4938242" y="1475823"/>
        <a:ext cx="898555" cy="548791"/>
      </dsp:txXfrm>
    </dsp:sp>
    <dsp:sp modelId="{CCE39531-CE22-4D30-B71F-E93C3D738AC5}">
      <dsp:nvSpPr>
        <dsp:cNvPr id="0" name=""/>
        <dsp:cNvSpPr/>
      </dsp:nvSpPr>
      <dsp:spPr>
        <a:xfrm>
          <a:off x="4804580" y="584340"/>
          <a:ext cx="116587" cy="1894553"/>
        </a:xfrm>
        <a:custGeom>
          <a:avLst/>
          <a:gdLst/>
          <a:ahLst/>
          <a:cxnLst/>
          <a:rect l="0" t="0" r="0" b="0"/>
          <a:pathLst>
            <a:path>
              <a:moveTo>
                <a:pt x="0" y="0"/>
              </a:moveTo>
              <a:lnTo>
                <a:pt x="0" y="1894553"/>
              </a:lnTo>
              <a:lnTo>
                <a:pt x="116587" y="1894553"/>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F687E79-D046-4BF5-A72F-A11B9BC8915F}">
      <dsp:nvSpPr>
        <dsp:cNvPr id="0" name=""/>
        <dsp:cNvSpPr/>
      </dsp:nvSpPr>
      <dsp:spPr>
        <a:xfrm>
          <a:off x="4921168" y="2187423"/>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35560" rIns="53340" bIns="35560" numCol="1" spcCol="1270" anchor="ctr" anchorCtr="0">
          <a:noAutofit/>
        </a:bodyPr>
        <a:lstStyle/>
        <a:p>
          <a:pPr lvl="0" algn="ctr" defTabSz="1244600">
            <a:lnSpc>
              <a:spcPct val="90000"/>
            </a:lnSpc>
            <a:spcBef>
              <a:spcPct val="0"/>
            </a:spcBef>
            <a:spcAft>
              <a:spcPct val="35000"/>
            </a:spcAft>
          </a:pPr>
          <a:r>
            <a:rPr lang="en-US" sz="2800" kern="1200" dirty="0" smtClean="0"/>
            <a:t>IT</a:t>
          </a:r>
          <a:endParaRPr lang="en-US" sz="2800" kern="1200" dirty="0"/>
        </a:p>
      </dsp:txBody>
      <dsp:txXfrm>
        <a:off x="4938242" y="2204497"/>
        <a:ext cx="898555" cy="548791"/>
      </dsp:txXfrm>
    </dsp:sp>
  </dsp:spTree>
</dsp:drawing>
</file>

<file path=ppt/diagrams/layout1.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777607" y="0"/>
            <a:ext cx="2889938" cy="498056"/>
          </a:xfrm>
          <a:prstGeom prst="rect">
            <a:avLst/>
          </a:prstGeom>
        </p:spPr>
        <p:txBody>
          <a:bodyPr vert="horz" lIns="91440" tIns="45720" rIns="91440" bIns="45720" rtlCol="0"/>
          <a:lstStyle>
            <a:lvl1pPr algn="r">
              <a:defRPr sz="1200"/>
            </a:lvl1pPr>
          </a:lstStyle>
          <a:p>
            <a:fld id="{A5400F9D-92A0-422B-ABB0-997B961779BE}" type="datetimeFigureOut">
              <a:rPr lang="en-GB" smtClean="0"/>
              <a:t>23/06/2020</a:t>
            </a:fld>
            <a:endParaRPr lang="en-GB"/>
          </a:p>
        </p:txBody>
      </p:sp>
      <p:sp>
        <p:nvSpPr>
          <p:cNvPr id="4" name="Footer Placeholder 3"/>
          <p:cNvSpPr>
            <a:spLocks noGrp="1"/>
          </p:cNvSpPr>
          <p:nvPr>
            <p:ph type="ftr" sz="quarter" idx="2"/>
          </p:nvPr>
        </p:nvSpPr>
        <p:spPr>
          <a:xfrm>
            <a:off x="0" y="9428584"/>
            <a:ext cx="2889938" cy="498055"/>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777607" y="9428584"/>
            <a:ext cx="2889938" cy="498055"/>
          </a:xfrm>
          <a:prstGeom prst="rect">
            <a:avLst/>
          </a:prstGeom>
        </p:spPr>
        <p:txBody>
          <a:bodyPr vert="horz" lIns="91440" tIns="45720" rIns="91440" bIns="45720" rtlCol="0" anchor="b"/>
          <a:lstStyle>
            <a:lvl1pPr algn="r">
              <a:defRPr sz="1200"/>
            </a:lvl1pPr>
          </a:lstStyle>
          <a:p>
            <a:fld id="{E867FFE1-D644-4AC2-A698-D91D4AA61EF5}" type="slidenum">
              <a:rPr lang="en-GB" smtClean="0"/>
              <a:t>‹#›</a:t>
            </a:fld>
            <a:endParaRPr lang="en-GB"/>
          </a:p>
        </p:txBody>
      </p:sp>
    </p:spTree>
    <p:extLst>
      <p:ext uri="{BB962C8B-B14F-4D97-AF65-F5344CB8AC3E}">
        <p14:creationId xmlns:p14="http://schemas.microsoft.com/office/powerpoint/2010/main" val="31222863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777607" y="0"/>
            <a:ext cx="2889938" cy="498056"/>
          </a:xfrm>
          <a:prstGeom prst="rect">
            <a:avLst/>
          </a:prstGeom>
        </p:spPr>
        <p:txBody>
          <a:bodyPr vert="horz" lIns="91440" tIns="45720" rIns="91440" bIns="45720" rtlCol="0"/>
          <a:lstStyle>
            <a:lvl1pPr algn="r">
              <a:defRPr sz="1200"/>
            </a:lvl1pPr>
          </a:lstStyle>
          <a:p>
            <a:fld id="{889D642E-375B-4B6C-9A08-D0EF4DEE96CB}" type="datetimeFigureOut">
              <a:rPr lang="en-GB" smtClean="0"/>
              <a:t>23/06/2020</a:t>
            </a:fld>
            <a:endParaRPr lang="en-GB"/>
          </a:p>
        </p:txBody>
      </p:sp>
      <p:sp>
        <p:nvSpPr>
          <p:cNvPr id="4" name="Slide Image Placeholder 3"/>
          <p:cNvSpPr>
            <a:spLocks noGrp="1" noRot="1" noChangeAspect="1"/>
          </p:cNvSpPr>
          <p:nvPr>
            <p:ph type="sldImg" idx="2"/>
          </p:nvPr>
        </p:nvSpPr>
        <p:spPr>
          <a:xfrm>
            <a:off x="357188" y="1241425"/>
            <a:ext cx="5954712"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66909" y="4777194"/>
            <a:ext cx="5335270" cy="3908614"/>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28584"/>
            <a:ext cx="2889938"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777607" y="9428584"/>
            <a:ext cx="2889938" cy="498055"/>
          </a:xfrm>
          <a:prstGeom prst="rect">
            <a:avLst/>
          </a:prstGeom>
        </p:spPr>
        <p:txBody>
          <a:bodyPr vert="horz" lIns="91440" tIns="45720" rIns="91440" bIns="45720" rtlCol="0" anchor="b"/>
          <a:lstStyle>
            <a:lvl1pPr algn="r">
              <a:defRPr sz="1200"/>
            </a:lvl1pPr>
          </a:lstStyle>
          <a:p>
            <a:fld id="{A25B4BE4-2004-4494-AD8A-6209C7B637E4}" type="slidenum">
              <a:rPr lang="en-GB" smtClean="0"/>
              <a:t>‹#›</a:t>
            </a:fld>
            <a:endParaRPr lang="en-GB"/>
          </a:p>
        </p:txBody>
      </p:sp>
    </p:spTree>
    <p:extLst>
      <p:ext uri="{BB962C8B-B14F-4D97-AF65-F5344CB8AC3E}">
        <p14:creationId xmlns:p14="http://schemas.microsoft.com/office/powerpoint/2010/main" val="14062200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s://computing-blog.web.cern.ch/2020/03/useful-tools-for-teleworking/#more-422" TargetMode="External"/><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3" Type="http://schemas.openxmlformats.org/officeDocument/2006/relationships/hyperlink" Target="https://admin-eguide.web.cern.ch/en/node/291" TargetMode="External"/><Relationship Id="rId2" Type="http://schemas.openxmlformats.org/officeDocument/2006/relationships/slide" Target="../slides/slide48.xml"/><Relationship Id="rId1" Type="http://schemas.openxmlformats.org/officeDocument/2006/relationships/notesMaster" Target="../notesMasters/notesMaster1.xml"/><Relationship Id="rId4" Type="http://schemas.openxmlformats.org/officeDocument/2006/relationships/hyperlink" Target="https://admin-eguide.web.cern.ch/node/352#3" TargetMode="Externa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smtClean="0"/>
          </a:p>
        </p:txBody>
      </p:sp>
      <p:sp>
        <p:nvSpPr>
          <p:cNvPr id="4" name="Slide Number Placeholder 3"/>
          <p:cNvSpPr>
            <a:spLocks noGrp="1"/>
          </p:cNvSpPr>
          <p:nvPr>
            <p:ph type="sldNum" sz="quarter" idx="10"/>
          </p:nvPr>
        </p:nvSpPr>
        <p:spPr/>
        <p:txBody>
          <a:bodyPr/>
          <a:lstStyle/>
          <a:p>
            <a:fld id="{6FCA74A4-F605-41B5-921E-61A9A8B92EE3}" type="slidenum">
              <a:rPr lang="en-US" smtClean="0"/>
              <a:t>1</a:t>
            </a:fld>
            <a:endParaRPr lang="en-US"/>
          </a:p>
        </p:txBody>
      </p:sp>
    </p:spTree>
    <p:extLst>
      <p:ext uri="{BB962C8B-B14F-4D97-AF65-F5344CB8AC3E}">
        <p14:creationId xmlns:p14="http://schemas.microsoft.com/office/powerpoint/2010/main" val="98647849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Erwin</a:t>
            </a:r>
          </a:p>
          <a:p>
            <a:endParaRPr lang="en-GB" dirty="0"/>
          </a:p>
          <a:p>
            <a:r>
              <a:rPr lang="en-GB" dirty="0" smtClean="0"/>
              <a:t>It</a:t>
            </a:r>
            <a:r>
              <a:rPr lang="en-GB" baseline="0" dirty="0" smtClean="0"/>
              <a:t> is important to stay informed about what is going on at CERN.</a:t>
            </a:r>
          </a:p>
          <a:p>
            <a:r>
              <a:rPr lang="en-GB" baseline="0" dirty="0" smtClean="0"/>
              <a:t>There is one central place to find the information about the impact of the Coronavirus for CERN : on the directory page. The information is available in English and in French.</a:t>
            </a:r>
          </a:p>
          <a:p>
            <a:endParaRPr lang="en-GB" baseline="0" dirty="0" smtClean="0"/>
          </a:p>
          <a:p>
            <a:r>
              <a:rPr lang="en-GB" baseline="0" dirty="0" smtClean="0"/>
              <a:t>Check also your emails. Our Directorate informs us at regular intervals about the decisions which are taken.</a:t>
            </a:r>
            <a:endParaRPr lang="en-GB" dirty="0" smtClean="0"/>
          </a:p>
        </p:txBody>
      </p:sp>
      <p:sp>
        <p:nvSpPr>
          <p:cNvPr id="4" name="Slide Number Placeholder 3"/>
          <p:cNvSpPr>
            <a:spLocks noGrp="1"/>
          </p:cNvSpPr>
          <p:nvPr>
            <p:ph type="sldNum" sz="quarter" idx="10"/>
          </p:nvPr>
        </p:nvSpPr>
        <p:spPr/>
        <p:txBody>
          <a:bodyPr/>
          <a:lstStyle/>
          <a:p>
            <a:fld id="{A25B4BE4-2004-4494-AD8A-6209C7B637E4}" type="slidenum">
              <a:rPr lang="en-GB" smtClean="0"/>
              <a:t>10</a:t>
            </a:fld>
            <a:endParaRPr lang="en-GB"/>
          </a:p>
        </p:txBody>
      </p:sp>
    </p:spTree>
    <p:extLst>
      <p:ext uri="{BB962C8B-B14F-4D97-AF65-F5344CB8AC3E}">
        <p14:creationId xmlns:p14="http://schemas.microsoft.com/office/powerpoint/2010/main" val="4827314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Erwin</a:t>
            </a:r>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11</a:t>
            </a:fld>
            <a:endParaRPr lang="en-GB"/>
          </a:p>
        </p:txBody>
      </p:sp>
    </p:spTree>
    <p:extLst>
      <p:ext uri="{BB962C8B-B14F-4D97-AF65-F5344CB8AC3E}">
        <p14:creationId xmlns:p14="http://schemas.microsoft.com/office/powerpoint/2010/main" val="16312887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Erwin</a:t>
            </a:r>
          </a:p>
          <a:p>
            <a:endParaRPr lang="en-GB" dirty="0" smtClean="0"/>
          </a:p>
          <a:p>
            <a:r>
              <a:rPr lang="en-GB" dirty="0" smtClean="0"/>
              <a:t>In our presentation, we’ll</a:t>
            </a:r>
            <a:r>
              <a:rPr lang="en-GB" baseline="0" dirty="0" smtClean="0"/>
              <a:t> cover mainly </a:t>
            </a:r>
            <a:r>
              <a:rPr lang="en-GB" dirty="0" smtClean="0"/>
              <a:t>2 main areas :</a:t>
            </a:r>
            <a:endParaRPr lang="en-GB" dirty="0"/>
          </a:p>
          <a:p>
            <a:pPr marL="0" indent="0">
              <a:buFontTx/>
              <a:buNone/>
            </a:pPr>
            <a:r>
              <a:rPr lang="en-GB" baseline="0" dirty="0" smtClean="0"/>
              <a:t>- A first part on setting up your environment at home to be able to work remotely, and where you can get IT support</a:t>
            </a:r>
          </a:p>
          <a:p>
            <a:pPr marL="0" indent="0">
              <a:buFontTx/>
              <a:buNone/>
            </a:pPr>
            <a:endParaRPr lang="en-GB" baseline="0" dirty="0" smtClean="0"/>
          </a:p>
          <a:p>
            <a:pPr marL="0" indent="0">
              <a:buFontTx/>
              <a:buNone/>
            </a:pPr>
            <a:r>
              <a:rPr lang="en-GB" baseline="0" dirty="0" smtClean="0"/>
              <a:t>- A second part on how to remain informed about how CERN manages this pandemic, and where you can find support</a:t>
            </a:r>
            <a:endParaRPr lang="en-GB" dirty="0" smtClean="0"/>
          </a:p>
        </p:txBody>
      </p:sp>
      <p:sp>
        <p:nvSpPr>
          <p:cNvPr id="4" name="Slide Number Placeholder 3"/>
          <p:cNvSpPr>
            <a:spLocks noGrp="1"/>
          </p:cNvSpPr>
          <p:nvPr>
            <p:ph type="sldNum" sz="quarter" idx="10"/>
          </p:nvPr>
        </p:nvSpPr>
        <p:spPr/>
        <p:txBody>
          <a:bodyPr/>
          <a:lstStyle/>
          <a:p>
            <a:fld id="{A25B4BE4-2004-4494-AD8A-6209C7B637E4}" type="slidenum">
              <a:rPr lang="en-GB" smtClean="0"/>
              <a:t>12</a:t>
            </a:fld>
            <a:endParaRPr lang="en-GB"/>
          </a:p>
        </p:txBody>
      </p:sp>
    </p:spTree>
    <p:extLst>
      <p:ext uri="{BB962C8B-B14F-4D97-AF65-F5344CB8AC3E}">
        <p14:creationId xmlns:p14="http://schemas.microsoft.com/office/powerpoint/2010/main" val="11001705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Rocio</a:t>
            </a:r>
          </a:p>
          <a:p>
            <a:r>
              <a:rPr lang="fr-CH" dirty="0" smtClean="0"/>
              <a:t>You</a:t>
            </a:r>
            <a:r>
              <a:rPr lang="fr-CH" baseline="0" dirty="0" smtClean="0"/>
              <a:t> </a:t>
            </a:r>
            <a:r>
              <a:rPr lang="fr-CH" baseline="0" dirty="0" err="1" smtClean="0"/>
              <a:t>most</a:t>
            </a:r>
            <a:r>
              <a:rPr lang="fr-CH" baseline="0" dirty="0" smtClean="0"/>
              <a:t> </a:t>
            </a:r>
            <a:r>
              <a:rPr lang="fr-CH" baseline="0" dirty="0" err="1" smtClean="0"/>
              <a:t>probably</a:t>
            </a:r>
            <a:r>
              <a:rPr lang="fr-CH" baseline="0" dirty="0" smtClean="0"/>
              <a:t> have </a:t>
            </a:r>
            <a:r>
              <a:rPr lang="fr-CH" dirty="0" err="1" smtClean="0"/>
              <a:t>already</a:t>
            </a:r>
            <a:r>
              <a:rPr lang="fr-CH" dirty="0" smtClean="0"/>
              <a:t> </a:t>
            </a:r>
            <a:r>
              <a:rPr lang="fr-CH" dirty="0" err="1" smtClean="0"/>
              <a:t>created</a:t>
            </a:r>
            <a:r>
              <a:rPr lang="fr-CH" baseline="0" dirty="0" smtClean="0"/>
              <a:t> a CERN </a:t>
            </a:r>
            <a:r>
              <a:rPr lang="fr-CH" baseline="0" dirty="0" err="1" smtClean="0"/>
              <a:t>computing</a:t>
            </a:r>
            <a:r>
              <a:rPr lang="fr-CH" baseline="0" dirty="0" smtClean="0"/>
              <a:t> </a:t>
            </a:r>
            <a:r>
              <a:rPr lang="fr-CH" baseline="0" dirty="0" err="1" smtClean="0"/>
              <a:t>account</a:t>
            </a:r>
            <a:r>
              <a:rPr lang="fr-CH" baseline="0" dirty="0" smtClean="0"/>
              <a:t>, </a:t>
            </a:r>
            <a:r>
              <a:rPr lang="fr-CH" baseline="0" dirty="0" err="1" smtClean="0"/>
              <a:t>when</a:t>
            </a:r>
            <a:r>
              <a:rPr lang="fr-CH" baseline="0" dirty="0" smtClean="0"/>
              <a:t> </a:t>
            </a:r>
            <a:r>
              <a:rPr lang="fr-CH" baseline="0" dirty="0" err="1" smtClean="0"/>
              <a:t>entering</a:t>
            </a:r>
            <a:r>
              <a:rPr lang="fr-CH" baseline="0" dirty="0" smtClean="0"/>
              <a:t> the HR </a:t>
            </a:r>
            <a:r>
              <a:rPr lang="fr-CH" baseline="0" dirty="0" err="1" smtClean="0"/>
              <a:t>website</a:t>
            </a:r>
            <a:r>
              <a:rPr lang="fr-CH" baseline="0" dirty="0" smtClean="0"/>
              <a:t>, </a:t>
            </a:r>
            <a:r>
              <a:rPr lang="fr-CH" baseline="0" dirty="0" err="1" smtClean="0"/>
              <a:t>along</a:t>
            </a:r>
            <a:r>
              <a:rPr lang="fr-CH" baseline="0" dirty="0" smtClean="0"/>
              <a:t> </a:t>
            </a:r>
            <a:r>
              <a:rPr lang="fr-CH" baseline="0" dirty="0" err="1" smtClean="0"/>
              <a:t>with</a:t>
            </a:r>
            <a:r>
              <a:rPr lang="fr-CH" baseline="0" dirty="0" smtClean="0"/>
              <a:t> </a:t>
            </a:r>
            <a:r>
              <a:rPr lang="fr-CH" baseline="0" dirty="0" err="1" smtClean="0"/>
              <a:t>other</a:t>
            </a:r>
            <a:r>
              <a:rPr lang="fr-CH" baseline="0" dirty="0" smtClean="0"/>
              <a:t> </a:t>
            </a:r>
            <a:r>
              <a:rPr lang="fr-CH" baseline="0" dirty="0" err="1" smtClean="0"/>
              <a:t>things</a:t>
            </a:r>
            <a:r>
              <a:rPr lang="fr-CH" baseline="0" dirty="0" smtClean="0"/>
              <a:t> to do </a:t>
            </a:r>
            <a:r>
              <a:rPr lang="fr-CH" baseline="0" dirty="0" err="1" smtClean="0"/>
              <a:t>under</a:t>
            </a:r>
            <a:r>
              <a:rPr lang="fr-CH" baseline="0" dirty="0" smtClean="0"/>
              <a:t> the tab «</a:t>
            </a:r>
            <a:r>
              <a:rPr lang="fr-CH" baseline="0" dirty="0" err="1" smtClean="0"/>
              <a:t>before</a:t>
            </a:r>
            <a:r>
              <a:rPr lang="fr-CH" baseline="0" dirty="0" smtClean="0"/>
              <a:t> I arrive».</a:t>
            </a:r>
          </a:p>
          <a:p>
            <a:r>
              <a:rPr lang="fr-CH" baseline="0" dirty="0" smtClean="0"/>
              <a:t>This login and </a:t>
            </a:r>
            <a:r>
              <a:rPr lang="fr-CH" baseline="0" dirty="0" err="1" smtClean="0"/>
              <a:t>pasword</a:t>
            </a:r>
            <a:r>
              <a:rPr lang="fr-CH" baseline="0" dirty="0" smtClean="0"/>
              <a:t> </a:t>
            </a:r>
            <a:r>
              <a:rPr lang="fr-CH" baseline="0" dirty="0" err="1" smtClean="0"/>
              <a:t>is</a:t>
            </a:r>
            <a:r>
              <a:rPr lang="fr-CH" baseline="0" dirty="0" smtClean="0"/>
              <a:t> ESSENTIAL, </a:t>
            </a:r>
            <a:r>
              <a:rPr lang="fr-CH" baseline="0" dirty="0" err="1" smtClean="0"/>
              <a:t>you</a:t>
            </a:r>
            <a:r>
              <a:rPr lang="fr-CH" baseline="0" dirty="0" smtClean="0"/>
              <a:t> </a:t>
            </a:r>
            <a:r>
              <a:rPr lang="fr-CH" baseline="0" dirty="0" err="1" smtClean="0"/>
              <a:t>will</a:t>
            </a:r>
            <a:r>
              <a:rPr lang="fr-CH" baseline="0" dirty="0" smtClean="0"/>
              <a:t> </a:t>
            </a:r>
            <a:r>
              <a:rPr lang="fr-CH" baseline="0" dirty="0" err="1" smtClean="0"/>
              <a:t>need</a:t>
            </a:r>
            <a:r>
              <a:rPr lang="fr-CH" baseline="0" dirty="0" smtClean="0"/>
              <a:t> it at </a:t>
            </a:r>
            <a:r>
              <a:rPr lang="fr-CH" baseline="0" dirty="0" err="1" smtClean="0"/>
              <a:t>work</a:t>
            </a:r>
            <a:r>
              <a:rPr lang="fr-CH" baseline="0" dirty="0" smtClean="0"/>
              <a:t> </a:t>
            </a:r>
            <a:r>
              <a:rPr lang="fr-CH" baseline="0" dirty="0" err="1" smtClean="0"/>
              <a:t>everyday</a:t>
            </a:r>
            <a:r>
              <a:rPr lang="fr-CH" baseline="0" dirty="0" smtClean="0"/>
              <a:t>. So </a:t>
            </a:r>
            <a:r>
              <a:rPr lang="fr-CH" baseline="0" dirty="0" err="1" smtClean="0"/>
              <a:t>please</a:t>
            </a:r>
            <a:r>
              <a:rPr lang="fr-CH" baseline="0" dirty="0" smtClean="0"/>
              <a:t>, </a:t>
            </a:r>
            <a:r>
              <a:rPr lang="fr-CH" baseline="0" dirty="0" err="1" smtClean="0"/>
              <a:t>keep</a:t>
            </a:r>
            <a:r>
              <a:rPr lang="fr-CH" baseline="0" dirty="0" smtClean="0"/>
              <a:t> </a:t>
            </a:r>
            <a:r>
              <a:rPr lang="fr-CH" baseline="0" dirty="0" err="1" smtClean="0"/>
              <a:t>your</a:t>
            </a:r>
            <a:r>
              <a:rPr lang="fr-CH" baseline="0" dirty="0" smtClean="0"/>
              <a:t> </a:t>
            </a:r>
            <a:r>
              <a:rPr lang="fr-CH" baseline="0" dirty="0" err="1" smtClean="0"/>
              <a:t>password</a:t>
            </a:r>
            <a:r>
              <a:rPr lang="fr-CH" baseline="0" dirty="0" smtClean="0"/>
              <a:t> </a:t>
            </a:r>
            <a:r>
              <a:rPr lang="fr-CH" baseline="0" dirty="0" err="1" smtClean="0"/>
              <a:t>safe</a:t>
            </a:r>
            <a:r>
              <a:rPr lang="fr-CH" baseline="0" dirty="0" smtClean="0"/>
              <a:t> and </a:t>
            </a:r>
            <a:r>
              <a:rPr lang="fr-CH" baseline="0" dirty="0" err="1" smtClean="0"/>
              <a:t>comply</a:t>
            </a:r>
            <a:r>
              <a:rPr lang="fr-CH" baseline="0" dirty="0" smtClean="0"/>
              <a:t> </a:t>
            </a:r>
            <a:r>
              <a:rPr lang="fr-CH" baseline="0" dirty="0" err="1" smtClean="0"/>
              <a:t>wit</a:t>
            </a:r>
            <a:r>
              <a:rPr lang="fr-CH" baseline="0" dirty="0" smtClean="0"/>
              <a:t> CERN computer </a:t>
            </a:r>
            <a:r>
              <a:rPr lang="fr-CH" baseline="0" dirty="0" err="1" smtClean="0"/>
              <a:t>security</a:t>
            </a:r>
            <a:r>
              <a:rPr lang="fr-CH" baseline="0" dirty="0" smtClean="0"/>
              <a:t> </a:t>
            </a:r>
            <a:r>
              <a:rPr lang="fr-CH" baseline="0" dirty="0" err="1" smtClean="0"/>
              <a:t>rules</a:t>
            </a:r>
            <a:r>
              <a:rPr lang="fr-CH" baseline="0" dirty="0" smtClean="0"/>
              <a:t>, </a:t>
            </a:r>
            <a:r>
              <a:rPr lang="fr-CH" baseline="0" dirty="0" err="1" smtClean="0"/>
              <a:t>you</a:t>
            </a:r>
            <a:r>
              <a:rPr lang="fr-CH" baseline="0" dirty="0" smtClean="0"/>
              <a:t> </a:t>
            </a:r>
            <a:r>
              <a:rPr lang="fr-CH" baseline="0" dirty="0" err="1" smtClean="0"/>
              <a:t>can</a:t>
            </a:r>
            <a:r>
              <a:rPr lang="fr-CH" baseline="0" dirty="0" smtClean="0"/>
              <a:t> </a:t>
            </a:r>
            <a:r>
              <a:rPr lang="fr-CH" baseline="0" dirty="0" err="1" smtClean="0"/>
              <a:t>find</a:t>
            </a:r>
            <a:r>
              <a:rPr lang="fr-CH" baseline="0" dirty="0" smtClean="0"/>
              <a:t> more information </a:t>
            </a:r>
            <a:r>
              <a:rPr lang="fr-CH" baseline="0" dirty="0" err="1" smtClean="0"/>
              <a:t>under</a:t>
            </a:r>
            <a:r>
              <a:rPr lang="fr-CH" baseline="0" dirty="0" smtClean="0"/>
              <a:t> the </a:t>
            </a:r>
            <a:r>
              <a:rPr lang="fr-CH" baseline="0" dirty="0" err="1" smtClean="0"/>
              <a:t>link</a:t>
            </a:r>
            <a:r>
              <a:rPr lang="fr-CH" baseline="0" dirty="0" smtClean="0"/>
              <a:t> </a:t>
            </a:r>
            <a:r>
              <a:rPr lang="fr-CH" baseline="0" dirty="0" err="1" smtClean="0"/>
              <a:t>along</a:t>
            </a:r>
            <a:r>
              <a:rPr lang="fr-CH" baseline="0" dirty="0" smtClean="0"/>
              <a:t> </a:t>
            </a:r>
            <a:r>
              <a:rPr lang="fr-CH" baseline="0" dirty="0" err="1" smtClean="0"/>
              <a:t>with</a:t>
            </a:r>
            <a:r>
              <a:rPr lang="fr-CH" baseline="0" dirty="0" smtClean="0"/>
              <a:t> </a:t>
            </a:r>
            <a:r>
              <a:rPr lang="fr-CH" baseline="0" dirty="0" err="1" smtClean="0"/>
              <a:t>some</a:t>
            </a:r>
            <a:r>
              <a:rPr lang="fr-CH" baseline="0" dirty="0" smtClean="0"/>
              <a:t> </a:t>
            </a:r>
            <a:r>
              <a:rPr lang="fr-CH" baseline="0" dirty="0" err="1" smtClean="0"/>
              <a:t>recommendations</a:t>
            </a:r>
            <a:r>
              <a:rPr lang="fr-CH" baseline="0" dirty="0" smtClean="0"/>
              <a:t> to </a:t>
            </a:r>
            <a:r>
              <a:rPr lang="fr-CH" baseline="0" dirty="0" err="1" smtClean="0"/>
              <a:t>keep</a:t>
            </a:r>
            <a:r>
              <a:rPr lang="fr-CH" baseline="0" dirty="0" smtClean="0"/>
              <a:t> </a:t>
            </a:r>
            <a:r>
              <a:rPr lang="fr-CH" baseline="0" dirty="0" err="1" smtClean="0"/>
              <a:t>your</a:t>
            </a:r>
            <a:r>
              <a:rPr lang="fr-CH" baseline="0" dirty="0" smtClean="0"/>
              <a:t> </a:t>
            </a:r>
            <a:r>
              <a:rPr lang="fr-CH" baseline="0" dirty="0" err="1" smtClean="0"/>
              <a:t>devices</a:t>
            </a:r>
            <a:r>
              <a:rPr lang="fr-CH" baseline="0" dirty="0" smtClean="0"/>
              <a:t> </a:t>
            </a:r>
            <a:r>
              <a:rPr lang="fr-CH" baseline="0" dirty="0" err="1" smtClean="0"/>
              <a:t>safe</a:t>
            </a:r>
            <a:endParaRPr lang="fr-CH" baseline="0" dirty="0" smtClean="0"/>
          </a:p>
          <a:p>
            <a:r>
              <a:rPr lang="fr-CH" dirty="0" smtClean="0"/>
              <a:t>If </a:t>
            </a:r>
            <a:r>
              <a:rPr lang="fr-CH" dirty="0" err="1" smtClean="0"/>
              <a:t>you</a:t>
            </a:r>
            <a:r>
              <a:rPr lang="fr-CH" dirty="0" smtClean="0"/>
              <a:t> </a:t>
            </a:r>
            <a:r>
              <a:rPr lang="fr-CH" dirty="0" err="1" smtClean="0"/>
              <a:t>need</a:t>
            </a:r>
            <a:r>
              <a:rPr lang="fr-CH" dirty="0" smtClean="0"/>
              <a:t> assistance to</a:t>
            </a:r>
            <a:r>
              <a:rPr lang="fr-CH" baseline="0" dirty="0" smtClean="0"/>
              <a:t> </a:t>
            </a:r>
            <a:r>
              <a:rPr lang="fr-CH" baseline="0" dirty="0" err="1" smtClean="0"/>
              <a:t>create</a:t>
            </a:r>
            <a:r>
              <a:rPr lang="fr-CH" baseline="0" dirty="0" smtClean="0"/>
              <a:t> an </a:t>
            </a:r>
            <a:r>
              <a:rPr lang="fr-CH" baseline="0" dirty="0" err="1" smtClean="0"/>
              <a:t>account</a:t>
            </a:r>
            <a:r>
              <a:rPr lang="fr-CH" baseline="0" dirty="0" smtClean="0"/>
              <a:t>, or have </a:t>
            </a:r>
            <a:r>
              <a:rPr lang="fr-CH" baseline="0" dirty="0" err="1" smtClean="0"/>
              <a:t>problems</a:t>
            </a:r>
            <a:r>
              <a:rPr lang="fr-CH" baseline="0" dirty="0" smtClean="0"/>
              <a:t> </a:t>
            </a:r>
            <a:r>
              <a:rPr lang="fr-CH" baseline="0" dirty="0" err="1" smtClean="0"/>
              <a:t>with</a:t>
            </a:r>
            <a:r>
              <a:rPr lang="fr-CH" baseline="0" dirty="0" smtClean="0"/>
              <a:t> the login, sen an email to service desk.</a:t>
            </a:r>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13</a:t>
            </a:fld>
            <a:endParaRPr lang="en-GB"/>
          </a:p>
        </p:txBody>
      </p:sp>
    </p:spTree>
    <p:extLst>
      <p:ext uri="{BB962C8B-B14F-4D97-AF65-F5344CB8AC3E}">
        <p14:creationId xmlns:p14="http://schemas.microsoft.com/office/powerpoint/2010/main" val="29278931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Rocio</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a:t>
            </a:r>
            <a:r>
              <a:rPr lang="en-US" b="1" baseline="0" dirty="0" smtClean="0"/>
              <a:t>CERN service desk </a:t>
            </a:r>
            <a:r>
              <a:rPr lang="en-US" baseline="0" dirty="0" smtClean="0"/>
              <a:t>will help you with any request, and especially if you do not know which service to contact. They will make sure that your question gets to the right person, and that you get a reply.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Your request will generate a ticket for an efficient follow-up, and you will be informed by mail.</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You can contact the service by phone or by sending an e-mail.</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a:t>
            </a:r>
            <a:r>
              <a:rPr lang="en-US" b="1" baseline="0" dirty="0" smtClean="0"/>
              <a:t>CERN service portal, </a:t>
            </a:r>
            <a:r>
              <a:rPr lang="en-US" baseline="0" dirty="0" smtClean="0"/>
              <a:t>accessible from the directory or from the link below, allows you to search for a service, find out what they offer and make an online request. There are also Knowledge Base articles where you find answers to the most frequent questions.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p:txBody>
      </p:sp>
      <p:sp>
        <p:nvSpPr>
          <p:cNvPr id="4" name="Slide Number Placeholder 3"/>
          <p:cNvSpPr>
            <a:spLocks noGrp="1"/>
          </p:cNvSpPr>
          <p:nvPr>
            <p:ph type="sldNum" sz="quarter" idx="10"/>
          </p:nvPr>
        </p:nvSpPr>
        <p:spPr/>
        <p:txBody>
          <a:bodyPr/>
          <a:lstStyle/>
          <a:p>
            <a:fld id="{074299CD-3469-7241-AD37-C0E01E3A61D2}" type="slidenum">
              <a:rPr lang="en-US" smtClean="0"/>
              <a:pPr/>
              <a:t>14</a:t>
            </a:fld>
            <a:endParaRPr lang="en-US" dirty="0"/>
          </a:p>
        </p:txBody>
      </p:sp>
    </p:spTree>
    <p:extLst>
      <p:ext uri="{BB962C8B-B14F-4D97-AF65-F5344CB8AC3E}">
        <p14:creationId xmlns:p14="http://schemas.microsoft.com/office/powerpoint/2010/main" val="19040688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Rocio</a:t>
            </a:r>
          </a:p>
          <a:p>
            <a:r>
              <a:rPr lang="fr-CH" dirty="0" smtClean="0"/>
              <a:t>Do </a:t>
            </a:r>
            <a:r>
              <a:rPr lang="fr-CH" dirty="0" err="1" smtClean="0"/>
              <a:t>you</a:t>
            </a:r>
            <a:r>
              <a:rPr lang="fr-CH" dirty="0" smtClean="0"/>
              <a:t> know </a:t>
            </a:r>
            <a:r>
              <a:rPr lang="fr-CH" dirty="0" err="1" smtClean="0"/>
              <a:t>what</a:t>
            </a:r>
            <a:r>
              <a:rPr lang="fr-CH" dirty="0" smtClean="0"/>
              <a:t> SSO </a:t>
            </a:r>
            <a:r>
              <a:rPr lang="fr-CH" dirty="0" err="1" smtClean="0"/>
              <a:t>means</a:t>
            </a:r>
            <a:r>
              <a:rPr lang="fr-CH" dirty="0" smtClean="0"/>
              <a:t>? Single </a:t>
            </a:r>
            <a:r>
              <a:rPr lang="fr-CH" dirty="0" err="1" smtClean="0"/>
              <a:t>Sign</a:t>
            </a:r>
            <a:r>
              <a:rPr lang="fr-CH" dirty="0" smtClean="0"/>
              <a:t> On,</a:t>
            </a:r>
            <a:r>
              <a:rPr lang="fr-CH" baseline="0" dirty="0" smtClean="0"/>
              <a:t> </a:t>
            </a:r>
            <a:r>
              <a:rPr lang="fr-CH" baseline="0" dirty="0" err="1" smtClean="0"/>
              <a:t>is</a:t>
            </a:r>
            <a:r>
              <a:rPr lang="fr-CH" baseline="0" dirty="0" smtClean="0"/>
              <a:t> a single login </a:t>
            </a:r>
            <a:r>
              <a:rPr lang="fr-CH" baseline="0" dirty="0" err="1" smtClean="0"/>
              <a:t>that</a:t>
            </a:r>
            <a:r>
              <a:rPr lang="fr-CH" baseline="0" dirty="0" smtClean="0"/>
              <a:t> </a:t>
            </a:r>
            <a:r>
              <a:rPr lang="fr-CH" baseline="0" dirty="0" err="1" smtClean="0"/>
              <a:t>grants</a:t>
            </a:r>
            <a:r>
              <a:rPr lang="fr-CH" baseline="0" dirty="0" smtClean="0"/>
              <a:t> </a:t>
            </a:r>
            <a:r>
              <a:rPr lang="fr-CH" baseline="0" dirty="0" err="1" smtClean="0"/>
              <a:t>you</a:t>
            </a:r>
            <a:r>
              <a:rPr lang="fr-CH" baseline="0" dirty="0" smtClean="0"/>
              <a:t> </a:t>
            </a:r>
            <a:r>
              <a:rPr lang="fr-CH" baseline="0" dirty="0" err="1" smtClean="0"/>
              <a:t>access</a:t>
            </a:r>
            <a:r>
              <a:rPr lang="fr-CH" baseline="0" dirty="0" smtClean="0"/>
              <a:t> to all CERN files, applications and </a:t>
            </a:r>
            <a:r>
              <a:rPr lang="fr-CH" baseline="0" dirty="0" err="1" smtClean="0"/>
              <a:t>websites</a:t>
            </a:r>
            <a:r>
              <a:rPr lang="fr-CH" baseline="0" dirty="0" smtClean="0"/>
              <a:t>.</a:t>
            </a:r>
          </a:p>
          <a:p>
            <a:r>
              <a:rPr lang="fr-CH" baseline="0" dirty="0" smtClean="0"/>
              <a:t>If </a:t>
            </a:r>
            <a:r>
              <a:rPr lang="fr-CH" baseline="0" dirty="0" err="1" smtClean="0"/>
              <a:t>you</a:t>
            </a:r>
            <a:r>
              <a:rPr lang="fr-CH" baseline="0" dirty="0" smtClean="0"/>
              <a:t> are </a:t>
            </a:r>
            <a:r>
              <a:rPr lang="fr-CH" baseline="0" dirty="0" err="1" smtClean="0"/>
              <a:t>logged</a:t>
            </a:r>
            <a:r>
              <a:rPr lang="fr-CH" baseline="0" dirty="0" smtClean="0"/>
              <a:t> </a:t>
            </a:r>
            <a:r>
              <a:rPr lang="fr-CH" baseline="0" dirty="0" err="1" smtClean="0"/>
              <a:t>into</a:t>
            </a:r>
            <a:r>
              <a:rPr lang="fr-CH" baseline="0" dirty="0" smtClean="0"/>
              <a:t> </a:t>
            </a:r>
            <a:r>
              <a:rPr lang="fr-CH" baseline="0" dirty="0" err="1" smtClean="0"/>
              <a:t>your</a:t>
            </a:r>
            <a:r>
              <a:rPr lang="fr-CH" baseline="0" dirty="0" smtClean="0"/>
              <a:t> </a:t>
            </a:r>
            <a:r>
              <a:rPr lang="fr-CH" baseline="0" dirty="0" err="1" smtClean="0"/>
              <a:t>cern</a:t>
            </a:r>
            <a:r>
              <a:rPr lang="fr-CH" baseline="0" dirty="0" smtClean="0"/>
              <a:t> </a:t>
            </a:r>
            <a:r>
              <a:rPr lang="fr-CH" baseline="0" dirty="0" err="1" smtClean="0"/>
              <a:t>computing</a:t>
            </a:r>
            <a:r>
              <a:rPr lang="fr-CH" baseline="0" dirty="0" smtClean="0"/>
              <a:t> </a:t>
            </a:r>
            <a:r>
              <a:rPr lang="fr-CH" baseline="0" dirty="0" err="1" smtClean="0"/>
              <a:t>account</a:t>
            </a:r>
            <a:r>
              <a:rPr lang="fr-CH" baseline="0" dirty="0" smtClean="0"/>
              <a:t>, </a:t>
            </a:r>
            <a:r>
              <a:rPr lang="fr-CH" baseline="0" dirty="0" err="1" smtClean="0"/>
              <a:t>you</a:t>
            </a:r>
            <a:r>
              <a:rPr lang="fr-CH" baseline="0" dirty="0" smtClean="0"/>
              <a:t> </a:t>
            </a:r>
            <a:r>
              <a:rPr lang="fr-CH" baseline="0" dirty="0" err="1" smtClean="0"/>
              <a:t>will</a:t>
            </a:r>
            <a:r>
              <a:rPr lang="fr-CH" baseline="0" dirty="0" smtClean="0"/>
              <a:t> have </a:t>
            </a:r>
            <a:r>
              <a:rPr lang="fr-CH" baseline="0" dirty="0" err="1" smtClean="0"/>
              <a:t>access</a:t>
            </a:r>
            <a:r>
              <a:rPr lang="fr-CH" baseline="0" dirty="0" smtClean="0"/>
              <a:t> to </a:t>
            </a:r>
            <a:r>
              <a:rPr lang="fr-CH" baseline="0" dirty="0" err="1" smtClean="0"/>
              <a:t>most</a:t>
            </a:r>
            <a:r>
              <a:rPr lang="fr-CH" baseline="0" dirty="0" smtClean="0"/>
              <a:t> of the </a:t>
            </a:r>
            <a:r>
              <a:rPr lang="fr-CH" baseline="0" dirty="0" err="1" smtClean="0"/>
              <a:t>cern</a:t>
            </a:r>
            <a:r>
              <a:rPr lang="fr-CH" baseline="0" dirty="0" smtClean="0"/>
              <a:t> pages. </a:t>
            </a:r>
            <a:r>
              <a:rPr lang="fr-CH" baseline="0" dirty="0" err="1" smtClean="0"/>
              <a:t>Please</a:t>
            </a:r>
            <a:r>
              <a:rPr lang="fr-CH" baseline="0" dirty="0" smtClean="0"/>
              <a:t> note </a:t>
            </a:r>
            <a:r>
              <a:rPr lang="fr-CH" baseline="0" dirty="0" err="1" smtClean="0"/>
              <a:t>that</a:t>
            </a:r>
            <a:r>
              <a:rPr lang="fr-CH" baseline="0" dirty="0" smtClean="0"/>
              <a:t> </a:t>
            </a:r>
            <a:r>
              <a:rPr lang="fr-CH" baseline="0" dirty="0" err="1" smtClean="0"/>
              <a:t>we</a:t>
            </a:r>
            <a:r>
              <a:rPr lang="fr-CH" baseline="0" dirty="0" smtClean="0"/>
              <a:t> are </a:t>
            </a:r>
            <a:r>
              <a:rPr lang="fr-CH" baseline="0" dirty="0" err="1" smtClean="0"/>
              <a:t>gradually</a:t>
            </a:r>
            <a:r>
              <a:rPr lang="fr-CH" baseline="0" dirty="0" smtClean="0"/>
              <a:t> </a:t>
            </a:r>
            <a:r>
              <a:rPr lang="fr-CH" baseline="0" dirty="0" err="1" smtClean="0"/>
              <a:t>moving</a:t>
            </a:r>
            <a:r>
              <a:rPr lang="fr-CH" baseline="0" dirty="0" smtClean="0"/>
              <a:t> to a new portal </a:t>
            </a:r>
            <a:r>
              <a:rPr lang="fr-CH" baseline="0" dirty="0" err="1" smtClean="0"/>
              <a:t>this</a:t>
            </a:r>
            <a:r>
              <a:rPr lang="fr-CH" baseline="0" dirty="0" smtClean="0"/>
              <a:t> </a:t>
            </a:r>
            <a:r>
              <a:rPr lang="fr-CH" baseline="0" dirty="0" err="1" smtClean="0"/>
              <a:t>year</a:t>
            </a:r>
            <a:r>
              <a:rPr lang="fr-CH" baseline="0" dirty="0" smtClean="0"/>
              <a:t>, and the new and the </a:t>
            </a:r>
            <a:r>
              <a:rPr lang="fr-CH" baseline="0" dirty="0" err="1" smtClean="0"/>
              <a:t>old</a:t>
            </a:r>
            <a:r>
              <a:rPr lang="fr-CH" baseline="0" dirty="0" smtClean="0"/>
              <a:t> </a:t>
            </a:r>
            <a:r>
              <a:rPr lang="fr-CH" baseline="0" dirty="0" err="1" smtClean="0"/>
              <a:t>co-exist</a:t>
            </a:r>
            <a:r>
              <a:rPr lang="fr-CH" baseline="0" dirty="0" smtClean="0"/>
              <a:t> at the moment, </a:t>
            </a:r>
            <a:r>
              <a:rPr lang="fr-CH" baseline="0" dirty="0" err="1" smtClean="0"/>
              <a:t>you</a:t>
            </a:r>
            <a:r>
              <a:rPr lang="fr-CH" baseline="0" dirty="0" smtClean="0"/>
              <a:t> </a:t>
            </a:r>
            <a:r>
              <a:rPr lang="fr-CH" baseline="0" dirty="0" err="1" smtClean="0"/>
              <a:t>will</a:t>
            </a:r>
            <a:r>
              <a:rPr lang="fr-CH" baseline="0" dirty="0" smtClean="0"/>
              <a:t> </a:t>
            </a:r>
            <a:r>
              <a:rPr lang="fr-CH" baseline="0" dirty="0" err="1" smtClean="0"/>
              <a:t>see</a:t>
            </a:r>
            <a:r>
              <a:rPr lang="fr-CH" baseline="0" dirty="0" smtClean="0"/>
              <a:t> the </a:t>
            </a:r>
            <a:r>
              <a:rPr lang="fr-CH" baseline="0" dirty="0" err="1" smtClean="0"/>
              <a:t>two</a:t>
            </a:r>
            <a:r>
              <a:rPr lang="fr-CH" baseline="0" dirty="0" smtClean="0"/>
              <a:t> </a:t>
            </a:r>
            <a:r>
              <a:rPr lang="fr-CH" baseline="0" dirty="0" err="1" smtClean="0"/>
              <a:t>lay-outs</a:t>
            </a:r>
            <a:r>
              <a:rPr lang="fr-CH" baseline="0" dirty="0" smtClean="0"/>
              <a:t> in the </a:t>
            </a:r>
            <a:r>
              <a:rPr lang="fr-CH" baseline="0" dirty="0" err="1" smtClean="0"/>
              <a:t>foollowing</a:t>
            </a:r>
            <a:r>
              <a:rPr lang="fr-CH" baseline="0" dirty="0" smtClean="0"/>
              <a:t> page</a:t>
            </a:r>
          </a:p>
        </p:txBody>
      </p:sp>
      <p:sp>
        <p:nvSpPr>
          <p:cNvPr id="4" name="Slide Number Placeholder 3"/>
          <p:cNvSpPr>
            <a:spLocks noGrp="1"/>
          </p:cNvSpPr>
          <p:nvPr>
            <p:ph type="sldNum" sz="quarter" idx="10"/>
          </p:nvPr>
        </p:nvSpPr>
        <p:spPr/>
        <p:txBody>
          <a:bodyPr/>
          <a:lstStyle/>
          <a:p>
            <a:fld id="{A25B4BE4-2004-4494-AD8A-6209C7B637E4}" type="slidenum">
              <a:rPr lang="en-GB" smtClean="0"/>
              <a:t>15</a:t>
            </a:fld>
            <a:endParaRPr lang="en-GB"/>
          </a:p>
        </p:txBody>
      </p:sp>
    </p:spTree>
    <p:extLst>
      <p:ext uri="{BB962C8B-B14F-4D97-AF65-F5344CB8AC3E}">
        <p14:creationId xmlns:p14="http://schemas.microsoft.com/office/powerpoint/2010/main" val="54291731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Rocio</a:t>
            </a:r>
          </a:p>
          <a:p>
            <a:r>
              <a:rPr lang="fr-CH" dirty="0" err="1"/>
              <a:t>Here</a:t>
            </a:r>
            <a:r>
              <a:rPr lang="fr-CH" baseline="0" dirty="0"/>
              <a:t> </a:t>
            </a:r>
            <a:r>
              <a:rPr lang="fr-CH" baseline="0" dirty="0" err="1"/>
              <a:t>we</a:t>
            </a:r>
            <a:r>
              <a:rPr lang="fr-CH" baseline="0" dirty="0"/>
              <a:t> have the </a:t>
            </a:r>
            <a:r>
              <a:rPr lang="fr-CH" baseline="0" dirty="0" err="1"/>
              <a:t>two</a:t>
            </a:r>
            <a:r>
              <a:rPr lang="fr-CH" baseline="0" dirty="0"/>
              <a:t> SSO </a:t>
            </a:r>
            <a:r>
              <a:rPr lang="fr-CH" baseline="0" dirty="0" err="1"/>
              <a:t>portals</a:t>
            </a:r>
            <a:r>
              <a:rPr lang="fr-CH" baseline="0" dirty="0"/>
              <a:t> </a:t>
            </a:r>
            <a:r>
              <a:rPr lang="fr-CH" baseline="0" dirty="0" err="1"/>
              <a:t>we</a:t>
            </a:r>
            <a:r>
              <a:rPr lang="fr-CH" baseline="0" dirty="0"/>
              <a:t> use at the moment, the </a:t>
            </a:r>
            <a:r>
              <a:rPr lang="fr-CH" baseline="0" dirty="0" err="1"/>
              <a:t>old</a:t>
            </a:r>
            <a:r>
              <a:rPr lang="fr-CH" baseline="0" dirty="0"/>
              <a:t> on the </a:t>
            </a:r>
            <a:r>
              <a:rPr lang="fr-CH" baseline="0" dirty="0" err="1"/>
              <a:t>left</a:t>
            </a:r>
            <a:r>
              <a:rPr lang="fr-CH" baseline="0" dirty="0"/>
              <a:t> and the new on </a:t>
            </a:r>
            <a:r>
              <a:rPr lang="fr-CH" baseline="0" dirty="0" err="1"/>
              <a:t>your</a:t>
            </a:r>
            <a:r>
              <a:rPr lang="fr-CH" baseline="0" dirty="0"/>
              <a:t> right.</a:t>
            </a:r>
          </a:p>
          <a:p>
            <a:r>
              <a:rPr lang="fr-CH" baseline="0" dirty="0" err="1"/>
              <a:t>Pay</a:t>
            </a:r>
            <a:r>
              <a:rPr lang="fr-CH" baseline="0" dirty="0"/>
              <a:t> attention to the </a:t>
            </a:r>
            <a:r>
              <a:rPr lang="fr-CH" baseline="0" dirty="0" err="1"/>
              <a:t>website</a:t>
            </a:r>
            <a:r>
              <a:rPr lang="fr-CH" baseline="0" dirty="0"/>
              <a:t> </a:t>
            </a:r>
            <a:r>
              <a:rPr lang="fr-CH" baseline="0" dirty="0" err="1"/>
              <a:t>address</a:t>
            </a:r>
            <a:r>
              <a:rPr lang="fr-CH" baseline="0" dirty="0"/>
              <a:t>, and </a:t>
            </a:r>
            <a:r>
              <a:rPr lang="fr-CH" baseline="0" dirty="0" err="1"/>
              <a:t>ensure</a:t>
            </a:r>
            <a:r>
              <a:rPr lang="fr-CH" baseline="0" dirty="0"/>
              <a:t> </a:t>
            </a:r>
            <a:r>
              <a:rPr lang="fr-CH" baseline="0" dirty="0" err="1"/>
              <a:t>its</a:t>
            </a:r>
            <a:r>
              <a:rPr lang="fr-CH" baseline="0" dirty="0"/>
              <a:t> correspond to the </a:t>
            </a:r>
            <a:r>
              <a:rPr lang="fr-CH" baseline="0" dirty="0" err="1"/>
              <a:t>ones</a:t>
            </a:r>
            <a:r>
              <a:rPr lang="fr-CH" baseline="0" dirty="0"/>
              <a:t> </a:t>
            </a:r>
            <a:r>
              <a:rPr lang="fr-CH" baseline="0" dirty="0" err="1"/>
              <a:t>shown</a:t>
            </a:r>
            <a:r>
              <a:rPr lang="fr-CH" baseline="0" dirty="0"/>
              <a:t> in the images, to </a:t>
            </a:r>
            <a:r>
              <a:rPr lang="fr-CH" baseline="0" dirty="0" err="1"/>
              <a:t>avoid</a:t>
            </a:r>
            <a:r>
              <a:rPr lang="fr-CH" baseline="0" dirty="0"/>
              <a:t> </a:t>
            </a:r>
            <a:r>
              <a:rPr lang="fr-CH" baseline="0" dirty="0" err="1"/>
              <a:t>fake</a:t>
            </a:r>
            <a:r>
              <a:rPr lang="fr-CH" baseline="0" dirty="0"/>
              <a:t> sites </a:t>
            </a:r>
            <a:r>
              <a:rPr lang="fr-CH" baseline="0" dirty="0" err="1"/>
              <a:t>trying</a:t>
            </a:r>
            <a:r>
              <a:rPr lang="fr-CH" baseline="0" dirty="0"/>
              <a:t> to </a:t>
            </a:r>
            <a:r>
              <a:rPr lang="fr-CH" baseline="0" dirty="0" err="1"/>
              <a:t>steal</a:t>
            </a:r>
            <a:r>
              <a:rPr lang="fr-CH" baseline="0" dirty="0"/>
              <a:t> </a:t>
            </a:r>
            <a:r>
              <a:rPr lang="fr-CH" baseline="0" dirty="0" err="1"/>
              <a:t>your</a:t>
            </a:r>
            <a:r>
              <a:rPr lang="fr-CH" baseline="0" dirty="0"/>
              <a:t> </a:t>
            </a:r>
            <a:r>
              <a:rPr lang="fr-CH" baseline="0" dirty="0" err="1"/>
              <a:t>password</a:t>
            </a:r>
            <a:endParaRPr lang="fr-CH" baseline="0" dirty="0"/>
          </a:p>
          <a:p>
            <a:endParaRPr lang="en-GB" dirty="0"/>
          </a:p>
          <a:p>
            <a:r>
              <a:rPr lang="en-GB" dirty="0"/>
              <a:t>Pay attention to </a:t>
            </a:r>
            <a:r>
              <a:rPr lang="en-GB" dirty="0" smtClean="0"/>
              <a:t>fake </a:t>
            </a:r>
            <a:r>
              <a:rPr lang="en-GB" dirty="0"/>
              <a:t>sites, phishing, trying to steal your password !</a:t>
            </a:r>
          </a:p>
          <a:p>
            <a:pPr marL="171450" indent="-171450">
              <a:buFontTx/>
              <a:buChar char="-"/>
            </a:pPr>
            <a:r>
              <a:rPr lang="en-GB" baseline="0" dirty="0"/>
              <a:t>Old site = URL starts with https://login.cern.ch </a:t>
            </a:r>
          </a:p>
          <a:p>
            <a:pPr marL="171450" indent="-171450">
              <a:buFontTx/>
              <a:buChar char="-"/>
            </a:pPr>
            <a:r>
              <a:rPr lang="en-GB" baseline="0" dirty="0"/>
              <a:t>New site =  URL starts </a:t>
            </a:r>
            <a:r>
              <a:rPr lang="en-GB" dirty="0"/>
              <a:t>with “auth.cern.ch” or, ideally, “https://auth.cern.ch” and </a:t>
            </a:r>
          </a:p>
          <a:p>
            <a:pPr marL="0" indent="0">
              <a:buFontTx/>
              <a:buNone/>
            </a:pPr>
            <a:endParaRPr lang="en-GB" dirty="0"/>
          </a:p>
          <a:p>
            <a:pPr marL="0" indent="0">
              <a:buFontTx/>
              <a:buNone/>
            </a:pPr>
            <a:r>
              <a:rPr lang="en-GB" dirty="0"/>
              <a:t>In</a:t>
            </a:r>
            <a:r>
              <a:rPr lang="en-GB" baseline="0" dirty="0"/>
              <a:t> both cases, the URL should be </a:t>
            </a:r>
            <a:r>
              <a:rPr lang="en-GB" dirty="0"/>
              <a:t>accompanied</a:t>
            </a:r>
            <a:r>
              <a:rPr lang="en-GB" baseline="0" dirty="0"/>
              <a:t> </a:t>
            </a:r>
            <a:r>
              <a:rPr lang="en-GB" dirty="0"/>
              <a:t>with a small lock icon (= showing that your communication is encrypted and that the corresponding certificate is valid). </a:t>
            </a:r>
          </a:p>
        </p:txBody>
      </p:sp>
      <p:sp>
        <p:nvSpPr>
          <p:cNvPr id="4" name="Slide Number Placeholder 3"/>
          <p:cNvSpPr>
            <a:spLocks noGrp="1"/>
          </p:cNvSpPr>
          <p:nvPr>
            <p:ph type="sldNum" sz="quarter" idx="10"/>
          </p:nvPr>
        </p:nvSpPr>
        <p:spPr/>
        <p:txBody>
          <a:bodyPr/>
          <a:lstStyle/>
          <a:p>
            <a:fld id="{A25B4BE4-2004-4494-AD8A-6209C7B637E4}" type="slidenum">
              <a:rPr lang="en-GB" smtClean="0"/>
              <a:t>16</a:t>
            </a:fld>
            <a:endParaRPr lang="en-GB"/>
          </a:p>
        </p:txBody>
      </p:sp>
    </p:spTree>
    <p:extLst>
      <p:ext uri="{BB962C8B-B14F-4D97-AF65-F5344CB8AC3E}">
        <p14:creationId xmlns:p14="http://schemas.microsoft.com/office/powerpoint/2010/main" val="404504977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Erwin</a:t>
            </a:r>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17</a:t>
            </a:fld>
            <a:endParaRPr lang="en-GB"/>
          </a:p>
        </p:txBody>
      </p:sp>
    </p:spTree>
    <p:extLst>
      <p:ext uri="{BB962C8B-B14F-4D97-AF65-F5344CB8AC3E}">
        <p14:creationId xmlns:p14="http://schemas.microsoft.com/office/powerpoint/2010/main" val="327706907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Erwin</a:t>
            </a:r>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18</a:t>
            </a:fld>
            <a:endParaRPr lang="en-GB"/>
          </a:p>
        </p:txBody>
      </p:sp>
    </p:spTree>
    <p:extLst>
      <p:ext uri="{BB962C8B-B14F-4D97-AF65-F5344CB8AC3E}">
        <p14:creationId xmlns:p14="http://schemas.microsoft.com/office/powerpoint/2010/main" val="244553002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Rocio</a:t>
            </a:r>
          </a:p>
          <a:p>
            <a:r>
              <a:rPr lang="fr-CH" dirty="0" smtClean="0"/>
              <a:t>In </a:t>
            </a:r>
            <a:r>
              <a:rPr lang="fr-CH" dirty="0" err="1" smtClean="0"/>
              <a:t>terms</a:t>
            </a:r>
            <a:r>
              <a:rPr lang="fr-CH" dirty="0" smtClean="0"/>
              <a:t> of</a:t>
            </a:r>
            <a:r>
              <a:rPr lang="fr-CH" baseline="0" dirty="0" smtClean="0"/>
              <a:t> </a:t>
            </a:r>
            <a:r>
              <a:rPr lang="fr-CH" baseline="0" dirty="0" err="1" smtClean="0"/>
              <a:t>equipment</a:t>
            </a:r>
            <a:r>
              <a:rPr lang="fr-CH" baseline="0" dirty="0" smtClean="0"/>
              <a:t>, </a:t>
            </a:r>
            <a:r>
              <a:rPr lang="fr-CH" baseline="0" dirty="0" err="1" smtClean="0"/>
              <a:t>we</a:t>
            </a:r>
            <a:r>
              <a:rPr lang="fr-CH" baseline="0" dirty="0" smtClean="0"/>
              <a:t> </a:t>
            </a:r>
            <a:r>
              <a:rPr lang="fr-CH" baseline="0" dirty="0" err="1" smtClean="0"/>
              <a:t>will</a:t>
            </a:r>
            <a:r>
              <a:rPr lang="fr-CH" baseline="0" dirty="0" smtClean="0"/>
              <a:t> </a:t>
            </a:r>
            <a:r>
              <a:rPr lang="fr-CH" baseline="0" dirty="0" err="1" smtClean="0"/>
              <a:t>ask</a:t>
            </a:r>
            <a:r>
              <a:rPr lang="fr-CH" baseline="0" dirty="0" smtClean="0"/>
              <a:t> </a:t>
            </a:r>
            <a:r>
              <a:rPr lang="fr-CH" baseline="0" dirty="0" err="1" smtClean="0"/>
              <a:t>you</a:t>
            </a:r>
            <a:r>
              <a:rPr lang="fr-CH" baseline="0" dirty="0" smtClean="0"/>
              <a:t> to have </a:t>
            </a:r>
            <a:r>
              <a:rPr lang="fr-CH" baseline="0" dirty="0" err="1" smtClean="0"/>
              <a:t>your</a:t>
            </a:r>
            <a:r>
              <a:rPr lang="fr-CH" baseline="0" dirty="0" smtClean="0"/>
              <a:t> Laptop or desktop, a microphone, speaker and camera. And, of course, internet </a:t>
            </a:r>
            <a:r>
              <a:rPr lang="fr-CH" baseline="0" dirty="0" err="1" smtClean="0"/>
              <a:t>connection</a:t>
            </a:r>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19</a:t>
            </a:fld>
            <a:endParaRPr lang="en-GB"/>
          </a:p>
        </p:txBody>
      </p:sp>
    </p:spTree>
    <p:extLst>
      <p:ext uri="{BB962C8B-B14F-4D97-AF65-F5344CB8AC3E}">
        <p14:creationId xmlns:p14="http://schemas.microsoft.com/office/powerpoint/2010/main" val="27198480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smtClean="0"/>
              <a:t>ROCIO</a:t>
            </a:r>
          </a:p>
          <a:p>
            <a:r>
              <a:rPr lang="fr-CH" baseline="0" dirty="0" smtClean="0"/>
              <a:t>About </a:t>
            </a:r>
            <a:r>
              <a:rPr lang="fr-CH" baseline="0" dirty="0" err="1" smtClean="0"/>
              <a:t>language</a:t>
            </a:r>
            <a:r>
              <a:rPr lang="fr-CH" baseline="0" dirty="0" smtClean="0"/>
              <a:t> trainings…</a:t>
            </a:r>
            <a:r>
              <a:rPr lang="fr-CH" baseline="0" dirty="0" err="1" smtClean="0"/>
              <a:t>we</a:t>
            </a:r>
            <a:r>
              <a:rPr lang="fr-CH" baseline="0" dirty="0" smtClean="0"/>
              <a:t> have </a:t>
            </a:r>
            <a:r>
              <a:rPr lang="fr-CH" baseline="0" dirty="0" err="1" smtClean="0"/>
              <a:t>created</a:t>
            </a:r>
            <a:r>
              <a:rPr lang="fr-CH" baseline="0" dirty="0" smtClean="0"/>
              <a:t> </a:t>
            </a:r>
            <a:r>
              <a:rPr lang="fr-CH" baseline="0" dirty="0" err="1" smtClean="0"/>
              <a:t>virtual</a:t>
            </a:r>
            <a:r>
              <a:rPr lang="fr-CH" baseline="0" dirty="0" smtClean="0"/>
              <a:t> </a:t>
            </a:r>
            <a:r>
              <a:rPr lang="fr-CH" baseline="0" dirty="0" err="1" smtClean="0"/>
              <a:t>classrooms</a:t>
            </a:r>
            <a:r>
              <a:rPr lang="fr-CH" baseline="0" dirty="0" smtClean="0"/>
              <a:t> courses in </a:t>
            </a:r>
            <a:r>
              <a:rPr lang="fr-CH" baseline="0" dirty="0" err="1" smtClean="0"/>
              <a:t>both</a:t>
            </a:r>
            <a:r>
              <a:rPr lang="fr-CH" baseline="0" dirty="0" smtClean="0"/>
              <a:t> </a:t>
            </a:r>
            <a:r>
              <a:rPr lang="fr-CH" baseline="0" dirty="0" err="1" smtClean="0"/>
              <a:t>languages</a:t>
            </a:r>
            <a:r>
              <a:rPr lang="fr-CH" baseline="0" dirty="0" smtClean="0"/>
              <a:t> </a:t>
            </a:r>
            <a:r>
              <a:rPr lang="fr-CH" baseline="0" dirty="0" err="1" smtClean="0"/>
              <a:t>english</a:t>
            </a:r>
            <a:r>
              <a:rPr lang="fr-CH" baseline="0" dirty="0" smtClean="0"/>
              <a:t> and french, and </a:t>
            </a:r>
            <a:r>
              <a:rPr lang="fr-CH" baseline="0" dirty="0" err="1" smtClean="0"/>
              <a:t>these</a:t>
            </a:r>
            <a:r>
              <a:rPr lang="fr-CH" baseline="0" dirty="0" smtClean="0"/>
              <a:t> courses are </a:t>
            </a:r>
            <a:r>
              <a:rPr lang="fr-CH" baseline="0" dirty="0" err="1" smtClean="0"/>
              <a:t>also</a:t>
            </a:r>
            <a:r>
              <a:rPr lang="fr-CH" baseline="0" dirty="0" smtClean="0"/>
              <a:t> </a:t>
            </a:r>
            <a:r>
              <a:rPr lang="fr-CH" baseline="0" dirty="0" err="1" smtClean="0"/>
              <a:t>available</a:t>
            </a:r>
            <a:r>
              <a:rPr lang="fr-CH" baseline="0" dirty="0" smtClean="0"/>
              <a:t> for </a:t>
            </a:r>
            <a:r>
              <a:rPr lang="fr-CH" baseline="0" dirty="0" err="1" smtClean="0"/>
              <a:t>spouses</a:t>
            </a:r>
            <a:r>
              <a:rPr lang="fr-CH" baseline="0" dirty="0" smtClean="0"/>
              <a:t>.</a:t>
            </a:r>
          </a:p>
          <a:p>
            <a:r>
              <a:rPr lang="fr-CH" baseline="0" dirty="0" smtClean="0"/>
              <a:t>You </a:t>
            </a:r>
            <a:r>
              <a:rPr lang="fr-CH" baseline="0" dirty="0" err="1" smtClean="0"/>
              <a:t>can</a:t>
            </a:r>
            <a:r>
              <a:rPr lang="fr-CH" baseline="0" dirty="0" smtClean="0"/>
              <a:t> </a:t>
            </a:r>
            <a:r>
              <a:rPr lang="fr-CH" baseline="0" dirty="0" err="1" smtClean="0"/>
              <a:t>find</a:t>
            </a:r>
            <a:r>
              <a:rPr lang="fr-CH" baseline="0" dirty="0" smtClean="0"/>
              <a:t> more information </a:t>
            </a:r>
            <a:r>
              <a:rPr lang="fr-CH" baseline="0" dirty="0" err="1" smtClean="0"/>
              <a:t>under</a:t>
            </a:r>
            <a:r>
              <a:rPr lang="fr-CH" baseline="0" dirty="0" smtClean="0"/>
              <a:t> the Learning Hub </a:t>
            </a:r>
            <a:r>
              <a:rPr lang="fr-CH" baseline="0" dirty="0" err="1" smtClean="0"/>
              <a:t>link</a:t>
            </a:r>
            <a:r>
              <a:rPr lang="fr-CH" baseline="0" dirty="0" smtClean="0"/>
              <a:t>. </a:t>
            </a:r>
          </a:p>
          <a:p>
            <a:r>
              <a:rPr lang="fr-CH" baseline="0" dirty="0" smtClean="0"/>
              <a:t>And </a:t>
            </a:r>
            <a:r>
              <a:rPr lang="fr-CH" baseline="0" dirty="0" err="1" smtClean="0"/>
              <a:t>we</a:t>
            </a:r>
            <a:r>
              <a:rPr lang="fr-CH" baseline="0" dirty="0" smtClean="0"/>
              <a:t> </a:t>
            </a:r>
            <a:r>
              <a:rPr lang="fr-CH" baseline="0" dirty="0" err="1" smtClean="0"/>
              <a:t>alro</a:t>
            </a:r>
            <a:r>
              <a:rPr lang="fr-CH" baseline="0" dirty="0" smtClean="0"/>
              <a:t> </a:t>
            </a:r>
            <a:r>
              <a:rPr lang="fr-CH" baseline="0" dirty="0" err="1" smtClean="0"/>
              <a:t>offer</a:t>
            </a:r>
            <a:r>
              <a:rPr lang="fr-CH" baseline="0" dirty="0" smtClean="0"/>
              <a:t> the tandem </a:t>
            </a:r>
            <a:r>
              <a:rPr lang="fr-CH" baseline="0" dirty="0" err="1" smtClean="0"/>
              <a:t>sistem</a:t>
            </a:r>
            <a:r>
              <a:rPr lang="fr-CH" baseline="0" dirty="0" smtClean="0"/>
              <a:t>, </a:t>
            </a:r>
            <a:r>
              <a:rPr lang="fr-CH" baseline="0" dirty="0" err="1" smtClean="0"/>
              <a:t>where</a:t>
            </a:r>
            <a:r>
              <a:rPr lang="fr-CH" baseline="0" dirty="0" smtClean="0"/>
              <a:t> </a:t>
            </a:r>
            <a:r>
              <a:rPr lang="fr-CH" baseline="0" dirty="0" err="1" smtClean="0"/>
              <a:t>you</a:t>
            </a:r>
            <a:r>
              <a:rPr lang="fr-CH" baseline="0" dirty="0" smtClean="0"/>
              <a:t> </a:t>
            </a:r>
            <a:r>
              <a:rPr lang="fr-CH" baseline="0" dirty="0" err="1" smtClean="0"/>
              <a:t>can</a:t>
            </a:r>
            <a:r>
              <a:rPr lang="fr-CH" baseline="0" dirty="0" smtClean="0"/>
              <a:t> </a:t>
            </a:r>
            <a:r>
              <a:rPr lang="fr-CH" baseline="0" dirty="0" err="1" smtClean="0"/>
              <a:t>find</a:t>
            </a:r>
            <a:r>
              <a:rPr lang="fr-CH" baseline="0" dirty="0" smtClean="0"/>
              <a:t> a </a:t>
            </a:r>
            <a:r>
              <a:rPr lang="fr-CH" baseline="0" dirty="0" err="1" smtClean="0"/>
              <a:t>partner</a:t>
            </a:r>
            <a:r>
              <a:rPr lang="fr-CH" baseline="0" dirty="0" smtClean="0"/>
              <a:t> to practice </a:t>
            </a:r>
            <a:r>
              <a:rPr lang="fr-CH" baseline="0" dirty="0" err="1" smtClean="0"/>
              <a:t>each</a:t>
            </a:r>
            <a:r>
              <a:rPr lang="fr-CH" baseline="0" dirty="0" smtClean="0"/>
              <a:t> </a:t>
            </a:r>
            <a:r>
              <a:rPr lang="fr-CH" baseline="0" dirty="0" err="1" smtClean="0"/>
              <a:t>other</a:t>
            </a:r>
            <a:r>
              <a:rPr lang="fr-CH" baseline="0" dirty="0" smtClean="0"/>
              <a:t> </a:t>
            </a:r>
            <a:r>
              <a:rPr lang="fr-CH" baseline="0" dirty="0" err="1" smtClean="0"/>
              <a:t>language</a:t>
            </a:r>
            <a:r>
              <a:rPr lang="fr-CH" baseline="0" dirty="0" smtClean="0"/>
              <a:t>, and </a:t>
            </a:r>
            <a:r>
              <a:rPr lang="fr-CH" baseline="0" dirty="0" err="1" smtClean="0"/>
              <a:t>this</a:t>
            </a:r>
            <a:r>
              <a:rPr lang="fr-CH" baseline="0" dirty="0" smtClean="0"/>
              <a:t> </a:t>
            </a:r>
            <a:r>
              <a:rPr lang="fr-CH" baseline="0" dirty="0" err="1" smtClean="0"/>
              <a:t>is</a:t>
            </a:r>
            <a:r>
              <a:rPr lang="fr-CH" baseline="0" dirty="0" smtClean="0"/>
              <a:t> not </a:t>
            </a:r>
            <a:r>
              <a:rPr lang="fr-CH" baseline="0" dirty="0" err="1" smtClean="0"/>
              <a:t>limited</a:t>
            </a:r>
            <a:r>
              <a:rPr lang="fr-CH" baseline="0" dirty="0" smtClean="0"/>
              <a:t> to french and </a:t>
            </a:r>
            <a:r>
              <a:rPr lang="fr-CH" baseline="0" dirty="0" err="1" smtClean="0"/>
              <a:t>english</a:t>
            </a:r>
            <a:r>
              <a:rPr lang="fr-CH" baseline="0" dirty="0" smtClean="0"/>
              <a:t>. You </a:t>
            </a:r>
            <a:r>
              <a:rPr lang="fr-CH" baseline="0" dirty="0" err="1" smtClean="0"/>
              <a:t>can</a:t>
            </a:r>
            <a:r>
              <a:rPr lang="fr-CH" baseline="0" dirty="0" smtClean="0"/>
              <a:t> </a:t>
            </a:r>
            <a:r>
              <a:rPr lang="fr-CH" baseline="0" dirty="0" err="1" smtClean="0"/>
              <a:t>take</a:t>
            </a:r>
            <a:r>
              <a:rPr lang="fr-CH" baseline="0" dirty="0" smtClean="0"/>
              <a:t> </a:t>
            </a:r>
            <a:r>
              <a:rPr lang="fr-CH" baseline="0" dirty="0" err="1" smtClean="0"/>
              <a:t>this</a:t>
            </a:r>
            <a:r>
              <a:rPr lang="fr-CH" baseline="0" dirty="0" smtClean="0"/>
              <a:t> </a:t>
            </a:r>
            <a:r>
              <a:rPr lang="fr-CH" baseline="0" dirty="0" err="1" smtClean="0"/>
              <a:t>opportunity</a:t>
            </a:r>
            <a:r>
              <a:rPr lang="fr-CH" baseline="0" dirty="0" smtClean="0"/>
              <a:t> to </a:t>
            </a:r>
            <a:r>
              <a:rPr lang="fr-CH" baseline="0" dirty="0" err="1" smtClean="0"/>
              <a:t>grow</a:t>
            </a:r>
            <a:r>
              <a:rPr lang="fr-CH" baseline="0" dirty="0" smtClean="0"/>
              <a:t> </a:t>
            </a:r>
            <a:r>
              <a:rPr lang="fr-CH" baseline="0" dirty="0" err="1" smtClean="0"/>
              <a:t>your</a:t>
            </a:r>
            <a:r>
              <a:rPr lang="fr-CH" baseline="0" dirty="0" smtClean="0"/>
              <a:t> network!</a:t>
            </a:r>
            <a:endParaRPr lang="en-GB" baseline="0" dirty="0" smtClean="0"/>
          </a:p>
          <a:p>
            <a:endParaRPr lang="en-GB" baseline="0" dirty="0" smtClean="0"/>
          </a:p>
        </p:txBody>
      </p:sp>
      <p:sp>
        <p:nvSpPr>
          <p:cNvPr id="4" name="Slide Number Placeholder 3"/>
          <p:cNvSpPr>
            <a:spLocks noGrp="1"/>
          </p:cNvSpPr>
          <p:nvPr>
            <p:ph type="sldNum" sz="quarter" idx="10"/>
          </p:nvPr>
        </p:nvSpPr>
        <p:spPr/>
        <p:txBody>
          <a:bodyPr/>
          <a:lstStyle/>
          <a:p>
            <a:fld id="{A25B4BE4-2004-4494-AD8A-6209C7B637E4}" type="slidenum">
              <a:rPr lang="en-GB" smtClean="0"/>
              <a:t>2</a:t>
            </a:fld>
            <a:endParaRPr lang="en-GB"/>
          </a:p>
        </p:txBody>
      </p:sp>
    </p:spTree>
    <p:extLst>
      <p:ext uri="{BB962C8B-B14F-4D97-AF65-F5344CB8AC3E}">
        <p14:creationId xmlns:p14="http://schemas.microsoft.com/office/powerpoint/2010/main" val="280956557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Erwin</a:t>
            </a:r>
          </a:p>
          <a:p>
            <a:r>
              <a:rPr lang="en-GB" dirty="0" smtClean="0"/>
              <a:t>Now you will have to set up your</a:t>
            </a:r>
            <a:r>
              <a:rPr lang="en-GB" baseline="0" dirty="0" smtClean="0"/>
              <a:t> equipment so that you can access files, applications who are on CERN servers.</a:t>
            </a:r>
          </a:p>
          <a:p>
            <a:r>
              <a:rPr lang="en-GB" baseline="0" dirty="0" smtClean="0"/>
              <a:t>There are several possibilities :</a:t>
            </a:r>
          </a:p>
          <a:p>
            <a:pPr marL="171450" indent="-171450">
              <a:buFontTx/>
              <a:buChar char="-"/>
            </a:pPr>
            <a:r>
              <a:rPr lang="en-GB" baseline="0" dirty="0" smtClean="0"/>
              <a:t>You can use remote desktop and connect as if your device is physically at CERN</a:t>
            </a:r>
          </a:p>
          <a:p>
            <a:pPr marL="171450" indent="-171450">
              <a:buFontTx/>
              <a:buChar char="-"/>
            </a:pPr>
            <a:r>
              <a:rPr lang="en-GB" baseline="0" dirty="0" smtClean="0"/>
              <a:t>Certain applications can be accessed through a </a:t>
            </a:r>
            <a:r>
              <a:rPr lang="en-GB" baseline="0" dirty="0" err="1" smtClean="0"/>
              <a:t>webbrowser</a:t>
            </a:r>
            <a:r>
              <a:rPr lang="en-GB" baseline="0" dirty="0" smtClean="0"/>
              <a:t>, like your CERN mail</a:t>
            </a:r>
          </a:p>
          <a:p>
            <a:pPr marL="171450" indent="-171450">
              <a:buFontTx/>
              <a:buChar char="-"/>
            </a:pPr>
            <a:r>
              <a:rPr lang="en-GB" baseline="0" dirty="0" smtClean="0"/>
              <a:t>There are also applications which you can download and install on your computer, or phone, like for example Skype for Business</a:t>
            </a:r>
          </a:p>
          <a:p>
            <a:pPr marL="171450" indent="-171450">
              <a:buFontTx/>
              <a:buChar char="-"/>
            </a:pPr>
            <a:endParaRPr lang="en-GB" baseline="0" dirty="0" smtClean="0"/>
          </a:p>
          <a:p>
            <a:pPr marL="0" indent="0">
              <a:buFontTx/>
              <a:buNone/>
            </a:pPr>
            <a:r>
              <a:rPr lang="en-GB" baseline="0" dirty="0" smtClean="0"/>
              <a:t>Please note that due to severe security risks it is prohibited to access CERN through a Virtual Private Network connection.</a:t>
            </a:r>
          </a:p>
          <a:p>
            <a:pPr marL="171450" indent="-171450">
              <a:buFontTx/>
              <a:buChar char="-"/>
            </a:pPr>
            <a:endParaRPr lang="en-GB" baseline="0" dirty="0" smtClean="0"/>
          </a:p>
          <a:p>
            <a:pPr marL="171450" indent="-171450">
              <a:buFontTx/>
              <a:buChar char="-"/>
            </a:pPr>
            <a:endParaRPr lang="en-GB" dirty="0" smtClean="0"/>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20</a:t>
            </a:fld>
            <a:endParaRPr lang="en-GB"/>
          </a:p>
        </p:txBody>
      </p:sp>
    </p:spTree>
    <p:extLst>
      <p:ext uri="{BB962C8B-B14F-4D97-AF65-F5344CB8AC3E}">
        <p14:creationId xmlns:p14="http://schemas.microsoft.com/office/powerpoint/2010/main" val="248118083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Rocio</a:t>
            </a:r>
          </a:p>
          <a:p>
            <a:r>
              <a:rPr lang="fr-CH" dirty="0" err="1" smtClean="0"/>
              <a:t>Here</a:t>
            </a:r>
            <a:r>
              <a:rPr lang="fr-CH" dirty="0" smtClean="0"/>
              <a:t> </a:t>
            </a:r>
            <a:r>
              <a:rPr lang="fr-CH" dirty="0" err="1" smtClean="0"/>
              <a:t>you</a:t>
            </a:r>
            <a:r>
              <a:rPr lang="fr-CH" dirty="0" smtClean="0"/>
              <a:t> </a:t>
            </a:r>
            <a:r>
              <a:rPr lang="fr-CH" dirty="0" err="1" smtClean="0"/>
              <a:t>will</a:t>
            </a:r>
            <a:r>
              <a:rPr lang="fr-CH" dirty="0" smtClean="0"/>
              <a:t> </a:t>
            </a:r>
            <a:r>
              <a:rPr lang="fr-CH" dirty="0" err="1" smtClean="0"/>
              <a:t>find</a:t>
            </a:r>
            <a:r>
              <a:rPr lang="fr-CH" dirty="0" smtClean="0"/>
              <a:t> </a:t>
            </a:r>
            <a:r>
              <a:rPr lang="fr-CH" dirty="0" err="1" smtClean="0"/>
              <a:t>useful</a:t>
            </a:r>
            <a:r>
              <a:rPr lang="fr-CH" dirty="0" smtClean="0"/>
              <a:t> </a:t>
            </a:r>
            <a:r>
              <a:rPr lang="fr-CH" dirty="0" err="1" smtClean="0"/>
              <a:t>resources</a:t>
            </a:r>
            <a:r>
              <a:rPr lang="fr-CH" baseline="0" dirty="0" smtClean="0"/>
              <a:t> for </a:t>
            </a:r>
            <a:r>
              <a:rPr lang="fr-CH" baseline="0" dirty="0" err="1" smtClean="0"/>
              <a:t>getting</a:t>
            </a:r>
            <a:r>
              <a:rPr lang="fr-CH" baseline="0" dirty="0" smtClean="0"/>
              <a:t> </a:t>
            </a:r>
            <a:r>
              <a:rPr lang="fr-CH" baseline="0" dirty="0" err="1" smtClean="0"/>
              <a:t>started</a:t>
            </a:r>
            <a:r>
              <a:rPr lang="fr-CH" baseline="0" dirty="0" smtClean="0"/>
              <a:t> </a:t>
            </a:r>
            <a:r>
              <a:rPr lang="fr-CH" baseline="0" dirty="0" err="1" smtClean="0"/>
              <a:t>with</a:t>
            </a:r>
            <a:r>
              <a:rPr lang="fr-CH" baseline="0" dirty="0" smtClean="0"/>
              <a:t> </a:t>
            </a:r>
            <a:r>
              <a:rPr lang="fr-CH" baseline="0" dirty="0" err="1" smtClean="0"/>
              <a:t>your</a:t>
            </a:r>
            <a:r>
              <a:rPr lang="fr-CH" baseline="0" dirty="0" smtClean="0"/>
              <a:t> new </a:t>
            </a:r>
            <a:r>
              <a:rPr lang="fr-CH" baseline="0" dirty="0" err="1" smtClean="0"/>
              <a:t>contract</a:t>
            </a:r>
            <a:endParaRPr lang="fr-CH" baseline="0" dirty="0" smtClean="0"/>
          </a:p>
          <a:p>
            <a:r>
              <a:rPr lang="en-GB" dirty="0" smtClean="0"/>
              <a:t>IT blog (</a:t>
            </a:r>
            <a:r>
              <a:rPr lang="en-GB" dirty="0" smtClean="0">
                <a:hlinkClick r:id="rId3"/>
              </a:rPr>
              <a:t>useful tools for teleworking</a:t>
            </a:r>
            <a:r>
              <a:rPr lang="en-GB" dirty="0" smtClean="0"/>
              <a:t>)</a:t>
            </a:r>
          </a:p>
          <a:p>
            <a:r>
              <a:rPr lang="en-GB" dirty="0" smtClean="0"/>
              <a:t>CERN Computer Security website</a:t>
            </a:r>
          </a:p>
          <a:p>
            <a:r>
              <a:rPr lang="en-GB" dirty="0" smtClean="0"/>
              <a:t>Service Portal (Knowledge Base articles)</a:t>
            </a:r>
          </a:p>
          <a:p>
            <a:r>
              <a:rPr lang="en-GB" dirty="0" smtClean="0"/>
              <a:t>Service Desk (Tickets)</a:t>
            </a:r>
            <a:br>
              <a:rPr lang="en-GB" dirty="0" smtClean="0"/>
            </a:br>
            <a:endParaRPr lang="en-GB" dirty="0" smtClean="0"/>
          </a:p>
          <a:p>
            <a:r>
              <a:rPr lang="en-GB" dirty="0" smtClean="0"/>
              <a:t>Supervisor/colleagues – job-specific tools</a:t>
            </a:r>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21</a:t>
            </a:fld>
            <a:endParaRPr lang="en-GB"/>
          </a:p>
        </p:txBody>
      </p:sp>
    </p:spTree>
    <p:extLst>
      <p:ext uri="{BB962C8B-B14F-4D97-AF65-F5344CB8AC3E}">
        <p14:creationId xmlns:p14="http://schemas.microsoft.com/office/powerpoint/2010/main" val="32199501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Erwin</a:t>
            </a:r>
          </a:p>
          <a:p>
            <a:endParaRPr lang="en-GB" dirty="0" smtClean="0"/>
          </a:p>
          <a:p>
            <a:r>
              <a:rPr lang="en-GB" dirty="0" smtClean="0"/>
              <a:t>You</a:t>
            </a:r>
            <a:r>
              <a:rPr lang="en-GB" baseline="0" dirty="0" smtClean="0"/>
              <a:t> can read your mail on a Web application.</a:t>
            </a:r>
            <a:br>
              <a:rPr lang="en-GB" baseline="0" dirty="0" smtClean="0"/>
            </a:br>
            <a:r>
              <a:rPr lang="en-GB" baseline="0" dirty="0" smtClean="0"/>
              <a:t>We have been using Outlook Web Access for many years, and as we are gradually moving away from Microsoft products, we have introduced recently </a:t>
            </a:r>
            <a:r>
              <a:rPr lang="en-GB" baseline="0" dirty="0" err="1" smtClean="0"/>
              <a:t>Kopano</a:t>
            </a:r>
            <a:r>
              <a:rPr lang="en-GB" baseline="0" dirty="0" smtClean="0"/>
              <a:t>, which has also a web application.</a:t>
            </a:r>
          </a:p>
          <a:p>
            <a:endParaRPr lang="en-GB" baseline="0" dirty="0" smtClean="0"/>
          </a:p>
          <a:p>
            <a:r>
              <a:rPr lang="en-GB" baseline="0" dirty="0" smtClean="0"/>
              <a:t>If you want you can also configure your email client to receive your CERN mail, via secure channels.</a:t>
            </a:r>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22</a:t>
            </a:fld>
            <a:endParaRPr lang="en-GB"/>
          </a:p>
        </p:txBody>
      </p:sp>
    </p:spTree>
    <p:extLst>
      <p:ext uri="{BB962C8B-B14F-4D97-AF65-F5344CB8AC3E}">
        <p14:creationId xmlns:p14="http://schemas.microsoft.com/office/powerpoint/2010/main" val="232488675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Rocio</a:t>
            </a:r>
          </a:p>
          <a:p>
            <a:r>
              <a:rPr lang="fr-CH" dirty="0" smtClean="0"/>
              <a:t>A</a:t>
            </a:r>
            <a:r>
              <a:rPr lang="fr-CH" baseline="0" dirty="0" smtClean="0"/>
              <a:t> call </a:t>
            </a:r>
            <a:r>
              <a:rPr lang="fr-CH" baseline="0" dirty="0" err="1" smtClean="0"/>
              <a:t>is</a:t>
            </a:r>
            <a:r>
              <a:rPr lang="fr-CH" baseline="0" dirty="0" smtClean="0"/>
              <a:t> </a:t>
            </a:r>
            <a:r>
              <a:rPr lang="fr-CH" baseline="0" dirty="0" err="1" smtClean="0"/>
              <a:t>usually</a:t>
            </a:r>
            <a:r>
              <a:rPr lang="fr-CH" baseline="0" dirty="0" smtClean="0"/>
              <a:t> more efficient </a:t>
            </a:r>
            <a:r>
              <a:rPr lang="fr-CH" baseline="0" dirty="0" err="1" smtClean="0"/>
              <a:t>than</a:t>
            </a:r>
            <a:r>
              <a:rPr lang="fr-CH" baseline="0" dirty="0" smtClean="0"/>
              <a:t> an email, </a:t>
            </a:r>
          </a:p>
          <a:p>
            <a:r>
              <a:rPr lang="fr-CH" baseline="0" dirty="0" smtClean="0"/>
              <a:t>So </a:t>
            </a:r>
            <a:r>
              <a:rPr lang="fr-CH" baseline="0" dirty="0" err="1" smtClean="0"/>
              <a:t>we</a:t>
            </a:r>
            <a:r>
              <a:rPr lang="fr-CH" baseline="0" dirty="0" smtClean="0"/>
              <a:t> encourage </a:t>
            </a:r>
            <a:r>
              <a:rPr lang="fr-CH" baseline="0" dirty="0" err="1" smtClean="0"/>
              <a:t>you</a:t>
            </a:r>
            <a:r>
              <a:rPr lang="fr-CH" baseline="0" dirty="0" smtClean="0"/>
              <a:t> to </a:t>
            </a:r>
            <a:r>
              <a:rPr lang="fr-CH" baseline="0" dirty="0" err="1" smtClean="0"/>
              <a:t>reach</a:t>
            </a:r>
            <a:r>
              <a:rPr lang="fr-CH" baseline="0" dirty="0" smtClean="0"/>
              <a:t> out to </a:t>
            </a:r>
            <a:r>
              <a:rPr lang="fr-CH" baseline="0" dirty="0" err="1" smtClean="0"/>
              <a:t>colleagues</a:t>
            </a:r>
            <a:r>
              <a:rPr lang="fr-CH" baseline="0" dirty="0" smtClean="0"/>
              <a:t>, programme </a:t>
            </a:r>
            <a:r>
              <a:rPr lang="fr-CH" baseline="0" dirty="0" err="1" smtClean="0"/>
              <a:t>cordinators</a:t>
            </a:r>
            <a:r>
              <a:rPr lang="fr-CH" baseline="0" dirty="0" smtClean="0"/>
              <a:t> or </a:t>
            </a:r>
            <a:r>
              <a:rPr lang="fr-CH" baseline="0" dirty="0" err="1" smtClean="0"/>
              <a:t>supervisor</a:t>
            </a:r>
            <a:r>
              <a:rPr lang="fr-CH" baseline="0" dirty="0" smtClean="0"/>
              <a:t>, and </a:t>
            </a:r>
            <a:r>
              <a:rPr lang="fr-CH" baseline="0" dirty="0" err="1" smtClean="0"/>
              <a:t>we</a:t>
            </a:r>
            <a:r>
              <a:rPr lang="fr-CH" baseline="0" dirty="0" smtClean="0"/>
              <a:t> </a:t>
            </a:r>
            <a:r>
              <a:rPr lang="fr-CH" baseline="0" dirty="0" err="1" smtClean="0"/>
              <a:t>give</a:t>
            </a:r>
            <a:r>
              <a:rPr lang="fr-CH" baseline="0" dirty="0" smtClean="0"/>
              <a:t> </a:t>
            </a:r>
            <a:r>
              <a:rPr lang="fr-CH" baseline="0" dirty="0" err="1" smtClean="0"/>
              <a:t>you</a:t>
            </a:r>
            <a:r>
              <a:rPr lang="fr-CH" baseline="0" dirty="0" smtClean="0"/>
              <a:t> </a:t>
            </a:r>
            <a:r>
              <a:rPr lang="fr-CH" baseline="0" dirty="0" err="1" smtClean="0"/>
              <a:t>different</a:t>
            </a:r>
            <a:r>
              <a:rPr lang="fr-CH" baseline="0" dirty="0" smtClean="0"/>
              <a:t> options to do </a:t>
            </a:r>
            <a:r>
              <a:rPr lang="fr-CH" baseline="0" dirty="0" err="1" smtClean="0"/>
              <a:t>so</a:t>
            </a:r>
            <a:r>
              <a:rPr lang="fr-CH" baseline="0" dirty="0" smtClean="0"/>
              <a:t>:</a:t>
            </a:r>
          </a:p>
          <a:p>
            <a:r>
              <a:rPr lang="fr-CH" baseline="0" dirty="0" smtClean="0"/>
              <a:t>If </a:t>
            </a:r>
            <a:r>
              <a:rPr lang="fr-CH" baseline="0" dirty="0" err="1" smtClean="0"/>
              <a:t>you</a:t>
            </a:r>
            <a:r>
              <a:rPr lang="fr-CH" baseline="0" dirty="0" smtClean="0"/>
              <a:t> go for a </a:t>
            </a:r>
            <a:r>
              <a:rPr lang="fr-CH" baseline="0" dirty="0" err="1" smtClean="0"/>
              <a:t>classic</a:t>
            </a:r>
            <a:r>
              <a:rPr lang="fr-CH" baseline="0" dirty="0" smtClean="0"/>
              <a:t> </a:t>
            </a:r>
            <a:r>
              <a:rPr lang="fr-CH" baseline="0" dirty="0" err="1" smtClean="0"/>
              <a:t>voice</a:t>
            </a:r>
            <a:r>
              <a:rPr lang="fr-CH" baseline="0" dirty="0" smtClean="0"/>
              <a:t> call, </a:t>
            </a:r>
            <a:r>
              <a:rPr lang="fr-CH" baseline="0" dirty="0" err="1" smtClean="0"/>
              <a:t>we</a:t>
            </a:r>
            <a:r>
              <a:rPr lang="fr-CH" baseline="0" dirty="0" smtClean="0"/>
              <a:t> use </a:t>
            </a:r>
            <a:r>
              <a:rPr lang="fr-CH" baseline="0" dirty="0" err="1" smtClean="0"/>
              <a:t>skype</a:t>
            </a:r>
            <a:r>
              <a:rPr lang="fr-CH" baseline="0" dirty="0" smtClean="0"/>
              <a:t> for business</a:t>
            </a:r>
          </a:p>
          <a:p>
            <a:r>
              <a:rPr lang="fr-CH" baseline="0" dirty="0" smtClean="0"/>
              <a:t>You </a:t>
            </a:r>
            <a:r>
              <a:rPr lang="fr-CH" baseline="0" dirty="0" err="1" smtClean="0"/>
              <a:t>can</a:t>
            </a:r>
            <a:r>
              <a:rPr lang="fr-CH" baseline="0" dirty="0" smtClean="0"/>
              <a:t> </a:t>
            </a:r>
            <a:r>
              <a:rPr lang="fr-CH" baseline="0" dirty="0" err="1" smtClean="0"/>
              <a:t>access</a:t>
            </a:r>
            <a:r>
              <a:rPr lang="fr-CH" baseline="0" dirty="0" smtClean="0"/>
              <a:t> the CERN phone book to </a:t>
            </a:r>
            <a:r>
              <a:rPr lang="fr-CH" baseline="0" dirty="0" err="1" smtClean="0"/>
              <a:t>find</a:t>
            </a:r>
            <a:r>
              <a:rPr lang="fr-CH" baseline="0" dirty="0" smtClean="0"/>
              <a:t> </a:t>
            </a:r>
            <a:r>
              <a:rPr lang="fr-CH" baseline="0" dirty="0" err="1" smtClean="0"/>
              <a:t>any</a:t>
            </a:r>
            <a:r>
              <a:rPr lang="fr-CH" baseline="0" dirty="0" smtClean="0"/>
              <a:t> </a:t>
            </a:r>
            <a:r>
              <a:rPr lang="fr-CH" baseline="0" dirty="0" err="1" smtClean="0"/>
              <a:t>employyee</a:t>
            </a:r>
            <a:r>
              <a:rPr lang="fr-CH" baseline="0" dirty="0" smtClean="0"/>
              <a:t> </a:t>
            </a:r>
            <a:r>
              <a:rPr lang="fr-CH" baseline="0" dirty="0" err="1" smtClean="0"/>
              <a:t>working</a:t>
            </a:r>
            <a:r>
              <a:rPr lang="fr-CH" baseline="0" dirty="0" smtClean="0"/>
              <a:t> at </a:t>
            </a:r>
            <a:r>
              <a:rPr lang="fr-CH" baseline="0" dirty="0" err="1" smtClean="0"/>
              <a:t>cern</a:t>
            </a:r>
            <a:r>
              <a:rPr lang="fr-CH" baseline="0" dirty="0" smtClean="0"/>
              <a:t>, and dial </a:t>
            </a:r>
            <a:r>
              <a:rPr lang="fr-CH" baseline="0" dirty="0" err="1" smtClean="0"/>
              <a:t>her</a:t>
            </a:r>
            <a:r>
              <a:rPr lang="fr-CH" baseline="0" dirty="0" smtClean="0"/>
              <a:t> or </a:t>
            </a:r>
            <a:r>
              <a:rPr lang="fr-CH" baseline="0" dirty="0" err="1" smtClean="0"/>
              <a:t>his</a:t>
            </a:r>
            <a:r>
              <a:rPr lang="fr-CH" baseline="0" dirty="0" smtClean="0"/>
              <a:t> </a:t>
            </a:r>
            <a:r>
              <a:rPr lang="fr-CH" baseline="0" dirty="0" err="1" smtClean="0"/>
              <a:t>number</a:t>
            </a:r>
            <a:r>
              <a:rPr lang="fr-CH" baseline="0" dirty="0" smtClean="0"/>
              <a:t>.</a:t>
            </a:r>
          </a:p>
          <a:p>
            <a:r>
              <a:rPr lang="fr-CH" baseline="0" dirty="0" smtClean="0"/>
              <a:t>For </a:t>
            </a:r>
            <a:r>
              <a:rPr lang="fr-CH" baseline="0" dirty="0" err="1" smtClean="0"/>
              <a:t>video</a:t>
            </a:r>
            <a:r>
              <a:rPr lang="fr-CH" baseline="0" dirty="0" smtClean="0"/>
              <a:t> </a:t>
            </a:r>
            <a:r>
              <a:rPr lang="fr-CH" baseline="0" dirty="0" err="1" smtClean="0"/>
              <a:t>conference</a:t>
            </a:r>
            <a:r>
              <a:rPr lang="fr-CH" baseline="0" dirty="0" smtClean="0"/>
              <a:t>, </a:t>
            </a:r>
            <a:r>
              <a:rPr lang="fr-CH" baseline="0" dirty="0" err="1" smtClean="0"/>
              <a:t>we</a:t>
            </a:r>
            <a:r>
              <a:rPr lang="fr-CH" baseline="0" dirty="0" smtClean="0"/>
              <a:t> use </a:t>
            </a:r>
            <a:r>
              <a:rPr lang="fr-CH" baseline="0" dirty="0" err="1" smtClean="0"/>
              <a:t>vidyo</a:t>
            </a:r>
            <a:r>
              <a:rPr lang="fr-CH" baseline="0" dirty="0" smtClean="0"/>
              <a:t> and Zoom, </a:t>
            </a:r>
            <a:r>
              <a:rPr lang="fr-CH" baseline="0" dirty="0" err="1" smtClean="0"/>
              <a:t>feel</a:t>
            </a:r>
            <a:r>
              <a:rPr lang="fr-CH" baseline="0" dirty="0" smtClean="0"/>
              <a:t> free to check </a:t>
            </a:r>
            <a:r>
              <a:rPr lang="fr-CH" baseline="0" dirty="0" err="1" smtClean="0"/>
              <a:t>what</a:t>
            </a:r>
            <a:r>
              <a:rPr lang="fr-CH" baseline="0" dirty="0" smtClean="0"/>
              <a:t> </a:t>
            </a:r>
            <a:r>
              <a:rPr lang="fr-CH" baseline="0" dirty="0" err="1" smtClean="0"/>
              <a:t>tool</a:t>
            </a:r>
            <a:r>
              <a:rPr lang="fr-CH" baseline="0" dirty="0" smtClean="0"/>
              <a:t> </a:t>
            </a:r>
            <a:r>
              <a:rPr lang="fr-CH" baseline="0" dirty="0" err="1" smtClean="0"/>
              <a:t>your</a:t>
            </a:r>
            <a:r>
              <a:rPr lang="fr-CH" baseline="0" dirty="0" smtClean="0"/>
              <a:t> </a:t>
            </a:r>
            <a:r>
              <a:rPr lang="fr-CH" baseline="0" dirty="0" err="1" smtClean="0"/>
              <a:t>closest</a:t>
            </a:r>
            <a:r>
              <a:rPr lang="fr-CH" baseline="0" dirty="0" smtClean="0"/>
              <a:t> </a:t>
            </a:r>
            <a:r>
              <a:rPr lang="fr-CH" baseline="0" dirty="0" err="1" smtClean="0"/>
              <a:t>colleagues</a:t>
            </a:r>
            <a:r>
              <a:rPr lang="fr-CH" baseline="0" dirty="0" smtClean="0"/>
              <a:t> use in </a:t>
            </a:r>
            <a:r>
              <a:rPr lang="fr-CH" baseline="0" dirty="0" err="1" smtClean="0"/>
              <a:t>their</a:t>
            </a:r>
            <a:r>
              <a:rPr lang="fr-CH" baseline="0" dirty="0" smtClean="0"/>
              <a:t> </a:t>
            </a:r>
            <a:r>
              <a:rPr lang="fr-CH" baseline="0" dirty="0" err="1" smtClean="0"/>
              <a:t>regular</a:t>
            </a:r>
            <a:r>
              <a:rPr lang="fr-CH" baseline="0" dirty="0" smtClean="0"/>
              <a:t> meeting and use </a:t>
            </a:r>
            <a:r>
              <a:rPr lang="fr-CH" baseline="0" dirty="0" err="1" smtClean="0"/>
              <a:t>these</a:t>
            </a:r>
            <a:r>
              <a:rPr lang="fr-CH" baseline="0" dirty="0" smtClean="0"/>
              <a:t> links to </a:t>
            </a:r>
            <a:r>
              <a:rPr lang="fr-CH" baseline="0" dirty="0" err="1" smtClean="0"/>
              <a:t>join</a:t>
            </a:r>
            <a:r>
              <a:rPr lang="fr-CH" baseline="0" dirty="0" smtClean="0"/>
              <a:t> </a:t>
            </a:r>
            <a:r>
              <a:rPr lang="fr-CH" baseline="0" dirty="0" err="1" smtClean="0"/>
              <a:t>them</a:t>
            </a:r>
            <a:endParaRPr lang="fr-CH" baseline="0" dirty="0" smtClean="0"/>
          </a:p>
        </p:txBody>
      </p:sp>
      <p:sp>
        <p:nvSpPr>
          <p:cNvPr id="4" name="Slide Number Placeholder 3"/>
          <p:cNvSpPr>
            <a:spLocks noGrp="1"/>
          </p:cNvSpPr>
          <p:nvPr>
            <p:ph type="sldNum" sz="quarter" idx="10"/>
          </p:nvPr>
        </p:nvSpPr>
        <p:spPr/>
        <p:txBody>
          <a:bodyPr/>
          <a:lstStyle/>
          <a:p>
            <a:fld id="{A25B4BE4-2004-4494-AD8A-6209C7B637E4}" type="slidenum">
              <a:rPr lang="en-GB" smtClean="0"/>
              <a:t>23</a:t>
            </a:fld>
            <a:endParaRPr lang="en-GB"/>
          </a:p>
        </p:txBody>
      </p:sp>
    </p:spTree>
    <p:extLst>
      <p:ext uri="{BB962C8B-B14F-4D97-AF65-F5344CB8AC3E}">
        <p14:creationId xmlns:p14="http://schemas.microsoft.com/office/powerpoint/2010/main" val="119558304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Erwin</a:t>
            </a:r>
          </a:p>
          <a:p>
            <a:r>
              <a:rPr lang="en-GB" dirty="0" smtClean="0"/>
              <a:t>If you are absent from CERN, you have to make</a:t>
            </a:r>
            <a:r>
              <a:rPr lang="en-GB" baseline="0" dirty="0" smtClean="0"/>
              <a:t> an absence request in EDH.</a:t>
            </a:r>
            <a:br>
              <a:rPr lang="en-GB" baseline="0" dirty="0" smtClean="0"/>
            </a:br>
            <a:r>
              <a:rPr lang="en-GB" baseline="0" dirty="0" smtClean="0"/>
              <a:t>Such a request needs also be made when you are working from home instead of from CERN.</a:t>
            </a:r>
            <a:br>
              <a:rPr lang="en-GB" baseline="0" dirty="0" smtClean="0"/>
            </a:br>
            <a:r>
              <a:rPr lang="en-GB" baseline="0" dirty="0" smtClean="0"/>
              <a:t>Working from home is normally possible only for Employed members of Personnel, but during the CORONA crisis it has been extended exceptionally to Associated members of Personnel.</a:t>
            </a:r>
            <a:br>
              <a:rPr lang="en-GB" baseline="0" dirty="0" smtClean="0"/>
            </a:br>
            <a:r>
              <a:rPr lang="en-GB" baseline="0" dirty="0" smtClean="0"/>
              <a:t>EDH is CERNs electronic routing and approval system, which is used for a variety of requests and documents.</a:t>
            </a:r>
          </a:p>
          <a:p>
            <a:r>
              <a:rPr lang="en-GB" b="1" baseline="0" dirty="0" smtClean="0"/>
              <a:t>How do get to EDH ?</a:t>
            </a:r>
            <a:r>
              <a:rPr lang="en-GB" baseline="0" dirty="0" smtClean="0"/>
              <a:t/>
            </a:r>
            <a:br>
              <a:rPr lang="en-GB" baseline="0" dirty="0" smtClean="0"/>
            </a:br>
            <a:r>
              <a:rPr lang="en-GB" baseline="0" dirty="0" smtClean="0"/>
              <a:t>From your browser, type edh.cern.ch, and you will be landing on the </a:t>
            </a:r>
            <a:r>
              <a:rPr lang="en-GB" baseline="0" dirty="0" err="1" smtClean="0"/>
              <a:t>SingleSignOn</a:t>
            </a:r>
            <a:r>
              <a:rPr lang="en-GB" baseline="0" dirty="0" smtClean="0"/>
              <a:t> page.</a:t>
            </a:r>
          </a:p>
          <a:p>
            <a:r>
              <a:rPr lang="en-GB" baseline="0" dirty="0" smtClean="0"/>
              <a:t>Note that many CERN applications can be accessed by typing the name of the application, followed by dot </a:t>
            </a:r>
            <a:r>
              <a:rPr lang="en-GB" baseline="0" dirty="0" err="1" smtClean="0"/>
              <a:t>cern</a:t>
            </a:r>
            <a:r>
              <a:rPr lang="en-GB" baseline="0" dirty="0" smtClean="0"/>
              <a:t> cot </a:t>
            </a:r>
            <a:r>
              <a:rPr lang="en-GB" baseline="0" dirty="0" err="1" smtClean="0"/>
              <a:t>ch.</a:t>
            </a:r>
            <a:endParaRPr lang="en-GB" baseline="0" dirty="0" smtClean="0"/>
          </a:p>
          <a:p>
            <a:r>
              <a:rPr lang="en-GB" baseline="0" dirty="0" smtClean="0"/>
              <a:t>You arrive at the EDH menu page, which can be customised in the Settings page so that the documents you use most are immediately accessible from here.</a:t>
            </a:r>
            <a:br>
              <a:rPr lang="en-GB" baseline="0" dirty="0" smtClean="0"/>
            </a:br>
            <a:r>
              <a:rPr lang="en-GB" baseline="0" dirty="0" smtClean="0"/>
              <a:t>Under Tasks, you will find all documents that EDH handles, grouped in families.</a:t>
            </a:r>
            <a:br>
              <a:rPr lang="en-GB" baseline="0" dirty="0" smtClean="0"/>
            </a:br>
            <a:r>
              <a:rPr lang="en-GB" baseline="0" dirty="0" smtClean="0"/>
              <a:t>The </a:t>
            </a:r>
            <a:r>
              <a:rPr lang="en-GB" b="1" baseline="0" dirty="0" smtClean="0"/>
              <a:t>absence request </a:t>
            </a:r>
            <a:r>
              <a:rPr lang="en-GB" baseline="0" dirty="0" smtClean="0"/>
              <a:t>is under the Header Absences.</a:t>
            </a:r>
          </a:p>
          <a:p>
            <a:r>
              <a:rPr lang="en-GB" baseline="0" dirty="0" smtClean="0"/>
              <a:t>The first part BALANCE shows your present and future leave entitlements.</a:t>
            </a:r>
            <a:br>
              <a:rPr lang="en-GB" baseline="0" dirty="0" smtClean="0"/>
            </a:br>
            <a:r>
              <a:rPr lang="en-GB" baseline="0" dirty="0" smtClean="0"/>
              <a:t>The second part is for your making your request.</a:t>
            </a:r>
          </a:p>
          <a:p>
            <a:r>
              <a:rPr lang="en-GB" baseline="0" dirty="0" smtClean="0"/>
              <a:t>First you have to select the Absence type. A short list of absences is proposed, but Teleworking is not part of it. Select Other to find a more complete list. Select now Teleworking (occasional).</a:t>
            </a:r>
            <a:br>
              <a:rPr lang="en-GB" baseline="0" dirty="0" smtClean="0"/>
            </a:br>
            <a:r>
              <a:rPr lang="en-GB" baseline="0" dirty="0" smtClean="0"/>
              <a:t>Then complete the period using, the calendar icon.</a:t>
            </a:r>
          </a:p>
          <a:p>
            <a:r>
              <a:rPr lang="en-GB" baseline="0" dirty="0" smtClean="0"/>
              <a:t>Finally, in the Remarks you have to indicate “Exceptional Circumstances – COVID 19”.</a:t>
            </a:r>
          </a:p>
          <a:p>
            <a:r>
              <a:rPr lang="en-GB" baseline="0" dirty="0" smtClean="0"/>
              <a:t>You then submit the document, and enter your EDH password, which is different from your CERN login.</a:t>
            </a:r>
          </a:p>
          <a:p>
            <a:endParaRPr lang="en-GB" baseline="0" dirty="0" smtClean="0"/>
          </a:p>
          <a:p>
            <a:r>
              <a:rPr lang="en-GB" baseline="0" dirty="0" smtClean="0"/>
              <a:t/>
            </a:r>
            <a:br>
              <a:rPr lang="en-GB" baseline="0" dirty="0" smtClean="0"/>
            </a:br>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24</a:t>
            </a:fld>
            <a:endParaRPr lang="en-GB"/>
          </a:p>
        </p:txBody>
      </p:sp>
    </p:spTree>
    <p:extLst>
      <p:ext uri="{BB962C8B-B14F-4D97-AF65-F5344CB8AC3E}">
        <p14:creationId xmlns:p14="http://schemas.microsoft.com/office/powerpoint/2010/main" val="157187885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Rocio</a:t>
            </a:r>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25</a:t>
            </a:fld>
            <a:endParaRPr lang="en-GB"/>
          </a:p>
        </p:txBody>
      </p:sp>
    </p:spTree>
    <p:extLst>
      <p:ext uri="{BB962C8B-B14F-4D97-AF65-F5344CB8AC3E}">
        <p14:creationId xmlns:p14="http://schemas.microsoft.com/office/powerpoint/2010/main" val="34744222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Rocio</a:t>
            </a:r>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26</a:t>
            </a:fld>
            <a:endParaRPr lang="en-GB"/>
          </a:p>
        </p:txBody>
      </p:sp>
    </p:spTree>
    <p:extLst>
      <p:ext uri="{BB962C8B-B14F-4D97-AF65-F5344CB8AC3E}">
        <p14:creationId xmlns:p14="http://schemas.microsoft.com/office/powerpoint/2010/main" val="94303591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Rocio</a:t>
            </a:r>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27</a:t>
            </a:fld>
            <a:endParaRPr lang="en-GB"/>
          </a:p>
        </p:txBody>
      </p:sp>
    </p:spTree>
    <p:extLst>
      <p:ext uri="{BB962C8B-B14F-4D97-AF65-F5344CB8AC3E}">
        <p14:creationId xmlns:p14="http://schemas.microsoft.com/office/powerpoint/2010/main" val="154962123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Erwin</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Masks (distribution by department, first time ask security guard at gate)</a:t>
            </a:r>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28</a:t>
            </a:fld>
            <a:endParaRPr lang="en-GB"/>
          </a:p>
        </p:txBody>
      </p:sp>
    </p:spTree>
    <p:extLst>
      <p:ext uri="{BB962C8B-B14F-4D97-AF65-F5344CB8AC3E}">
        <p14:creationId xmlns:p14="http://schemas.microsoft.com/office/powerpoint/2010/main" val="331612063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29</a:t>
            </a:fld>
            <a:endParaRPr lang="en-GB"/>
          </a:p>
        </p:txBody>
      </p:sp>
    </p:spTree>
    <p:extLst>
      <p:ext uri="{BB962C8B-B14F-4D97-AF65-F5344CB8AC3E}">
        <p14:creationId xmlns:p14="http://schemas.microsoft.com/office/powerpoint/2010/main" val="5156100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smtClean="0"/>
              <a:t>(</a:t>
            </a:r>
            <a:r>
              <a:rPr lang="fr-CH" dirty="0" err="1" smtClean="0"/>
              <a:t>Rocio</a:t>
            </a:r>
            <a:r>
              <a:rPr lang="fr-CH" dirty="0" smtClean="0"/>
              <a:t>)</a:t>
            </a:r>
            <a:endParaRPr lang="fr-CH"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8B12F79-F5C2-490B-9685-0971D883351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7985056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Rocio</a:t>
            </a:r>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30</a:t>
            </a:fld>
            <a:endParaRPr lang="en-GB"/>
          </a:p>
        </p:txBody>
      </p:sp>
    </p:spTree>
    <p:extLst>
      <p:ext uri="{BB962C8B-B14F-4D97-AF65-F5344CB8AC3E}">
        <p14:creationId xmlns:p14="http://schemas.microsoft.com/office/powerpoint/2010/main" val="178390279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Rocio</a:t>
            </a:r>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31</a:t>
            </a:fld>
            <a:endParaRPr lang="en-GB"/>
          </a:p>
        </p:txBody>
      </p:sp>
    </p:spTree>
    <p:extLst>
      <p:ext uri="{BB962C8B-B14F-4D97-AF65-F5344CB8AC3E}">
        <p14:creationId xmlns:p14="http://schemas.microsoft.com/office/powerpoint/2010/main" val="423570758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Rocio</a:t>
            </a:r>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32</a:t>
            </a:fld>
            <a:endParaRPr lang="en-GB"/>
          </a:p>
        </p:txBody>
      </p:sp>
    </p:spTree>
    <p:extLst>
      <p:ext uri="{BB962C8B-B14F-4D97-AF65-F5344CB8AC3E}">
        <p14:creationId xmlns:p14="http://schemas.microsoft.com/office/powerpoint/2010/main" val="299792104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smtClean="0"/>
              <a:t>Rocio</a:t>
            </a:r>
          </a:p>
          <a:p>
            <a:r>
              <a:rPr lang="fr-CH" dirty="0" smtClean="0"/>
              <a:t>************************</a:t>
            </a:r>
            <a:endParaRPr lang="en-GB" dirty="0" smtClean="0"/>
          </a:p>
          <a:p>
            <a:r>
              <a:rPr lang="en-GB" dirty="0" smtClean="0"/>
              <a:t>Ready to start with the real quiz</a:t>
            </a:r>
            <a:r>
              <a:rPr lang="en-GB" baseline="0" dirty="0" smtClean="0"/>
              <a:t> ?</a:t>
            </a:r>
          </a:p>
          <a:p>
            <a:r>
              <a:rPr lang="en-GB" baseline="0" dirty="0" smtClean="0"/>
              <a:t>We first have a few questions about CERN as an international organisation.</a:t>
            </a:r>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33</a:t>
            </a:fld>
            <a:endParaRPr lang="en-US"/>
          </a:p>
        </p:txBody>
      </p:sp>
    </p:spTree>
    <p:extLst>
      <p:ext uri="{BB962C8B-B14F-4D97-AF65-F5344CB8AC3E}">
        <p14:creationId xmlns:p14="http://schemas.microsoft.com/office/powerpoint/2010/main" val="308893934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smtClean="0"/>
              <a:t>Rocio</a:t>
            </a:r>
          </a:p>
          <a:p>
            <a:r>
              <a:rPr lang="fr-CH" dirty="0" smtClean="0"/>
              <a:t>************************</a:t>
            </a:r>
            <a:endParaRPr lang="en-GB" dirty="0" smtClean="0"/>
          </a:p>
          <a:p>
            <a:r>
              <a:rPr lang="en-US" dirty="0" smtClean="0"/>
              <a:t>How many</a:t>
            </a:r>
            <a:r>
              <a:rPr lang="en-US" baseline="0" dirty="0" smtClean="0"/>
              <a:t> members of personnel ?</a:t>
            </a:r>
          </a:p>
          <a:p>
            <a:endParaRPr lang="en-US" baseline="0" dirty="0" smtClean="0"/>
          </a:p>
        </p:txBody>
      </p:sp>
      <p:sp>
        <p:nvSpPr>
          <p:cNvPr id="4" name="Slide Number Placeholder 3"/>
          <p:cNvSpPr>
            <a:spLocks noGrp="1"/>
          </p:cNvSpPr>
          <p:nvPr>
            <p:ph type="sldNum" sz="quarter" idx="10"/>
          </p:nvPr>
        </p:nvSpPr>
        <p:spPr/>
        <p:txBody>
          <a:bodyPr/>
          <a:lstStyle/>
          <a:p>
            <a:fld id="{6FCA74A4-F605-41B5-921E-61A9A8B92EE3}" type="slidenum">
              <a:rPr lang="en-US" smtClean="0"/>
              <a:t>35</a:t>
            </a:fld>
            <a:endParaRPr lang="en-US"/>
          </a:p>
        </p:txBody>
      </p:sp>
    </p:spTree>
    <p:extLst>
      <p:ext uri="{BB962C8B-B14F-4D97-AF65-F5344CB8AC3E}">
        <p14:creationId xmlns:p14="http://schemas.microsoft.com/office/powerpoint/2010/main" val="95301912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smtClean="0"/>
              <a:t>Erwin</a:t>
            </a:r>
          </a:p>
          <a:p>
            <a:r>
              <a:rPr lang="fr-CH" dirty="0" smtClean="0"/>
              <a:t>************************</a:t>
            </a:r>
            <a:endParaRPr lang="en-GB" dirty="0" smtClean="0"/>
          </a:p>
          <a:p>
            <a:r>
              <a:rPr lang="en-GB" dirty="0" smtClean="0"/>
              <a:t>If you answered 2500, then you probably</a:t>
            </a:r>
            <a:r>
              <a:rPr lang="en-GB" baseline="0" dirty="0" smtClean="0"/>
              <a:t> only took into account the staff members (click).</a:t>
            </a:r>
          </a:p>
          <a:p>
            <a:r>
              <a:rPr lang="en-GB" baseline="0" dirty="0" smtClean="0"/>
              <a:t>But on top of the staff, we also have more than 800 fellows (click).</a:t>
            </a:r>
          </a:p>
          <a:p>
            <a:r>
              <a:rPr lang="en-GB" baseline="0" dirty="0" smtClean="0"/>
              <a:t>The staff members and fellows together are the employed members of the personnel or MPE (click): CERN is their employer.</a:t>
            </a:r>
          </a:p>
          <a:p>
            <a:endParaRPr lang="en-GB" baseline="0" dirty="0" smtClean="0"/>
          </a:p>
          <a:p>
            <a:r>
              <a:rPr lang="en-GB" baseline="0" dirty="0" smtClean="0"/>
              <a:t>But besides these more than 3300 people, there are also many people who have a contract with CERN, although it is not an employment contract :</a:t>
            </a:r>
          </a:p>
          <a:p>
            <a:pPr marL="171450" indent="-171450">
              <a:buFontTx/>
              <a:buChar char="-"/>
            </a:pPr>
            <a:r>
              <a:rPr lang="en-GB" baseline="0" dirty="0" smtClean="0"/>
              <a:t>First of all, we have more than 12500 users (click) who are working in scientific collaborations</a:t>
            </a:r>
          </a:p>
          <a:p>
            <a:pPr marL="171450" indent="-171450">
              <a:buFontTx/>
              <a:buChar char="-"/>
            </a:pPr>
            <a:r>
              <a:rPr lang="en-GB" baseline="0" dirty="0" smtClean="0"/>
              <a:t>And also more than 700 associates</a:t>
            </a:r>
          </a:p>
          <a:p>
            <a:pPr marL="171450" indent="-171450">
              <a:buFontTx/>
              <a:buChar char="-"/>
            </a:pPr>
            <a:r>
              <a:rPr lang="en-GB" baseline="0" dirty="0" smtClean="0"/>
              <a:t>And more than 700 students</a:t>
            </a:r>
          </a:p>
          <a:p>
            <a:pPr marL="0" indent="0">
              <a:buFontTx/>
              <a:buNone/>
            </a:pPr>
            <a:endParaRPr lang="en-GB" baseline="0" dirty="0" smtClean="0"/>
          </a:p>
          <a:p>
            <a:pPr marL="0" indent="0">
              <a:buFontTx/>
              <a:buNone/>
            </a:pPr>
            <a:r>
              <a:rPr lang="en-GB" baseline="0" dirty="0" smtClean="0"/>
              <a:t>All together 14000 people who have a contract of association with CERN.</a:t>
            </a:r>
          </a:p>
          <a:p>
            <a:pPr marL="0" indent="0">
              <a:buFontTx/>
              <a:buNone/>
            </a:pPr>
            <a:endParaRPr lang="en-GB" baseline="0" dirty="0" smtClean="0"/>
          </a:p>
          <a:p>
            <a:pPr marL="0" indent="0">
              <a:buFontTx/>
              <a:buNone/>
            </a:pPr>
            <a:r>
              <a:rPr lang="en-GB" baseline="0" dirty="0" smtClean="0"/>
              <a:t>Both MPE and MPA are considered </a:t>
            </a:r>
            <a:r>
              <a:rPr lang="en-GB" baseline="0" dirty="0" err="1" smtClean="0"/>
              <a:t>MoP</a:t>
            </a:r>
            <a:r>
              <a:rPr lang="en-GB" baseline="0" dirty="0" smtClean="0"/>
              <a:t>, and you are a member of that big family of more than 17000 people.</a:t>
            </a:r>
          </a:p>
          <a:p>
            <a:pPr marL="0" indent="0">
              <a:buFontTx/>
              <a:buNone/>
            </a:pPr>
            <a:endParaRPr lang="en-GB" baseline="0" dirty="0" smtClean="0"/>
          </a:p>
          <a:p>
            <a:pPr marL="0" indent="0">
              <a:buFontTx/>
              <a:buNone/>
            </a:pPr>
            <a:r>
              <a:rPr lang="en-GB" baseline="0" dirty="0" smtClean="0"/>
              <a:t>Not all users are present at CERN every day. Note also that there is also personnel from contractors which can be working on the CERN site : there are more than 4500 such people with an active registration, and some of them come here every day while others come only for the duration of a specific intervention.</a:t>
            </a:r>
          </a:p>
          <a:p>
            <a:pPr marL="0" indent="0">
              <a:buFontTx/>
              <a:buNone/>
            </a:pPr>
            <a:endParaRPr lang="en-GB" baseline="0" dirty="0" smtClean="0"/>
          </a:p>
          <a:p>
            <a:pPr marL="171450" indent="-171450">
              <a:buFontTx/>
              <a:buChar char="-"/>
            </a:pPr>
            <a:endParaRPr lang="en-GB" baseline="0" dirty="0" smtClean="0"/>
          </a:p>
          <a:p>
            <a:pPr marL="171450" indent="-171450">
              <a:buFontTx/>
              <a:buChar char="-"/>
            </a:pPr>
            <a:endParaRPr lang="en-GB" baseline="0" dirty="0" smtClean="0"/>
          </a:p>
          <a:p>
            <a:pPr marL="171450" indent="-171450">
              <a:buFontTx/>
              <a:buChar char="-"/>
            </a:pPr>
            <a:endParaRPr lang="en-GB" baseline="0" dirty="0" smtClean="0"/>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36</a:t>
            </a:fld>
            <a:endParaRPr lang="en-GB"/>
          </a:p>
        </p:txBody>
      </p:sp>
    </p:spTree>
    <p:extLst>
      <p:ext uri="{BB962C8B-B14F-4D97-AF65-F5344CB8AC3E}">
        <p14:creationId xmlns:p14="http://schemas.microsoft.com/office/powerpoint/2010/main" val="164213342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p>
          <a:p>
            <a:r>
              <a:rPr lang="en-GB" dirty="0"/>
              <a:t>At the head of the organisation, there is the Director</a:t>
            </a:r>
            <a:r>
              <a:rPr lang="en-GB" baseline="0" dirty="0"/>
              <a:t> General, Fabiola </a:t>
            </a:r>
            <a:r>
              <a:rPr lang="en-GB" baseline="0" dirty="0" err="1"/>
              <a:t>Gianotti</a:t>
            </a:r>
            <a:r>
              <a:rPr lang="en-GB" baseline="0" dirty="0"/>
              <a:t>.</a:t>
            </a:r>
          </a:p>
          <a:p>
            <a:endParaRPr lang="en-GB" baseline="0" dirty="0"/>
          </a:p>
          <a:p>
            <a:r>
              <a:rPr lang="en-GB" baseline="0" dirty="0"/>
              <a:t>She is assisted by 4 directors, which each are responsible for a sector :</a:t>
            </a:r>
          </a:p>
          <a:p>
            <a:pPr marL="171450" indent="-171450">
              <a:buFont typeface="Arial" panose="020B0604020202020204" pitchFamily="34" charset="0"/>
              <a:buChar char="•"/>
            </a:pPr>
            <a:r>
              <a:rPr lang="en-GB" dirty="0"/>
              <a:t>Accelerators </a:t>
            </a:r>
            <a:r>
              <a:rPr lang="en-GB" baseline="0" dirty="0" smtClean="0"/>
              <a:t>and </a:t>
            </a:r>
            <a:r>
              <a:rPr lang="en-GB" baseline="0" dirty="0"/>
              <a:t>technology</a:t>
            </a:r>
          </a:p>
          <a:p>
            <a:pPr marL="171450" indent="-171450">
              <a:buFont typeface="Arial" panose="020B0604020202020204" pitchFamily="34" charset="0"/>
              <a:buChar char="•"/>
            </a:pPr>
            <a:r>
              <a:rPr lang="en-GB" baseline="0" dirty="0"/>
              <a:t>Finance and Human Resources</a:t>
            </a:r>
          </a:p>
          <a:p>
            <a:pPr marL="171450" indent="-171450">
              <a:buFont typeface="Arial" panose="020B0604020202020204" pitchFamily="34" charset="0"/>
              <a:buChar char="•"/>
            </a:pPr>
            <a:r>
              <a:rPr lang="en-GB" baseline="0" dirty="0"/>
              <a:t>International Relations</a:t>
            </a:r>
          </a:p>
          <a:p>
            <a:pPr marL="171450" indent="-171450">
              <a:buFont typeface="Arial" panose="020B0604020202020204" pitchFamily="34" charset="0"/>
              <a:buChar char="•"/>
            </a:pPr>
            <a:r>
              <a:rPr lang="en-GB" baseline="0" dirty="0"/>
              <a:t>Research and Computing</a:t>
            </a:r>
          </a:p>
          <a:p>
            <a:pPr marL="171450" indent="-171450">
              <a:buFont typeface="Arial" panose="020B0604020202020204" pitchFamily="34" charset="0"/>
              <a:buChar char="•"/>
            </a:pPr>
            <a:endParaRPr lang="en-GB" baseline="0" dirty="0"/>
          </a:p>
          <a:p>
            <a:pPr marL="0" indent="0">
              <a:buFont typeface="Arial" panose="020B0604020202020204" pitchFamily="34" charset="0"/>
              <a:buNone/>
            </a:pPr>
            <a:r>
              <a:rPr lang="en-GB" baseline="0" dirty="0"/>
              <a:t>Within each sector, except for International relations, there are departments.</a:t>
            </a:r>
          </a:p>
          <a:p>
            <a:pPr marL="0" indent="0">
              <a:buFont typeface="Arial" panose="020B0604020202020204" pitchFamily="34" charset="0"/>
              <a:buNone/>
            </a:pPr>
            <a:r>
              <a:rPr lang="en-GB" baseline="0" dirty="0"/>
              <a:t>Some units are directly attached to the DG : Directorate services and Health, Safety and Environment.</a:t>
            </a:r>
          </a:p>
        </p:txBody>
      </p:sp>
      <p:sp>
        <p:nvSpPr>
          <p:cNvPr id="4" name="Slide Number Placeholder 3"/>
          <p:cNvSpPr>
            <a:spLocks noGrp="1"/>
          </p:cNvSpPr>
          <p:nvPr>
            <p:ph type="sldNum" sz="quarter" idx="10"/>
          </p:nvPr>
        </p:nvSpPr>
        <p:spPr/>
        <p:txBody>
          <a:bodyPr/>
          <a:lstStyle/>
          <a:p>
            <a:fld id="{6FCA74A4-F605-41B5-921E-61A9A8B92EE3}" type="slidenum">
              <a:rPr lang="en-US" smtClean="0"/>
              <a:t>37</a:t>
            </a:fld>
            <a:endParaRPr lang="en-US"/>
          </a:p>
        </p:txBody>
      </p:sp>
    </p:spTree>
    <p:extLst>
      <p:ext uri="{BB962C8B-B14F-4D97-AF65-F5344CB8AC3E}">
        <p14:creationId xmlns:p14="http://schemas.microsoft.com/office/powerpoint/2010/main" val="423354325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smtClean="0"/>
              <a:t>Erwin</a:t>
            </a:r>
          </a:p>
          <a:p>
            <a:r>
              <a:rPr lang="en-GB" baseline="0" dirty="0" smtClean="0"/>
              <a:t>The Sectors, Departments and Units have acronyms, which are used more often than the full names.</a:t>
            </a:r>
            <a:br>
              <a:rPr lang="en-GB" baseline="0" dirty="0" smtClean="0"/>
            </a:br>
            <a:r>
              <a:rPr lang="en-GB" baseline="0" dirty="0" smtClean="0"/>
              <a:t>Here they are.</a:t>
            </a:r>
          </a:p>
          <a:p>
            <a:endParaRPr lang="en-GB" baseline="0" dirty="0" smtClean="0"/>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38</a:t>
            </a:fld>
            <a:endParaRPr lang="en-US"/>
          </a:p>
        </p:txBody>
      </p:sp>
    </p:spTree>
    <p:extLst>
      <p:ext uri="{BB962C8B-B14F-4D97-AF65-F5344CB8AC3E}">
        <p14:creationId xmlns:p14="http://schemas.microsoft.com/office/powerpoint/2010/main" val="40771612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Erwin</a:t>
            </a:r>
          </a:p>
          <a:p>
            <a:r>
              <a:rPr lang="en-GB" dirty="0" smtClean="0"/>
              <a:t>The</a:t>
            </a:r>
            <a:r>
              <a:rPr lang="en-GB" baseline="0" dirty="0" smtClean="0"/>
              <a:t> size of a Department can be from less than 100 people to several hundreds of people.</a:t>
            </a:r>
          </a:p>
          <a:p>
            <a:r>
              <a:rPr lang="en-GB" baseline="0" dirty="0" smtClean="0"/>
              <a:t>A Department has usually several groups.</a:t>
            </a:r>
          </a:p>
          <a:p>
            <a:r>
              <a:rPr lang="en-GB" baseline="0" dirty="0" smtClean="0"/>
              <a:t>And groups can in turn be composed of several sections.</a:t>
            </a:r>
          </a:p>
          <a:p>
            <a:endParaRPr lang="en-GB" baseline="0" dirty="0" smtClean="0"/>
          </a:p>
          <a:p>
            <a:endParaRPr lang="en-GB" baseline="0" dirty="0" smtClean="0"/>
          </a:p>
          <a:p>
            <a:endParaRPr lang="en-GB" baseline="0" dirty="0" smtClean="0"/>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39</a:t>
            </a:fld>
            <a:endParaRPr lang="en-GB"/>
          </a:p>
        </p:txBody>
      </p:sp>
    </p:spTree>
    <p:extLst>
      <p:ext uri="{BB962C8B-B14F-4D97-AF65-F5344CB8AC3E}">
        <p14:creationId xmlns:p14="http://schemas.microsoft.com/office/powerpoint/2010/main" val="380883207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smtClean="0"/>
              <a:t>Rocio</a:t>
            </a:r>
          </a:p>
          <a:p>
            <a:r>
              <a:rPr lang="fr-CH" dirty="0" smtClean="0"/>
              <a:t>************************</a:t>
            </a:r>
            <a:endParaRPr lang="en-GB"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The</a:t>
            </a:r>
            <a:r>
              <a:rPr lang="en-GB" baseline="0" dirty="0" smtClean="0"/>
              <a:t> correct answer is 0 : CERN is not eligible for a Nobel prize in Physics.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smtClean="0"/>
              <a:t>A Nobel prize for Physics can be awarded only to a person and on top, that person must still be alive.</a:t>
            </a:r>
            <a:br>
              <a:rPr lang="en-GB" baseline="0" dirty="0" smtClean="0"/>
            </a:br>
            <a:endParaRPr lang="en-GB"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smtClean="0"/>
              <a:t>However, CERN can be associated very easily with a number of Nobel prize winners.</a:t>
            </a:r>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41</a:t>
            </a:fld>
            <a:endParaRPr lang="en-US"/>
          </a:p>
        </p:txBody>
      </p:sp>
    </p:spTree>
    <p:extLst>
      <p:ext uri="{BB962C8B-B14F-4D97-AF65-F5344CB8AC3E}">
        <p14:creationId xmlns:p14="http://schemas.microsoft.com/office/powerpoint/2010/main" val="8162347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Rocio :</a:t>
            </a:r>
            <a:br>
              <a:rPr lang="en-GB" dirty="0" smtClean="0"/>
            </a:br>
            <a:r>
              <a:rPr lang="en-GB" dirty="0" smtClean="0"/>
              <a:t>This is the programme,</a:t>
            </a:r>
            <a:r>
              <a:rPr lang="en-GB" baseline="0" dirty="0" smtClean="0"/>
              <a:t> as you also can find it on the </a:t>
            </a:r>
            <a:r>
              <a:rPr lang="en-GB" baseline="0" dirty="0" err="1" smtClean="0"/>
              <a:t>Indico</a:t>
            </a:r>
            <a:r>
              <a:rPr lang="en-GB" baseline="0" dirty="0" smtClean="0"/>
              <a:t> page.</a:t>
            </a:r>
            <a:br>
              <a:rPr lang="en-GB" baseline="0" dirty="0" smtClean="0"/>
            </a:br>
            <a:r>
              <a:rPr lang="en-GB" dirty="0" smtClean="0"/>
              <a:t>We will start with a presentation,</a:t>
            </a:r>
            <a:r>
              <a:rPr lang="en-GB" baseline="0" dirty="0" smtClean="0"/>
              <a:t> where Erwin and me will be alternating. We will have also a few polls for you to answer.</a:t>
            </a:r>
          </a:p>
          <a:p>
            <a:r>
              <a:rPr lang="en-GB" baseline="0" dirty="0" smtClean="0"/>
              <a:t>During the presentation, which we will record, please stay muted in order to avoid noise or </a:t>
            </a:r>
            <a:r>
              <a:rPr lang="en-GB" baseline="0" dirty="0" err="1" smtClean="0"/>
              <a:t>echos</a:t>
            </a:r>
            <a:r>
              <a:rPr lang="en-GB" baseline="0" dirty="0" smtClean="0"/>
              <a:t>. Note your questions for the question and answer session which starts at 11.00.</a:t>
            </a:r>
          </a:p>
          <a:p>
            <a:r>
              <a:rPr lang="en-GB" baseline="0" dirty="0" smtClean="0"/>
              <a:t>You can use the chat.</a:t>
            </a:r>
          </a:p>
          <a:p>
            <a:endParaRPr lang="en-GB" baseline="0" dirty="0" smtClean="0"/>
          </a:p>
          <a:p>
            <a:r>
              <a:rPr lang="en-GB" baseline="0" dirty="0" smtClean="0"/>
              <a:t>And tomorrow, we will have a more informal coffee break to learn more about your colleagues who started at the same time as you.</a:t>
            </a:r>
          </a:p>
          <a:p>
            <a:endParaRPr lang="en-GB" baseline="0" dirty="0" smtClean="0"/>
          </a:p>
          <a:p>
            <a:r>
              <a:rPr lang="en-GB" baseline="0" dirty="0" smtClean="0"/>
              <a:t>Let start immediately with a first poll.</a:t>
            </a:r>
          </a:p>
          <a:p>
            <a:endParaRPr lang="en-GB" baseline="0" dirty="0" smtClean="0"/>
          </a:p>
          <a:p>
            <a:endParaRPr lang="en-GB" baseline="0" dirty="0" smtClean="0"/>
          </a:p>
          <a:p>
            <a:endParaRPr lang="en-GB" dirty="0" smtClean="0"/>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4</a:t>
            </a:fld>
            <a:endParaRPr lang="en-GB"/>
          </a:p>
        </p:txBody>
      </p:sp>
    </p:spTree>
    <p:extLst>
      <p:ext uri="{BB962C8B-B14F-4D97-AF65-F5344CB8AC3E}">
        <p14:creationId xmlns:p14="http://schemas.microsoft.com/office/powerpoint/2010/main" val="372608930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smtClean="0"/>
              <a:t>Erwin</a:t>
            </a:r>
          </a:p>
          <a:p>
            <a:r>
              <a:rPr lang="fr-CH" dirty="0" smtClean="0"/>
              <a:t>************************</a:t>
            </a:r>
            <a:endParaRPr lang="en-GB" dirty="0" smtClean="0"/>
          </a:p>
          <a:p>
            <a:r>
              <a:rPr lang="en-GB" dirty="0" smtClean="0"/>
              <a:t>https://public-archive.web.cern.ch/public-archive/en/About/Nobels-en.html</a:t>
            </a:r>
          </a:p>
          <a:p>
            <a:r>
              <a:rPr lang="en-GB" dirty="0" smtClean="0"/>
              <a:t>https://www.nobelprize.org/nobel_prizes/facts/</a:t>
            </a:r>
          </a:p>
          <a:p>
            <a:endParaRPr lang="en-US" dirty="0" smtClean="0"/>
          </a:p>
          <a:p>
            <a:r>
              <a:rPr lang="en-US" dirty="0" smtClean="0"/>
              <a:t>3 prizes for people who were working at CERN when they received</a:t>
            </a:r>
            <a:r>
              <a:rPr lang="en-US" baseline="0" dirty="0" smtClean="0"/>
              <a:t> the Nobel prize</a:t>
            </a: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1992 : Georges </a:t>
            </a:r>
            <a:r>
              <a:rPr lang="en-US" dirty="0" err="1" smtClean="0"/>
              <a:t>Charpak</a:t>
            </a:r>
            <a:endParaRPr lang="en-US" dirty="0" smtClean="0"/>
          </a:p>
          <a:p>
            <a:r>
              <a:rPr lang="en-US" dirty="0" smtClean="0"/>
              <a:t>1988 : Carlo Rubbia  &amp; Simon van der Meer</a:t>
            </a:r>
          </a:p>
          <a:p>
            <a:r>
              <a:rPr lang="en-US" dirty="0" smtClean="0"/>
              <a:t>1984 : Jack Steinberger (with Lederman</a:t>
            </a:r>
            <a:r>
              <a:rPr lang="en-US" baseline="0" dirty="0" smtClean="0"/>
              <a:t> and Schwartz)</a:t>
            </a:r>
            <a:endParaRPr lang="en-US" dirty="0" smtClean="0"/>
          </a:p>
          <a:p>
            <a:endParaRPr lang="en-GB" dirty="0" smtClean="0"/>
          </a:p>
          <a:p>
            <a:r>
              <a:rPr lang="en-US" dirty="0" smtClean="0"/>
              <a:t>+ 2 Nobel prize winners who worked</a:t>
            </a:r>
            <a:r>
              <a:rPr lang="en-US" baseline="0" dirty="0" smtClean="0"/>
              <a:t> </a:t>
            </a:r>
            <a:r>
              <a:rPr lang="en-US" dirty="0" smtClean="0"/>
              <a:t>at CERN</a:t>
            </a:r>
          </a:p>
          <a:p>
            <a:r>
              <a:rPr lang="en-US" dirty="0" smtClean="0"/>
              <a:t>1952 : Felix Bloch, became CERN DG in 1954</a:t>
            </a:r>
          </a:p>
          <a:p>
            <a:r>
              <a:rPr lang="en-US" dirty="0" smtClean="0"/>
              <a:t>1976</a:t>
            </a:r>
            <a:r>
              <a:rPr lang="en-US" baseline="0" dirty="0" smtClean="0"/>
              <a:t> : Sam Ting, still works here at CERN on AMS (alpha magnetic spectrometer which is installed on ISS, the International Space Station)</a:t>
            </a:r>
          </a:p>
          <a:p>
            <a:endParaRPr lang="en-US" baseline="0" dirty="0" smtClean="0"/>
          </a:p>
          <a:p>
            <a:r>
              <a:rPr lang="en-US" baseline="0" dirty="0" smtClean="0"/>
              <a:t>+ 2 Nobel prize winners thanks to discoveries at CERN</a:t>
            </a:r>
          </a:p>
          <a:p>
            <a:r>
              <a:rPr lang="en-US" baseline="0" dirty="0" smtClean="0"/>
              <a:t>2013 : Higgs and </a:t>
            </a:r>
            <a:r>
              <a:rPr lang="en-US" baseline="0" dirty="0" err="1" smtClean="0"/>
              <a:t>Englert</a:t>
            </a:r>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42</a:t>
            </a:fld>
            <a:endParaRPr lang="en-US"/>
          </a:p>
        </p:txBody>
      </p:sp>
    </p:spTree>
    <p:extLst>
      <p:ext uri="{BB962C8B-B14F-4D97-AF65-F5344CB8AC3E}">
        <p14:creationId xmlns:p14="http://schemas.microsoft.com/office/powerpoint/2010/main" val="76367104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smtClean="0"/>
              <a:t>Rocio</a:t>
            </a:r>
          </a:p>
          <a:p>
            <a:r>
              <a:rPr lang="fr-CH" dirty="0" smtClean="0"/>
              <a:t>************************</a:t>
            </a:r>
            <a:endParaRPr lang="en-GB" dirty="0" smtClean="0"/>
          </a:p>
          <a:p>
            <a:r>
              <a:rPr lang="en-GB" dirty="0" smtClean="0"/>
              <a:t>We have some questions for you, which will be helpful for your daily</a:t>
            </a:r>
            <a:r>
              <a:rPr lang="en-GB" baseline="0" dirty="0" smtClean="0"/>
              <a:t> life at CERN.</a:t>
            </a:r>
          </a:p>
          <a:p>
            <a:endParaRPr lang="en-GB" baseline="0" dirty="0" smtClean="0"/>
          </a:p>
          <a:p>
            <a:r>
              <a:rPr lang="en-GB" baseline="0" dirty="0" smtClean="0"/>
              <a:t>Your daily life can be exciting – here you have a picture of an 96 hour contest in which students from different disciplines and countries worked in teams to prototype a robot showing human emotions. It is one of the activities organised by </a:t>
            </a:r>
            <a:r>
              <a:rPr lang="en-GB" baseline="0" dirty="0" err="1" smtClean="0"/>
              <a:t>Ideasquare</a:t>
            </a:r>
            <a:r>
              <a:rPr lang="en-GB" baseline="0" dirty="0" smtClean="0"/>
              <a:t>.</a:t>
            </a:r>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43</a:t>
            </a:fld>
            <a:endParaRPr lang="en-US"/>
          </a:p>
        </p:txBody>
      </p:sp>
    </p:spTree>
    <p:extLst>
      <p:ext uri="{BB962C8B-B14F-4D97-AF65-F5344CB8AC3E}">
        <p14:creationId xmlns:p14="http://schemas.microsoft.com/office/powerpoint/2010/main" val="108090178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smtClean="0"/>
              <a:t>Rocio</a:t>
            </a:r>
          </a:p>
          <a:p>
            <a:r>
              <a:rPr lang="fr-CH" dirty="0" smtClean="0"/>
              <a:t>************************</a:t>
            </a:r>
            <a:endParaRPr lang="en-GB" dirty="0" smtClean="0"/>
          </a:p>
          <a:p>
            <a:r>
              <a:rPr lang="en-GB" b="0" dirty="0" smtClean="0"/>
              <a:t>The app is called </a:t>
            </a:r>
            <a:r>
              <a:rPr lang="en-GB" b="0" dirty="0" err="1" smtClean="0"/>
              <a:t>MapCERN</a:t>
            </a:r>
            <a:r>
              <a:rPr lang="en-GB" b="0" baseline="0" dirty="0" smtClean="0"/>
              <a:t> and is available for Android and iOS.</a:t>
            </a:r>
          </a:p>
          <a:p>
            <a:r>
              <a:rPr lang="en-GB" b="0" baseline="0" dirty="0" smtClean="0"/>
              <a:t>You can do a quick search, it covers all places at CERN and works offline.</a:t>
            </a:r>
          </a:p>
        </p:txBody>
      </p:sp>
      <p:sp>
        <p:nvSpPr>
          <p:cNvPr id="4" name="Slide Number Placeholder 3"/>
          <p:cNvSpPr>
            <a:spLocks noGrp="1"/>
          </p:cNvSpPr>
          <p:nvPr>
            <p:ph type="sldNum" sz="quarter" idx="10"/>
          </p:nvPr>
        </p:nvSpPr>
        <p:spPr/>
        <p:txBody>
          <a:bodyPr/>
          <a:lstStyle/>
          <a:p>
            <a:fld id="{6FCA74A4-F605-41B5-921E-61A9A8B92EE3}" type="slidenum">
              <a:rPr lang="en-US" smtClean="0"/>
              <a:t>44</a:t>
            </a:fld>
            <a:endParaRPr lang="en-US"/>
          </a:p>
        </p:txBody>
      </p:sp>
    </p:spTree>
    <p:extLst>
      <p:ext uri="{BB962C8B-B14F-4D97-AF65-F5344CB8AC3E}">
        <p14:creationId xmlns:p14="http://schemas.microsoft.com/office/powerpoint/2010/main" val="263014193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smtClean="0"/>
              <a:t>Erwin</a:t>
            </a:r>
          </a:p>
          <a:p>
            <a:r>
              <a:rPr lang="fr-CH" dirty="0" smtClean="0"/>
              <a:t>************************</a:t>
            </a:r>
            <a:endParaRPr lang="en-GB"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Source : </a:t>
            </a:r>
            <a:r>
              <a:rPr lang="en-GB" dirty="0" smtClean="0"/>
              <a:t>https://indico.cern.ch/event/669690/contributions/2740056/attachments/1553507/2441980/Mobility_IoT.pptx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CERN is indeed composed of 2 major sites : </a:t>
            </a:r>
            <a:r>
              <a:rPr lang="en-GB" dirty="0" err="1" smtClean="0"/>
              <a:t>Meyrin</a:t>
            </a:r>
            <a:r>
              <a:rPr lang="en-GB" dirty="0" smtClean="0"/>
              <a:t> in Switzerland</a:t>
            </a:r>
            <a:r>
              <a:rPr lang="en-GB" baseline="0" dirty="0" smtClean="0"/>
              <a:t> and </a:t>
            </a:r>
            <a:r>
              <a:rPr lang="en-GB" baseline="0" dirty="0" err="1" smtClean="0"/>
              <a:t>Prevessin</a:t>
            </a:r>
            <a:r>
              <a:rPr lang="en-GB" baseline="0" dirty="0" smtClean="0"/>
              <a:t> in France. But there are many more smaller CERN sites, especially in France.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smtClean="0"/>
              <a:t>CERN has all in all 625 hectares of land, of which 1/3 is fenced. The majority is on the French territory.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smtClean="0"/>
              <a:t>There are more than 700 buildings, for a variety of purposes and built in different periods in a variety of styles. Office space as well as parking space are sometimes difficult to find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smtClean="0"/>
              <a:t>There are also 30 km of roads, and normal traffic rules applies. And there is control and sanctions : if you park your car on the footpath, the sidewalk, your car might be towed away.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smtClean="0"/>
              <a:t>There also green spaces, especially on the </a:t>
            </a:r>
            <a:r>
              <a:rPr lang="en-GB" baseline="0" dirty="0" err="1" smtClean="0"/>
              <a:t>Prevessin</a:t>
            </a:r>
            <a:r>
              <a:rPr lang="en-GB" baseline="0" dirty="0" smtClean="0"/>
              <a:t> site. Some people have the luck to see through their window </a:t>
            </a:r>
            <a:r>
              <a:rPr lang="en-GB" baseline="0" dirty="0" err="1" smtClean="0"/>
              <a:t>deers</a:t>
            </a:r>
            <a:r>
              <a:rPr lang="en-GB" baseline="0" dirty="0" smtClean="0"/>
              <a:t> coming out of the wood or a flock of sheep grazing in the prairie next to their office.</a:t>
            </a:r>
            <a:endParaRPr lang="en-GB" dirty="0" smtClean="0"/>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45</a:t>
            </a:fld>
            <a:endParaRPr lang="en-US"/>
          </a:p>
        </p:txBody>
      </p:sp>
    </p:spTree>
    <p:extLst>
      <p:ext uri="{BB962C8B-B14F-4D97-AF65-F5344CB8AC3E}">
        <p14:creationId xmlns:p14="http://schemas.microsoft.com/office/powerpoint/2010/main" val="87358087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smtClean="0"/>
              <a:t>Rocio</a:t>
            </a:r>
          </a:p>
          <a:p>
            <a:r>
              <a:rPr lang="fr-CH" dirty="0" smtClean="0"/>
              <a:t>************************</a:t>
            </a:r>
            <a:endParaRPr lang="en-GB" dirty="0" smtClean="0"/>
          </a:p>
          <a:p>
            <a:r>
              <a:rPr lang="en-GB" dirty="0" smtClean="0"/>
              <a:t>Answer</a:t>
            </a:r>
            <a:r>
              <a:rPr lang="en-GB" baseline="0" dirty="0" smtClean="0"/>
              <a:t> A is not correct : the Geneva police can not enter on any of the CERN sites without the explicit authorisation of CERN, which is given by the Host State Relation Service.</a:t>
            </a:r>
          </a:p>
          <a:p>
            <a:endParaRPr lang="en-GB" baseline="0" dirty="0" smtClean="0"/>
          </a:p>
          <a:p>
            <a:r>
              <a:rPr lang="en-GB" baseline="0" dirty="0" smtClean="0"/>
              <a:t>Answer B, the CERN help desk, will not help you any further either. They will create a ticket and assign it to the right people. </a:t>
            </a:r>
          </a:p>
          <a:p>
            <a:endParaRPr lang="en-GB" baseline="0" dirty="0" smtClean="0"/>
          </a:p>
          <a:p>
            <a:r>
              <a:rPr lang="en-GB" baseline="0" dirty="0" smtClean="0"/>
              <a:t>Can someone tell me what do you expect as a result from calling your mother ?</a:t>
            </a:r>
          </a:p>
          <a:p>
            <a:endParaRPr lang="en-GB" baseline="0" dirty="0" smtClean="0"/>
          </a:p>
          <a:p>
            <a:endParaRPr lang="en-GB" baseline="0" dirty="0" smtClean="0"/>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47</a:t>
            </a:fld>
            <a:endParaRPr lang="en-US"/>
          </a:p>
        </p:txBody>
      </p:sp>
    </p:spTree>
    <p:extLst>
      <p:ext uri="{BB962C8B-B14F-4D97-AF65-F5344CB8AC3E}">
        <p14:creationId xmlns:p14="http://schemas.microsoft.com/office/powerpoint/2010/main" val="109550555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smtClean="0"/>
              <a:t>Erwin</a:t>
            </a:r>
          </a:p>
          <a:p>
            <a:r>
              <a:rPr lang="fr-CH" dirty="0" smtClean="0"/>
              <a:t>************************</a:t>
            </a:r>
            <a:endParaRPr lang="en-GB"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smtClean="0"/>
              <a:t>The correct answer in all cases is to call your supervisor (D) and in some cases (C), the CERN Fire and rescue service, through the number 74444.</a:t>
            </a:r>
          </a:p>
          <a:p>
            <a:endParaRPr lang="en-US" dirty="0" smtClean="0"/>
          </a:p>
          <a:p>
            <a:r>
              <a:rPr lang="en-US" dirty="0" smtClean="0"/>
              <a:t>Why</a:t>
            </a:r>
            <a:r>
              <a:rPr lang="en-US" baseline="0" dirty="0" smtClean="0"/>
              <a:t> always your supervisor ?</a:t>
            </a:r>
            <a:endParaRPr lang="en-US" dirty="0" smtClean="0"/>
          </a:p>
          <a:p>
            <a:endParaRPr lang="en-GB" dirty="0" smtClean="0"/>
          </a:p>
          <a:p>
            <a:r>
              <a:rPr lang="en-US" b="0" baseline="0" dirty="0" smtClean="0"/>
              <a:t>Internal accident report : </a:t>
            </a:r>
          </a:p>
          <a:p>
            <a:pPr marL="0" indent="0">
              <a:buFontTx/>
              <a:buNone/>
            </a:pPr>
            <a:r>
              <a:rPr lang="en-US" b="0" baseline="0" dirty="0" smtClean="0"/>
              <a:t>- needs to be signed by your supervisor, so for that reason he must be informed immediately.</a:t>
            </a:r>
            <a:br>
              <a:rPr lang="en-US" b="0" baseline="0" dirty="0" smtClean="0"/>
            </a:br>
            <a:r>
              <a:rPr lang="en-US" b="0" baseline="0" dirty="0" smtClean="0"/>
              <a:t>- also used to report near-misses -&gt; can be used to avoid further accidents</a:t>
            </a:r>
          </a:p>
          <a:p>
            <a:pPr marL="0" indent="0">
              <a:buFontTx/>
              <a:buNone/>
            </a:pPr>
            <a:endParaRPr lang="en-US" b="0" baseline="0" dirty="0" smtClean="0"/>
          </a:p>
          <a:p>
            <a:pPr marL="0" indent="0">
              <a:buFontTx/>
              <a:buNone/>
            </a:pPr>
            <a:r>
              <a:rPr lang="en-US" b="0" baseline="0" dirty="0" smtClean="0"/>
              <a:t>In certain cases, the CERN Fire and rescue need to be called. </a:t>
            </a:r>
          </a:p>
          <a:p>
            <a:r>
              <a:rPr lang="en-US" dirty="0" smtClean="0"/>
              <a:t>We recommend to add the </a:t>
            </a:r>
            <a:r>
              <a:rPr lang="en-US" b="1" dirty="0" smtClean="0"/>
              <a:t>full number </a:t>
            </a:r>
            <a:r>
              <a:rPr lang="en-US" dirty="0" smtClean="0"/>
              <a:t>in</a:t>
            </a:r>
            <a:r>
              <a:rPr lang="en-US" baseline="0" dirty="0" smtClean="0"/>
              <a:t> your mobile phone</a:t>
            </a:r>
          </a:p>
          <a:p>
            <a:r>
              <a:rPr lang="en-US" baseline="0" dirty="0" smtClean="0"/>
              <a:t>+41 22 767 44 44, so you can also call them if you are not connected to the CERN telephone network.</a:t>
            </a:r>
          </a:p>
          <a:p>
            <a:pPr marL="0" indent="0">
              <a:buFontTx/>
              <a:buNone/>
            </a:pPr>
            <a:endParaRPr lang="en-US" b="0" baseline="0" dirty="0" smtClean="0"/>
          </a:p>
          <a:p>
            <a:endParaRPr lang="en-GB" b="1" dirty="0" smtClean="0"/>
          </a:p>
          <a:p>
            <a:r>
              <a:rPr lang="en-GB" b="1" dirty="0" smtClean="0"/>
              <a:t>https://admin-eguide.web.cern.ch/node/352</a:t>
            </a:r>
          </a:p>
          <a:p>
            <a:endParaRPr lang="en-GB" b="1" dirty="0" smtClean="0"/>
          </a:p>
          <a:p>
            <a:r>
              <a:rPr lang="en-GB" b="1" dirty="0" smtClean="0"/>
              <a:t>2.2.1 Accident on the CERN site</a:t>
            </a:r>
          </a:p>
          <a:p>
            <a:r>
              <a:rPr lang="en-GB" u="sng" dirty="0" smtClean="0">
                <a:effectLst/>
              </a:rPr>
              <a:t>In the event of injury, disruption to the flow of traffic or involvement of a third party:</a:t>
            </a:r>
          </a:p>
          <a:p>
            <a:r>
              <a:rPr lang="en-GB" dirty="0" smtClean="0">
                <a:effectLst/>
              </a:rPr>
              <a:t>The CERN Fire Brigade will go to the scene of the accident, take the appropriate measures required by the circumstances and draw up a call-out report. </a:t>
            </a:r>
          </a:p>
          <a:p>
            <a:r>
              <a:rPr lang="en-GB" dirty="0" smtClean="0">
                <a:effectLst/>
              </a:rPr>
              <a:t>The local Gendarmerie/Police will intervene only if so requested by CERN (Relations with the Host States Service or CERN Fire Brigade). </a:t>
            </a:r>
          </a:p>
          <a:p>
            <a:r>
              <a:rPr lang="en-GB" dirty="0" smtClean="0">
                <a:effectLst/>
              </a:rPr>
              <a:t>The driver(s) of the vehicle(s) (or, if not possible, the Fire Brigade) must complete a European car accident form (a blue form known as the "</a:t>
            </a:r>
            <a:r>
              <a:rPr lang="en-GB" dirty="0" err="1" smtClean="0">
                <a:effectLst/>
              </a:rPr>
              <a:t>Constat</a:t>
            </a:r>
            <a:r>
              <a:rPr lang="en-GB" dirty="0" smtClean="0">
                <a:effectLst/>
              </a:rPr>
              <a:t> </a:t>
            </a:r>
            <a:r>
              <a:rPr lang="en-GB" dirty="0" err="1" smtClean="0">
                <a:effectLst/>
              </a:rPr>
              <a:t>européen</a:t>
            </a:r>
            <a:r>
              <a:rPr lang="en-GB" dirty="0" smtClean="0">
                <a:effectLst/>
              </a:rPr>
              <a:t> </a:t>
            </a:r>
            <a:r>
              <a:rPr lang="en-GB" dirty="0" err="1" smtClean="0">
                <a:effectLst/>
              </a:rPr>
              <a:t>d'accident</a:t>
            </a:r>
            <a:r>
              <a:rPr lang="en-GB" dirty="0" smtClean="0">
                <a:effectLst/>
              </a:rPr>
              <a:t> automobile"), which must be signed by the parties involved. A copy of page 1 of the form must be sent to the Legal Service and to the </a:t>
            </a:r>
            <a:r>
              <a:rPr lang="en-GB" dirty="0" smtClean="0">
                <a:effectLst/>
                <a:hlinkClick r:id="rId3"/>
              </a:rPr>
              <a:t>CERN's Insurance Manager</a:t>
            </a:r>
            <a:r>
              <a:rPr lang="en-GB" dirty="0" smtClean="0">
                <a:effectLst/>
              </a:rPr>
              <a:t>. If the injured party is a member of the personnel or a family member who is a member of the CERN Health Insurance Scheme, the procedure set out in </a:t>
            </a:r>
            <a:r>
              <a:rPr lang="en-GB" dirty="0" smtClean="0">
                <a:effectLst/>
                <a:hlinkClick r:id="rId4"/>
              </a:rPr>
              <a:t>paragraph 3</a:t>
            </a:r>
            <a:r>
              <a:rPr lang="en-GB" dirty="0" smtClean="0">
                <a:effectLst/>
              </a:rPr>
              <a:t> must also be followed.</a:t>
            </a:r>
          </a:p>
          <a:p>
            <a:r>
              <a:rPr lang="en-GB" u="sng" dirty="0" smtClean="0">
                <a:effectLst/>
              </a:rPr>
              <a:t>In all other cases, and if the vehicle suffers material damage</a:t>
            </a:r>
            <a:r>
              <a:rPr lang="en-GB" dirty="0" smtClean="0">
                <a:effectLst/>
              </a:rPr>
              <a:t>:</a:t>
            </a:r>
          </a:p>
          <a:p>
            <a:r>
              <a:rPr lang="en-GB" dirty="0" smtClean="0">
                <a:effectLst/>
              </a:rPr>
              <a:t>The member of the personnel must draw up a report to which he must attach, where possible, a statement by a witness (the European car accident form may be used). This report (or a copy of the European car accident form) must be sent to the </a:t>
            </a:r>
            <a:r>
              <a:rPr lang="en-GB" dirty="0" smtClean="0">
                <a:effectLst/>
                <a:hlinkClick r:id="rId3"/>
              </a:rPr>
              <a:t>CERN's Insurance Manager</a:t>
            </a:r>
            <a:r>
              <a:rPr lang="en-GB" dirty="0" smtClean="0">
                <a:effectLst/>
              </a:rPr>
              <a:t> together with a statement by the Head of Department or his designated representative, certifying that the journey was made on official duty, or a copy of the official travel form if applicable.</a:t>
            </a:r>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48</a:t>
            </a:fld>
            <a:endParaRPr lang="en-US"/>
          </a:p>
        </p:txBody>
      </p:sp>
    </p:spTree>
    <p:extLst>
      <p:ext uri="{BB962C8B-B14F-4D97-AF65-F5344CB8AC3E}">
        <p14:creationId xmlns:p14="http://schemas.microsoft.com/office/powerpoint/2010/main" val="272522532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smtClean="0"/>
              <a:t>Rocio</a:t>
            </a:r>
          </a:p>
          <a:p>
            <a:r>
              <a:rPr lang="fr-CH" dirty="0" smtClean="0"/>
              <a:t>************************</a:t>
            </a:r>
            <a:endParaRPr lang="en-GB" dirty="0" smtClean="0"/>
          </a:p>
          <a:p>
            <a:r>
              <a:rPr lang="en-GB" dirty="0" smtClean="0"/>
              <a:t>CERN’s Fire and Rescue</a:t>
            </a:r>
            <a:r>
              <a:rPr lang="en-GB" baseline="0" dirty="0" smtClean="0"/>
              <a:t> Service is a team of more than 50 qualified fire-fighters and paramedics. They are available 24h/day, all year long.</a:t>
            </a:r>
          </a:p>
          <a:p>
            <a:r>
              <a:rPr lang="en-GB" baseline="0" dirty="0" smtClean="0"/>
              <a:t>They are assisted by more than 800 First Aiders, who are trained volunteers.</a:t>
            </a:r>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49</a:t>
            </a:fld>
            <a:endParaRPr lang="en-US"/>
          </a:p>
        </p:txBody>
      </p:sp>
    </p:spTree>
    <p:extLst>
      <p:ext uri="{BB962C8B-B14F-4D97-AF65-F5344CB8AC3E}">
        <p14:creationId xmlns:p14="http://schemas.microsoft.com/office/powerpoint/2010/main" val="96343475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smtClean="0"/>
              <a:t>Rocio</a:t>
            </a:r>
          </a:p>
          <a:p>
            <a:r>
              <a:rPr lang="fr-CH" dirty="0" smtClean="0"/>
              <a:t>************************</a:t>
            </a:r>
            <a:endParaRPr lang="en-GB" dirty="0" smtClean="0"/>
          </a:p>
          <a:p>
            <a:r>
              <a:rPr lang="en-GB" dirty="0" smtClean="0"/>
              <a:t>You</a:t>
            </a:r>
            <a:r>
              <a:rPr lang="en-GB" baseline="0" dirty="0" smtClean="0"/>
              <a:t> can find the first aiders in your building in this link.</a:t>
            </a:r>
          </a:p>
          <a:p>
            <a:r>
              <a:rPr lang="en-GB" baseline="0" dirty="0" smtClean="0"/>
              <a:t>And you also spot the green stickers on the doors, indicating that there is a qualified CERN first-aider in that office</a:t>
            </a:r>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50</a:t>
            </a:fld>
            <a:endParaRPr lang="en-US"/>
          </a:p>
        </p:txBody>
      </p:sp>
    </p:spTree>
    <p:extLst>
      <p:ext uri="{BB962C8B-B14F-4D97-AF65-F5344CB8AC3E}">
        <p14:creationId xmlns:p14="http://schemas.microsoft.com/office/powerpoint/2010/main" val="45316051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Rocio</a:t>
            </a:r>
          </a:p>
          <a:p>
            <a:r>
              <a:rPr lang="en-GB" dirty="0" smtClean="0"/>
              <a:t>If you hurry to get your CERN</a:t>
            </a:r>
            <a:r>
              <a:rPr lang="en-GB" baseline="0" dirty="0" smtClean="0"/>
              <a:t> access card, you might find yourself queuing.</a:t>
            </a:r>
          </a:p>
          <a:p>
            <a:pPr marL="0" indent="0">
              <a:buFontTx/>
              <a:buNone/>
            </a:pPr>
            <a:r>
              <a:rPr lang="en-GB" baseline="0" dirty="0" smtClean="0"/>
              <a:t>Avoid </a:t>
            </a:r>
          </a:p>
          <a:p>
            <a:pPr marL="171450" indent="-171450">
              <a:buFontTx/>
              <a:buChar char="-"/>
            </a:pPr>
            <a:r>
              <a:rPr lang="en-GB" baseline="0" dirty="0" smtClean="0"/>
              <a:t>Mondays</a:t>
            </a:r>
          </a:p>
          <a:p>
            <a:pPr marL="171450" indent="-171450">
              <a:buFontTx/>
              <a:buChar char="-"/>
            </a:pPr>
            <a:r>
              <a:rPr lang="en-GB" baseline="0" dirty="0" smtClean="0"/>
              <a:t>1</a:t>
            </a:r>
            <a:r>
              <a:rPr lang="en-GB" baseline="30000" dirty="0" smtClean="0"/>
              <a:t>st</a:t>
            </a:r>
            <a:r>
              <a:rPr lang="en-GB" baseline="0" dirty="0" smtClean="0"/>
              <a:t> working day of the month</a:t>
            </a:r>
          </a:p>
          <a:p>
            <a:pPr marL="171450" indent="-171450">
              <a:buFontTx/>
              <a:buChar char="-"/>
            </a:pPr>
            <a:r>
              <a:rPr lang="en-GB" baseline="0" dirty="0" smtClean="0"/>
              <a:t>7:30 to 9</a:t>
            </a:r>
          </a:p>
          <a:p>
            <a:pPr marL="171450" indent="-171450">
              <a:buFontTx/>
              <a:buChar char="-"/>
            </a:pPr>
            <a:endParaRPr lang="en-GB" baseline="0" dirty="0" smtClean="0"/>
          </a:p>
        </p:txBody>
      </p:sp>
      <p:sp>
        <p:nvSpPr>
          <p:cNvPr id="4" name="Slide Number Placeholder 3"/>
          <p:cNvSpPr>
            <a:spLocks noGrp="1"/>
          </p:cNvSpPr>
          <p:nvPr>
            <p:ph type="sldNum" sz="quarter" idx="10"/>
          </p:nvPr>
        </p:nvSpPr>
        <p:spPr/>
        <p:txBody>
          <a:bodyPr/>
          <a:lstStyle/>
          <a:p>
            <a:fld id="{A25B4BE4-2004-4494-AD8A-6209C7B637E4}" type="slidenum">
              <a:rPr lang="en-GB" smtClean="0"/>
              <a:t>51</a:t>
            </a:fld>
            <a:endParaRPr lang="en-GB"/>
          </a:p>
        </p:txBody>
      </p:sp>
    </p:spTree>
    <p:extLst>
      <p:ext uri="{BB962C8B-B14F-4D97-AF65-F5344CB8AC3E}">
        <p14:creationId xmlns:p14="http://schemas.microsoft.com/office/powerpoint/2010/main" val="2194089955"/>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smtClean="0"/>
              <a:t>Erwin</a:t>
            </a:r>
          </a:p>
          <a:p>
            <a:r>
              <a:rPr lang="fr-CH" dirty="0" smtClean="0"/>
              <a:t>************************</a:t>
            </a:r>
            <a:endParaRPr lang="en-GB" dirty="0" smtClean="0"/>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53</a:t>
            </a:fld>
            <a:endParaRPr lang="en-US"/>
          </a:p>
        </p:txBody>
      </p:sp>
    </p:spTree>
    <p:extLst>
      <p:ext uri="{BB962C8B-B14F-4D97-AF65-F5344CB8AC3E}">
        <p14:creationId xmlns:p14="http://schemas.microsoft.com/office/powerpoint/2010/main" val="20991431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(Erwin to</a:t>
            </a:r>
            <a:r>
              <a:rPr lang="en-GB" baseline="0" dirty="0" smtClean="0"/>
              <a:t> launch poll, read question, stop poll, present results, stop presenting results, return to </a:t>
            </a:r>
            <a:r>
              <a:rPr lang="en-GB" baseline="0" dirty="0" err="1" smtClean="0"/>
              <a:t>powerpoint</a:t>
            </a:r>
            <a:r>
              <a:rPr lang="en-GB" baseline="0" dirty="0" smtClean="0"/>
              <a:t>)</a:t>
            </a:r>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5</a:t>
            </a:fld>
            <a:endParaRPr lang="en-GB"/>
          </a:p>
        </p:txBody>
      </p:sp>
    </p:spTree>
    <p:extLst>
      <p:ext uri="{BB962C8B-B14F-4D97-AF65-F5344CB8AC3E}">
        <p14:creationId xmlns:p14="http://schemas.microsoft.com/office/powerpoint/2010/main" val="286321210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smtClean="0"/>
              <a:t>Erwin</a:t>
            </a:r>
          </a:p>
          <a:p>
            <a:r>
              <a:rPr lang="fr-CH" dirty="0" smtClean="0"/>
              <a:t>************************</a:t>
            </a:r>
            <a:endParaRPr lang="en-GB" dirty="0" smtClean="0"/>
          </a:p>
          <a:p>
            <a:r>
              <a:rPr lang="en-GB" dirty="0" smtClean="0"/>
              <a:t>There are 7 gates at the </a:t>
            </a:r>
            <a:r>
              <a:rPr lang="en-GB" dirty="0" err="1" smtClean="0"/>
              <a:t>Meyrin</a:t>
            </a:r>
            <a:r>
              <a:rPr lang="en-GB" dirty="0" smtClean="0"/>
              <a:t> site,</a:t>
            </a:r>
            <a:r>
              <a:rPr lang="en-GB" baseline="0" dirty="0" smtClean="0"/>
              <a:t> and 3 gates at the </a:t>
            </a:r>
            <a:r>
              <a:rPr lang="en-GB" baseline="0" dirty="0" err="1" smtClean="0"/>
              <a:t>Prevessin</a:t>
            </a:r>
            <a:r>
              <a:rPr lang="en-GB" baseline="0" dirty="0" smtClean="0"/>
              <a:t> site.</a:t>
            </a:r>
          </a:p>
          <a:p>
            <a:endParaRPr lang="en-GB" baseline="0" dirty="0" smtClean="0"/>
          </a:p>
          <a:p>
            <a:r>
              <a:rPr lang="en-GB" baseline="0" dirty="0" smtClean="0"/>
              <a:t>The Main gates in </a:t>
            </a:r>
            <a:r>
              <a:rPr lang="en-GB" baseline="0" dirty="0" err="1" smtClean="0"/>
              <a:t>Meyrin</a:t>
            </a:r>
            <a:r>
              <a:rPr lang="en-GB" baseline="0" dirty="0" smtClean="0"/>
              <a:t> and </a:t>
            </a:r>
            <a:r>
              <a:rPr lang="en-GB" baseline="0" dirty="0" err="1" smtClean="0"/>
              <a:t>Prevessin</a:t>
            </a:r>
            <a:r>
              <a:rPr lang="en-GB" baseline="0" dirty="0" smtClean="0"/>
              <a:t> are open 24 hours a day, for pedestrians, bikes and motorized vehicles.</a:t>
            </a:r>
          </a:p>
          <a:p>
            <a:endParaRPr lang="en-GB" baseline="0" dirty="0" smtClean="0"/>
          </a:p>
          <a:p>
            <a:r>
              <a:rPr lang="en-GB" baseline="0" dirty="0" smtClean="0"/>
              <a:t>In </a:t>
            </a:r>
            <a:r>
              <a:rPr lang="en-GB" baseline="0" dirty="0" err="1" smtClean="0"/>
              <a:t>Meyrin</a:t>
            </a:r>
            <a:r>
              <a:rPr lang="en-GB" baseline="0" dirty="0" smtClean="0"/>
              <a:t>, on top of the main gate, there are 4 other gates for pedestrians, with are open only on workdays and for certain periods. 3 of them are also open for </a:t>
            </a:r>
            <a:r>
              <a:rPr lang="en-GB" baseline="0" dirty="0" err="1" smtClean="0"/>
              <a:t>bycicles</a:t>
            </a:r>
            <a:r>
              <a:rPr lang="en-GB" baseline="0" dirty="0" smtClean="0"/>
              <a:t>. With a car, you can get in on workdays during certain hours through 3 other gates.</a:t>
            </a:r>
          </a:p>
          <a:p>
            <a:r>
              <a:rPr lang="en-GB" baseline="0" dirty="0" err="1" smtClean="0"/>
              <a:t>Meyrin</a:t>
            </a:r>
            <a:r>
              <a:rPr lang="en-GB" baseline="0" dirty="0" smtClean="0"/>
              <a:t> 2 gates with restrictions : entrance D is for goods only, and the </a:t>
            </a:r>
            <a:r>
              <a:rPr lang="en-GB" baseline="0" dirty="0" err="1" smtClean="0"/>
              <a:t>intersites</a:t>
            </a:r>
            <a:r>
              <a:rPr lang="en-GB" baseline="0" dirty="0" smtClean="0"/>
              <a:t> tunnel can only be used with a car and being on duty. It can not be used to get to your workplace nor to go home.</a:t>
            </a:r>
          </a:p>
          <a:p>
            <a:endParaRPr lang="en-GB" baseline="0" dirty="0" smtClean="0"/>
          </a:p>
          <a:p>
            <a:endParaRPr lang="en-GB" baseline="0" dirty="0" smtClean="0"/>
          </a:p>
          <a:p>
            <a:endParaRPr lang="en-GB" baseline="0" dirty="0" smtClean="0"/>
          </a:p>
          <a:p>
            <a:endParaRPr lang="en-GB" baseline="0" dirty="0" smtClean="0"/>
          </a:p>
          <a:p>
            <a:endParaRPr lang="en-GB" baseline="0" dirty="0" smtClean="0"/>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54</a:t>
            </a:fld>
            <a:endParaRPr lang="en-GB"/>
          </a:p>
        </p:txBody>
      </p:sp>
    </p:spTree>
    <p:extLst>
      <p:ext uri="{BB962C8B-B14F-4D97-AF65-F5344CB8AC3E}">
        <p14:creationId xmlns:p14="http://schemas.microsoft.com/office/powerpoint/2010/main" val="262808701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Rocio :</a:t>
            </a:r>
            <a:br>
              <a:rPr lang="en-GB" dirty="0" smtClean="0"/>
            </a:br>
            <a:r>
              <a:rPr lang="en-GB" dirty="0" smtClean="0"/>
              <a:t>This is the programme,</a:t>
            </a:r>
            <a:r>
              <a:rPr lang="en-GB" baseline="0" dirty="0" smtClean="0"/>
              <a:t> as you also can find it on the </a:t>
            </a:r>
            <a:r>
              <a:rPr lang="en-GB" baseline="0" dirty="0" err="1" smtClean="0"/>
              <a:t>Indico</a:t>
            </a:r>
            <a:r>
              <a:rPr lang="en-GB" baseline="0" dirty="0" smtClean="0"/>
              <a:t> page.</a:t>
            </a:r>
            <a:br>
              <a:rPr lang="en-GB" baseline="0" dirty="0" smtClean="0"/>
            </a:br>
            <a:r>
              <a:rPr lang="en-GB" dirty="0" smtClean="0"/>
              <a:t>We will start with a presentation,</a:t>
            </a:r>
            <a:r>
              <a:rPr lang="en-GB" baseline="0" dirty="0" smtClean="0"/>
              <a:t> where Erwin and me will be alternating. We will have also a few polls for you to answer.</a:t>
            </a:r>
          </a:p>
          <a:p>
            <a:r>
              <a:rPr lang="en-GB" baseline="0" dirty="0" smtClean="0"/>
              <a:t>During the presentation, which we will record, please stay muted in order to avoid noise or </a:t>
            </a:r>
            <a:r>
              <a:rPr lang="en-GB" baseline="0" dirty="0" err="1" smtClean="0"/>
              <a:t>echos</a:t>
            </a:r>
            <a:r>
              <a:rPr lang="en-GB" baseline="0" dirty="0" smtClean="0"/>
              <a:t>. Note your questions for the question and answer session which starts at 11.00.</a:t>
            </a:r>
          </a:p>
          <a:p>
            <a:r>
              <a:rPr lang="en-GB" baseline="0" dirty="0" smtClean="0"/>
              <a:t>You can use the chat.</a:t>
            </a:r>
          </a:p>
          <a:p>
            <a:endParaRPr lang="en-GB" baseline="0" dirty="0" smtClean="0"/>
          </a:p>
          <a:p>
            <a:r>
              <a:rPr lang="en-GB" baseline="0" dirty="0" smtClean="0"/>
              <a:t>And tomorrow, we will have a more informal coffee break to learn more about your colleagues who started at the same time as you.</a:t>
            </a:r>
          </a:p>
          <a:p>
            <a:endParaRPr lang="en-GB" baseline="0" dirty="0" smtClean="0"/>
          </a:p>
          <a:p>
            <a:r>
              <a:rPr lang="en-GB" baseline="0" dirty="0" smtClean="0"/>
              <a:t>Let start immediately with a first poll.</a:t>
            </a:r>
          </a:p>
          <a:p>
            <a:endParaRPr lang="en-GB" baseline="0" dirty="0" smtClean="0"/>
          </a:p>
          <a:p>
            <a:endParaRPr lang="en-GB" baseline="0" dirty="0" smtClean="0"/>
          </a:p>
          <a:p>
            <a:endParaRPr lang="en-GB" dirty="0" smtClean="0"/>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55</a:t>
            </a:fld>
            <a:endParaRPr lang="en-GB"/>
          </a:p>
        </p:txBody>
      </p:sp>
    </p:spTree>
    <p:extLst>
      <p:ext uri="{BB962C8B-B14F-4D97-AF65-F5344CB8AC3E}">
        <p14:creationId xmlns:p14="http://schemas.microsoft.com/office/powerpoint/2010/main" val="3024409437"/>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57</a:t>
            </a:fld>
            <a:endParaRPr lang="en-US"/>
          </a:p>
        </p:txBody>
      </p:sp>
    </p:spTree>
    <p:extLst>
      <p:ext uri="{BB962C8B-B14F-4D97-AF65-F5344CB8AC3E}">
        <p14:creationId xmlns:p14="http://schemas.microsoft.com/office/powerpoint/2010/main" val="1510216459"/>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FCA74A4-F605-41B5-921E-61A9A8B92EE3}" type="slidenum">
              <a:rPr lang="en-US" smtClean="0"/>
              <a:t>58</a:t>
            </a:fld>
            <a:endParaRPr lang="en-US"/>
          </a:p>
        </p:txBody>
      </p:sp>
    </p:spTree>
    <p:extLst>
      <p:ext uri="{BB962C8B-B14F-4D97-AF65-F5344CB8AC3E}">
        <p14:creationId xmlns:p14="http://schemas.microsoft.com/office/powerpoint/2010/main" val="39209735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Erwin</a:t>
            </a:r>
          </a:p>
          <a:p>
            <a:endParaRPr lang="en-GB" dirty="0" smtClean="0"/>
          </a:p>
          <a:p>
            <a:r>
              <a:rPr lang="en-GB" dirty="0" smtClean="0"/>
              <a:t>These are the topics</a:t>
            </a:r>
            <a:r>
              <a:rPr lang="en-GB" baseline="0" dirty="0" smtClean="0"/>
              <a:t> we will cover in our presentation</a:t>
            </a:r>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6</a:t>
            </a:fld>
            <a:endParaRPr lang="en-GB"/>
          </a:p>
        </p:txBody>
      </p:sp>
    </p:spTree>
    <p:extLst>
      <p:ext uri="{BB962C8B-B14F-4D97-AF65-F5344CB8AC3E}">
        <p14:creationId xmlns:p14="http://schemas.microsoft.com/office/powerpoint/2010/main" val="23859359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Rocio</a:t>
            </a:r>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7</a:t>
            </a:fld>
            <a:endParaRPr lang="en-GB"/>
          </a:p>
        </p:txBody>
      </p:sp>
    </p:spTree>
    <p:extLst>
      <p:ext uri="{BB962C8B-B14F-4D97-AF65-F5344CB8AC3E}">
        <p14:creationId xmlns:p14="http://schemas.microsoft.com/office/powerpoint/2010/main" val="22901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Rocio</a:t>
            </a:r>
          </a:p>
          <a:p>
            <a:r>
              <a:rPr lang="fr-CH" b="0" dirty="0" err="1" smtClean="0"/>
              <a:t>Cern</a:t>
            </a:r>
            <a:r>
              <a:rPr lang="fr-CH" b="0" dirty="0" smtClean="0"/>
              <a:t> </a:t>
            </a:r>
            <a:r>
              <a:rPr lang="fr-CH" b="0" dirty="0" err="1" smtClean="0"/>
              <a:t>is</a:t>
            </a:r>
            <a:r>
              <a:rPr lang="fr-CH" b="0" baseline="0" dirty="0" smtClean="0"/>
              <a:t> </a:t>
            </a:r>
            <a:r>
              <a:rPr lang="fr-CH" b="0" baseline="0" dirty="0" err="1" smtClean="0"/>
              <a:t>located</a:t>
            </a:r>
            <a:r>
              <a:rPr lang="fr-CH" b="0" baseline="0" dirty="0" smtClean="0"/>
              <a:t> in the Franco-Swiss border, and  FR and </a:t>
            </a:r>
            <a:r>
              <a:rPr lang="fr-CH" b="0" baseline="0" dirty="0" err="1" smtClean="0"/>
              <a:t>Switzerland</a:t>
            </a:r>
            <a:r>
              <a:rPr lang="fr-CH" b="0" baseline="0" dirty="0" smtClean="0"/>
              <a:t> are </a:t>
            </a:r>
            <a:r>
              <a:rPr lang="fr-CH" b="0" baseline="0" dirty="0" err="1" smtClean="0"/>
              <a:t>what</a:t>
            </a:r>
            <a:r>
              <a:rPr lang="fr-CH" b="0" baseline="0" dirty="0" smtClean="0"/>
              <a:t> </a:t>
            </a:r>
            <a:r>
              <a:rPr lang="fr-CH" b="0" baseline="0" dirty="0" err="1" smtClean="0"/>
              <a:t>we</a:t>
            </a:r>
            <a:r>
              <a:rPr lang="fr-CH" b="0" baseline="0" dirty="0" smtClean="0"/>
              <a:t> call CERN Host </a:t>
            </a:r>
            <a:r>
              <a:rPr lang="fr-CH" b="0" baseline="0" dirty="0" err="1" smtClean="0"/>
              <a:t>members</a:t>
            </a:r>
            <a:r>
              <a:rPr lang="fr-CH" b="0" baseline="0" dirty="0" smtClean="0"/>
              <a:t>. This </a:t>
            </a:r>
            <a:r>
              <a:rPr lang="fr-CH" b="0" baseline="0" dirty="0" err="1" smtClean="0"/>
              <a:t>is</a:t>
            </a:r>
            <a:r>
              <a:rPr lang="fr-CH" b="0" baseline="0" dirty="0" smtClean="0"/>
              <a:t> an </a:t>
            </a:r>
            <a:r>
              <a:rPr lang="fr-CH" b="0" baseline="0" dirty="0" err="1" smtClean="0"/>
              <a:t>overview</a:t>
            </a:r>
            <a:r>
              <a:rPr lang="fr-CH" b="0" baseline="0" dirty="0" smtClean="0"/>
              <a:t> of the </a:t>
            </a:r>
            <a:r>
              <a:rPr lang="fr-CH" b="0" baseline="0" dirty="0" err="1" smtClean="0"/>
              <a:t>evolution</a:t>
            </a:r>
            <a:r>
              <a:rPr lang="fr-CH" b="0" baseline="0" dirty="0" smtClean="0"/>
              <a:t> of the 3 phases of the Coronavirus spread in </a:t>
            </a:r>
            <a:r>
              <a:rPr lang="fr-CH" b="0" baseline="0" dirty="0" err="1" smtClean="0"/>
              <a:t>this</a:t>
            </a:r>
            <a:r>
              <a:rPr lang="fr-CH" b="0" baseline="0" dirty="0" smtClean="0"/>
              <a:t> area.</a:t>
            </a:r>
          </a:p>
          <a:p>
            <a:r>
              <a:rPr lang="fr-CH" b="0" baseline="0" dirty="0" smtClean="0"/>
              <a:t>This </a:t>
            </a:r>
            <a:r>
              <a:rPr lang="fr-CH" b="0" baseline="0" dirty="0" err="1" smtClean="0"/>
              <a:t>is</a:t>
            </a:r>
            <a:r>
              <a:rPr lang="fr-CH" b="0" baseline="0" dirty="0" smtClean="0"/>
              <a:t> an </a:t>
            </a:r>
            <a:r>
              <a:rPr lang="fr-CH" b="0" baseline="0" dirty="0" err="1" smtClean="0"/>
              <a:t>overview</a:t>
            </a:r>
            <a:r>
              <a:rPr lang="fr-CH" b="0" baseline="0" dirty="0" smtClean="0"/>
              <a:t> of the </a:t>
            </a:r>
            <a:r>
              <a:rPr lang="fr-CH" b="0" baseline="0" dirty="0" err="1" smtClean="0"/>
              <a:t>Coronaviros</a:t>
            </a:r>
            <a:r>
              <a:rPr lang="fr-CH" b="0" baseline="0" dirty="0" smtClean="0"/>
              <a:t> situation </a:t>
            </a:r>
            <a:endParaRPr lang="en-GB" b="0" dirty="0" smtClean="0"/>
          </a:p>
          <a:p>
            <a:r>
              <a:rPr lang="en-GB" b="1" dirty="0" smtClean="0"/>
              <a:t>Stage 1</a:t>
            </a:r>
            <a:r>
              <a:rPr lang="en-GB" dirty="0" smtClean="0"/>
              <a:t>: WHO alerts for the spreading</a:t>
            </a:r>
          </a:p>
          <a:p>
            <a:r>
              <a:rPr lang="en-GB" b="1" dirty="0" smtClean="0"/>
              <a:t>Stage 2</a:t>
            </a:r>
            <a:r>
              <a:rPr lang="en-GB" dirty="0" smtClean="0"/>
              <a:t>: Host-State declares part of its territory, distant from CERN as affected.</a:t>
            </a:r>
          </a:p>
          <a:p>
            <a:r>
              <a:rPr lang="en-GB" b="1" dirty="0" smtClean="0"/>
              <a:t>Stage 3</a:t>
            </a:r>
            <a:r>
              <a:rPr lang="en-GB" dirty="0" smtClean="0"/>
              <a:t>: Virus circulates widely in the Geneva area, including at CERN itself</a:t>
            </a:r>
            <a:r>
              <a:rPr lang="en-GB" dirty="0" smtClean="0"/>
              <a:t>.</a:t>
            </a:r>
          </a:p>
          <a:p>
            <a:endParaRPr lang="fr-CH" b="0" baseline="0" dirty="0" smtClean="0"/>
          </a:p>
          <a:p>
            <a:r>
              <a:rPr lang="fr-CH" b="0" baseline="0" dirty="0" smtClean="0"/>
              <a:t>Stage 3 </a:t>
            </a:r>
            <a:r>
              <a:rPr lang="fr-CH" b="0" baseline="0" dirty="0" err="1" smtClean="0"/>
              <a:t>meant</a:t>
            </a:r>
            <a:r>
              <a:rPr lang="fr-CH" b="0" baseline="0" dirty="0" smtClean="0"/>
              <a:t> </a:t>
            </a:r>
            <a:r>
              <a:rPr lang="fr-CH" b="0" baseline="0" dirty="0" err="1" smtClean="0"/>
              <a:t>that</a:t>
            </a:r>
            <a:r>
              <a:rPr lang="fr-CH" b="0" baseline="0" dirty="0" smtClean="0"/>
              <a:t> CERN </a:t>
            </a:r>
            <a:r>
              <a:rPr lang="fr-CH" b="0" baseline="0" dirty="0" err="1" smtClean="0"/>
              <a:t>was</a:t>
            </a:r>
            <a:r>
              <a:rPr lang="fr-CH" b="0" baseline="0" dirty="0" smtClean="0"/>
              <a:t> in «</a:t>
            </a:r>
            <a:r>
              <a:rPr lang="fr-CH" b="0" baseline="0" dirty="0" err="1" smtClean="0"/>
              <a:t>safe</a:t>
            </a:r>
            <a:r>
              <a:rPr lang="fr-CH" b="0" baseline="0" dirty="0" smtClean="0"/>
              <a:t> mode» and </a:t>
            </a:r>
            <a:r>
              <a:rPr lang="fr-CH" b="0" baseline="0" dirty="0" err="1" smtClean="0"/>
              <a:t>access</a:t>
            </a:r>
            <a:r>
              <a:rPr lang="fr-CH" b="0" baseline="0" dirty="0" smtClean="0"/>
              <a:t> </a:t>
            </a:r>
            <a:r>
              <a:rPr lang="fr-CH" b="0" baseline="0" dirty="0" err="1" smtClean="0"/>
              <a:t>onsite</a:t>
            </a:r>
            <a:r>
              <a:rPr lang="fr-CH" b="0" baseline="0" dirty="0" smtClean="0"/>
              <a:t> </a:t>
            </a:r>
            <a:r>
              <a:rPr lang="fr-CH" b="0" baseline="0" dirty="0" err="1" smtClean="0"/>
              <a:t>is</a:t>
            </a:r>
            <a:r>
              <a:rPr lang="fr-CH" b="0" baseline="0" dirty="0" smtClean="0"/>
              <a:t> </a:t>
            </a:r>
            <a:r>
              <a:rPr lang="fr-CH" b="0" baseline="0" dirty="0" err="1" smtClean="0"/>
              <a:t>restricted</a:t>
            </a:r>
            <a:r>
              <a:rPr lang="fr-CH" b="0" baseline="0" dirty="0" smtClean="0"/>
              <a:t>.</a:t>
            </a:r>
            <a:endParaRPr lang="en-GB" dirty="0" smtClean="0"/>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8</a:t>
            </a:fld>
            <a:endParaRPr lang="en-GB"/>
          </a:p>
        </p:txBody>
      </p:sp>
    </p:spTree>
    <p:extLst>
      <p:ext uri="{BB962C8B-B14F-4D97-AF65-F5344CB8AC3E}">
        <p14:creationId xmlns:p14="http://schemas.microsoft.com/office/powerpoint/2010/main" val="1354756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2530" name="Rectangle 10">
            <a:extLst>
              <a:ext uri="{FF2B5EF4-FFF2-40B4-BE49-F238E27FC236}">
                <a16:creationId xmlns:a16="http://schemas.microsoft.com/office/drawing/2014/main" id="{8FAFD9F0-3781-5C49-93AE-2A3C06ACCE7E}"/>
              </a:ext>
            </a:extLst>
          </p:cNvPr>
          <p:cNvSpPr>
            <a:spLocks noGrp="1" noChangeArrowheads="1"/>
          </p:cNvSpPr>
          <p:nvPr>
            <p:ph type="sldNum" sz="quarter"/>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9pPr>
          </a:lstStyle>
          <a:p>
            <a:pPr>
              <a:spcBef>
                <a:spcPct val="0"/>
              </a:spcBef>
              <a:buClrTx/>
              <a:buFontTx/>
              <a:buNone/>
              <a:defRPr/>
            </a:pPr>
            <a:fld id="{D2BC6227-6105-4305-ABAA-1E441B35A7BB}" type="slidenum">
              <a:rPr lang="en-US" altLang="en-US" smtClean="0">
                <a:latin typeface="Arial" panose="020B0604020202020204" pitchFamily="34" charset="0"/>
              </a:rPr>
              <a:pPr>
                <a:spcBef>
                  <a:spcPct val="0"/>
                </a:spcBef>
                <a:buClrTx/>
                <a:buFontTx/>
                <a:buNone/>
                <a:defRPr/>
              </a:pPr>
              <a:t>9</a:t>
            </a:fld>
            <a:endParaRPr lang="en-US" altLang="en-US">
              <a:latin typeface="Arial" panose="020B0604020202020204" pitchFamily="34" charset="0"/>
            </a:endParaRPr>
          </a:p>
        </p:txBody>
      </p:sp>
      <p:sp>
        <p:nvSpPr>
          <p:cNvPr id="32771" name="Rectangle 1"/>
          <p:cNvSpPr>
            <a:spLocks noGrp="1" noRot="1" noChangeAspect="1" noChangeArrowheads="1" noTextEdit="1"/>
          </p:cNvSpPr>
          <p:nvPr>
            <p:ph type="sldImg"/>
          </p:nvPr>
        </p:nvSpPr>
        <p:spPr>
          <a:xfrm>
            <a:off x="533400" y="763588"/>
            <a:ext cx="6705600" cy="37719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2532" name="Text Box 2">
            <a:extLst>
              <a:ext uri="{FF2B5EF4-FFF2-40B4-BE49-F238E27FC236}">
                <a16:creationId xmlns:a16="http://schemas.microsoft.com/office/drawing/2014/main" id="{7A976D8F-E240-5E46-8D1F-C6D455A08823}"/>
              </a:ext>
            </a:extLst>
          </p:cNvPr>
          <p:cNvSpPr txBox="1">
            <a:spLocks noChangeArrowheads="1"/>
          </p:cNvSpPr>
          <p:nvPr/>
        </p:nvSpPr>
        <p:spPr bwMode="auto">
          <a:xfrm>
            <a:off x="777875" y="4776788"/>
            <a:ext cx="6218238" cy="45259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eaLnBrk="1">
              <a:lnSpc>
                <a:spcPct val="93000"/>
              </a:lnSpc>
              <a:buClr>
                <a:srgbClr val="000000"/>
              </a:buClr>
              <a:buSzPct val="100000"/>
              <a:buFont typeface="Times New Roman" panose="02020603050405020304" pitchFamily="18" charset="0"/>
              <a:buNone/>
              <a:defRPr/>
            </a:pPr>
            <a:endParaRPr lang="en-US" altLang="en-US">
              <a:ea typeface="Droid Sans Fallback" charset="0"/>
            </a:endParaRPr>
          </a:p>
        </p:txBody>
      </p:sp>
    </p:spTree>
    <p:extLst>
      <p:ext uri="{BB962C8B-B14F-4D97-AF65-F5344CB8AC3E}">
        <p14:creationId xmlns:p14="http://schemas.microsoft.com/office/powerpoint/2010/main" val="31060727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09355" y="1327799"/>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6"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7"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889146"/>
            <a:ext cx="3200400" cy="547688"/>
          </a:xfrm>
        </p:spPr>
        <p:txBody>
          <a:bodyPr tIns="0" bIns="0" anchor="t"/>
          <a:lstStyle>
            <a:lvl1pPr algn="l">
              <a:buNone/>
              <a:defRPr sz="1800" b="1">
                <a:solidFill>
                  <a:schemeClr val="tx1"/>
                </a:solidFill>
              </a:defRPr>
            </a:lvl1pPr>
          </a:lstStyle>
          <a:p>
            <a:r>
              <a:rPr kumimoji="0" lang="fr-CH" smtClean="0"/>
              <a:t>Click to edit Master title style</a:t>
            </a:r>
            <a:endParaRPr kumimoji="0" lang="en-US" dirty="0"/>
          </a:p>
        </p:txBody>
      </p:sp>
      <p:sp>
        <p:nvSpPr>
          <p:cNvPr id="3" name="Espace réservé du texte 2"/>
          <p:cNvSpPr>
            <a:spLocks noGrp="1"/>
          </p:cNvSpPr>
          <p:nvPr>
            <p:ph type="body" idx="2"/>
          </p:nvPr>
        </p:nvSpPr>
        <p:spPr>
          <a:xfrm>
            <a:off x="457200" y="160818"/>
            <a:ext cx="2743200" cy="6858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Click to edit Master text styles</a:t>
            </a:r>
          </a:p>
        </p:txBody>
      </p:sp>
      <p:sp>
        <p:nvSpPr>
          <p:cNvPr id="4" name="Espace réservé du contenu 3"/>
          <p:cNvSpPr>
            <a:spLocks noGrp="1"/>
          </p:cNvSpPr>
          <p:nvPr>
            <p:ph sz="half" idx="1"/>
          </p:nvPr>
        </p:nvSpPr>
        <p:spPr>
          <a:xfrm>
            <a:off x="457200" y="1485900"/>
            <a:ext cx="7086600" cy="2762250"/>
          </a:xfrm>
        </p:spPr>
        <p:txBody>
          <a:bodyPr/>
          <a:lstStyle>
            <a:lvl1pPr>
              <a:defRPr sz="2800"/>
            </a:lvl1pPr>
            <a:lvl2pPr>
              <a:defRPr sz="2400"/>
            </a:lvl2pPr>
            <a:lvl3pPr>
              <a:defRPr sz="2200"/>
            </a:lvl3pPr>
            <a:lvl4pPr>
              <a:defRPr sz="2000"/>
            </a:lvl4pPr>
            <a:lvl5pPr>
              <a:defRPr sz="20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279282"/>
            <a:ext cx="3053868" cy="940356"/>
          </a:xfrm>
        </p:spPr>
        <p:txBody>
          <a:bodyPr anchor="b"/>
          <a:lstStyle>
            <a:lvl1pPr algn="l">
              <a:buNone/>
              <a:defRPr sz="2200" b="1">
                <a:solidFill>
                  <a:schemeClr val="tx1"/>
                </a:solidFill>
              </a:defRPr>
            </a:lvl1pPr>
          </a:lstStyle>
          <a:p>
            <a:r>
              <a:rPr kumimoji="0" lang="fr-CH" smtClean="0"/>
              <a:t>Click to edit Master title style</a:t>
            </a:r>
            <a:endParaRPr kumimoji="0" lang="en-US"/>
          </a:p>
        </p:txBody>
      </p:sp>
      <p:sp>
        <p:nvSpPr>
          <p:cNvPr id="3" name="Espace réservé pour une image  2"/>
          <p:cNvSpPr>
            <a:spLocks noGrp="1"/>
          </p:cNvSpPr>
          <p:nvPr>
            <p:ph type="pic" idx="1"/>
          </p:nvPr>
        </p:nvSpPr>
        <p:spPr>
          <a:xfrm>
            <a:off x="558797" y="601648"/>
            <a:ext cx="4759514" cy="3569636"/>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fr-CH" smtClean="0"/>
              <a:t>Drag picture to placeholder or click icon to add</a:t>
            </a:r>
            <a:endParaRPr kumimoji="0" lang="en-US" dirty="0"/>
          </a:p>
        </p:txBody>
      </p:sp>
      <p:sp>
        <p:nvSpPr>
          <p:cNvPr id="4" name="Espace réservé du texte 3"/>
          <p:cNvSpPr>
            <a:spLocks noGrp="1"/>
          </p:cNvSpPr>
          <p:nvPr>
            <p:ph type="body" sz="half" idx="2"/>
          </p:nvPr>
        </p:nvSpPr>
        <p:spPr>
          <a:xfrm>
            <a:off x="5556734" y="2249074"/>
            <a:ext cx="3053866" cy="199761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CH" smtClean="0"/>
              <a:t>Click to edit Master text styles</a:t>
            </a:r>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sp>
        <p:nvSpPr>
          <p:cNvPr id="3" name="Espace réservé du titre 8"/>
          <p:cNvSpPr>
            <a:spLocks noGrp="1"/>
          </p:cNvSpPr>
          <p:nvPr>
            <p:ph type="title" hasCustomPrompt="1"/>
          </p:nvPr>
        </p:nvSpPr>
        <p:spPr>
          <a:xfrm>
            <a:off x="457200" y="4616450"/>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smtClean="0"/>
              <a:t>home.cern</a:t>
            </a:r>
            <a:endParaRPr kumimoji="0" lang="en-US" dirty="0"/>
          </a:p>
        </p:txBody>
      </p:sp>
      <p:pic>
        <p:nvPicPr>
          <p:cNvPr id="5"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799171" y="1806688"/>
            <a:ext cx="1545657" cy="1530123"/>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9867" y="1005576"/>
            <a:ext cx="8226854" cy="3500566"/>
          </a:xfrm>
        </p:spPr>
        <p:txBody>
          <a:body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2" name="Title 1"/>
          <p:cNvSpPr>
            <a:spLocks noGrp="1"/>
          </p:cNvSpPr>
          <p:nvPr>
            <p:ph type="title"/>
          </p:nvPr>
        </p:nvSpPr>
        <p:spPr/>
        <p:txBody>
          <a:bodyPr/>
          <a:lstStyle/>
          <a:p>
            <a:r>
              <a:rPr lang="en-US" smtClean="0"/>
              <a:t>Click to edit Master title style</a:t>
            </a:r>
            <a:endParaRPr lang="en-GB"/>
          </a:p>
        </p:txBody>
      </p:sp>
      <p:sp>
        <p:nvSpPr>
          <p:cNvPr id="4" name="Slide Number Placeholder 3"/>
          <p:cNvSpPr>
            <a:spLocks noGrp="1"/>
          </p:cNvSpPr>
          <p:nvPr>
            <p:ph type="sldNum" sz="quarter" idx="10"/>
          </p:nvPr>
        </p:nvSpPr>
        <p:spPr/>
        <p:txBody>
          <a:body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1585422475"/>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Blank">
    <p:bg bwMode="gray">
      <p:bgPr>
        <a:solidFill>
          <a:srgbClr val="FFFFFF"/>
        </a:solidFill>
        <a:effectLst/>
      </p:bgPr>
    </p:bg>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677595390"/>
      </p:ext>
    </p:extLst>
  </p:cSld>
  <p:clrMapOvr>
    <a:masterClrMapping/>
  </p:clrMapOvr>
  <p:transition>
    <p:fade/>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Text Placeholder 2"/>
          <p:cNvSpPr>
            <a:spLocks noGrp="1"/>
          </p:cNvSpPr>
          <p:nvPr>
            <p:ph type="body" idx="1"/>
          </p:nvPr>
        </p:nvSpPr>
        <p:spPr/>
        <p:txBody>
          <a:bodyPr/>
          <a:lstStyle>
            <a:lvl1pPr>
              <a:buClr>
                <a:schemeClr val="accent6">
                  <a:lumMod val="75000"/>
                </a:schemeClr>
              </a:buClr>
              <a:defRPr/>
            </a:lvl1pPr>
            <a:lvl2pPr>
              <a:buClr>
                <a:schemeClr val="accent6">
                  <a:lumMod val="75000"/>
                </a:schemeClr>
              </a:buClr>
              <a:defRPr/>
            </a:lvl2pPr>
            <a:lvl3pPr>
              <a:buClr>
                <a:schemeClr val="accent6">
                  <a:lumMod val="75000"/>
                </a:schemeClr>
              </a:buClr>
              <a:defRPr/>
            </a:lvl3pPr>
            <a:lvl4pPr>
              <a:buClr>
                <a:schemeClr val="accent6">
                  <a:lumMod val="75000"/>
                </a:schemeClr>
              </a:buClr>
              <a:defRPr/>
            </a:lvl4pPr>
            <a:lvl5pPr>
              <a:buClr>
                <a:schemeClr val="accent6">
                  <a:lumMod val="75000"/>
                </a:schemeClr>
              </a:buClr>
              <a:defRPr/>
            </a:lvl5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Slide Number Placeholder 3"/>
          <p:cNvSpPr>
            <a:spLocks noGrp="1"/>
          </p:cNvSpPr>
          <p:nvPr>
            <p:ph type="sldNum" sz="quarter" idx="10"/>
          </p:nvPr>
        </p:nvSpPr>
        <p:spPr/>
        <p:txBody>
          <a:body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427456661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431800" y="1886864"/>
            <a:ext cx="8265984" cy="1369772"/>
          </a:xfrm>
        </p:spPr>
        <p:txBody>
          <a:bodyPr tIns="0" bIns="0" anchor="t"/>
          <a:lstStyle>
            <a:lvl1pPr algn="l">
              <a:buNone/>
              <a:defRPr kumimoji="0" lang="en-US" sz="345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en-US" smtClean="0"/>
              <a:t>Click to edit Master title style</a:t>
            </a:r>
            <a:endParaRPr kumimoji="0" lang="en-US" dirty="0"/>
          </a:p>
        </p:txBody>
      </p:sp>
      <p:sp>
        <p:nvSpPr>
          <p:cNvPr id="3" name="Espace réservé du texte 2"/>
          <p:cNvSpPr>
            <a:spLocks noGrp="1"/>
          </p:cNvSpPr>
          <p:nvPr>
            <p:ph type="body" idx="1"/>
          </p:nvPr>
        </p:nvSpPr>
        <p:spPr>
          <a:xfrm>
            <a:off x="431800" y="997402"/>
            <a:ext cx="6629400" cy="800016"/>
          </a:xfrm>
        </p:spPr>
        <p:txBody>
          <a:bodyPr lIns="45720" tIns="0" rIns="45720" bIns="0" anchor="b"/>
          <a:lstStyle>
            <a:lvl1pPr marL="0" indent="0" algn="l">
              <a:buNone/>
              <a:defRPr sz="1500">
                <a:solidFill>
                  <a:schemeClr val="tx1"/>
                </a:solidFill>
                <a:effectLst/>
              </a:defRPr>
            </a:lvl1pPr>
            <a:lvl2pPr>
              <a:buNone/>
              <a:defRPr sz="1350">
                <a:solidFill>
                  <a:schemeClr val="tx1">
                    <a:tint val="75000"/>
                  </a:schemeClr>
                </a:solidFill>
              </a:defRPr>
            </a:lvl2pPr>
            <a:lvl3pPr>
              <a:buNone/>
              <a:defRPr sz="1200">
                <a:solidFill>
                  <a:schemeClr val="tx1">
                    <a:tint val="75000"/>
                  </a:schemeClr>
                </a:solidFill>
              </a:defRPr>
            </a:lvl3pPr>
            <a:lvl4pPr>
              <a:buNone/>
              <a:defRPr sz="1050">
                <a:solidFill>
                  <a:schemeClr val="tx1">
                    <a:tint val="75000"/>
                  </a:schemeClr>
                </a:solidFill>
              </a:defRPr>
            </a:lvl4pPr>
            <a:lvl5pPr>
              <a:buNone/>
              <a:defRPr sz="1050">
                <a:solidFill>
                  <a:schemeClr val="tx1">
                    <a:tint val="75000"/>
                  </a:schemeClr>
                </a:solidFill>
              </a:defRPr>
            </a:lvl5pPr>
          </a:lstStyle>
          <a:p>
            <a:pPr lvl="0" eaLnBrk="1" latinLnBrk="0" hangingPunct="1"/>
            <a:r>
              <a:rPr kumimoji="0" lang="en-US" smtClean="0"/>
              <a:t>Click to edit Master text styles</a:t>
            </a:r>
          </a:p>
        </p:txBody>
      </p:sp>
      <p:sp>
        <p:nvSpPr>
          <p:cNvPr id="4" name="Slide Number Placeholder 3"/>
          <p:cNvSpPr>
            <a:spLocks noGrp="1"/>
          </p:cNvSpPr>
          <p:nvPr>
            <p:ph type="sldNum" sz="quarter" idx="10"/>
          </p:nvPr>
        </p:nvSpPr>
        <p:spPr/>
        <p:txBody>
          <a:body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418806211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sp>
        <p:nvSpPr>
          <p:cNvPr id="3" name="Espace réservé du titre 8"/>
          <p:cNvSpPr>
            <a:spLocks noGrp="1"/>
          </p:cNvSpPr>
          <p:nvPr>
            <p:ph type="title" hasCustomPrompt="1"/>
          </p:nvPr>
        </p:nvSpPr>
        <p:spPr>
          <a:xfrm>
            <a:off x="457200" y="4616450"/>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smtClean="0"/>
              <a:t>home.cern</a:t>
            </a:r>
            <a:endParaRPr kumimoji="0" lang="en-US" dirty="0"/>
          </a:p>
        </p:txBody>
      </p:sp>
      <p:pic>
        <p:nvPicPr>
          <p:cNvPr id="6"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799171" y="1806688"/>
            <a:ext cx="1545657" cy="1530123"/>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3"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13154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userDrawn="1"/>
        </p:nvPicPr>
        <p:blipFill rotWithShape="1">
          <a:blip r:embed="rId2" cstate="email">
            <a:extLst>
              <a:ext uri="{28A0092B-C50C-407E-A947-70E740481C1C}">
                <a14:useLocalDpi xmlns:a14="http://schemas.microsoft.com/office/drawing/2010/main" val="0"/>
              </a:ext>
            </a:extLst>
          </a:blip>
          <a:srcRect b="17835"/>
          <a:stretch/>
        </p:blipFill>
        <p:spPr>
          <a:xfrm>
            <a:off x="3959440" y="1940784"/>
            <a:ext cx="1221946" cy="1261931"/>
          </a:xfrm>
          <a:prstGeom prst="rect">
            <a:avLst/>
          </a:prstGeom>
        </p:spPr>
      </p:pic>
      <p:sp>
        <p:nvSpPr>
          <p:cNvPr id="4" name="Espace réservé du titre 8"/>
          <p:cNvSpPr>
            <a:spLocks noGrp="1"/>
          </p:cNvSpPr>
          <p:nvPr>
            <p:ph type="title" hasCustomPrompt="1"/>
          </p:nvPr>
        </p:nvSpPr>
        <p:spPr>
          <a:xfrm>
            <a:off x="457200" y="4616450"/>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smtClean="0"/>
              <a:t>home.cern</a:t>
            </a:r>
            <a:endParaRPr kumimoji="0" lang="en-US" dirty="0"/>
          </a:p>
        </p:txBody>
      </p:sp>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fr-CH" smtClean="0"/>
              <a:t>Click to edit Master title style</a:t>
            </a:r>
            <a:endParaRPr kumimoji="0" lang="en-US"/>
          </a:p>
        </p:txBody>
      </p:sp>
      <p:sp>
        <p:nvSpPr>
          <p:cNvPr id="7"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8"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Click to edit Master text styles</a:t>
            </a:r>
          </a:p>
        </p:txBody>
      </p:sp>
    </p:spTree>
    <p:extLst>
      <p:ext uri="{BB962C8B-B14F-4D97-AF65-F5344CB8AC3E}">
        <p14:creationId xmlns:p14="http://schemas.microsoft.com/office/powerpoint/2010/main" val="137022550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fr-CH" smtClean="0"/>
              <a:t>Click to edit Master title style</a:t>
            </a:r>
            <a:endParaRPr kumimoji="0" lang="en-US"/>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Click to edit Master text styles</a:t>
            </a:r>
          </a:p>
        </p:txBody>
      </p:sp>
    </p:spTree>
    <p:extLst>
      <p:ext uri="{BB962C8B-B14F-4D97-AF65-F5344CB8AC3E}">
        <p14:creationId xmlns:p14="http://schemas.microsoft.com/office/powerpoint/2010/main" val="205763721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dirty="0"/>
          </a:p>
        </p:txBody>
      </p:sp>
      <p:sp>
        <p:nvSpPr>
          <p:cNvPr id="7"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8"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05979"/>
            <a:ext cx="7467600" cy="857250"/>
          </a:xfrm>
        </p:spPr>
        <p:txBody>
          <a:bodyPr/>
          <a:lstStyle/>
          <a:p>
            <a:r>
              <a:rPr kumimoji="0" lang="fr-CH" smtClean="0"/>
              <a:t>Click to edit Master title style</a:t>
            </a:r>
            <a:endParaRPr kumimoji="0" lang="en-US"/>
          </a:p>
        </p:txBody>
      </p:sp>
      <p:sp>
        <p:nvSpPr>
          <p:cNvPr id="3" name="Espace réservé du contenu 2"/>
          <p:cNvSpPr>
            <a:spLocks noGrp="1"/>
          </p:cNvSpPr>
          <p:nvPr>
            <p:ph sz="half" idx="1"/>
          </p:nvPr>
        </p:nvSpPr>
        <p:spPr>
          <a:xfrm>
            <a:off x="457200" y="1200151"/>
            <a:ext cx="3657600" cy="3262788"/>
          </a:xfrm>
        </p:spPr>
        <p:txBody>
          <a:bodyPr/>
          <a:lstStyle>
            <a:lvl1pPr>
              <a:defRPr sz="2600"/>
            </a:lvl1pPr>
            <a:lvl2pPr>
              <a:defRPr sz="2200"/>
            </a:lvl2pPr>
            <a:lvl3pPr>
              <a:defRPr sz="2000"/>
            </a:lvl3pPr>
            <a:lvl4pPr>
              <a:defRPr sz="1800"/>
            </a:lvl4pPr>
            <a:lvl5pPr>
              <a:defRPr sz="18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4" name="Espace réservé du contenu 3"/>
          <p:cNvSpPr>
            <a:spLocks noGrp="1"/>
          </p:cNvSpPr>
          <p:nvPr>
            <p:ph sz="half" idx="2"/>
          </p:nvPr>
        </p:nvSpPr>
        <p:spPr>
          <a:xfrm>
            <a:off x="4267200" y="1200150"/>
            <a:ext cx="3657600" cy="3262789"/>
          </a:xfrm>
        </p:spPr>
        <p:txBody>
          <a:bodyPr/>
          <a:lstStyle>
            <a:lvl1pPr>
              <a:defRPr sz="2600"/>
            </a:lvl1pPr>
            <a:lvl2pPr>
              <a:defRPr sz="2200"/>
            </a:lvl2pPr>
            <a:lvl3pPr>
              <a:defRPr sz="2000"/>
            </a:lvl3pPr>
            <a:lvl4pPr>
              <a:defRPr sz="1800"/>
            </a:lvl4pPr>
            <a:lvl5pPr>
              <a:defRPr sz="18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04788"/>
            <a:ext cx="8229600" cy="670483"/>
          </a:xfrm>
        </p:spPr>
        <p:txBody>
          <a:bodyPr anchor="ctr"/>
          <a:lstStyle>
            <a:lvl1pPr>
              <a:defRPr/>
            </a:lvl1pPr>
          </a:lstStyle>
          <a:p>
            <a:r>
              <a:rPr kumimoji="0" lang="fr-CH" smtClean="0"/>
              <a:t>Click to edit Master title style</a:t>
            </a:r>
            <a:endParaRPr kumimoji="0" lang="en-US"/>
          </a:p>
        </p:txBody>
      </p:sp>
      <p:sp>
        <p:nvSpPr>
          <p:cNvPr id="4" name="Espace réservé du texte 3"/>
          <p:cNvSpPr>
            <a:spLocks noGrp="1"/>
          </p:cNvSpPr>
          <p:nvPr>
            <p:ph type="body" sz="half" idx="3"/>
          </p:nvPr>
        </p:nvSpPr>
        <p:spPr>
          <a:xfrm>
            <a:off x="455613" y="3826475"/>
            <a:ext cx="8231187" cy="447075"/>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smtClean="0"/>
              <a:t>Click to edit Master text styles</a:t>
            </a:r>
          </a:p>
        </p:txBody>
      </p:sp>
      <p:sp>
        <p:nvSpPr>
          <p:cNvPr id="5" name="Espace réservé du contenu 4"/>
          <p:cNvSpPr>
            <a:spLocks noGrp="1"/>
          </p:cNvSpPr>
          <p:nvPr>
            <p:ph sz="quarter" idx="2"/>
          </p:nvPr>
        </p:nvSpPr>
        <p:spPr>
          <a:xfrm>
            <a:off x="457200" y="952333"/>
            <a:ext cx="4040188"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dirty="0"/>
          </a:p>
        </p:txBody>
      </p:sp>
      <p:sp>
        <p:nvSpPr>
          <p:cNvPr id="6" name="Espace réservé du contenu 5"/>
          <p:cNvSpPr>
            <a:spLocks noGrp="1"/>
          </p:cNvSpPr>
          <p:nvPr>
            <p:ph sz="quarter" idx="4"/>
          </p:nvPr>
        </p:nvSpPr>
        <p:spPr>
          <a:xfrm>
            <a:off x="4645026" y="952333"/>
            <a:ext cx="4041775"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10"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11" name="Footer Placeholder 2"/>
          <p:cNvSpPr>
            <a:spLocks noGrp="1"/>
          </p:cNvSpPr>
          <p:nvPr>
            <p:ph type="ftr" sz="quarter" idx="11"/>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12" name="Slide Number Placeholder 3"/>
          <p:cNvSpPr>
            <a:spLocks noGrp="1"/>
          </p:cNvSpPr>
          <p:nvPr>
            <p:ph type="sldNum" sz="quarter" idx="12"/>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Image 9" descr="bande-01.eps"/>
          <p:cNvPicPr>
            <a:picLocks noChangeAspect="1"/>
          </p:cNvPicPr>
          <p:nvPr/>
        </p:nvPicPr>
        <p:blipFill>
          <a:blip r:embed="rId19" cstate="email">
            <a:extLst>
              <a:ext uri="{28A0092B-C50C-407E-A947-70E740481C1C}">
                <a14:useLocalDpi xmlns:a14="http://schemas.microsoft.com/office/drawing/2010/main" val="0"/>
              </a:ext>
            </a:extLst>
          </a:blip>
          <a:stretch>
            <a:fillRect/>
          </a:stretch>
        </p:blipFill>
        <p:spPr>
          <a:xfrm>
            <a:off x="0" y="4442648"/>
            <a:ext cx="9144000" cy="707202"/>
          </a:xfrm>
          <a:prstGeom prst="rect">
            <a:avLst/>
          </a:prstGeom>
        </p:spPr>
      </p:pic>
      <p:sp>
        <p:nvSpPr>
          <p:cNvPr id="9" name="Espace réservé du titre 8"/>
          <p:cNvSpPr>
            <a:spLocks noGrp="1"/>
          </p:cNvSpPr>
          <p:nvPr>
            <p:ph type="title"/>
          </p:nvPr>
        </p:nvSpPr>
        <p:spPr>
          <a:xfrm>
            <a:off x="457200" y="175120"/>
            <a:ext cx="8226854" cy="705332"/>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994205"/>
            <a:ext cx="8229600" cy="3203145"/>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sp>
        <p:nvSpPr>
          <p:cNvPr id="4"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pic>
        <p:nvPicPr>
          <p:cNvPr id="8" name="Image 7" descr="bande-01.eps"/>
          <p:cNvPicPr>
            <a:picLocks noChangeAspect="1"/>
          </p:cNvPicPr>
          <p:nvPr/>
        </p:nvPicPr>
        <p:blipFill>
          <a:blip r:embed="rId19" cstate="email">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 id="2147483682" r:id="rId14"/>
    <p:sldLayoutId id="2147483685" r:id="rId15"/>
    <p:sldLayoutId id="2147483686" r:id="rId16"/>
    <p:sldLayoutId id="2147483687" r:id="rId17"/>
  </p:sldLayoutIdLst>
  <p:timing>
    <p:tnLst>
      <p:par>
        <p:cTn id="1" dur="indefinite" restart="never" nodeType="tmRoot"/>
      </p:par>
    </p:tnLst>
  </p:timing>
  <p:hf hdr="0" ftr="0" dt="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3" Type="http://schemas.openxmlformats.org/officeDocument/2006/relationships/hyperlink" Target="https://directory.web.cern.ch/" TargetMode="External"/><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hyperlink" Target="https://security.web.cern.ch/security/recommendations/en/index.shtml" TargetMode="External"/><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hyperlink" Target="mailto:service-desk@cern.ch" TargetMode="External"/><Relationship Id="rId4" Type="http://schemas.openxmlformats.org/officeDocument/2006/relationships/hyperlink" Target="https://security.web.cern.ch/recommendations/en/how_to_secure_your_pc.shtml" TargetMode="External"/></Relationships>
</file>

<file path=ppt/slides/_rels/slide14.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7.png"/><Relationship Id="rId7" Type="http://schemas.openxmlformats.org/officeDocument/2006/relationships/image" Target="../media/image20.png"/><Relationship Id="rId12" Type="http://schemas.openxmlformats.org/officeDocument/2006/relationships/image" Target="../media/image24.png"/><Relationship Id="rId2" Type="http://schemas.openxmlformats.org/officeDocument/2006/relationships/notesSlide" Target="../notesSlides/notesSlide14.xml"/><Relationship Id="rId1" Type="http://schemas.openxmlformats.org/officeDocument/2006/relationships/slideLayout" Target="../slideLayouts/slideLayout15.xml"/><Relationship Id="rId6" Type="http://schemas.openxmlformats.org/officeDocument/2006/relationships/image" Target="../media/image19.png"/><Relationship Id="rId11" Type="http://schemas.openxmlformats.org/officeDocument/2006/relationships/image" Target="../media/image23.png"/><Relationship Id="rId5" Type="http://schemas.openxmlformats.org/officeDocument/2006/relationships/hyperlink" Target="mailto:service-desk@cern.ch" TargetMode="External"/><Relationship Id="rId10" Type="http://schemas.openxmlformats.org/officeDocument/2006/relationships/hyperlink" Target="https://cern.ch/service-portal" TargetMode="External"/><Relationship Id="rId4" Type="http://schemas.openxmlformats.org/officeDocument/2006/relationships/image" Target="../media/image18.png"/><Relationship Id="rId9" Type="http://schemas.openxmlformats.org/officeDocument/2006/relationships/image" Target="../media/image22.png"/></Relationships>
</file>

<file path=ppt/slides/_rels/slide15.xml.rels><?xml version="1.0" encoding="UTF-8" standalone="yes"?>
<Relationships xmlns="http://schemas.openxmlformats.org/package/2006/relationships"><Relationship Id="rId3" Type="http://schemas.openxmlformats.org/officeDocument/2006/relationships/hyperlink" Target="https://security.web.cern.ch/security/home/en/index.shtml" TargetMode="External"/><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25.png"/></Relationships>
</file>

<file path=ppt/slides/_rels/slide1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27.png"/></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3" Type="http://schemas.openxmlformats.org/officeDocument/2006/relationships/hyperlink" Target="https://cern.home/" TargetMode="External"/><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hyperlink" Target="https://cern.ch/directory" TargetMode="External"/><Relationship Id="rId5" Type="http://schemas.openxmlformats.org/officeDocument/2006/relationships/hyperlink" Target="https://directory.web.cern.ch/" TargetMode="External"/><Relationship Id="rId4" Type="http://schemas.openxmlformats.org/officeDocument/2006/relationships/hyperlink" Target="https://home.cern.ch/" TargetMode="Externa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14.xml"/><Relationship Id="rId6" Type="http://schemas.openxmlformats.org/officeDocument/2006/relationships/hyperlink" Target="https://social.cern.ch/community/Language-tandem/" TargetMode="External"/><Relationship Id="rId5" Type="http://schemas.openxmlformats.org/officeDocument/2006/relationships/hyperlink" Target="https://learninghub.cern.ch/" TargetMode="External"/><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hyperlink" Target="https://computing-blog.web.cern.ch/2020/03/useful-tools-for-teleworking/#more-422" TargetMode="External"/><Relationship Id="rId2" Type="http://schemas.openxmlformats.org/officeDocument/2006/relationships/notesSlide" Target="../notesSlides/notesSlide21.xml"/><Relationship Id="rId1" Type="http://schemas.openxmlformats.org/officeDocument/2006/relationships/slideLayout" Target="../slideLayouts/slideLayout7.xml"/><Relationship Id="rId5" Type="http://schemas.openxmlformats.org/officeDocument/2006/relationships/hyperlink" Target="https://cern.service-now.com/service-portal/" TargetMode="External"/><Relationship Id="rId4" Type="http://schemas.openxmlformats.org/officeDocument/2006/relationships/hyperlink" Target="https://security.web.cern.ch/security/home/en/index.shtml"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http://cern.ch/mmm/exchange" TargetMode="External"/><Relationship Id="rId2" Type="http://schemas.openxmlformats.org/officeDocument/2006/relationships/notesSlide" Target="../notesSlides/notesSlide22.xml"/><Relationship Id="rId1" Type="http://schemas.openxmlformats.org/officeDocument/2006/relationships/slideLayout" Target="../slideLayouts/slideLayout7.xml"/><Relationship Id="rId5" Type="http://schemas.openxmlformats.org/officeDocument/2006/relationships/hyperlink" Target="https://cern.ch/mmmservices/Help/?fdid=5" TargetMode="External"/><Relationship Id="rId4" Type="http://schemas.openxmlformats.org/officeDocument/2006/relationships/hyperlink" Target="https://cernmail.cern.ch/" TargetMode="External"/></Relationships>
</file>

<file path=ppt/slides/_rels/slide23.xml.rels><?xml version="1.0" encoding="UTF-8" standalone="yes"?>
<Relationships xmlns="http://schemas.openxmlformats.org/package/2006/relationships"><Relationship Id="rId8" Type="http://schemas.openxmlformats.org/officeDocument/2006/relationships/image" Target="../media/image29.JPG"/><Relationship Id="rId3" Type="http://schemas.openxmlformats.org/officeDocument/2006/relationships/hyperlink" Target="http://information-technology.web.cern.ch/services/Lync-Service" TargetMode="External"/><Relationship Id="rId7" Type="http://schemas.openxmlformats.org/officeDocument/2006/relationships/hyperlink" Target="https://videoconference.web.cern.ch/t/how-to-first-login-at-zoom-cern/30" TargetMode="External"/><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hyperlink" Target="https://cern.zoom.us/" TargetMode="External"/><Relationship Id="rId5" Type="http://schemas.openxmlformats.org/officeDocument/2006/relationships/hyperlink" Target="http://information-technology.web.cern.ch/services/fe/vidyo" TargetMode="External"/><Relationship Id="rId4" Type="http://schemas.openxmlformats.org/officeDocument/2006/relationships/hyperlink" Target="https://phonebook.cern.ch/phonebook/"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4.xml"/><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8.xml"/><Relationship Id="rId1" Type="http://schemas.openxmlformats.org/officeDocument/2006/relationships/slideLayout" Target="../slideLayouts/slideLayout7.xml"/><Relationship Id="rId5" Type="http://schemas.openxmlformats.org/officeDocument/2006/relationships/image" Target="../media/image36.png"/><Relationship Id="rId4" Type="http://schemas.openxmlformats.org/officeDocument/2006/relationships/image" Target="../media/image35.png"/></Relationships>
</file>

<file path=ppt/slides/_rels/slide2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hyperlink" Target="https://hse.cern/content/availability-cern-services-covid-19" TargetMode="External"/><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hyperlink" Target="https://hse.cern/content/faq-covid-19" TargetMode="External"/><Relationship Id="rId7" Type="http://schemas.openxmlformats.org/officeDocument/2006/relationships/image" Target="../media/image40.png"/><Relationship Id="rId2" Type="http://schemas.openxmlformats.org/officeDocument/2006/relationships/notesSlide" Target="../notesSlides/notesSlide32.xml"/><Relationship Id="rId1" Type="http://schemas.openxmlformats.org/officeDocument/2006/relationships/slideLayout" Target="../slideLayouts/slideLayout8.xml"/><Relationship Id="rId6" Type="http://schemas.openxmlformats.org/officeDocument/2006/relationships/image" Target="../media/image39.png"/><Relationship Id="rId5" Type="http://schemas.openxmlformats.org/officeDocument/2006/relationships/image" Target="../media/image38.JPG"/><Relationship Id="rId4" Type="http://schemas.openxmlformats.org/officeDocument/2006/relationships/hyperlink" Target="https://mattermost.web.cern.ch/signup_user_complete/?id=7ko15fz7b7fbzbtip7yb84y3xa" TargetMode="External"/></Relationships>
</file>

<file path=ppt/slides/_rels/slide3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3.xml"/><Relationship Id="rId1" Type="http://schemas.openxmlformats.org/officeDocument/2006/relationships/slideLayout" Target="../slideLayouts/slideLayout17.xml"/></Relationships>
</file>

<file path=ppt/slides/_rels/slide3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3" Type="http://schemas.openxmlformats.org/officeDocument/2006/relationships/tags" Target="../tags/tag4.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image" Target="../media/image42.png"/><Relationship Id="rId5" Type="http://schemas.openxmlformats.org/officeDocument/2006/relationships/notesSlide" Target="../notesSlides/notesSlide34.xml"/><Relationship Id="rId4" Type="http://schemas.openxmlformats.org/officeDocument/2006/relationships/slideLayout" Target="../slideLayouts/slideLayout16.xml"/></Relationships>
</file>

<file path=ppt/slides/_rels/slide36.xml.rels><?xml version="1.0" encoding="UTF-8" standalone="yes"?>
<Relationships xmlns="http://schemas.openxmlformats.org/package/2006/relationships"><Relationship Id="rId8" Type="http://schemas.openxmlformats.org/officeDocument/2006/relationships/image" Target="../media/image48.png"/><Relationship Id="rId3" Type="http://schemas.openxmlformats.org/officeDocument/2006/relationships/image" Target="../media/image43.png"/><Relationship Id="rId7" Type="http://schemas.openxmlformats.org/officeDocument/2006/relationships/image" Target="../media/image47.png"/><Relationship Id="rId2" Type="http://schemas.openxmlformats.org/officeDocument/2006/relationships/notesSlide" Target="../notesSlides/notesSlide35.xml"/><Relationship Id="rId1" Type="http://schemas.openxmlformats.org/officeDocument/2006/relationships/slideLayout" Target="../slideLayouts/slideLayout10.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jpeg"/></Relationships>
</file>

<file path=ppt/slides/_rels/slide37.xml.rels><?xml version="1.0" encoding="UTF-8" standalone="yes"?>
<Relationships xmlns="http://schemas.openxmlformats.org/package/2006/relationships"><Relationship Id="rId8" Type="http://schemas.openxmlformats.org/officeDocument/2006/relationships/image" Target="../media/image49.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6.xml"/><Relationship Id="rId1" Type="http://schemas.openxmlformats.org/officeDocument/2006/relationships/slideLayout" Target="../slideLayouts/slideLayout1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8.xml.rels><?xml version="1.0" encoding="UTF-8" standalone="yes"?>
<Relationships xmlns="http://schemas.openxmlformats.org/package/2006/relationships"><Relationship Id="rId8" Type="http://schemas.openxmlformats.org/officeDocument/2006/relationships/image" Target="../media/image49.pn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37.xml"/><Relationship Id="rId1" Type="http://schemas.openxmlformats.org/officeDocument/2006/relationships/slideLayout" Target="../slideLayouts/slideLayout14.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0.xml"/></Relationships>
</file>

<file path=ppt/slides/_rels/slide41.xml.rels><?xml version="1.0" encoding="UTF-8" standalone="yes"?>
<Relationships xmlns="http://schemas.openxmlformats.org/package/2006/relationships"><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image" Target="../media/image50.png"/><Relationship Id="rId5" Type="http://schemas.openxmlformats.org/officeDocument/2006/relationships/notesSlide" Target="../notesSlides/notesSlide39.xml"/><Relationship Id="rId4" Type="http://schemas.openxmlformats.org/officeDocument/2006/relationships/slideLayout" Target="../slideLayouts/slideLayout16.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6.xml"/></Relationships>
</file>

<file path=ppt/slides/_rels/slide43.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41.xml"/><Relationship Id="rId1" Type="http://schemas.openxmlformats.org/officeDocument/2006/relationships/slideLayout" Target="../slideLayouts/slideLayout17.xml"/></Relationships>
</file>

<file path=ppt/slides/_rels/slide44.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42.xml"/><Relationship Id="rId1" Type="http://schemas.openxmlformats.org/officeDocument/2006/relationships/slideLayout" Target="../slideLayouts/slideLayout14.xml"/><Relationship Id="rId5" Type="http://schemas.openxmlformats.org/officeDocument/2006/relationships/image" Target="../media/image54.png"/><Relationship Id="rId4" Type="http://schemas.openxmlformats.org/officeDocument/2006/relationships/image" Target="../media/image53.png"/></Relationships>
</file>

<file path=ppt/slides/_rels/slide45.xml.rels><?xml version="1.0" encoding="UTF-8" standalone="yes"?>
<Relationships xmlns="http://schemas.openxmlformats.org/package/2006/relationships"><Relationship Id="rId8" Type="http://schemas.openxmlformats.org/officeDocument/2006/relationships/image" Target="../media/image60.png"/><Relationship Id="rId3" Type="http://schemas.openxmlformats.org/officeDocument/2006/relationships/image" Target="../media/image55.png"/><Relationship Id="rId7" Type="http://schemas.openxmlformats.org/officeDocument/2006/relationships/image" Target="../media/image59.png"/><Relationship Id="rId2" Type="http://schemas.openxmlformats.org/officeDocument/2006/relationships/notesSlide" Target="../notesSlides/notesSlide43.xml"/><Relationship Id="rId1" Type="http://schemas.openxmlformats.org/officeDocument/2006/relationships/slideLayout" Target="../slideLayouts/slideLayout10.xml"/><Relationship Id="rId6" Type="http://schemas.openxmlformats.org/officeDocument/2006/relationships/image" Target="../media/image58.png"/><Relationship Id="rId5" Type="http://schemas.openxmlformats.org/officeDocument/2006/relationships/image" Target="../media/image57.png"/><Relationship Id="rId4" Type="http://schemas.openxmlformats.org/officeDocument/2006/relationships/image" Target="../media/image56.png"/></Relationships>
</file>

<file path=ppt/slides/_rels/slide4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0.xml"/></Relationships>
</file>

<file path=ppt/slides/_rels/slide47.xml.rels><?xml version="1.0" encoding="UTF-8" standalone="yes"?>
<Relationships xmlns="http://schemas.openxmlformats.org/package/2006/relationships"><Relationship Id="rId3" Type="http://schemas.openxmlformats.org/officeDocument/2006/relationships/tags" Target="../tags/tag10.xml"/><Relationship Id="rId2" Type="http://schemas.openxmlformats.org/officeDocument/2006/relationships/tags" Target="../tags/tag9.xml"/><Relationship Id="rId1" Type="http://schemas.openxmlformats.org/officeDocument/2006/relationships/tags" Target="../tags/tag8.xml"/><Relationship Id="rId6" Type="http://schemas.openxmlformats.org/officeDocument/2006/relationships/image" Target="../media/image61.png"/><Relationship Id="rId5" Type="http://schemas.openxmlformats.org/officeDocument/2006/relationships/notesSlide" Target="../notesSlides/notesSlide44.xml"/><Relationship Id="rId4" Type="http://schemas.openxmlformats.org/officeDocument/2006/relationships/slideLayout" Target="../slideLayouts/slideLayout16.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8.xml"/></Relationships>
</file>

<file path=ppt/slides/_rels/slide49.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notesSlide" Target="../notesSlides/notesSlide46.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50.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47.xml"/><Relationship Id="rId1" Type="http://schemas.openxmlformats.org/officeDocument/2006/relationships/slideLayout" Target="../slideLayouts/slideLayout14.xml"/><Relationship Id="rId4" Type="http://schemas.openxmlformats.org/officeDocument/2006/relationships/hyperlink" Target="http://safety.cern.ch/FirstAid.html" TargetMode="External"/></Relationships>
</file>

<file path=ppt/slides/_rels/slide51.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notesSlide" Target="../notesSlides/notesSlide48.xml"/><Relationship Id="rId1" Type="http://schemas.openxmlformats.org/officeDocument/2006/relationships/slideLayout" Target="../slideLayouts/slideLayout8.xml"/></Relationships>
</file>

<file path=ppt/slides/_rels/slide5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0.xml"/></Relationships>
</file>

<file path=ppt/slides/_rels/slide53.xml.rels><?xml version="1.0" encoding="UTF-8" standalone="yes"?>
<Relationships xmlns="http://schemas.openxmlformats.org/package/2006/relationships"><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image" Target="../media/image65.png"/><Relationship Id="rId5" Type="http://schemas.openxmlformats.org/officeDocument/2006/relationships/notesSlide" Target="../notesSlides/notesSlide49.xml"/><Relationship Id="rId4" Type="http://schemas.openxmlformats.org/officeDocument/2006/relationships/slideLayout" Target="../slideLayouts/slideLayout16.xml"/></Relationships>
</file>

<file path=ppt/slides/_rels/slide54.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50.xml"/><Relationship Id="rId1" Type="http://schemas.openxmlformats.org/officeDocument/2006/relationships/slideLayout" Target="../slideLayouts/slideLayout7.xml"/><Relationship Id="rId6" Type="http://schemas.openxmlformats.org/officeDocument/2006/relationships/image" Target="../media/image69.png"/><Relationship Id="rId5" Type="http://schemas.openxmlformats.org/officeDocument/2006/relationships/image" Target="../media/image68.png"/><Relationship Id="rId4" Type="http://schemas.openxmlformats.org/officeDocument/2006/relationships/image" Target="../media/image67.jpeg"/></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hyperlink" Target="https://indico.cern.ch/event/884559/" TargetMode="Externa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52.xml"/><Relationship Id="rId1" Type="http://schemas.openxmlformats.org/officeDocument/2006/relationships/slideLayout" Target="../slideLayouts/slideLayout10.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5.xml"/><Relationship Id="rId4" Type="http://schemas.microsoft.com/office/2007/relationships/hdphoto" Target="../media/hdphoto1.wdp"/></Relationships>
</file>

<file path=ppt/slides/_rels/slide8.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93783" y="183003"/>
            <a:ext cx="6170141" cy="705332"/>
          </a:xfrm>
        </p:spPr>
        <p:txBody>
          <a:bodyPr>
            <a:normAutofit fontScale="90000"/>
          </a:bodyPr>
          <a:lstStyle/>
          <a:p>
            <a:pPr algn="ctr"/>
            <a:r>
              <a:rPr lang="en-US">
                <a:solidFill>
                  <a:schemeClr val="tx1">
                    <a:lumMod val="60000"/>
                    <a:lumOff val="40000"/>
                  </a:schemeClr>
                </a:solidFill>
              </a:rPr>
              <a:t>Welcome to </a:t>
            </a:r>
            <a:r>
              <a:rPr lang="en-US" smtClean="0">
                <a:solidFill>
                  <a:schemeClr val="tx1">
                    <a:lumMod val="60000"/>
                    <a:lumOff val="40000"/>
                  </a:schemeClr>
                </a:solidFill>
              </a:rPr>
              <a:t>CERN</a:t>
            </a:r>
            <a:endParaRPr lang="en-GB" dirty="0">
              <a:solidFill>
                <a:schemeClr val="tx1">
                  <a:lumMod val="60000"/>
                  <a:lumOff val="40000"/>
                </a:schemeClr>
              </a:solidFill>
            </a:endParaRPr>
          </a:p>
        </p:txBody>
      </p:sp>
      <p:sp>
        <p:nvSpPr>
          <p:cNvPr id="10" name="Content Placeholder 2"/>
          <p:cNvSpPr>
            <a:spLocks noGrp="1"/>
          </p:cNvSpPr>
          <p:nvPr>
            <p:ph sz="quarter" idx="1"/>
          </p:nvPr>
        </p:nvSpPr>
        <p:spPr>
          <a:xfrm>
            <a:off x="1385646" y="951570"/>
            <a:ext cx="6372708" cy="3371850"/>
          </a:xfrm>
        </p:spPr>
        <p:txBody>
          <a:bodyPr>
            <a:normAutofit/>
          </a:bodyPr>
          <a:lstStyle/>
          <a:p>
            <a:pPr marL="27432" indent="0">
              <a:buNone/>
            </a:pPr>
            <a:endParaRPr lang="fr-CH" sz="2100" dirty="0"/>
          </a:p>
          <a:p>
            <a:pPr marL="27432" indent="0">
              <a:buNone/>
            </a:pPr>
            <a:endParaRPr lang="fr-CH" sz="2100" dirty="0"/>
          </a:p>
          <a:p>
            <a:pPr marL="27432" indent="0">
              <a:buNone/>
            </a:pPr>
            <a:endParaRPr lang="fr-CH" dirty="0"/>
          </a:p>
          <a:p>
            <a:pPr marL="27432" indent="0">
              <a:buNone/>
            </a:pPr>
            <a:endParaRPr lang="fr-CH" sz="2100" dirty="0"/>
          </a:p>
        </p:txBody>
      </p:sp>
      <p:pic>
        <p:nvPicPr>
          <p:cNvPr id="5" name="Picture 4"/>
          <p:cNvPicPr>
            <a:picLocks noChangeAspect="1"/>
          </p:cNvPicPr>
          <p:nvPr/>
        </p:nvPicPr>
        <p:blipFill rotWithShape="1">
          <a:blip r:embed="rId3"/>
          <a:srcRect t="-5831" b="17081"/>
          <a:stretch/>
        </p:blipFill>
        <p:spPr>
          <a:xfrm>
            <a:off x="485229" y="749696"/>
            <a:ext cx="7953463" cy="3529336"/>
          </a:xfrm>
          <a:prstGeom prst="rect">
            <a:avLst/>
          </a:prstGeom>
        </p:spPr>
      </p:pic>
      <p:sp>
        <p:nvSpPr>
          <p:cNvPr id="4" name="Slide Number Placeholder 3"/>
          <p:cNvSpPr>
            <a:spLocks noGrp="1"/>
          </p:cNvSpPr>
          <p:nvPr>
            <p:ph type="sldNum" sz="quarter" idx="10"/>
          </p:nvPr>
        </p:nvSpPr>
        <p:spPr/>
        <p:txBody>
          <a:bodyPr/>
          <a:lstStyle/>
          <a:p>
            <a:fld id="{17918391-D411-FE40-AAD7-861AE5233E0E}" type="slidenum">
              <a:rPr lang="en-US" smtClean="0"/>
              <a:pPr/>
              <a:t>1</a:t>
            </a:fld>
            <a:endParaRPr lang="en-US" dirty="0"/>
          </a:p>
        </p:txBody>
      </p:sp>
    </p:spTree>
    <p:extLst>
      <p:ext uri="{BB962C8B-B14F-4D97-AF65-F5344CB8AC3E}">
        <p14:creationId xmlns:p14="http://schemas.microsoft.com/office/powerpoint/2010/main" val="4214549432"/>
      </p:ext>
    </p:extLst>
  </p:cSld>
  <p:clrMapOvr>
    <a:masterClrMapping/>
  </p:clrMapOvr>
  <p:transition spd="slow">
    <p:push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Stay </a:t>
            </a:r>
            <a:r>
              <a:rPr lang="en-GB" dirty="0"/>
              <a:t>informed about the </a:t>
            </a:r>
            <a:r>
              <a:rPr lang="en-GB" dirty="0" smtClean="0"/>
              <a:t>situation</a:t>
            </a:r>
            <a:endParaRPr lang="en-GB" dirty="0"/>
          </a:p>
        </p:txBody>
      </p:sp>
      <p:sp>
        <p:nvSpPr>
          <p:cNvPr id="3" name="Content Placeholder 2"/>
          <p:cNvSpPr>
            <a:spLocks noGrp="1"/>
          </p:cNvSpPr>
          <p:nvPr>
            <p:ph idx="1"/>
          </p:nvPr>
        </p:nvSpPr>
        <p:spPr/>
        <p:txBody>
          <a:bodyPr>
            <a:normAutofit lnSpcReduction="10000"/>
          </a:bodyPr>
          <a:lstStyle/>
          <a:p>
            <a:r>
              <a:rPr lang="en-GB" dirty="0" smtClean="0"/>
              <a:t>One central place : </a:t>
            </a:r>
            <a:r>
              <a:rPr lang="en-GB" dirty="0" smtClean="0">
                <a:hlinkClick r:id="rId3"/>
              </a:rPr>
              <a:t>CERN directory</a:t>
            </a:r>
            <a:endParaRPr lang="en-GB" dirty="0" smtClean="0"/>
          </a:p>
          <a:p>
            <a:endParaRPr lang="en-GB" dirty="0"/>
          </a:p>
          <a:p>
            <a:endParaRPr lang="en-GB" dirty="0" smtClean="0"/>
          </a:p>
          <a:p>
            <a:endParaRPr lang="en-GB" dirty="0"/>
          </a:p>
          <a:p>
            <a:endParaRPr lang="en-GB" dirty="0" smtClean="0"/>
          </a:p>
          <a:p>
            <a:r>
              <a:rPr lang="en-GB" dirty="0" smtClean="0"/>
              <a:t>emails from the Directorate</a:t>
            </a:r>
          </a:p>
          <a:p>
            <a:endParaRPr lang="en-GB"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10</a:t>
            </a:fld>
            <a:endParaRPr lang="en-US" dirty="0"/>
          </a:p>
        </p:txBody>
      </p:sp>
      <p:pic>
        <p:nvPicPr>
          <p:cNvPr id="5" name="Picture 4"/>
          <p:cNvPicPr>
            <a:picLocks noChangeAspect="1"/>
          </p:cNvPicPr>
          <p:nvPr/>
        </p:nvPicPr>
        <p:blipFill>
          <a:blip r:embed="rId4"/>
          <a:stretch>
            <a:fillRect/>
          </a:stretch>
        </p:blipFill>
        <p:spPr>
          <a:xfrm>
            <a:off x="1037291" y="1571287"/>
            <a:ext cx="6417512" cy="1967651"/>
          </a:xfrm>
          <a:prstGeom prst="rect">
            <a:avLst/>
          </a:prstGeom>
        </p:spPr>
      </p:pic>
      <p:sp>
        <p:nvSpPr>
          <p:cNvPr id="6" name="Oval 5"/>
          <p:cNvSpPr/>
          <p:nvPr/>
        </p:nvSpPr>
        <p:spPr>
          <a:xfrm>
            <a:off x="5695804" y="2799041"/>
            <a:ext cx="1305289" cy="614254"/>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 name="TextBox 6"/>
          <p:cNvSpPr txBox="1"/>
          <p:nvPr/>
        </p:nvSpPr>
        <p:spPr>
          <a:xfrm>
            <a:off x="79300" y="1807859"/>
            <a:ext cx="957991" cy="646331"/>
          </a:xfrm>
          <a:prstGeom prst="rect">
            <a:avLst/>
          </a:prstGeom>
          <a:noFill/>
          <a:ln w="19050">
            <a:solidFill>
              <a:schemeClr val="tx1"/>
            </a:solidFill>
          </a:ln>
        </p:spPr>
        <p:txBody>
          <a:bodyPr wrap="square" rtlCol="0">
            <a:spAutoFit/>
          </a:bodyPr>
          <a:lstStyle/>
          <a:p>
            <a:r>
              <a:rPr lang="en-GB" dirty="0" smtClean="0"/>
              <a:t>English version</a:t>
            </a:r>
            <a:endParaRPr lang="en-GB" dirty="0"/>
          </a:p>
        </p:txBody>
      </p:sp>
      <p:sp>
        <p:nvSpPr>
          <p:cNvPr id="8" name="TextBox 7"/>
          <p:cNvSpPr txBox="1"/>
          <p:nvPr/>
        </p:nvSpPr>
        <p:spPr>
          <a:xfrm>
            <a:off x="7454803" y="1750854"/>
            <a:ext cx="1026082" cy="646331"/>
          </a:xfrm>
          <a:prstGeom prst="rect">
            <a:avLst/>
          </a:prstGeom>
          <a:noFill/>
          <a:ln w="19050">
            <a:solidFill>
              <a:srgbClr val="FF0000"/>
            </a:solidFill>
          </a:ln>
        </p:spPr>
        <p:txBody>
          <a:bodyPr wrap="square" rtlCol="0">
            <a:spAutoFit/>
          </a:bodyPr>
          <a:lstStyle/>
          <a:p>
            <a:r>
              <a:rPr lang="en-GB" dirty="0" err="1" smtClean="0">
                <a:solidFill>
                  <a:srgbClr val="FF0000"/>
                </a:solidFill>
              </a:rPr>
              <a:t>En</a:t>
            </a:r>
            <a:r>
              <a:rPr lang="en-GB" dirty="0" smtClean="0">
                <a:solidFill>
                  <a:srgbClr val="FF0000"/>
                </a:solidFill>
              </a:rPr>
              <a:t> </a:t>
            </a:r>
            <a:r>
              <a:rPr lang="en-GB" dirty="0" err="1" smtClean="0">
                <a:solidFill>
                  <a:srgbClr val="FF0000"/>
                </a:solidFill>
              </a:rPr>
              <a:t>français</a:t>
            </a:r>
            <a:r>
              <a:rPr lang="en-GB" dirty="0" smtClean="0">
                <a:solidFill>
                  <a:srgbClr val="FF0000"/>
                </a:solidFill>
              </a:rPr>
              <a:t> </a:t>
            </a:r>
            <a:endParaRPr lang="en-GB" dirty="0">
              <a:solidFill>
                <a:srgbClr val="FF0000"/>
              </a:solidFill>
            </a:endParaRPr>
          </a:p>
        </p:txBody>
      </p:sp>
    </p:spTree>
    <p:extLst>
      <p:ext uri="{BB962C8B-B14F-4D97-AF65-F5344CB8AC3E}">
        <p14:creationId xmlns:p14="http://schemas.microsoft.com/office/powerpoint/2010/main" val="4286246983"/>
      </p:ext>
    </p:extLst>
  </p:cSld>
  <p:clrMapOvr>
    <a:masterClrMapping/>
  </p:clrMapOvr>
  <p:transition spd="slow">
    <p:push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Teleworking </a:t>
            </a:r>
            <a:endParaRPr lang="en-GB" dirty="0"/>
          </a:p>
        </p:txBody>
      </p:sp>
      <p:sp>
        <p:nvSpPr>
          <p:cNvPr id="3" name="Slide Number Placeholder 2"/>
          <p:cNvSpPr>
            <a:spLocks noGrp="1"/>
          </p:cNvSpPr>
          <p:nvPr>
            <p:ph type="sldNum" sz="quarter" idx="4"/>
          </p:nvPr>
        </p:nvSpPr>
        <p:spPr/>
        <p:txBody>
          <a:bodyPr/>
          <a:lstStyle/>
          <a:p>
            <a:fld id="{17918391-D411-FE40-AAD7-861AE5233E0E}" type="slidenum">
              <a:rPr lang="en-US" smtClean="0"/>
              <a:pPr/>
              <a:t>11</a:t>
            </a:fld>
            <a:endParaRPr lang="en-US" dirty="0"/>
          </a:p>
        </p:txBody>
      </p:sp>
      <p:sp>
        <p:nvSpPr>
          <p:cNvPr id="4" name="Text Placeholder 3"/>
          <p:cNvSpPr>
            <a:spLocks noGrp="1"/>
          </p:cNvSpPr>
          <p:nvPr>
            <p:ph type="body" idx="10"/>
          </p:nvPr>
        </p:nvSpPr>
        <p:spPr/>
        <p:txBody>
          <a:bodyPr/>
          <a:lstStyle/>
          <a:p>
            <a:endParaRPr lang="en-GB" dirty="0"/>
          </a:p>
        </p:txBody>
      </p:sp>
      <p:pic>
        <p:nvPicPr>
          <p:cNvPr id="5" name="Picture 4"/>
          <p:cNvPicPr>
            <a:picLocks noChangeAspect="1"/>
          </p:cNvPicPr>
          <p:nvPr/>
        </p:nvPicPr>
        <p:blipFill>
          <a:blip r:embed="rId3"/>
          <a:stretch>
            <a:fillRect/>
          </a:stretch>
        </p:blipFill>
        <p:spPr>
          <a:xfrm>
            <a:off x="5278086" y="1094066"/>
            <a:ext cx="3158002" cy="2889754"/>
          </a:xfrm>
          <a:prstGeom prst="rect">
            <a:avLst/>
          </a:prstGeom>
        </p:spPr>
      </p:pic>
    </p:spTree>
    <p:extLst>
      <p:ext uri="{BB962C8B-B14F-4D97-AF65-F5344CB8AC3E}">
        <p14:creationId xmlns:p14="http://schemas.microsoft.com/office/powerpoint/2010/main" val="3751794894"/>
      </p:ext>
    </p:extLst>
  </p:cSld>
  <p:clrMapOvr>
    <a:masterClrMapping/>
  </p:clrMapOvr>
  <p:transition spd="slow">
    <p:push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Overview</a:t>
            </a:r>
            <a:endParaRPr lang="en-GB" dirty="0"/>
          </a:p>
        </p:txBody>
      </p:sp>
      <p:sp>
        <p:nvSpPr>
          <p:cNvPr id="3" name="Content Placeholder 2"/>
          <p:cNvSpPr>
            <a:spLocks noGrp="1"/>
          </p:cNvSpPr>
          <p:nvPr>
            <p:ph idx="1"/>
          </p:nvPr>
        </p:nvSpPr>
        <p:spPr/>
        <p:txBody>
          <a:bodyPr>
            <a:normAutofit/>
          </a:bodyPr>
          <a:lstStyle/>
          <a:p>
            <a:r>
              <a:rPr lang="en-GB" dirty="0"/>
              <a:t>Computing account</a:t>
            </a:r>
          </a:p>
          <a:p>
            <a:r>
              <a:rPr lang="en-GB" dirty="0"/>
              <a:t>Single </a:t>
            </a:r>
            <a:r>
              <a:rPr lang="en-GB" dirty="0" smtClean="0"/>
              <a:t>Sign-On</a:t>
            </a:r>
            <a:endParaRPr lang="en-GB" dirty="0"/>
          </a:p>
          <a:p>
            <a:r>
              <a:rPr lang="en-GB" dirty="0"/>
              <a:t>Setting up your own devices for </a:t>
            </a:r>
            <a:r>
              <a:rPr lang="en-GB" dirty="0" smtClean="0"/>
              <a:t>teleworking</a:t>
            </a:r>
            <a:endParaRPr lang="en-GB" dirty="0"/>
          </a:p>
          <a:p>
            <a:r>
              <a:rPr lang="en-GB" dirty="0"/>
              <a:t>Getting support</a:t>
            </a:r>
          </a:p>
          <a:p>
            <a:pPr marL="36576" indent="0">
              <a:buNone/>
            </a:pPr>
            <a:endParaRPr lang="en-GB" dirty="0"/>
          </a:p>
          <a:p>
            <a:endParaRPr lang="en-GB"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12</a:t>
            </a:fld>
            <a:endParaRPr lang="en-US" dirty="0"/>
          </a:p>
        </p:txBody>
      </p:sp>
    </p:spTree>
    <p:extLst>
      <p:ext uri="{BB962C8B-B14F-4D97-AF65-F5344CB8AC3E}">
        <p14:creationId xmlns:p14="http://schemas.microsoft.com/office/powerpoint/2010/main" val="335595636"/>
      </p:ext>
    </p:extLst>
  </p:cSld>
  <p:clrMapOvr>
    <a:masterClrMapping/>
  </p:clrMapOvr>
  <p:transition spd="slow">
    <p:push di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Computing account</a:t>
            </a:r>
            <a:endParaRPr lang="en-GB" dirty="0"/>
          </a:p>
        </p:txBody>
      </p:sp>
      <p:sp>
        <p:nvSpPr>
          <p:cNvPr id="3" name="Content Placeholder 2"/>
          <p:cNvSpPr>
            <a:spLocks noGrp="1"/>
          </p:cNvSpPr>
          <p:nvPr>
            <p:ph idx="1"/>
          </p:nvPr>
        </p:nvSpPr>
        <p:spPr>
          <a:xfrm>
            <a:off x="463550" y="994205"/>
            <a:ext cx="8229600" cy="3203145"/>
          </a:xfrm>
        </p:spPr>
        <p:txBody>
          <a:bodyPr>
            <a:normAutofit fontScale="92500" lnSpcReduction="20000"/>
          </a:bodyPr>
          <a:lstStyle/>
          <a:p>
            <a:r>
              <a:rPr lang="en-GB" dirty="0"/>
              <a:t>Your </a:t>
            </a:r>
            <a:r>
              <a:rPr lang="en-GB" dirty="0">
                <a:solidFill>
                  <a:srgbClr val="FF0000"/>
                </a:solidFill>
              </a:rPr>
              <a:t>login</a:t>
            </a:r>
            <a:r>
              <a:rPr lang="en-GB" dirty="0"/>
              <a:t> and </a:t>
            </a:r>
            <a:r>
              <a:rPr lang="en-GB" dirty="0">
                <a:solidFill>
                  <a:srgbClr val="FF0000"/>
                </a:solidFill>
              </a:rPr>
              <a:t>password</a:t>
            </a:r>
            <a:r>
              <a:rPr lang="en-GB" dirty="0"/>
              <a:t> are your keys to get into virtual CERN !</a:t>
            </a:r>
          </a:p>
          <a:p>
            <a:r>
              <a:rPr lang="en-GB" dirty="0"/>
              <a:t>You must sign that you </a:t>
            </a:r>
            <a:r>
              <a:rPr lang="en-GB" dirty="0" smtClean="0"/>
              <a:t>comply </a:t>
            </a:r>
            <a:r>
              <a:rPr lang="en-GB" dirty="0"/>
              <a:t>with </a:t>
            </a:r>
            <a:r>
              <a:rPr lang="en-GB" dirty="0">
                <a:solidFill>
                  <a:srgbClr val="FF0000"/>
                </a:solidFill>
              </a:rPr>
              <a:t>CERN computer security rules</a:t>
            </a:r>
            <a:r>
              <a:rPr lang="en-GB" dirty="0"/>
              <a:t>. </a:t>
            </a:r>
          </a:p>
          <a:p>
            <a:r>
              <a:rPr lang="en-GB" dirty="0"/>
              <a:t>What does that mean ? </a:t>
            </a:r>
            <a:r>
              <a:rPr lang="en-GB" dirty="0">
                <a:hlinkClick r:id="rId3"/>
              </a:rPr>
              <a:t>(link)</a:t>
            </a:r>
            <a:endParaRPr lang="en-GB" dirty="0"/>
          </a:p>
          <a:p>
            <a:pPr lvl="1"/>
            <a:r>
              <a:rPr lang="en-GB" dirty="0" smtClean="0">
                <a:hlinkClick r:id="rId4"/>
              </a:rPr>
              <a:t>Recommendations</a:t>
            </a:r>
            <a:r>
              <a:rPr lang="en-GB" dirty="0" smtClean="0"/>
              <a:t> to </a:t>
            </a:r>
            <a:r>
              <a:rPr lang="en-GB" dirty="0"/>
              <a:t>keep your </a:t>
            </a:r>
            <a:r>
              <a:rPr lang="en-GB" dirty="0" smtClean="0"/>
              <a:t>PC/Mac </a:t>
            </a:r>
            <a:r>
              <a:rPr lang="en-GB" dirty="0"/>
              <a:t>safe</a:t>
            </a:r>
          </a:p>
          <a:p>
            <a:r>
              <a:rPr lang="en-GB" dirty="0"/>
              <a:t>Need assistance to create your </a:t>
            </a:r>
            <a:r>
              <a:rPr lang="en-GB" dirty="0" smtClean="0"/>
              <a:t>account </a:t>
            </a:r>
            <a:r>
              <a:rPr lang="en-GB" dirty="0"/>
              <a:t>? </a:t>
            </a:r>
            <a:r>
              <a:rPr lang="en-GB" dirty="0">
                <a:hlinkClick r:id="rId5"/>
              </a:rPr>
              <a:t>Service Desk</a:t>
            </a:r>
            <a:endParaRPr lang="en-GB"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13</a:t>
            </a:fld>
            <a:endParaRPr lang="en-US" dirty="0"/>
          </a:p>
        </p:txBody>
      </p:sp>
    </p:spTree>
    <p:extLst>
      <p:ext uri="{BB962C8B-B14F-4D97-AF65-F5344CB8AC3E}">
        <p14:creationId xmlns:p14="http://schemas.microsoft.com/office/powerpoint/2010/main" val="3158642088"/>
      </p:ext>
    </p:extLst>
  </p:cSld>
  <p:clrMapOvr>
    <a:masterClrMapping/>
  </p:clrMapOvr>
  <p:transition spd="slow">
    <p:push di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154673" y="247894"/>
            <a:ext cx="8334499" cy="1552922"/>
            <a:chOff x="154673" y="247894"/>
            <a:chExt cx="8334499" cy="1552922"/>
          </a:xfrm>
        </p:grpSpPr>
        <p:pic>
          <p:nvPicPr>
            <p:cNvPr id="4" name="Picture 3"/>
            <p:cNvPicPr>
              <a:picLocks noChangeAspect="1"/>
            </p:cNvPicPr>
            <p:nvPr/>
          </p:nvPicPr>
          <p:blipFill>
            <a:blip r:embed="rId3">
              <a:extLst/>
            </a:blip>
            <a:stretch>
              <a:fillRect/>
            </a:stretch>
          </p:blipFill>
          <p:spPr>
            <a:xfrm>
              <a:off x="154673" y="641788"/>
              <a:ext cx="1834181" cy="943976"/>
            </a:xfrm>
            <a:prstGeom prst="rect">
              <a:avLst/>
            </a:prstGeom>
          </p:spPr>
        </p:pic>
        <p:sp>
          <p:nvSpPr>
            <p:cNvPr id="16" name="TextBox 15"/>
            <p:cNvSpPr txBox="1"/>
            <p:nvPr/>
          </p:nvSpPr>
          <p:spPr>
            <a:xfrm>
              <a:off x="2238155" y="247894"/>
              <a:ext cx="3723300" cy="572400"/>
            </a:xfrm>
            <a:prstGeom prst="rect">
              <a:avLst/>
            </a:prstGeom>
            <a:solidFill>
              <a:srgbClr val="6699CC"/>
            </a:solidFill>
          </p:spPr>
          <p:txBody>
            <a:bodyPr wrap="none" rtlCol="0" anchor="ctr" anchorCtr="0">
              <a:noAutofit/>
            </a:bodyPr>
            <a:lstStyle/>
            <a:p>
              <a:pPr algn="ctr"/>
              <a:r>
                <a:rPr lang="en-GB" sz="3000" dirty="0">
                  <a:solidFill>
                    <a:schemeClr val="bg1"/>
                  </a:solidFill>
                  <a:latin typeface="Georgia" panose="02040502050405020303" pitchFamily="18" charset="0"/>
                </a:rPr>
                <a:t>CERN Service Desk</a:t>
              </a:r>
              <a:endParaRPr lang="fr-FR" sz="3000" dirty="0">
                <a:solidFill>
                  <a:schemeClr val="bg1"/>
                </a:solidFill>
                <a:latin typeface="Georgia" panose="02040502050405020303" pitchFamily="18" charset="0"/>
              </a:endParaRPr>
            </a:p>
          </p:txBody>
        </p:sp>
        <p:pic>
          <p:nvPicPr>
            <p:cNvPr id="21" name="Picture 20"/>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rot="1619798">
              <a:off x="6545583" y="481899"/>
              <a:ext cx="1943589" cy="1318917"/>
            </a:xfrm>
            <a:prstGeom prst="rect">
              <a:avLst/>
            </a:prstGeom>
          </p:spPr>
        </p:pic>
        <p:sp>
          <p:nvSpPr>
            <p:cNvPr id="22" name="Content Placeholder 2"/>
            <p:cNvSpPr txBox="1">
              <a:spLocks/>
            </p:cNvSpPr>
            <p:nvPr/>
          </p:nvSpPr>
          <p:spPr bwMode="gray">
            <a:xfrm rot="939245">
              <a:off x="6731301" y="930490"/>
              <a:ext cx="1649444" cy="625879"/>
            </a:xfrm>
            <a:prstGeom prst="rect">
              <a:avLst/>
            </a:prstGeom>
          </p:spPr>
          <p:txBody>
            <a:bodyPr vert="horz" lIns="68579" tIns="34289" rIns="68579" bIns="34289" rtlCol="0">
              <a:noAutofit/>
            </a:bodyPr>
            <a:lstStyle>
              <a:lvl1pPr marL="658352" indent="-609585" algn="l" rtl="0" eaLnBrk="1" latinLnBrk="0" hangingPunct="1">
                <a:spcBef>
                  <a:spcPct val="20000"/>
                </a:spcBef>
                <a:buClr>
                  <a:srgbClr val="C00000"/>
                </a:buClr>
                <a:buSzPct val="80000"/>
                <a:buFont typeface="Arial"/>
                <a:buChar char="•"/>
                <a:defRPr kumimoji="0" lang="en-US" sz="3200" kern="1200" smtClean="0">
                  <a:solidFill>
                    <a:schemeClr val="tx1"/>
                  </a:solidFill>
                  <a:latin typeface="+mn-lt"/>
                  <a:ea typeface="+mn-ea"/>
                  <a:cs typeface="+mn-cs"/>
                </a:defRPr>
              </a:lvl1pPr>
              <a:lvl2pPr marL="1206978" indent="-609585" algn="l" rtl="0" eaLnBrk="1" latinLnBrk="0" hangingPunct="1">
                <a:spcBef>
                  <a:spcPct val="20000"/>
                </a:spcBef>
                <a:buClr>
                  <a:srgbClr val="C00000"/>
                </a:buClr>
                <a:buSzPct val="90000"/>
                <a:buFont typeface="Arial"/>
                <a:buChar char="•"/>
                <a:defRPr kumimoji="0" lang="en-US" sz="2700" kern="1200" smtClean="0">
                  <a:solidFill>
                    <a:schemeClr val="tx1"/>
                  </a:solidFill>
                  <a:latin typeface="+mn-lt"/>
                  <a:ea typeface="+mn-ea"/>
                  <a:cs typeface="+mn-cs"/>
                </a:defRPr>
              </a:lvl2pPr>
              <a:lvl3pPr marL="1456908" indent="-457189" algn="l" rtl="0" eaLnBrk="1" latinLnBrk="0" hangingPunct="1">
                <a:spcBef>
                  <a:spcPct val="20000"/>
                </a:spcBef>
                <a:buClr>
                  <a:srgbClr val="C00000"/>
                </a:buClr>
                <a:buSzPct val="85000"/>
                <a:buFont typeface="Arial"/>
                <a:buChar char="•"/>
                <a:defRPr kumimoji="0" lang="en-US" sz="2400" kern="1200" smtClean="0">
                  <a:solidFill>
                    <a:schemeClr val="tx1"/>
                  </a:solidFill>
                  <a:latin typeface="+mn-lt"/>
                  <a:ea typeface="+mn-ea"/>
                  <a:cs typeface="+mn-cs"/>
                </a:defRPr>
              </a:lvl3pPr>
              <a:lvl4pPr marL="1847042" indent="-457189" algn="l" rtl="0" eaLnBrk="1" latinLnBrk="0" hangingPunct="1">
                <a:spcBef>
                  <a:spcPct val="20000"/>
                </a:spcBef>
                <a:buClr>
                  <a:srgbClr val="C00000"/>
                </a:buClr>
                <a:buSzPct val="90000"/>
                <a:buFont typeface="Arial"/>
                <a:buChar char="•"/>
                <a:defRPr kumimoji="0" lang="en-US" sz="2100" kern="1200" smtClean="0">
                  <a:solidFill>
                    <a:schemeClr val="tx1"/>
                  </a:solidFill>
                  <a:latin typeface="+mn-lt"/>
                  <a:ea typeface="+mn-ea"/>
                  <a:cs typeface="+mn-cs"/>
                </a:defRPr>
              </a:lvl4pPr>
              <a:lvl5pPr marL="2200601" indent="-457189" algn="l" rtl="0" eaLnBrk="1" latinLnBrk="0" hangingPunct="1">
                <a:spcBef>
                  <a:spcPct val="20000"/>
                </a:spcBef>
                <a:buClr>
                  <a:srgbClr val="C00000"/>
                </a:buClr>
                <a:buSzPct val="100000"/>
                <a:buFont typeface="Arial"/>
                <a:buChar char="•"/>
                <a:defRPr kumimoji="0" lang="en-US" sz="2100" kern="1200" dirty="0">
                  <a:solidFill>
                    <a:schemeClr val="tx1"/>
                  </a:solidFill>
                  <a:latin typeface="+mn-lt"/>
                  <a:ea typeface="+mn-ea"/>
                  <a:cs typeface="+mn-cs"/>
                </a:defRPr>
              </a:lvl5pPr>
              <a:lvl6pPr marL="2267655" indent="-243834" algn="l" rtl="0" eaLnBrk="1" latinLnBrk="0" hangingPunct="1">
                <a:spcBef>
                  <a:spcPct val="20000"/>
                </a:spcBef>
                <a:buClr>
                  <a:schemeClr val="accent5"/>
                </a:buClr>
                <a:buFont typeface="Arial"/>
                <a:buChar char="-"/>
                <a:defRPr kumimoji="0" sz="2700" kern="1200" baseline="0">
                  <a:solidFill>
                    <a:schemeClr val="tx1"/>
                  </a:solidFill>
                  <a:latin typeface="+mn-lt"/>
                  <a:ea typeface="+mn-ea"/>
                  <a:cs typeface="+mn-cs"/>
                </a:defRPr>
              </a:lvl6pPr>
              <a:lvl7pPr marL="2560256" indent="-243834" algn="l" rtl="0" eaLnBrk="1" latinLnBrk="0" hangingPunct="1">
                <a:spcBef>
                  <a:spcPct val="20000"/>
                </a:spcBef>
                <a:buClr>
                  <a:schemeClr val="accent6"/>
                </a:buClr>
                <a:buSzPct val="100000"/>
                <a:buFont typeface="Arial"/>
                <a:buChar char="•"/>
                <a:defRPr kumimoji="0" sz="2400" kern="1200" baseline="0">
                  <a:solidFill>
                    <a:schemeClr val="tx1"/>
                  </a:solidFill>
                  <a:latin typeface="+mn-lt"/>
                  <a:ea typeface="+mn-ea"/>
                  <a:cs typeface="+mn-cs"/>
                </a:defRPr>
              </a:lvl7pPr>
              <a:lvl8pPr marL="2852857" indent="-243834" algn="l" rtl="0" eaLnBrk="1" latinLnBrk="0" hangingPunct="1">
                <a:spcBef>
                  <a:spcPct val="20000"/>
                </a:spcBef>
                <a:buClr>
                  <a:schemeClr val="accent6"/>
                </a:buClr>
                <a:buFont typeface="Arial"/>
                <a:buChar char="▪"/>
                <a:defRPr kumimoji="0" sz="2100" kern="1200">
                  <a:solidFill>
                    <a:schemeClr val="tx1"/>
                  </a:solidFill>
                  <a:latin typeface="+mn-lt"/>
                  <a:ea typeface="+mn-ea"/>
                  <a:cs typeface="+mn-cs"/>
                </a:defRPr>
              </a:lvl8pPr>
              <a:lvl9pPr marL="3108882" indent="-243834" algn="l" rtl="0" eaLnBrk="1" latinLnBrk="0" hangingPunct="1">
                <a:spcBef>
                  <a:spcPct val="20000"/>
                </a:spcBef>
                <a:buClr>
                  <a:schemeClr val="accent6"/>
                </a:buClr>
                <a:buFont typeface="Arial"/>
                <a:buChar char="•"/>
                <a:defRPr kumimoji="0" sz="2100" kern="1200">
                  <a:solidFill>
                    <a:schemeClr val="tx1"/>
                  </a:solidFill>
                  <a:latin typeface="+mn-lt"/>
                  <a:ea typeface="+mn-ea"/>
                  <a:cs typeface="+mn-cs"/>
                </a:defRPr>
              </a:lvl9pPr>
            </a:lstStyle>
            <a:p>
              <a:pPr marL="0" indent="0" algn="ctr">
                <a:buClr>
                  <a:srgbClr val="00B050"/>
                </a:buClr>
                <a:buNone/>
              </a:pPr>
              <a:r>
                <a:rPr lang="fr-FR" sz="1050" b="1" dirty="0" err="1" smtClean="0">
                  <a:latin typeface="Verdana" panose="020B0604030504040204" pitchFamily="34" charset="0"/>
                  <a:ea typeface="Verdana" panose="020B0604030504040204" pitchFamily="34" charset="0"/>
                  <a:cs typeface="Verdana" panose="020B0604030504040204" pitchFamily="34" charset="0"/>
                </a:rPr>
                <a:t>Monday</a:t>
              </a:r>
              <a:r>
                <a:rPr lang="fr-FR" sz="1050" b="1" dirty="0" smtClean="0">
                  <a:latin typeface="Verdana" panose="020B0604030504040204" pitchFamily="34" charset="0"/>
                  <a:ea typeface="Verdana" panose="020B0604030504040204" pitchFamily="34" charset="0"/>
                  <a:cs typeface="Verdana" panose="020B0604030504040204" pitchFamily="34" charset="0"/>
                </a:rPr>
                <a:t> to Friday</a:t>
              </a:r>
              <a:endParaRPr lang="fr-FR" sz="1050" b="1" dirty="0">
                <a:latin typeface="Verdana" panose="020B0604030504040204" pitchFamily="34" charset="0"/>
                <a:ea typeface="Verdana" panose="020B0604030504040204" pitchFamily="34" charset="0"/>
                <a:cs typeface="Verdana" panose="020B0604030504040204" pitchFamily="34" charset="0"/>
              </a:endParaRPr>
            </a:p>
            <a:p>
              <a:pPr marL="0" indent="0" algn="ctr">
                <a:buClr>
                  <a:srgbClr val="00B050"/>
                </a:buClr>
                <a:buNone/>
              </a:pPr>
              <a:r>
                <a:rPr lang="fr-FR" sz="1050" dirty="0" err="1" smtClean="0">
                  <a:latin typeface="Verdana" panose="020B0604030504040204" pitchFamily="34" charset="0"/>
                  <a:ea typeface="Verdana" panose="020B0604030504040204" pitchFamily="34" charset="0"/>
                  <a:cs typeface="Verdana" panose="020B0604030504040204" pitchFamily="34" charset="0"/>
                </a:rPr>
                <a:t>from</a:t>
              </a:r>
              <a:r>
                <a:rPr lang="fr-FR" sz="1050" dirty="0" smtClean="0">
                  <a:latin typeface="Verdana" panose="020B0604030504040204" pitchFamily="34" charset="0"/>
                  <a:ea typeface="Verdana" panose="020B0604030504040204" pitchFamily="34" charset="0"/>
                  <a:cs typeface="Verdana" panose="020B0604030504040204" pitchFamily="34" charset="0"/>
                </a:rPr>
                <a:t> </a:t>
              </a:r>
              <a:r>
                <a:rPr lang="fr-FR" sz="1050" b="1" dirty="0" smtClean="0">
                  <a:latin typeface="Verdana" panose="020B0604030504040204" pitchFamily="34" charset="0"/>
                  <a:ea typeface="Verdana" panose="020B0604030504040204" pitchFamily="34" charset="0"/>
                  <a:cs typeface="Verdana" panose="020B0604030504040204" pitchFamily="34" charset="0"/>
                </a:rPr>
                <a:t>7.30 </a:t>
              </a:r>
              <a:r>
                <a:rPr lang="fr-FR" sz="1050" b="1" dirty="0">
                  <a:latin typeface="Verdana" panose="020B0604030504040204" pitchFamily="34" charset="0"/>
                  <a:ea typeface="Verdana" panose="020B0604030504040204" pitchFamily="34" charset="0"/>
                  <a:cs typeface="Verdana" panose="020B0604030504040204" pitchFamily="34" charset="0"/>
                </a:rPr>
                <a:t>to </a:t>
              </a:r>
              <a:r>
                <a:rPr lang="fr-FR" sz="1050" b="1" dirty="0" smtClean="0">
                  <a:latin typeface="Verdana" panose="020B0604030504040204" pitchFamily="34" charset="0"/>
                  <a:ea typeface="Verdana" panose="020B0604030504040204" pitchFamily="34" charset="0"/>
                  <a:cs typeface="Verdana" panose="020B0604030504040204" pitchFamily="34" charset="0"/>
                </a:rPr>
                <a:t>18:30</a:t>
              </a:r>
              <a:r>
                <a:rPr lang="fr-FR" sz="1050" dirty="0" smtClean="0">
                  <a:latin typeface="Verdana" panose="020B0604030504040204" pitchFamily="34" charset="0"/>
                  <a:ea typeface="Verdana" panose="020B0604030504040204" pitchFamily="34" charset="0"/>
                  <a:cs typeface="Verdana" panose="020B0604030504040204" pitchFamily="34" charset="0"/>
                </a:rPr>
                <a:t> </a:t>
              </a:r>
              <a:endParaRPr lang="fr-FR" sz="1050" dirty="0">
                <a:latin typeface="Verdana" panose="020B0604030504040204" pitchFamily="34" charset="0"/>
                <a:ea typeface="Verdana" panose="020B0604030504040204" pitchFamily="34" charset="0"/>
                <a:cs typeface="Verdana" panose="020B0604030504040204" pitchFamily="34" charset="0"/>
              </a:endParaRPr>
            </a:p>
            <a:p>
              <a:pPr marL="0" indent="0" algn="ctr">
                <a:buClr>
                  <a:srgbClr val="00B050"/>
                </a:buClr>
                <a:buNone/>
              </a:pPr>
              <a:r>
                <a:rPr lang="fr-FR" sz="1050" dirty="0" smtClean="0">
                  <a:latin typeface="Verdana" panose="020B0604030504040204" pitchFamily="34" charset="0"/>
                  <a:ea typeface="Verdana" panose="020B0604030504040204" pitchFamily="34" charset="0"/>
                  <a:cs typeface="Verdana" panose="020B0604030504040204" pitchFamily="34" charset="0"/>
                </a:rPr>
                <a:t>( Geneva time )</a:t>
              </a:r>
              <a:endParaRPr lang="fr-FR" sz="1050" dirty="0">
                <a:latin typeface="Verdana" panose="020B0604030504040204" pitchFamily="34" charset="0"/>
                <a:ea typeface="Verdana" panose="020B0604030504040204" pitchFamily="34" charset="0"/>
                <a:cs typeface="Verdana" panose="020B0604030504040204" pitchFamily="34" charset="0"/>
              </a:endParaRPr>
            </a:p>
          </p:txBody>
        </p:sp>
        <p:sp>
          <p:nvSpPr>
            <p:cNvPr id="2" name="Rectangle 1"/>
            <p:cNvSpPr/>
            <p:nvPr/>
          </p:nvSpPr>
          <p:spPr>
            <a:xfrm>
              <a:off x="2239727" y="1029278"/>
              <a:ext cx="4305856" cy="707886"/>
            </a:xfrm>
            <a:prstGeom prst="rect">
              <a:avLst/>
            </a:prstGeom>
          </p:spPr>
          <p:txBody>
            <a:bodyPr wrap="square">
              <a:spAutoFit/>
            </a:bodyPr>
            <a:lstStyle/>
            <a:p>
              <a:pPr>
                <a:buClr>
                  <a:srgbClr val="00B050"/>
                </a:buClr>
              </a:pPr>
              <a:r>
                <a:rPr lang="en-GB" sz="2000" b="1" dirty="0">
                  <a:solidFill>
                    <a:srgbClr val="1E5AAE"/>
                  </a:solidFill>
                  <a:latin typeface="Georgia"/>
                  <a:ea typeface="Verdana" panose="020B0604030504040204" pitchFamily="34" charset="0"/>
                  <a:cs typeface="Georgia"/>
                </a:rPr>
                <a:t>Phone: </a:t>
              </a:r>
              <a:r>
                <a:rPr lang="en-GB" sz="2000" dirty="0" smtClean="0">
                  <a:solidFill>
                    <a:srgbClr val="1E5AAE"/>
                  </a:solidFill>
                  <a:latin typeface="Georgia"/>
                  <a:ea typeface="Verdana" panose="020B0604030504040204" pitchFamily="34" charset="0"/>
                  <a:cs typeface="Georgia"/>
                </a:rPr>
                <a:t>+41 </a:t>
              </a:r>
              <a:r>
                <a:rPr lang="en-GB" sz="2000" dirty="0">
                  <a:solidFill>
                    <a:srgbClr val="1E5AAE"/>
                  </a:solidFill>
                  <a:latin typeface="Georgia"/>
                  <a:ea typeface="Verdana" panose="020B0604030504040204" pitchFamily="34" charset="0"/>
                  <a:cs typeface="Georgia"/>
                </a:rPr>
                <a:t>22 76 </a:t>
              </a:r>
              <a:r>
                <a:rPr lang="en-GB" sz="2000" dirty="0" smtClean="0">
                  <a:solidFill>
                    <a:srgbClr val="1E5AAE"/>
                  </a:solidFill>
                  <a:latin typeface="Georgia"/>
                  <a:ea typeface="Verdana" panose="020B0604030504040204" pitchFamily="34" charset="0"/>
                  <a:cs typeface="Georgia"/>
                </a:rPr>
                <a:t>77777</a:t>
              </a:r>
              <a:endParaRPr lang="en-GB" sz="2000" dirty="0">
                <a:solidFill>
                  <a:srgbClr val="1E5AAE"/>
                </a:solidFill>
                <a:latin typeface="Georgia"/>
                <a:ea typeface="Verdana" panose="020B0604030504040204" pitchFamily="34" charset="0"/>
                <a:cs typeface="Georgia"/>
              </a:endParaRPr>
            </a:p>
            <a:p>
              <a:pPr>
                <a:buClr>
                  <a:srgbClr val="00B050"/>
                </a:buClr>
              </a:pPr>
              <a:r>
                <a:rPr lang="en-GB" sz="2000" b="1" dirty="0" smtClean="0">
                  <a:solidFill>
                    <a:srgbClr val="1E5AAE"/>
                  </a:solidFill>
                  <a:latin typeface="Georgia"/>
                  <a:ea typeface="Verdana" panose="020B0604030504040204" pitchFamily="34" charset="0"/>
                  <a:cs typeface="Georgia"/>
                </a:rPr>
                <a:t>Email</a:t>
              </a:r>
              <a:r>
                <a:rPr lang="en-GB" sz="2000" b="1" dirty="0">
                  <a:solidFill>
                    <a:srgbClr val="1E5AAE"/>
                  </a:solidFill>
                  <a:latin typeface="Georgia"/>
                  <a:ea typeface="Verdana" panose="020B0604030504040204" pitchFamily="34" charset="0"/>
                  <a:cs typeface="Georgia"/>
                </a:rPr>
                <a:t>: </a:t>
              </a:r>
              <a:r>
                <a:rPr lang="en-GB" sz="2000" dirty="0">
                  <a:solidFill>
                    <a:srgbClr val="1E5AAE"/>
                  </a:solidFill>
                  <a:latin typeface="Georgia"/>
                  <a:ea typeface="Verdana" panose="020B0604030504040204" pitchFamily="34" charset="0"/>
                  <a:cs typeface="Georgia"/>
                  <a:hlinkClick r:id="rId5"/>
                </a:rPr>
                <a:t>service-desk@cern.ch</a:t>
              </a:r>
              <a:endParaRPr lang="en-GB" sz="2400" dirty="0">
                <a:solidFill>
                  <a:srgbClr val="1E5AAE"/>
                </a:solidFill>
                <a:latin typeface="Georgia"/>
                <a:ea typeface="Verdana" panose="020B0604030504040204" pitchFamily="34" charset="0"/>
                <a:cs typeface="Georgia"/>
              </a:endParaRPr>
            </a:p>
          </p:txBody>
        </p:sp>
        <p:pic>
          <p:nvPicPr>
            <p:cNvPr id="20" name="Picture 19" descr="Free vector graphic: &lt;strong&gt;Phone&lt;/strong&gt;, Call, Telephone - Free Image ..."/>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2049485" y="1113776"/>
              <a:ext cx="200382" cy="257175"/>
            </a:xfrm>
            <a:prstGeom prst="rect">
              <a:avLst/>
            </a:prstGeom>
          </p:spPr>
        </p:pic>
        <p:pic>
          <p:nvPicPr>
            <p:cNvPr id="25" name="Picture 24" descr="File:&lt;strong&gt;Email&lt;/strong&gt; Silk.svg - Wikimedia Commons"/>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2068215" y="1457928"/>
              <a:ext cx="219456" cy="219456"/>
            </a:xfrm>
            <a:prstGeom prst="rect">
              <a:avLst/>
            </a:prstGeom>
          </p:spPr>
        </p:pic>
      </p:grpSp>
      <p:sp>
        <p:nvSpPr>
          <p:cNvPr id="3" name="Slide Number Placeholder 2"/>
          <p:cNvSpPr>
            <a:spLocks noGrp="1"/>
          </p:cNvSpPr>
          <p:nvPr>
            <p:ph type="sldNum" sz="quarter" idx="10"/>
          </p:nvPr>
        </p:nvSpPr>
        <p:spPr/>
        <p:txBody>
          <a:bodyPr/>
          <a:lstStyle/>
          <a:p>
            <a:fld id="{17918391-D411-FE40-AAD7-861AE5233E0E}" type="slidenum">
              <a:rPr lang="en-US" smtClean="0"/>
              <a:pPr/>
              <a:t>14</a:t>
            </a:fld>
            <a:endParaRPr lang="en-US" dirty="0"/>
          </a:p>
        </p:txBody>
      </p:sp>
      <p:grpSp>
        <p:nvGrpSpPr>
          <p:cNvPr id="8" name="Group 7"/>
          <p:cNvGrpSpPr/>
          <p:nvPr/>
        </p:nvGrpSpPr>
        <p:grpSpPr>
          <a:xfrm>
            <a:off x="196318" y="1962707"/>
            <a:ext cx="8772748" cy="3065966"/>
            <a:chOff x="196318" y="1962707"/>
            <a:chExt cx="8772748" cy="3065966"/>
          </a:xfrm>
        </p:grpSpPr>
        <p:pic>
          <p:nvPicPr>
            <p:cNvPr id="24" name="Picture 23"/>
            <p:cNvPicPr>
              <a:picLocks noChangeAspect="1"/>
            </p:cNvPicPr>
            <p:nvPr/>
          </p:nvPicPr>
          <p:blipFill>
            <a:blip r:embed="rId8"/>
            <a:stretch>
              <a:fillRect/>
            </a:stretch>
          </p:blipFill>
          <p:spPr>
            <a:xfrm>
              <a:off x="4285087" y="3712674"/>
              <a:ext cx="1805940" cy="454343"/>
            </a:xfrm>
            <a:prstGeom prst="rect">
              <a:avLst/>
            </a:prstGeom>
          </p:spPr>
        </p:pic>
        <p:pic>
          <p:nvPicPr>
            <p:cNvPr id="27" name="Picture 26"/>
            <p:cNvPicPr>
              <a:picLocks noChangeAspect="1"/>
            </p:cNvPicPr>
            <p:nvPr/>
          </p:nvPicPr>
          <p:blipFill>
            <a:blip r:embed="rId9"/>
            <a:stretch>
              <a:fillRect/>
            </a:stretch>
          </p:blipFill>
          <p:spPr>
            <a:xfrm>
              <a:off x="242731" y="2706862"/>
              <a:ext cx="334328" cy="291465"/>
            </a:xfrm>
            <a:prstGeom prst="rect">
              <a:avLst/>
            </a:prstGeom>
          </p:spPr>
        </p:pic>
        <p:sp>
          <p:nvSpPr>
            <p:cNvPr id="34" name="TextBox 33"/>
            <p:cNvSpPr txBox="1"/>
            <p:nvPr/>
          </p:nvSpPr>
          <p:spPr>
            <a:xfrm>
              <a:off x="478971" y="3421289"/>
              <a:ext cx="3397084" cy="830997"/>
            </a:xfrm>
            <a:prstGeom prst="rect">
              <a:avLst/>
            </a:prstGeom>
            <a:noFill/>
          </p:spPr>
          <p:txBody>
            <a:bodyPr wrap="none" rtlCol="0">
              <a:spAutoFit/>
            </a:bodyPr>
            <a:lstStyle/>
            <a:p>
              <a:r>
                <a:rPr lang="en-GB" sz="3000" dirty="0">
                  <a:latin typeface="Georgia" panose="02040502050405020303" pitchFamily="18" charset="0"/>
                </a:rPr>
                <a:t>Knowledge articles</a:t>
              </a:r>
              <a:br>
                <a:rPr lang="en-GB" sz="3000" dirty="0">
                  <a:latin typeface="Georgia" panose="02040502050405020303" pitchFamily="18" charset="0"/>
                </a:rPr>
              </a:br>
              <a:r>
                <a:rPr lang="en-GB" dirty="0">
                  <a:latin typeface="Georgia" panose="02040502050405020303" pitchFamily="18" charset="0"/>
                </a:rPr>
                <a:t>Find your answer!</a:t>
              </a:r>
            </a:p>
          </p:txBody>
        </p:sp>
        <p:sp>
          <p:nvSpPr>
            <p:cNvPr id="35" name="TextBox 34"/>
            <p:cNvSpPr txBox="1"/>
            <p:nvPr/>
          </p:nvSpPr>
          <p:spPr>
            <a:xfrm>
              <a:off x="5054212" y="2555444"/>
              <a:ext cx="3914854" cy="830997"/>
            </a:xfrm>
            <a:prstGeom prst="rect">
              <a:avLst/>
            </a:prstGeom>
            <a:noFill/>
          </p:spPr>
          <p:txBody>
            <a:bodyPr wrap="none" rtlCol="0">
              <a:spAutoFit/>
            </a:bodyPr>
            <a:lstStyle/>
            <a:p>
              <a:r>
                <a:rPr lang="en-GB" sz="3000" dirty="0">
                  <a:latin typeface="Georgia" panose="02040502050405020303" pitchFamily="18" charset="0"/>
                </a:rPr>
                <a:t>Online forms</a:t>
              </a:r>
              <a:br>
                <a:rPr lang="en-GB" sz="3000" dirty="0">
                  <a:latin typeface="Georgia" panose="02040502050405020303" pitchFamily="18" charset="0"/>
                </a:rPr>
              </a:br>
              <a:r>
                <a:rPr lang="en-GB" dirty="0">
                  <a:latin typeface="Georgia" panose="02040502050405020303" pitchFamily="18" charset="0"/>
                </a:rPr>
                <a:t>Report an incident, submit a request</a:t>
              </a:r>
            </a:p>
          </p:txBody>
        </p:sp>
        <p:sp>
          <p:nvSpPr>
            <p:cNvPr id="36" name="TextBox 35"/>
            <p:cNvSpPr txBox="1"/>
            <p:nvPr/>
          </p:nvSpPr>
          <p:spPr>
            <a:xfrm>
              <a:off x="6123278" y="3495573"/>
              <a:ext cx="2563522" cy="830997"/>
            </a:xfrm>
            <a:prstGeom prst="rect">
              <a:avLst/>
            </a:prstGeom>
            <a:noFill/>
          </p:spPr>
          <p:txBody>
            <a:bodyPr wrap="none" rtlCol="0">
              <a:spAutoFit/>
            </a:bodyPr>
            <a:lstStyle/>
            <a:p>
              <a:r>
                <a:rPr lang="en-GB" sz="3000" dirty="0">
                  <a:latin typeface="Georgia" panose="02040502050405020303" pitchFamily="18" charset="0"/>
                </a:rPr>
                <a:t>Feedback</a:t>
              </a:r>
              <a:br>
                <a:rPr lang="en-GB" sz="3000" dirty="0">
                  <a:latin typeface="Georgia" panose="02040502050405020303" pitchFamily="18" charset="0"/>
                </a:rPr>
              </a:br>
              <a:r>
                <a:rPr lang="en-GB" dirty="0">
                  <a:latin typeface="Georgia" panose="02040502050405020303" pitchFamily="18" charset="0"/>
                </a:rPr>
                <a:t>Your feedback matters!</a:t>
              </a:r>
            </a:p>
          </p:txBody>
        </p:sp>
        <p:sp>
          <p:nvSpPr>
            <p:cNvPr id="17" name="TextBox 16"/>
            <p:cNvSpPr txBox="1"/>
            <p:nvPr/>
          </p:nvSpPr>
          <p:spPr>
            <a:xfrm>
              <a:off x="2266230" y="1962707"/>
              <a:ext cx="3723300" cy="572400"/>
            </a:xfrm>
            <a:prstGeom prst="rect">
              <a:avLst/>
            </a:prstGeom>
            <a:solidFill>
              <a:srgbClr val="6699CC"/>
            </a:solidFill>
          </p:spPr>
          <p:txBody>
            <a:bodyPr wrap="none" rtlCol="0" anchor="ctr" anchorCtr="0">
              <a:noAutofit/>
            </a:bodyPr>
            <a:lstStyle/>
            <a:p>
              <a:pPr algn="ctr"/>
              <a:r>
                <a:rPr lang="en-GB" sz="3000" dirty="0">
                  <a:solidFill>
                    <a:schemeClr val="bg1"/>
                  </a:solidFill>
                  <a:latin typeface="Georgia" panose="02040502050405020303" pitchFamily="18" charset="0"/>
                </a:rPr>
                <a:t>CERN Service Portal</a:t>
              </a:r>
            </a:p>
          </p:txBody>
        </p:sp>
        <p:sp>
          <p:nvSpPr>
            <p:cNvPr id="18" name="TextBox 17"/>
            <p:cNvSpPr txBox="1"/>
            <p:nvPr/>
          </p:nvSpPr>
          <p:spPr>
            <a:xfrm>
              <a:off x="534486" y="2555445"/>
              <a:ext cx="3029997" cy="830997"/>
            </a:xfrm>
            <a:prstGeom prst="rect">
              <a:avLst/>
            </a:prstGeom>
            <a:noFill/>
          </p:spPr>
          <p:txBody>
            <a:bodyPr wrap="none" rtlCol="0">
              <a:spAutoFit/>
            </a:bodyPr>
            <a:lstStyle/>
            <a:p>
              <a:r>
                <a:rPr lang="en-GB" sz="3000" dirty="0">
                  <a:latin typeface="Georgia" panose="02040502050405020303" pitchFamily="18" charset="0"/>
                </a:rPr>
                <a:t>Services</a:t>
              </a:r>
              <a:br>
                <a:rPr lang="en-GB" sz="3000" dirty="0">
                  <a:latin typeface="Georgia" panose="02040502050405020303" pitchFamily="18" charset="0"/>
                </a:rPr>
              </a:br>
              <a:r>
                <a:rPr lang="en-GB" dirty="0">
                  <a:latin typeface="Georgia" panose="02040502050405020303" pitchFamily="18" charset="0"/>
                </a:rPr>
                <a:t>Service overview in a glance</a:t>
              </a:r>
            </a:p>
          </p:txBody>
        </p:sp>
        <p:sp>
          <p:nvSpPr>
            <p:cNvPr id="19" name="Content Placeholder 9"/>
            <p:cNvSpPr txBox="1">
              <a:spLocks/>
            </p:cNvSpPr>
            <p:nvPr/>
          </p:nvSpPr>
          <p:spPr bwMode="gray">
            <a:xfrm>
              <a:off x="1470085" y="4568866"/>
              <a:ext cx="6156684" cy="459807"/>
            </a:xfrm>
            <a:prstGeom prst="rect">
              <a:avLst/>
            </a:prstGeom>
            <a:solidFill>
              <a:schemeClr val="bg1"/>
            </a:solidFill>
          </p:spPr>
          <p:txBody>
            <a:bodyPr vert="horz" lIns="68579" tIns="34289" rIns="68579" bIns="34289" rtlCol="0">
              <a:noAutofit/>
            </a:bodyPr>
            <a:lstStyle>
              <a:lvl1pPr marL="658352" indent="-609585" algn="l" rtl="0" eaLnBrk="1" latinLnBrk="0" hangingPunct="1">
                <a:spcBef>
                  <a:spcPct val="20000"/>
                </a:spcBef>
                <a:buClr>
                  <a:srgbClr val="C00000"/>
                </a:buClr>
                <a:buSzPct val="80000"/>
                <a:buFont typeface="Arial"/>
                <a:buChar char="•"/>
                <a:defRPr kumimoji="0" lang="en-US" sz="3200" kern="1200" smtClean="0">
                  <a:solidFill>
                    <a:schemeClr val="tx1"/>
                  </a:solidFill>
                  <a:latin typeface="+mn-lt"/>
                  <a:ea typeface="+mn-ea"/>
                  <a:cs typeface="+mn-cs"/>
                </a:defRPr>
              </a:lvl1pPr>
              <a:lvl2pPr marL="1206978" indent="-609585" algn="l" rtl="0" eaLnBrk="1" latinLnBrk="0" hangingPunct="1">
                <a:spcBef>
                  <a:spcPct val="20000"/>
                </a:spcBef>
                <a:buClr>
                  <a:srgbClr val="C00000"/>
                </a:buClr>
                <a:buSzPct val="90000"/>
                <a:buFont typeface="Arial"/>
                <a:buChar char="•"/>
                <a:defRPr kumimoji="0" lang="en-US" sz="2700" kern="1200" smtClean="0">
                  <a:solidFill>
                    <a:schemeClr val="tx1"/>
                  </a:solidFill>
                  <a:latin typeface="+mn-lt"/>
                  <a:ea typeface="+mn-ea"/>
                  <a:cs typeface="+mn-cs"/>
                </a:defRPr>
              </a:lvl2pPr>
              <a:lvl3pPr marL="1456908" indent="-457189" algn="l" rtl="0" eaLnBrk="1" latinLnBrk="0" hangingPunct="1">
                <a:spcBef>
                  <a:spcPct val="20000"/>
                </a:spcBef>
                <a:buClr>
                  <a:srgbClr val="C00000"/>
                </a:buClr>
                <a:buSzPct val="85000"/>
                <a:buFont typeface="Arial"/>
                <a:buChar char="•"/>
                <a:defRPr kumimoji="0" lang="en-US" sz="2400" kern="1200" smtClean="0">
                  <a:solidFill>
                    <a:schemeClr val="tx1"/>
                  </a:solidFill>
                  <a:latin typeface="+mn-lt"/>
                  <a:ea typeface="+mn-ea"/>
                  <a:cs typeface="+mn-cs"/>
                </a:defRPr>
              </a:lvl3pPr>
              <a:lvl4pPr marL="1847042" indent="-457189" algn="l" rtl="0" eaLnBrk="1" latinLnBrk="0" hangingPunct="1">
                <a:spcBef>
                  <a:spcPct val="20000"/>
                </a:spcBef>
                <a:buClr>
                  <a:srgbClr val="C00000"/>
                </a:buClr>
                <a:buSzPct val="90000"/>
                <a:buFont typeface="Arial"/>
                <a:buChar char="•"/>
                <a:defRPr kumimoji="0" lang="en-US" sz="2100" kern="1200" smtClean="0">
                  <a:solidFill>
                    <a:schemeClr val="tx1"/>
                  </a:solidFill>
                  <a:latin typeface="+mn-lt"/>
                  <a:ea typeface="+mn-ea"/>
                  <a:cs typeface="+mn-cs"/>
                </a:defRPr>
              </a:lvl4pPr>
              <a:lvl5pPr marL="2200601" indent="-457189" algn="l" rtl="0" eaLnBrk="1" latinLnBrk="0" hangingPunct="1">
                <a:spcBef>
                  <a:spcPct val="20000"/>
                </a:spcBef>
                <a:buClr>
                  <a:srgbClr val="C00000"/>
                </a:buClr>
                <a:buSzPct val="100000"/>
                <a:buFont typeface="Arial"/>
                <a:buChar char="•"/>
                <a:defRPr kumimoji="0" lang="en-US" sz="2100" kern="1200" dirty="0">
                  <a:solidFill>
                    <a:schemeClr val="tx1"/>
                  </a:solidFill>
                  <a:latin typeface="+mn-lt"/>
                  <a:ea typeface="+mn-ea"/>
                  <a:cs typeface="+mn-cs"/>
                </a:defRPr>
              </a:lvl5pPr>
              <a:lvl6pPr marL="2267655" indent="-243834" algn="l" rtl="0" eaLnBrk="1" latinLnBrk="0" hangingPunct="1">
                <a:spcBef>
                  <a:spcPct val="20000"/>
                </a:spcBef>
                <a:buClr>
                  <a:schemeClr val="accent5"/>
                </a:buClr>
                <a:buFont typeface="Arial"/>
                <a:buChar char="-"/>
                <a:defRPr kumimoji="0" sz="2700" kern="1200" baseline="0">
                  <a:solidFill>
                    <a:schemeClr val="tx1"/>
                  </a:solidFill>
                  <a:latin typeface="+mn-lt"/>
                  <a:ea typeface="+mn-ea"/>
                  <a:cs typeface="+mn-cs"/>
                </a:defRPr>
              </a:lvl6pPr>
              <a:lvl7pPr marL="2560256" indent="-243834" algn="l" rtl="0" eaLnBrk="1" latinLnBrk="0" hangingPunct="1">
                <a:spcBef>
                  <a:spcPct val="20000"/>
                </a:spcBef>
                <a:buClr>
                  <a:schemeClr val="accent6"/>
                </a:buClr>
                <a:buSzPct val="100000"/>
                <a:buFont typeface="Arial"/>
                <a:buChar char="•"/>
                <a:defRPr kumimoji="0" sz="2400" kern="1200" baseline="0">
                  <a:solidFill>
                    <a:schemeClr val="tx1"/>
                  </a:solidFill>
                  <a:latin typeface="+mn-lt"/>
                  <a:ea typeface="+mn-ea"/>
                  <a:cs typeface="+mn-cs"/>
                </a:defRPr>
              </a:lvl7pPr>
              <a:lvl8pPr marL="2852857" indent="-243834" algn="l" rtl="0" eaLnBrk="1" latinLnBrk="0" hangingPunct="1">
                <a:spcBef>
                  <a:spcPct val="20000"/>
                </a:spcBef>
                <a:buClr>
                  <a:schemeClr val="accent6"/>
                </a:buClr>
                <a:buFont typeface="Arial"/>
                <a:buChar char="▪"/>
                <a:defRPr kumimoji="0" sz="2100" kern="1200">
                  <a:solidFill>
                    <a:schemeClr val="tx1"/>
                  </a:solidFill>
                  <a:latin typeface="+mn-lt"/>
                  <a:ea typeface="+mn-ea"/>
                  <a:cs typeface="+mn-cs"/>
                </a:defRPr>
              </a:lvl8pPr>
              <a:lvl9pPr marL="3108882" indent="-243834" algn="l" rtl="0" eaLnBrk="1" latinLnBrk="0" hangingPunct="1">
                <a:spcBef>
                  <a:spcPct val="20000"/>
                </a:spcBef>
                <a:buClr>
                  <a:schemeClr val="accent6"/>
                </a:buClr>
                <a:buFont typeface="Arial"/>
                <a:buChar char="•"/>
                <a:defRPr kumimoji="0" sz="2100" kern="1200">
                  <a:solidFill>
                    <a:schemeClr val="tx1"/>
                  </a:solidFill>
                  <a:latin typeface="+mn-lt"/>
                  <a:ea typeface="+mn-ea"/>
                  <a:cs typeface="+mn-cs"/>
                </a:defRPr>
              </a:lvl9pPr>
            </a:lstStyle>
            <a:p>
              <a:pPr marL="36575" indent="0" algn="ctr">
                <a:buNone/>
              </a:pPr>
              <a:r>
                <a:rPr lang="fr-FR" sz="2400" b="1" dirty="0">
                  <a:solidFill>
                    <a:schemeClr val="bg1"/>
                  </a:solidFill>
                  <a:latin typeface="Georgia" panose="02040502050405020303" pitchFamily="18" charset="0"/>
                  <a:ea typeface="Verdana" panose="020B0604030504040204" pitchFamily="34" charset="0"/>
                  <a:cs typeface="Verdana" panose="020B0604030504040204" pitchFamily="34" charset="0"/>
                  <a:hlinkClick r:id="rId10"/>
                </a:rPr>
                <a:t>https://cern.ch/service-portal</a:t>
              </a:r>
              <a:endParaRPr lang="fr-FR" sz="2400" b="1" dirty="0">
                <a:solidFill>
                  <a:schemeClr val="bg1"/>
                </a:solidFill>
                <a:latin typeface="Georgia" panose="02040502050405020303" pitchFamily="18" charset="0"/>
                <a:ea typeface="Verdana" panose="020B0604030504040204" pitchFamily="34" charset="0"/>
                <a:cs typeface="Verdana" panose="020B0604030504040204" pitchFamily="34" charset="0"/>
              </a:endParaRPr>
            </a:p>
            <a:p>
              <a:pPr marL="36575" indent="0">
                <a:buNone/>
              </a:pPr>
              <a:endParaRPr lang="fr-FR" sz="24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36575" indent="0">
                <a:buNone/>
              </a:pPr>
              <a:endParaRPr lang="fr-FR" sz="24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pic>
          <p:nvPicPr>
            <p:cNvPr id="5" name="Picture 4"/>
            <p:cNvPicPr>
              <a:picLocks noChangeAspect="1"/>
            </p:cNvPicPr>
            <p:nvPr/>
          </p:nvPicPr>
          <p:blipFill>
            <a:blip r:embed="rId11"/>
            <a:stretch>
              <a:fillRect/>
            </a:stretch>
          </p:blipFill>
          <p:spPr>
            <a:xfrm>
              <a:off x="4662785" y="2724239"/>
              <a:ext cx="391427" cy="286332"/>
            </a:xfrm>
            <a:prstGeom prst="rect">
              <a:avLst/>
            </a:prstGeom>
          </p:spPr>
        </p:pic>
        <p:pic>
          <p:nvPicPr>
            <p:cNvPr id="6" name="Picture 5"/>
            <p:cNvPicPr>
              <a:picLocks noChangeAspect="1"/>
            </p:cNvPicPr>
            <p:nvPr/>
          </p:nvPicPr>
          <p:blipFill>
            <a:blip r:embed="rId12"/>
            <a:stretch>
              <a:fillRect/>
            </a:stretch>
          </p:blipFill>
          <p:spPr>
            <a:xfrm>
              <a:off x="196318" y="3579103"/>
              <a:ext cx="311665" cy="267141"/>
            </a:xfrm>
            <a:prstGeom prst="rect">
              <a:avLst/>
            </a:prstGeom>
          </p:spPr>
        </p:pic>
      </p:grpSp>
    </p:spTree>
    <p:extLst>
      <p:ext uri="{BB962C8B-B14F-4D97-AF65-F5344CB8AC3E}">
        <p14:creationId xmlns:p14="http://schemas.microsoft.com/office/powerpoint/2010/main" val="94356886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a:t>SSO</a:t>
            </a:r>
            <a:r>
              <a:rPr lang="en-GB" dirty="0"/>
              <a:t>:</a:t>
            </a:r>
            <a:r>
              <a:rPr lang="en-GB"/>
              <a:t> Single </a:t>
            </a:r>
            <a:r>
              <a:rPr lang="en-GB" smtClean="0"/>
              <a:t>Sign-On</a:t>
            </a:r>
            <a:endParaRPr lang="en-GB" dirty="0"/>
          </a:p>
        </p:txBody>
      </p:sp>
      <p:sp>
        <p:nvSpPr>
          <p:cNvPr id="3" name="Content Placeholder 2"/>
          <p:cNvSpPr>
            <a:spLocks noGrp="1"/>
          </p:cNvSpPr>
          <p:nvPr>
            <p:ph idx="1"/>
          </p:nvPr>
        </p:nvSpPr>
        <p:spPr>
          <a:xfrm>
            <a:off x="457200" y="994205"/>
            <a:ext cx="8323832" cy="3203145"/>
          </a:xfrm>
        </p:spPr>
        <p:txBody>
          <a:bodyPr>
            <a:normAutofit/>
          </a:bodyPr>
          <a:lstStyle/>
          <a:p>
            <a:r>
              <a:rPr lang="en-GB" dirty="0"/>
              <a:t>O</a:t>
            </a:r>
            <a:r>
              <a:rPr lang="en-GB" dirty="0" smtClean="0"/>
              <a:t>ne login and password to access to all CERN files, applications, webpages, …</a:t>
            </a:r>
          </a:p>
          <a:p>
            <a:r>
              <a:rPr lang="en-GB" dirty="0" smtClean="0"/>
              <a:t>Login once and get immediate access to all</a:t>
            </a:r>
          </a:p>
          <a:p>
            <a:pPr lvl="1"/>
            <a:r>
              <a:rPr lang="en-GB" dirty="0" smtClean="0"/>
              <a:t>does not work on all webpages</a:t>
            </a:r>
          </a:p>
          <a:p>
            <a:r>
              <a:rPr lang="en-GB" dirty="0" smtClean="0"/>
              <a:t>Moving gradually to a new portal in 2020 </a:t>
            </a:r>
          </a:p>
          <a:p>
            <a:pPr lvl="1"/>
            <a:r>
              <a:rPr lang="en-GB" dirty="0" smtClean="0"/>
              <a:t>old and new co-exist at the moment </a:t>
            </a:r>
            <a:r>
              <a:rPr lang="en-GB" dirty="0" smtClean="0">
                <a:hlinkClick r:id="rId3"/>
              </a:rPr>
              <a:t>(more info)</a:t>
            </a:r>
            <a:endParaRPr lang="en-GB" dirty="0" smtClean="0"/>
          </a:p>
        </p:txBody>
      </p:sp>
      <p:sp>
        <p:nvSpPr>
          <p:cNvPr id="4" name="Slide Number Placeholder 3"/>
          <p:cNvSpPr>
            <a:spLocks noGrp="1"/>
          </p:cNvSpPr>
          <p:nvPr>
            <p:ph type="sldNum" sz="quarter" idx="4"/>
          </p:nvPr>
        </p:nvSpPr>
        <p:spPr/>
        <p:txBody>
          <a:bodyPr/>
          <a:lstStyle/>
          <a:p>
            <a:fld id="{17918391-D411-FE40-AAD7-861AE5233E0E}" type="slidenum">
              <a:rPr lang="en-US" smtClean="0"/>
              <a:pPr/>
              <a:t>15</a:t>
            </a:fld>
            <a:endParaRPr lang="en-US" dirty="0"/>
          </a:p>
        </p:txBody>
      </p:sp>
      <p:pic>
        <p:nvPicPr>
          <p:cNvPr id="8" name="Picture 7" descr="File:France road sign A14.svg - Wikipedia"/>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136643" y="3028951"/>
            <a:ext cx="1073032" cy="944785"/>
          </a:xfrm>
          <a:prstGeom prst="rect">
            <a:avLst/>
          </a:prstGeom>
        </p:spPr>
      </p:pic>
    </p:spTree>
    <p:extLst>
      <p:ext uri="{BB962C8B-B14F-4D97-AF65-F5344CB8AC3E}">
        <p14:creationId xmlns:p14="http://schemas.microsoft.com/office/powerpoint/2010/main" val="2609876567"/>
      </p:ext>
    </p:extLst>
  </p:cSld>
  <p:clrMapOvr>
    <a:masterClrMapping/>
  </p:clrMapOvr>
  <p:transition spd="slow">
    <p:push di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Old SSO			New SSO</a:t>
            </a:r>
            <a:endParaRPr lang="en-GB"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16</a:t>
            </a:fld>
            <a:endParaRPr lang="en-US" dirty="0"/>
          </a:p>
        </p:txBody>
      </p:sp>
      <p:pic>
        <p:nvPicPr>
          <p:cNvPr id="11" name="Picture 10"/>
          <p:cNvPicPr>
            <a:picLocks noChangeAspect="1"/>
          </p:cNvPicPr>
          <p:nvPr/>
        </p:nvPicPr>
        <p:blipFill>
          <a:blip r:embed="rId3"/>
          <a:stretch>
            <a:fillRect/>
          </a:stretch>
        </p:blipFill>
        <p:spPr>
          <a:xfrm>
            <a:off x="4960032" y="913118"/>
            <a:ext cx="3729047" cy="4127989"/>
          </a:xfrm>
          <a:prstGeom prst="rect">
            <a:avLst/>
          </a:prstGeom>
        </p:spPr>
      </p:pic>
      <p:pic>
        <p:nvPicPr>
          <p:cNvPr id="12" name="Picture 11"/>
          <p:cNvPicPr>
            <a:picLocks noChangeAspect="1"/>
          </p:cNvPicPr>
          <p:nvPr/>
        </p:nvPicPr>
        <p:blipFill>
          <a:blip r:embed="rId4"/>
          <a:stretch>
            <a:fillRect/>
          </a:stretch>
        </p:blipFill>
        <p:spPr>
          <a:xfrm>
            <a:off x="140011" y="878262"/>
            <a:ext cx="4430616" cy="4254967"/>
          </a:xfrm>
          <a:prstGeom prst="rect">
            <a:avLst/>
          </a:prstGeom>
        </p:spPr>
      </p:pic>
    </p:spTree>
    <p:extLst>
      <p:ext uri="{BB962C8B-B14F-4D97-AF65-F5344CB8AC3E}">
        <p14:creationId xmlns:p14="http://schemas.microsoft.com/office/powerpoint/2010/main" val="3736829570"/>
      </p:ext>
    </p:extLst>
  </p:cSld>
  <p:clrMapOvr>
    <a:masterClrMapping/>
  </p:clrMapOvr>
  <p:transition spd="slow">
    <p:push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17918391-D411-FE40-AAD7-861AE5233E0E}" type="slidenum">
              <a:rPr lang="en-US" smtClean="0"/>
              <a:pPr/>
              <a:t>17</a:t>
            </a:fld>
            <a:endParaRPr lang="en-US"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94392" y="911625"/>
            <a:ext cx="2967916" cy="2967916"/>
          </a:xfrm>
          <a:prstGeom prst="rect">
            <a:avLst/>
          </a:prstGeom>
        </p:spPr>
      </p:pic>
    </p:spTree>
    <p:extLst>
      <p:ext uri="{BB962C8B-B14F-4D97-AF65-F5344CB8AC3E}">
        <p14:creationId xmlns:p14="http://schemas.microsoft.com/office/powerpoint/2010/main" val="1263688872"/>
      </p:ext>
    </p:extLst>
  </p:cSld>
  <p:clrMapOvr>
    <a:masterClrMapping/>
  </p:clrMapOvr>
  <p:transition spd="slow">
    <p:push dir="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p:cNvSpPr>
            <a:spLocks noGrp="1"/>
          </p:cNvSpPr>
          <p:nvPr>
            <p:ph type="title"/>
          </p:nvPr>
        </p:nvSpPr>
        <p:spPr>
          <a:xfrm>
            <a:off x="464923" y="387756"/>
            <a:ext cx="8226854" cy="1126490"/>
          </a:xfrm>
        </p:spPr>
        <p:txBody>
          <a:bodyPr>
            <a:normAutofit fontScale="90000"/>
          </a:bodyPr>
          <a:lstStyle/>
          <a:p>
            <a:r>
              <a:rPr lang="en-GB" dirty="0" smtClean="0"/>
              <a:t>Poll : Which link brings you to the CERN directory ?</a:t>
            </a:r>
            <a:endParaRPr lang="en-GB" dirty="0"/>
          </a:p>
        </p:txBody>
      </p:sp>
      <p:sp>
        <p:nvSpPr>
          <p:cNvPr id="4" name="Content Placeholder 3"/>
          <p:cNvSpPr>
            <a:spLocks noGrp="1"/>
          </p:cNvSpPr>
          <p:nvPr>
            <p:ph idx="1"/>
          </p:nvPr>
        </p:nvSpPr>
        <p:spPr>
          <a:xfrm>
            <a:off x="303022" y="1777039"/>
            <a:ext cx="8229600" cy="2209852"/>
          </a:xfrm>
        </p:spPr>
        <p:txBody>
          <a:bodyPr/>
          <a:lstStyle/>
          <a:p>
            <a:r>
              <a:rPr lang="en-GB" dirty="0" smtClean="0">
                <a:hlinkClick r:id="rId3"/>
              </a:rPr>
              <a:t>https://cern.home</a:t>
            </a:r>
            <a:r>
              <a:rPr lang="en-GB" dirty="0" smtClean="0"/>
              <a:t> (-&gt; public homepage)</a:t>
            </a:r>
          </a:p>
          <a:p>
            <a:r>
              <a:rPr lang="en-GB" dirty="0" smtClean="0">
                <a:hlinkClick r:id="rId4"/>
              </a:rPr>
              <a:t>https://home.cern.ch</a:t>
            </a:r>
            <a:r>
              <a:rPr lang="en-GB" dirty="0" smtClean="0"/>
              <a:t> (-&gt; does not work)</a:t>
            </a:r>
          </a:p>
          <a:p>
            <a:r>
              <a:rPr lang="en-GB" dirty="0">
                <a:hlinkClick r:id="rId5"/>
              </a:rPr>
              <a:t>https://directory.web.cern.ch</a:t>
            </a:r>
            <a:r>
              <a:rPr lang="en-GB" dirty="0" smtClean="0">
                <a:hlinkClick r:id="rId5"/>
              </a:rPr>
              <a:t>/</a:t>
            </a:r>
            <a:r>
              <a:rPr lang="en-GB" dirty="0" smtClean="0"/>
              <a:t> (-&gt; OK)</a:t>
            </a:r>
          </a:p>
          <a:p>
            <a:r>
              <a:rPr lang="en-GB" dirty="0" smtClean="0">
                <a:hlinkClick r:id="rId6"/>
              </a:rPr>
              <a:t>https://cern.ch/directory</a:t>
            </a:r>
            <a:r>
              <a:rPr lang="en-GB" dirty="0"/>
              <a:t> </a:t>
            </a:r>
            <a:r>
              <a:rPr lang="en-GB" dirty="0" smtClean="0"/>
              <a:t>(-&gt; OK)</a:t>
            </a:r>
          </a:p>
          <a:p>
            <a:endParaRPr lang="en-GB" dirty="0"/>
          </a:p>
        </p:txBody>
      </p:sp>
      <p:sp>
        <p:nvSpPr>
          <p:cNvPr id="2" name="Slide Number Placeholder 1"/>
          <p:cNvSpPr>
            <a:spLocks noGrp="1"/>
          </p:cNvSpPr>
          <p:nvPr>
            <p:ph type="sldNum" sz="quarter" idx="4294967295"/>
          </p:nvPr>
        </p:nvSpPr>
        <p:spPr>
          <a:xfrm>
            <a:off x="8642350" y="4767263"/>
            <a:ext cx="501650" cy="274637"/>
          </a:xfrm>
        </p:spPr>
        <p:txBody>
          <a:bodyPr/>
          <a:lstStyle/>
          <a:p>
            <a:fld id="{17918391-D411-FE40-AAD7-861AE5233E0E}" type="slidenum">
              <a:rPr lang="en-US" smtClean="0"/>
              <a:pPr/>
              <a:t>18</a:t>
            </a:fld>
            <a:endParaRPr lang="en-US" dirty="0"/>
          </a:p>
        </p:txBody>
      </p:sp>
    </p:spTree>
    <p:extLst>
      <p:ext uri="{BB962C8B-B14F-4D97-AF65-F5344CB8AC3E}">
        <p14:creationId xmlns:p14="http://schemas.microsoft.com/office/powerpoint/2010/main" val="2178946448"/>
      </p:ext>
    </p:extLst>
  </p:cSld>
  <p:clrMapOvr>
    <a:masterClrMapping/>
  </p:clrMapOvr>
  <p:transition spd="slow">
    <p:push dir="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Equipment</a:t>
            </a:r>
            <a:endParaRPr lang="en-GB" dirty="0"/>
          </a:p>
        </p:txBody>
      </p:sp>
      <p:sp>
        <p:nvSpPr>
          <p:cNvPr id="3" name="Content Placeholder 2"/>
          <p:cNvSpPr>
            <a:spLocks noGrp="1"/>
          </p:cNvSpPr>
          <p:nvPr>
            <p:ph idx="1"/>
          </p:nvPr>
        </p:nvSpPr>
        <p:spPr/>
        <p:txBody>
          <a:bodyPr/>
          <a:lstStyle/>
          <a:p>
            <a:r>
              <a:rPr lang="en-GB" dirty="0" smtClean="0"/>
              <a:t>Laptop/desktop </a:t>
            </a:r>
            <a:r>
              <a:rPr lang="en-GB" dirty="0"/>
              <a:t>with microphone, speaker, (and camera</a:t>
            </a:r>
            <a:r>
              <a:rPr lang="en-GB" dirty="0" smtClean="0"/>
              <a:t>)</a:t>
            </a:r>
            <a:endParaRPr lang="en-GB" dirty="0"/>
          </a:p>
          <a:p>
            <a:r>
              <a:rPr lang="en-GB" dirty="0"/>
              <a:t>Network connection at home</a:t>
            </a:r>
          </a:p>
          <a:p>
            <a:endParaRPr lang="en-GB"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19</a:t>
            </a:fld>
            <a:endParaRPr lang="en-US" dirty="0"/>
          </a:p>
        </p:txBody>
      </p:sp>
    </p:spTree>
    <p:extLst>
      <p:ext uri="{BB962C8B-B14F-4D97-AF65-F5344CB8AC3E}">
        <p14:creationId xmlns:p14="http://schemas.microsoft.com/office/powerpoint/2010/main" val="2837864388"/>
      </p:ext>
    </p:extLst>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GB" dirty="0" smtClean="0"/>
              <a:t>Language Training</a:t>
            </a:r>
            <a:endParaRPr lang="en-GB" dirty="0"/>
          </a:p>
        </p:txBody>
      </p:sp>
      <p:sp>
        <p:nvSpPr>
          <p:cNvPr id="4" name="Slide Number Placeholder 3"/>
          <p:cNvSpPr>
            <a:spLocks noGrp="1"/>
          </p:cNvSpPr>
          <p:nvPr>
            <p:ph type="sldNum" sz="quarter" idx="10"/>
          </p:nvPr>
        </p:nvSpPr>
        <p:spPr/>
        <p:txBody>
          <a:bodyPr/>
          <a:lstStyle/>
          <a:p>
            <a:fld id="{17918391-D411-FE40-AAD7-861AE5233E0E}" type="slidenum">
              <a:rPr lang="en-US" smtClean="0"/>
              <a:pPr/>
              <a:t>2</a:t>
            </a:fld>
            <a:endParaRPr lang="en-US" dirty="0"/>
          </a:p>
        </p:txBody>
      </p:sp>
      <p:pic>
        <p:nvPicPr>
          <p:cNvPr id="6" name="Picture 12" descr="RÃ©sultat de recherche d'images pour &quot;french english logo&quot;"/>
          <p:cNvPicPr>
            <a:picLocks noChangeAspect="1" noChangeArrowheads="1"/>
          </p:cNvPicPr>
          <p:nvPr/>
        </p:nvPicPr>
        <p:blipFill rotWithShape="1">
          <a:blip r:embed="rId3">
            <a:extLst>
              <a:ext uri="{28A0092B-C50C-407E-A947-70E740481C1C}">
                <a14:useLocalDpi xmlns:a14="http://schemas.microsoft.com/office/drawing/2010/main" val="0"/>
              </a:ext>
            </a:extLst>
          </a:blip>
          <a:srcRect l="636" t="15008" r="-636" b="12952"/>
          <a:stretch/>
        </p:blipFill>
        <p:spPr bwMode="auto">
          <a:xfrm>
            <a:off x="6160648" y="305697"/>
            <a:ext cx="2415452" cy="1303382"/>
          </a:xfrm>
          <a:prstGeom prst="rect">
            <a:avLst/>
          </a:prstGeom>
          <a:noFill/>
          <a:extLst>
            <a:ext uri="{909E8E84-426E-40DD-AFC4-6F175D3DCCD1}">
              <a14:hiddenFill xmlns:a14="http://schemas.microsoft.com/office/drawing/2010/main">
                <a:solidFill>
                  <a:srgbClr val="FFFFFF"/>
                </a:solidFill>
              </a14:hiddenFill>
            </a:ext>
          </a:extLst>
        </p:spPr>
      </p:pic>
      <p:pic>
        <p:nvPicPr>
          <p:cNvPr id="8" name="Content Placeholder 7"/>
          <p:cNvPicPr>
            <a:picLocks noGrp="1" noChangeAspect="1"/>
          </p:cNvPicPr>
          <p:nvPr>
            <p:ph idx="1"/>
          </p:nvPr>
        </p:nvPicPr>
        <p:blipFill>
          <a:blip r:embed="rId4"/>
          <a:stretch>
            <a:fillRect/>
          </a:stretch>
        </p:blipFill>
        <p:spPr>
          <a:xfrm>
            <a:off x="723901" y="1942510"/>
            <a:ext cx="2400300" cy="2382779"/>
          </a:xfrm>
          <a:prstGeom prst="rect">
            <a:avLst/>
          </a:prstGeom>
        </p:spPr>
      </p:pic>
      <p:sp>
        <p:nvSpPr>
          <p:cNvPr id="9" name="TextBox 8"/>
          <p:cNvSpPr txBox="1"/>
          <p:nvPr/>
        </p:nvSpPr>
        <p:spPr>
          <a:xfrm>
            <a:off x="457200" y="1034324"/>
            <a:ext cx="3774623" cy="738664"/>
          </a:xfrm>
          <a:prstGeom prst="rect">
            <a:avLst/>
          </a:prstGeom>
          <a:noFill/>
        </p:spPr>
        <p:txBody>
          <a:bodyPr wrap="none" rtlCol="0">
            <a:spAutoFit/>
          </a:bodyPr>
          <a:lstStyle/>
          <a:p>
            <a:r>
              <a:rPr lang="en-GB" sz="2400" dirty="0" smtClean="0">
                <a:solidFill>
                  <a:srgbClr val="C00000"/>
                </a:solidFill>
              </a:rPr>
              <a:t>Virtual Classroom courses</a:t>
            </a:r>
            <a:br>
              <a:rPr lang="en-GB" sz="2400" dirty="0" smtClean="0">
                <a:solidFill>
                  <a:srgbClr val="C00000"/>
                </a:solidFill>
              </a:rPr>
            </a:br>
            <a:r>
              <a:rPr lang="en-GB" dirty="0" smtClean="0">
                <a:hlinkClick r:id="rId5"/>
              </a:rPr>
              <a:t>https://learninghub.cern.ch</a:t>
            </a:r>
            <a:endParaRPr lang="en-GB" dirty="0"/>
          </a:p>
        </p:txBody>
      </p:sp>
      <p:sp>
        <p:nvSpPr>
          <p:cNvPr id="10" name="TextBox 9"/>
          <p:cNvSpPr txBox="1"/>
          <p:nvPr/>
        </p:nvSpPr>
        <p:spPr>
          <a:xfrm>
            <a:off x="5089289" y="2271792"/>
            <a:ext cx="2458943" cy="1846659"/>
          </a:xfrm>
          <a:prstGeom prst="rect">
            <a:avLst/>
          </a:prstGeom>
          <a:noFill/>
        </p:spPr>
        <p:txBody>
          <a:bodyPr wrap="none" rtlCol="0">
            <a:spAutoFit/>
          </a:bodyPr>
          <a:lstStyle/>
          <a:p>
            <a:r>
              <a:rPr lang="en-GB" sz="2400" dirty="0">
                <a:solidFill>
                  <a:srgbClr val="C00000"/>
                </a:solidFill>
              </a:rPr>
              <a:t>Tandem</a:t>
            </a:r>
            <a:r>
              <a:rPr lang="en-GB" sz="2400" dirty="0"/>
              <a:t/>
            </a:r>
            <a:br>
              <a:rPr lang="en-GB" sz="2400" dirty="0"/>
            </a:br>
            <a:r>
              <a:rPr lang="en-GB" dirty="0" smtClean="0">
                <a:hlinkClick r:id="rId6"/>
              </a:rPr>
              <a:t>link</a:t>
            </a:r>
            <a:endParaRPr lang="en-GB" dirty="0" smtClean="0"/>
          </a:p>
          <a:p>
            <a:endParaRPr lang="en-GB" dirty="0"/>
          </a:p>
          <a:p>
            <a:r>
              <a:rPr lang="en-GB" dirty="0" smtClean="0"/>
              <a:t>Find a partner</a:t>
            </a:r>
          </a:p>
          <a:p>
            <a:r>
              <a:rPr lang="en-GB" dirty="0"/>
              <a:t>t</a:t>
            </a:r>
            <a:r>
              <a:rPr lang="en-GB" dirty="0" smtClean="0"/>
              <a:t>o practice speaking</a:t>
            </a:r>
          </a:p>
          <a:p>
            <a:r>
              <a:rPr lang="en-GB" dirty="0"/>
              <a:t>e</a:t>
            </a:r>
            <a:r>
              <a:rPr lang="en-GB" dirty="0" smtClean="0"/>
              <a:t>ach other’s language</a:t>
            </a:r>
            <a:endParaRPr lang="en-GB" dirty="0"/>
          </a:p>
        </p:txBody>
      </p:sp>
      <p:pic>
        <p:nvPicPr>
          <p:cNvPr id="13" name="Picture 1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368374" y="2178075"/>
            <a:ext cx="1553913" cy="1291564"/>
          </a:xfrm>
          <a:prstGeom prst="rect">
            <a:avLst/>
          </a:prstGeom>
        </p:spPr>
      </p:pic>
    </p:spTree>
    <p:extLst>
      <p:ext uri="{BB962C8B-B14F-4D97-AF65-F5344CB8AC3E}">
        <p14:creationId xmlns:p14="http://schemas.microsoft.com/office/powerpoint/2010/main" val="366993153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9"/>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0"/>
                                        </p:tgtEl>
                                        <p:attrNameLst>
                                          <p:attrName>style.visibility</p:attrName>
                                        </p:attrNameLst>
                                      </p:cBhvr>
                                      <p:to>
                                        <p:strVal val="visible"/>
                                      </p:to>
                                    </p:set>
                                  </p:childTnLst>
                                </p:cTn>
                              </p:par>
                              <p:par>
                                <p:cTn id="18" presetID="1" presetClass="entr" presetSubtype="0" fill="hold" nodeType="withEffect">
                                  <p:stCondLst>
                                    <p:cond delay="0"/>
                                  </p:stCondLst>
                                  <p:childTnLst>
                                    <p:set>
                                      <p:cBhvr>
                                        <p:cTn id="19"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Setting up your devices</a:t>
            </a:r>
            <a:endParaRPr lang="en-GB" dirty="0"/>
          </a:p>
        </p:txBody>
      </p:sp>
      <p:sp>
        <p:nvSpPr>
          <p:cNvPr id="3" name="Content Placeholder 2"/>
          <p:cNvSpPr>
            <a:spLocks noGrp="1"/>
          </p:cNvSpPr>
          <p:nvPr>
            <p:ph idx="1"/>
          </p:nvPr>
        </p:nvSpPr>
        <p:spPr/>
        <p:txBody>
          <a:bodyPr/>
          <a:lstStyle/>
          <a:p>
            <a:r>
              <a:rPr lang="en-GB" dirty="0" smtClean="0"/>
              <a:t>Remote desktop (terminal services)</a:t>
            </a:r>
          </a:p>
          <a:p>
            <a:r>
              <a:rPr lang="en-GB" dirty="0" smtClean="0"/>
              <a:t>Web applications</a:t>
            </a:r>
          </a:p>
          <a:p>
            <a:r>
              <a:rPr lang="en-GB" dirty="0" smtClean="0"/>
              <a:t>Installing software and apps on your device</a:t>
            </a:r>
          </a:p>
          <a:p>
            <a:endParaRPr lang="en-GB" dirty="0"/>
          </a:p>
          <a:p>
            <a:pPr marL="36576" indent="0">
              <a:buNone/>
            </a:pPr>
            <a:r>
              <a:rPr lang="en-GB" dirty="0" smtClean="0"/>
              <a:t>VPN access to CERN prohibited</a:t>
            </a:r>
            <a:endParaRPr lang="en-GB"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20</a:t>
            </a:fld>
            <a:endParaRPr lang="en-US" dirty="0"/>
          </a:p>
        </p:txBody>
      </p:sp>
      <p:pic>
        <p:nvPicPr>
          <p:cNvPr id="5" name="Picture 4" descr="Lêer:SADC road sign R3.svg - Wikipedia"/>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6257924" y="3000376"/>
            <a:ext cx="847724" cy="847724"/>
          </a:xfrm>
          <a:prstGeom prst="rect">
            <a:avLst/>
          </a:prstGeom>
        </p:spPr>
      </p:pic>
    </p:spTree>
    <p:extLst>
      <p:ext uri="{BB962C8B-B14F-4D97-AF65-F5344CB8AC3E}">
        <p14:creationId xmlns:p14="http://schemas.microsoft.com/office/powerpoint/2010/main" val="322521878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 calcmode="lin" valueType="num">
                                      <p:cBhvr additive="base">
                                        <p:cTn id="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4" end="4"/>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IT Support</a:t>
            </a:r>
            <a:endParaRPr lang="en-GB" dirty="0"/>
          </a:p>
        </p:txBody>
      </p:sp>
      <p:sp>
        <p:nvSpPr>
          <p:cNvPr id="3" name="Content Placeholder 2"/>
          <p:cNvSpPr>
            <a:spLocks noGrp="1"/>
          </p:cNvSpPr>
          <p:nvPr>
            <p:ph idx="1"/>
          </p:nvPr>
        </p:nvSpPr>
        <p:spPr/>
        <p:txBody>
          <a:bodyPr/>
          <a:lstStyle/>
          <a:p>
            <a:r>
              <a:rPr lang="en-GB" dirty="0" smtClean="0"/>
              <a:t>IT blog (</a:t>
            </a:r>
            <a:r>
              <a:rPr lang="en-GB" dirty="0" smtClean="0">
                <a:hlinkClick r:id="rId3"/>
              </a:rPr>
              <a:t>useful tools for teleworking</a:t>
            </a:r>
            <a:r>
              <a:rPr lang="en-GB" dirty="0" smtClean="0"/>
              <a:t>)</a:t>
            </a:r>
          </a:p>
          <a:p>
            <a:r>
              <a:rPr lang="en-GB" dirty="0" smtClean="0">
                <a:hlinkClick r:id="rId4"/>
              </a:rPr>
              <a:t>CERN Computer Security </a:t>
            </a:r>
            <a:r>
              <a:rPr lang="en-GB" dirty="0" smtClean="0"/>
              <a:t>website</a:t>
            </a:r>
          </a:p>
          <a:p>
            <a:r>
              <a:rPr lang="en-GB" dirty="0" smtClean="0">
                <a:hlinkClick r:id="rId5"/>
              </a:rPr>
              <a:t>Service Portal </a:t>
            </a:r>
            <a:r>
              <a:rPr lang="en-GB" dirty="0" smtClean="0"/>
              <a:t>(Knowledge Base articles)</a:t>
            </a:r>
          </a:p>
          <a:p>
            <a:r>
              <a:rPr lang="en-GB" dirty="0" smtClean="0"/>
              <a:t>Service Desk (Tickets)</a:t>
            </a:r>
            <a:br>
              <a:rPr lang="en-GB" dirty="0" smtClean="0"/>
            </a:br>
            <a:endParaRPr lang="en-GB" dirty="0" smtClean="0"/>
          </a:p>
          <a:p>
            <a:r>
              <a:rPr lang="en-GB" dirty="0" smtClean="0"/>
              <a:t>Supervisor/colleagues – job-specific tools</a:t>
            </a:r>
            <a:endParaRPr lang="en-GB"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21</a:t>
            </a:fld>
            <a:endParaRPr lang="en-US" dirty="0"/>
          </a:p>
        </p:txBody>
      </p:sp>
    </p:spTree>
    <p:extLst>
      <p:ext uri="{BB962C8B-B14F-4D97-AF65-F5344CB8AC3E}">
        <p14:creationId xmlns:p14="http://schemas.microsoft.com/office/powerpoint/2010/main" val="1308276348"/>
      </p:ext>
    </p:extLst>
  </p:cSld>
  <p:clrMapOvr>
    <a:masterClrMapping/>
  </p:clrMapOvr>
  <p:transition spd="slow">
    <p:push dir="u"/>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Read your CERN mail</a:t>
            </a:r>
            <a:endParaRPr lang="en-GB" dirty="0"/>
          </a:p>
        </p:txBody>
      </p:sp>
      <p:sp>
        <p:nvSpPr>
          <p:cNvPr id="3" name="Content Placeholder 2"/>
          <p:cNvSpPr>
            <a:spLocks noGrp="1"/>
          </p:cNvSpPr>
          <p:nvPr>
            <p:ph idx="1"/>
          </p:nvPr>
        </p:nvSpPr>
        <p:spPr/>
        <p:txBody>
          <a:bodyPr/>
          <a:lstStyle/>
          <a:p>
            <a:r>
              <a:rPr lang="en-GB" dirty="0" smtClean="0"/>
              <a:t>Web application</a:t>
            </a:r>
          </a:p>
          <a:p>
            <a:pPr lvl="1">
              <a:buFont typeface="Wingdings" panose="05000000000000000000" pitchFamily="2" charset="2"/>
              <a:buChar char="Ø"/>
            </a:pPr>
            <a:r>
              <a:rPr lang="en-GB" dirty="0">
                <a:hlinkClick r:id="rId3"/>
              </a:rPr>
              <a:t>Outlook Web Access</a:t>
            </a:r>
            <a:r>
              <a:rPr lang="en-GB" dirty="0"/>
              <a:t>  (OWA</a:t>
            </a:r>
            <a:r>
              <a:rPr lang="en-GB" dirty="0" smtClean="0"/>
              <a:t>)</a:t>
            </a:r>
          </a:p>
          <a:p>
            <a:pPr lvl="1">
              <a:buFont typeface="Wingdings" panose="05000000000000000000" pitchFamily="2" charset="2"/>
              <a:buChar char="Ø"/>
            </a:pPr>
            <a:r>
              <a:rPr lang="en-GB" dirty="0" err="1" smtClean="0">
                <a:hlinkClick r:id="rId4"/>
              </a:rPr>
              <a:t>Kopano</a:t>
            </a:r>
            <a:r>
              <a:rPr lang="en-GB" dirty="0" smtClean="0">
                <a:hlinkClick r:id="rId4"/>
              </a:rPr>
              <a:t> </a:t>
            </a:r>
            <a:r>
              <a:rPr lang="en-GB" dirty="0" err="1" smtClean="0">
                <a:hlinkClick r:id="rId4"/>
              </a:rPr>
              <a:t>WebApp</a:t>
            </a:r>
            <a:endParaRPr lang="en-GB" dirty="0"/>
          </a:p>
          <a:p>
            <a:r>
              <a:rPr lang="en-GB" dirty="0" smtClean="0"/>
              <a:t>Configure </a:t>
            </a:r>
            <a:r>
              <a:rPr lang="en-GB" dirty="0"/>
              <a:t>your email client to use </a:t>
            </a:r>
            <a:r>
              <a:rPr lang="en-GB" dirty="0">
                <a:hlinkClick r:id="rId5"/>
              </a:rPr>
              <a:t>IMAPS or POPS</a:t>
            </a:r>
            <a:r>
              <a:rPr lang="en-GB" dirty="0"/>
              <a:t>  (IMAP/POP over SSL).</a:t>
            </a:r>
          </a:p>
        </p:txBody>
      </p:sp>
      <p:sp>
        <p:nvSpPr>
          <p:cNvPr id="4" name="Slide Number Placeholder 3"/>
          <p:cNvSpPr>
            <a:spLocks noGrp="1"/>
          </p:cNvSpPr>
          <p:nvPr>
            <p:ph type="sldNum" sz="quarter" idx="4"/>
          </p:nvPr>
        </p:nvSpPr>
        <p:spPr/>
        <p:txBody>
          <a:bodyPr/>
          <a:lstStyle/>
          <a:p>
            <a:fld id="{17918391-D411-FE40-AAD7-861AE5233E0E}" type="slidenum">
              <a:rPr lang="en-US" smtClean="0"/>
              <a:pPr/>
              <a:t>22</a:t>
            </a:fld>
            <a:endParaRPr lang="en-US" dirty="0"/>
          </a:p>
        </p:txBody>
      </p:sp>
    </p:spTree>
    <p:extLst>
      <p:ext uri="{BB962C8B-B14F-4D97-AF65-F5344CB8AC3E}">
        <p14:creationId xmlns:p14="http://schemas.microsoft.com/office/powerpoint/2010/main" val="528930761"/>
      </p:ext>
    </p:extLst>
  </p:cSld>
  <p:clrMapOvr>
    <a:masterClrMapping/>
  </p:clrMapOvr>
  <p:transition spd="slow">
    <p:push dir="u"/>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Phone and videoconferencing</a:t>
            </a:r>
            <a:endParaRPr lang="en-GB" dirty="0"/>
          </a:p>
        </p:txBody>
      </p:sp>
      <p:sp>
        <p:nvSpPr>
          <p:cNvPr id="3" name="Content Placeholder 2"/>
          <p:cNvSpPr>
            <a:spLocks noGrp="1"/>
          </p:cNvSpPr>
          <p:nvPr>
            <p:ph idx="1"/>
          </p:nvPr>
        </p:nvSpPr>
        <p:spPr>
          <a:xfrm>
            <a:off x="457200" y="940865"/>
            <a:ext cx="8229600" cy="3203145"/>
          </a:xfrm>
        </p:spPr>
        <p:txBody>
          <a:bodyPr>
            <a:normAutofit lnSpcReduction="10000"/>
          </a:bodyPr>
          <a:lstStyle/>
          <a:p>
            <a:r>
              <a:rPr lang="en-GB" dirty="0" smtClean="0">
                <a:hlinkClick r:id="rId3"/>
              </a:rPr>
              <a:t>Skype for Business</a:t>
            </a:r>
            <a:endParaRPr lang="en-GB" dirty="0" smtClean="0"/>
          </a:p>
          <a:p>
            <a:pPr lvl="1"/>
            <a:r>
              <a:rPr lang="en-GB" dirty="0"/>
              <a:t>i</a:t>
            </a:r>
            <a:r>
              <a:rPr lang="en-GB" dirty="0" smtClean="0"/>
              <a:t>nstallation or Web application</a:t>
            </a:r>
          </a:p>
          <a:p>
            <a:r>
              <a:rPr lang="en-GB" dirty="0" smtClean="0">
                <a:hlinkClick r:id="rId4"/>
              </a:rPr>
              <a:t>CERN Phone book</a:t>
            </a:r>
            <a:endParaRPr lang="en-GB" dirty="0" smtClean="0"/>
          </a:p>
          <a:p>
            <a:r>
              <a:rPr lang="en-GB" dirty="0" smtClean="0"/>
              <a:t>Videoconferencing tools</a:t>
            </a:r>
          </a:p>
          <a:p>
            <a:pPr lvl="1"/>
            <a:r>
              <a:rPr lang="en-GB" dirty="0" err="1" smtClean="0">
                <a:hlinkClick r:id="rId5"/>
              </a:rPr>
              <a:t>Vidyo</a:t>
            </a:r>
            <a:endParaRPr lang="en-GB" dirty="0" smtClean="0"/>
          </a:p>
          <a:p>
            <a:pPr lvl="1"/>
            <a:r>
              <a:rPr lang="en-GB" dirty="0" smtClean="0">
                <a:hlinkClick r:id="rId6"/>
              </a:rPr>
              <a:t>Zoom</a:t>
            </a:r>
            <a:r>
              <a:rPr lang="en-GB" dirty="0" smtClean="0"/>
              <a:t> (pilot)  </a:t>
            </a:r>
          </a:p>
          <a:p>
            <a:pPr lvl="2">
              <a:buFont typeface="Courier New" panose="02070309020205020404" pitchFamily="49" charset="0"/>
              <a:buChar char="o"/>
            </a:pPr>
            <a:r>
              <a:rPr lang="en-GB" sz="1800" dirty="0" smtClean="0"/>
              <a:t>Information on how to first login          </a:t>
            </a:r>
            <a:r>
              <a:rPr lang="en-GB" sz="1800" dirty="0" smtClean="0">
                <a:hlinkClick r:id="rId7"/>
              </a:rPr>
              <a:t>here</a:t>
            </a:r>
            <a:endParaRPr lang="en-GB" sz="1800"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23</a:t>
            </a:fld>
            <a:endParaRPr lang="en-US" dirty="0"/>
          </a:p>
        </p:txBody>
      </p:sp>
      <p:pic>
        <p:nvPicPr>
          <p:cNvPr id="7" name="Picture 6"/>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927884" y="3700462"/>
            <a:ext cx="519029" cy="319806"/>
          </a:xfrm>
          <a:prstGeom prst="rect">
            <a:avLst/>
          </a:prstGeom>
        </p:spPr>
      </p:pic>
    </p:spTree>
    <p:extLst>
      <p:ext uri="{BB962C8B-B14F-4D97-AF65-F5344CB8AC3E}">
        <p14:creationId xmlns:p14="http://schemas.microsoft.com/office/powerpoint/2010/main" val="993718280"/>
      </p:ext>
    </p:extLst>
  </p:cSld>
  <p:clrMapOvr>
    <a:masterClrMapping/>
  </p:clrMapOvr>
  <p:transition spd="slow">
    <p:push dir="u"/>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17918391-D411-FE40-AAD7-861AE5233E0E}" type="slidenum">
              <a:rPr lang="en-US" smtClean="0"/>
              <a:pPr/>
              <a:t>24</a:t>
            </a:fld>
            <a:endParaRPr lang="en-US" dirty="0"/>
          </a:p>
        </p:txBody>
      </p:sp>
      <p:sp>
        <p:nvSpPr>
          <p:cNvPr id="3" name="TextBox 2"/>
          <p:cNvSpPr txBox="1"/>
          <p:nvPr/>
        </p:nvSpPr>
        <p:spPr>
          <a:xfrm>
            <a:off x="377371" y="268069"/>
            <a:ext cx="4314001" cy="646331"/>
          </a:xfrm>
          <a:prstGeom prst="rect">
            <a:avLst/>
          </a:prstGeom>
          <a:noFill/>
        </p:spPr>
        <p:txBody>
          <a:bodyPr wrap="none" rtlCol="0">
            <a:spAutoFit/>
          </a:bodyPr>
          <a:lstStyle/>
          <a:p>
            <a:r>
              <a:rPr lang="en-GB" sz="3600" dirty="0" smtClean="0"/>
              <a:t>Absence Request in</a:t>
            </a:r>
            <a:endParaRPr lang="en-GB" sz="3600" dirty="0"/>
          </a:p>
        </p:txBody>
      </p:sp>
      <p:pic>
        <p:nvPicPr>
          <p:cNvPr id="4" name="Picture 3"/>
          <p:cNvPicPr>
            <a:picLocks noChangeAspect="1"/>
          </p:cNvPicPr>
          <p:nvPr/>
        </p:nvPicPr>
        <p:blipFill>
          <a:blip r:embed="rId3"/>
          <a:stretch>
            <a:fillRect/>
          </a:stretch>
        </p:blipFill>
        <p:spPr>
          <a:xfrm>
            <a:off x="4691372" y="114984"/>
            <a:ext cx="2247900" cy="952500"/>
          </a:xfrm>
          <a:prstGeom prst="rect">
            <a:avLst/>
          </a:prstGeom>
        </p:spPr>
      </p:pic>
      <p:sp>
        <p:nvSpPr>
          <p:cNvPr id="5" name="TextBox 4"/>
          <p:cNvSpPr txBox="1"/>
          <p:nvPr/>
        </p:nvSpPr>
        <p:spPr>
          <a:xfrm>
            <a:off x="518545" y="1265604"/>
            <a:ext cx="7917543" cy="523220"/>
          </a:xfrm>
          <a:prstGeom prst="rect">
            <a:avLst/>
          </a:prstGeom>
          <a:noFill/>
        </p:spPr>
        <p:txBody>
          <a:bodyPr wrap="square" rtlCol="0">
            <a:spAutoFit/>
          </a:bodyPr>
          <a:lstStyle/>
          <a:p>
            <a:r>
              <a:rPr lang="en-GB" sz="2800" dirty="0"/>
              <a:t>W</a:t>
            </a:r>
            <a:r>
              <a:rPr lang="en-GB" sz="2800" dirty="0" smtClean="0"/>
              <a:t>orking from home (teleworking)</a:t>
            </a:r>
          </a:p>
        </p:txBody>
      </p:sp>
      <p:sp>
        <p:nvSpPr>
          <p:cNvPr id="11" name="TextBox 10"/>
          <p:cNvSpPr txBox="1"/>
          <p:nvPr/>
        </p:nvSpPr>
        <p:spPr>
          <a:xfrm>
            <a:off x="518545" y="1956692"/>
            <a:ext cx="7917543" cy="1323439"/>
          </a:xfrm>
          <a:prstGeom prst="rect">
            <a:avLst/>
          </a:prstGeom>
          <a:noFill/>
        </p:spPr>
        <p:txBody>
          <a:bodyPr wrap="square" rtlCol="0">
            <a:spAutoFit/>
          </a:bodyPr>
          <a:lstStyle/>
          <a:p>
            <a:r>
              <a:rPr lang="en-GB" sz="2000" dirty="0" smtClean="0"/>
              <a:t>Normally only for </a:t>
            </a:r>
            <a:r>
              <a:rPr lang="en-GB" sz="2000" b="1" dirty="0" smtClean="0"/>
              <a:t>Employed</a:t>
            </a:r>
            <a:r>
              <a:rPr lang="en-GB" sz="2000" dirty="0" smtClean="0"/>
              <a:t> members of Personnel</a:t>
            </a:r>
          </a:p>
          <a:p>
            <a:endParaRPr lang="en-GB" sz="2000" dirty="0" smtClean="0"/>
          </a:p>
          <a:p>
            <a:r>
              <a:rPr lang="en-GB" sz="2000" dirty="0" smtClean="0"/>
              <a:t>In this exceptional period : </a:t>
            </a:r>
          </a:p>
          <a:p>
            <a:r>
              <a:rPr lang="en-GB" sz="2000" dirty="0"/>
              <a:t>	</a:t>
            </a:r>
            <a:r>
              <a:rPr lang="en-GB" sz="2000" dirty="0" smtClean="0"/>
              <a:t>also for </a:t>
            </a:r>
            <a:r>
              <a:rPr lang="en-GB" sz="2000" b="1" dirty="0" smtClean="0"/>
              <a:t>Associated</a:t>
            </a:r>
            <a:r>
              <a:rPr lang="en-GB" sz="2000" dirty="0" smtClean="0"/>
              <a:t> members of Personnel</a:t>
            </a:r>
            <a:endParaRPr lang="en-GB" sz="2000" dirty="0"/>
          </a:p>
        </p:txBody>
      </p:sp>
    </p:spTree>
    <p:extLst>
      <p:ext uri="{BB962C8B-B14F-4D97-AF65-F5344CB8AC3E}">
        <p14:creationId xmlns:p14="http://schemas.microsoft.com/office/powerpoint/2010/main" val="46785675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780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14700"/>
                                  </p:stCondLst>
                                  <p:childTnLst>
                                    <p:set>
                                      <p:cBhvr>
                                        <p:cTn id="8" dur="1" fill="hold">
                                          <p:stCondLst>
                                            <p:cond delay="0"/>
                                          </p:stCondLst>
                                        </p:cTn>
                                        <p:tgtEl>
                                          <p:spTgt spid="11"/>
                                        </p:tgtEl>
                                        <p:attrNameLst>
                                          <p:attrName>style.visibility</p:attrName>
                                        </p:attrNameLst>
                                      </p:cBhvr>
                                      <p:to>
                                        <p:strVal val="visible"/>
                                      </p:to>
                                    </p:set>
                                  </p:childTnLst>
                                </p:cTn>
                              </p:par>
                              <p:par>
                                <p:cTn id="9" presetID="26" presetClass="emph" presetSubtype="0" repeatCount="5000" fill="hold" nodeType="withEffect">
                                  <p:stCondLst>
                                    <p:cond delay="29000"/>
                                  </p:stCondLst>
                                  <p:childTnLst>
                                    <p:animEffect transition="out" filter="fade">
                                      <p:cBhvr>
                                        <p:cTn id="10" dur="1000" tmFilter="0, 0; .2, .5; .8, .5; 1, 0"/>
                                        <p:tgtEl>
                                          <p:spTgt spid="4"/>
                                        </p:tgtEl>
                                      </p:cBhvr>
                                    </p:animEffect>
                                    <p:animScale>
                                      <p:cBhvr>
                                        <p:cTn id="11" dur="500" autoRev="1" fill="hold"/>
                                        <p:tgtEl>
                                          <p:spTgt spid="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GB" dirty="0" smtClean="0"/>
              <a:t>Coming on site</a:t>
            </a:r>
            <a:endParaRPr lang="en-GB"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25</a:t>
            </a:fld>
            <a:endParaRPr lang="en-US" dirty="0"/>
          </a:p>
        </p:txBody>
      </p:sp>
      <p:sp>
        <p:nvSpPr>
          <p:cNvPr id="6" name="Text Placeholder 5"/>
          <p:cNvSpPr>
            <a:spLocks noGrp="1"/>
          </p:cNvSpPr>
          <p:nvPr>
            <p:ph type="body" idx="10"/>
          </p:nvPr>
        </p:nvSpPr>
        <p:spPr/>
        <p:txBody>
          <a:bodyPr/>
          <a:lstStyle/>
          <a:p>
            <a:endParaRPr lang="en-GB"/>
          </a:p>
        </p:txBody>
      </p:sp>
      <p:pic>
        <p:nvPicPr>
          <p:cNvPr id="7" name="Picture 6"/>
          <p:cNvPicPr>
            <a:picLocks noChangeAspect="1"/>
          </p:cNvPicPr>
          <p:nvPr/>
        </p:nvPicPr>
        <p:blipFill>
          <a:blip r:embed="rId3"/>
          <a:stretch>
            <a:fillRect/>
          </a:stretch>
        </p:blipFill>
        <p:spPr>
          <a:xfrm>
            <a:off x="4264980" y="714236"/>
            <a:ext cx="4795230" cy="3200816"/>
          </a:xfrm>
          <a:prstGeom prst="rect">
            <a:avLst/>
          </a:prstGeom>
        </p:spPr>
      </p:pic>
    </p:spTree>
    <p:extLst>
      <p:ext uri="{BB962C8B-B14F-4D97-AF65-F5344CB8AC3E}">
        <p14:creationId xmlns:p14="http://schemas.microsoft.com/office/powerpoint/2010/main" val="3362884678"/>
      </p:ext>
    </p:extLst>
  </p:cSld>
  <p:clrMapOvr>
    <a:masterClrMapping/>
  </p:clrMapOvr>
  <p:transition spd="slow">
    <p:push dir="u"/>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GB" dirty="0" err="1" smtClean="0"/>
              <a:t>Acces</a:t>
            </a:r>
            <a:r>
              <a:rPr lang="en-GB" dirty="0" smtClean="0"/>
              <a:t> to CERN ?</a:t>
            </a:r>
            <a:endParaRPr lang="en-GB" dirty="0"/>
          </a:p>
        </p:txBody>
      </p:sp>
      <p:sp>
        <p:nvSpPr>
          <p:cNvPr id="6" name="Content Placeholder 5"/>
          <p:cNvSpPr>
            <a:spLocks noGrp="1"/>
          </p:cNvSpPr>
          <p:nvPr>
            <p:ph idx="1"/>
          </p:nvPr>
        </p:nvSpPr>
        <p:spPr/>
        <p:txBody>
          <a:bodyPr/>
          <a:lstStyle/>
          <a:p>
            <a:endParaRPr lang="en-GB" dirty="0" smtClean="0"/>
          </a:p>
          <a:p>
            <a:r>
              <a:rPr lang="en-GB" dirty="0" smtClean="0"/>
              <a:t>Only on request of </a:t>
            </a:r>
            <a:r>
              <a:rPr lang="en-GB" b="1" dirty="0" smtClean="0"/>
              <a:t>supervisor</a:t>
            </a:r>
            <a:br>
              <a:rPr lang="en-GB" b="1" dirty="0" smtClean="0"/>
            </a:br>
            <a:endParaRPr lang="en-GB" b="1" dirty="0" smtClean="0"/>
          </a:p>
          <a:p>
            <a:r>
              <a:rPr lang="en-GB" b="1" dirty="0"/>
              <a:t>L</a:t>
            </a:r>
            <a:r>
              <a:rPr lang="en-GB" b="1" dirty="0" smtClean="0"/>
              <a:t>imited in time </a:t>
            </a:r>
            <a:r>
              <a:rPr lang="en-GB" dirty="0" smtClean="0"/>
              <a:t>: presence </a:t>
            </a:r>
            <a:br>
              <a:rPr lang="en-GB" dirty="0" smtClean="0"/>
            </a:br>
            <a:r>
              <a:rPr lang="en-GB" dirty="0" smtClean="0"/>
              <a:t>required</a:t>
            </a:r>
            <a:r>
              <a:rPr lang="en-GB" dirty="0"/>
              <a:t> </a:t>
            </a:r>
            <a:r>
              <a:rPr lang="en-GB" dirty="0" smtClean="0"/>
              <a:t>to carry out the activity</a:t>
            </a:r>
          </a:p>
        </p:txBody>
      </p:sp>
      <p:sp>
        <p:nvSpPr>
          <p:cNvPr id="3" name="Slide Number Placeholder 2"/>
          <p:cNvSpPr>
            <a:spLocks noGrp="1"/>
          </p:cNvSpPr>
          <p:nvPr>
            <p:ph type="sldNum" sz="quarter" idx="4"/>
          </p:nvPr>
        </p:nvSpPr>
        <p:spPr/>
        <p:txBody>
          <a:bodyPr/>
          <a:lstStyle/>
          <a:p>
            <a:fld id="{17918391-D411-FE40-AAD7-861AE5233E0E}" type="slidenum">
              <a:rPr lang="en-US" smtClean="0"/>
              <a:pPr/>
              <a:t>26</a:t>
            </a:fld>
            <a:endParaRPr lang="en-US" dirty="0"/>
          </a:p>
        </p:txBody>
      </p:sp>
      <p:pic>
        <p:nvPicPr>
          <p:cNvPr id="7" name="Picture 6" descr="File:Traffic Light - Realistic.jpg - Wikimedia Common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62050" y="319596"/>
            <a:ext cx="2024750" cy="3275860"/>
          </a:xfrm>
          <a:prstGeom prst="rect">
            <a:avLst/>
          </a:prstGeom>
        </p:spPr>
      </p:pic>
    </p:spTree>
    <p:extLst>
      <p:ext uri="{BB962C8B-B14F-4D97-AF65-F5344CB8AC3E}">
        <p14:creationId xmlns:p14="http://schemas.microsoft.com/office/powerpoint/2010/main" val="1525174580"/>
      </p:ext>
    </p:extLst>
  </p:cSld>
  <p:clrMapOvr>
    <a:masterClrMapping/>
  </p:clrMapOvr>
  <p:transition spd="slow">
    <p:push dir="u"/>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GB" dirty="0" err="1" smtClean="0"/>
              <a:t>Acces</a:t>
            </a:r>
            <a:r>
              <a:rPr lang="en-GB" dirty="0" smtClean="0"/>
              <a:t> to CERN</a:t>
            </a:r>
            <a:endParaRPr lang="en-GB" dirty="0"/>
          </a:p>
        </p:txBody>
      </p:sp>
      <p:sp>
        <p:nvSpPr>
          <p:cNvPr id="6" name="Content Placeholder 5"/>
          <p:cNvSpPr>
            <a:spLocks noGrp="1"/>
          </p:cNvSpPr>
          <p:nvPr>
            <p:ph idx="1"/>
          </p:nvPr>
        </p:nvSpPr>
        <p:spPr/>
        <p:txBody>
          <a:bodyPr>
            <a:normAutofit lnSpcReduction="10000"/>
          </a:bodyPr>
          <a:lstStyle/>
          <a:p>
            <a:r>
              <a:rPr lang="en-GB" b="1" dirty="0" smtClean="0"/>
              <a:t>Person with vulnerabilities</a:t>
            </a:r>
            <a:r>
              <a:rPr lang="en-GB" dirty="0" smtClean="0"/>
              <a:t> </a:t>
            </a:r>
          </a:p>
          <a:p>
            <a:pPr lvl="1"/>
            <a:r>
              <a:rPr lang="en-GB" dirty="0" smtClean="0"/>
              <a:t>inform supervisor</a:t>
            </a:r>
          </a:p>
          <a:p>
            <a:pPr lvl="1"/>
            <a:r>
              <a:rPr lang="en-GB" dirty="0" smtClean="0"/>
              <a:t>2 options : work remotely or leave </a:t>
            </a:r>
          </a:p>
          <a:p>
            <a:r>
              <a:rPr lang="en-GB" dirty="0" smtClean="0"/>
              <a:t>You or household members have </a:t>
            </a:r>
            <a:r>
              <a:rPr lang="en-GB" b="1" dirty="0" smtClean="0"/>
              <a:t>COVID symptoms</a:t>
            </a:r>
            <a:r>
              <a:rPr lang="en-GB" dirty="0" smtClean="0"/>
              <a:t> : </a:t>
            </a:r>
          </a:p>
          <a:p>
            <a:pPr lvl="1"/>
            <a:r>
              <a:rPr lang="en-GB" dirty="0" smtClean="0"/>
              <a:t>stay home and </a:t>
            </a:r>
          </a:p>
          <a:p>
            <a:pPr lvl="1"/>
            <a:r>
              <a:rPr lang="en-GB" dirty="0"/>
              <a:t>i</a:t>
            </a:r>
            <a:r>
              <a:rPr lang="en-GB" dirty="0" smtClean="0"/>
              <a:t>nform CERN medical service</a:t>
            </a:r>
            <a:endParaRPr lang="en-GB" dirty="0"/>
          </a:p>
        </p:txBody>
      </p:sp>
      <p:sp>
        <p:nvSpPr>
          <p:cNvPr id="3" name="Slide Number Placeholder 2"/>
          <p:cNvSpPr>
            <a:spLocks noGrp="1"/>
          </p:cNvSpPr>
          <p:nvPr>
            <p:ph type="sldNum" sz="quarter" idx="4"/>
          </p:nvPr>
        </p:nvSpPr>
        <p:spPr/>
        <p:txBody>
          <a:bodyPr/>
          <a:lstStyle/>
          <a:p>
            <a:fld id="{17918391-D411-FE40-AAD7-861AE5233E0E}" type="slidenum">
              <a:rPr lang="en-US" smtClean="0"/>
              <a:pPr/>
              <a:t>27</a:t>
            </a:fld>
            <a:endParaRPr lang="en-US" dirty="0"/>
          </a:p>
        </p:txBody>
      </p:sp>
      <p:pic>
        <p:nvPicPr>
          <p:cNvPr id="2" name="Picture 1" descr="Prohibited,forbidden,not allowed,sign,symbol - free image ..."/>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74596" y="175120"/>
            <a:ext cx="1544716" cy="1544716"/>
          </a:xfrm>
          <a:prstGeom prst="rect">
            <a:avLst/>
          </a:prstGeom>
        </p:spPr>
      </p:pic>
    </p:spTree>
    <p:extLst>
      <p:ext uri="{BB962C8B-B14F-4D97-AF65-F5344CB8AC3E}">
        <p14:creationId xmlns:p14="http://schemas.microsoft.com/office/powerpoint/2010/main" val="197797121"/>
      </p:ext>
    </p:extLst>
  </p:cSld>
  <p:clrMapOvr>
    <a:masterClrMapping/>
  </p:clrMapOvr>
  <p:transition spd="slow">
    <p:push dir="u"/>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err="1" smtClean="0"/>
              <a:t>Acces</a:t>
            </a:r>
            <a:r>
              <a:rPr lang="en-GB" dirty="0" smtClean="0"/>
              <a:t> to CERN</a:t>
            </a:r>
            <a:endParaRPr lang="en-GB" dirty="0"/>
          </a:p>
        </p:txBody>
      </p:sp>
      <p:sp>
        <p:nvSpPr>
          <p:cNvPr id="3" name="Content Placeholder 2"/>
          <p:cNvSpPr>
            <a:spLocks noGrp="1"/>
          </p:cNvSpPr>
          <p:nvPr>
            <p:ph idx="1"/>
          </p:nvPr>
        </p:nvSpPr>
        <p:spPr/>
        <p:txBody>
          <a:bodyPr/>
          <a:lstStyle/>
          <a:p>
            <a:r>
              <a:rPr lang="en-GB" dirty="0" smtClean="0"/>
              <a:t>Physical distance of 2 meters</a:t>
            </a:r>
            <a:endParaRPr lang="en-GB" dirty="0"/>
          </a:p>
          <a:p>
            <a:r>
              <a:rPr lang="en-GB" dirty="0" smtClean="0"/>
              <a:t>Masks : </a:t>
            </a:r>
          </a:p>
          <a:p>
            <a:pPr lvl="1"/>
            <a:r>
              <a:rPr lang="en-GB" dirty="0" smtClean="0"/>
              <a:t>indoors in public or shared workspaces</a:t>
            </a:r>
          </a:p>
          <a:p>
            <a:pPr lvl="1"/>
            <a:r>
              <a:rPr lang="en-GB" dirty="0"/>
              <a:t>o</a:t>
            </a:r>
            <a:r>
              <a:rPr lang="en-GB" dirty="0" smtClean="0"/>
              <a:t>utdoors if 2m can not be respected </a:t>
            </a:r>
          </a:p>
          <a:p>
            <a:r>
              <a:rPr lang="en-GB" dirty="0" smtClean="0"/>
              <a:t>Hygiene measures (handwashing, etc.)</a:t>
            </a:r>
          </a:p>
          <a:p>
            <a:pPr marL="36576" indent="0">
              <a:buNone/>
            </a:pPr>
            <a:r>
              <a:rPr lang="en-GB" dirty="0" smtClean="0"/>
              <a:t>+ specific PPE if needed</a:t>
            </a:r>
            <a:endParaRPr lang="en-GB"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28</a:t>
            </a:fld>
            <a:endParaRPr lang="en-US" dirty="0"/>
          </a:p>
        </p:txBody>
      </p:sp>
      <p:pic>
        <p:nvPicPr>
          <p:cNvPr id="5" name="Picture 4"/>
          <p:cNvPicPr>
            <a:picLocks noChangeAspect="1"/>
          </p:cNvPicPr>
          <p:nvPr/>
        </p:nvPicPr>
        <p:blipFill>
          <a:blip r:embed="rId3"/>
          <a:stretch>
            <a:fillRect/>
          </a:stretch>
        </p:blipFill>
        <p:spPr>
          <a:xfrm>
            <a:off x="6534149" y="384187"/>
            <a:ext cx="2436113" cy="1368966"/>
          </a:xfrm>
          <a:prstGeom prst="rect">
            <a:avLst/>
          </a:prstGeom>
        </p:spPr>
      </p:pic>
      <p:pic>
        <p:nvPicPr>
          <p:cNvPr id="6" name="Picture 5"/>
          <p:cNvPicPr>
            <a:picLocks noChangeAspect="1"/>
          </p:cNvPicPr>
          <p:nvPr/>
        </p:nvPicPr>
        <p:blipFill>
          <a:blip r:embed="rId4"/>
          <a:stretch>
            <a:fillRect/>
          </a:stretch>
        </p:blipFill>
        <p:spPr>
          <a:xfrm>
            <a:off x="7632926" y="1866906"/>
            <a:ext cx="1298010" cy="1208492"/>
          </a:xfrm>
          <a:prstGeom prst="rect">
            <a:avLst/>
          </a:prstGeom>
        </p:spPr>
      </p:pic>
      <p:pic>
        <p:nvPicPr>
          <p:cNvPr id="8" name="Picture 7" descr="File:Blue checkbox-checked.svg - Wikimedia Commons"/>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30906" y="120673"/>
            <a:ext cx="854798" cy="854798"/>
          </a:xfrm>
          <a:prstGeom prst="rect">
            <a:avLst/>
          </a:prstGeom>
        </p:spPr>
      </p:pic>
    </p:spTree>
    <p:extLst>
      <p:ext uri="{BB962C8B-B14F-4D97-AF65-F5344CB8AC3E}">
        <p14:creationId xmlns:p14="http://schemas.microsoft.com/office/powerpoint/2010/main" val="5146875"/>
      </p:ext>
    </p:extLst>
  </p:cSld>
  <p:clrMapOvr>
    <a:masterClrMapping/>
  </p:clrMapOvr>
  <p:transition spd="slow">
    <p:push dir="u"/>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rotWithShape="1">
          <a:blip r:embed="rId3"/>
          <a:srcRect l="3376" t="19304" r="2886"/>
          <a:stretch/>
        </p:blipFill>
        <p:spPr>
          <a:xfrm>
            <a:off x="1047975" y="0"/>
            <a:ext cx="7137401" cy="4673208"/>
          </a:xfrm>
          <a:prstGeom prst="rect">
            <a:avLst/>
          </a:prstGeom>
        </p:spPr>
      </p:pic>
      <p:sp>
        <p:nvSpPr>
          <p:cNvPr id="4" name="Slide Number Placeholder 3"/>
          <p:cNvSpPr>
            <a:spLocks noGrp="1"/>
          </p:cNvSpPr>
          <p:nvPr>
            <p:ph type="sldNum" sz="quarter" idx="4"/>
          </p:nvPr>
        </p:nvSpPr>
        <p:spPr/>
        <p:txBody>
          <a:bodyPr/>
          <a:lstStyle/>
          <a:p>
            <a:fld id="{17918391-D411-FE40-AAD7-861AE5233E0E}" type="slidenum">
              <a:rPr lang="en-US" smtClean="0"/>
              <a:pPr/>
              <a:t>29</a:t>
            </a:fld>
            <a:endParaRPr lang="en-US" dirty="0"/>
          </a:p>
        </p:txBody>
      </p:sp>
    </p:spTree>
    <p:extLst>
      <p:ext uri="{BB962C8B-B14F-4D97-AF65-F5344CB8AC3E}">
        <p14:creationId xmlns:p14="http://schemas.microsoft.com/office/powerpoint/2010/main" val="751842859"/>
      </p:ext>
    </p:extLst>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274" y="337178"/>
            <a:ext cx="8562108" cy="1340987"/>
          </a:xfrm>
        </p:spPr>
        <p:txBody>
          <a:bodyPr>
            <a:noAutofit/>
          </a:bodyPr>
          <a:lstStyle/>
          <a:p>
            <a:r>
              <a:rPr lang="fr-FR" dirty="0" err="1" smtClean="0">
                <a:solidFill>
                  <a:schemeClr val="tx1">
                    <a:lumMod val="60000"/>
                    <a:lumOff val="40000"/>
                  </a:schemeClr>
                </a:solidFill>
              </a:rPr>
              <a:t>Welcome</a:t>
            </a:r>
            <a:r>
              <a:rPr lang="fr-FR" dirty="0" smtClean="0">
                <a:solidFill>
                  <a:schemeClr val="tx1">
                    <a:lumMod val="60000"/>
                    <a:lumOff val="40000"/>
                  </a:schemeClr>
                </a:solidFill>
              </a:rPr>
              <a:t>                   </a:t>
            </a:r>
            <a:r>
              <a:rPr lang="fr-FR" dirty="0">
                <a:solidFill>
                  <a:schemeClr val="tx1">
                    <a:lumMod val="60000"/>
                    <a:lumOff val="40000"/>
                  </a:schemeClr>
                </a:solidFill>
              </a:rPr>
              <a:t>Bienvenue </a:t>
            </a:r>
          </a:p>
        </p:txBody>
      </p:sp>
      <p:sp>
        <p:nvSpPr>
          <p:cNvPr id="6" name="Text Placeholder 5"/>
          <p:cNvSpPr>
            <a:spLocks noGrp="1"/>
          </p:cNvSpPr>
          <p:nvPr>
            <p:ph type="body" idx="10"/>
          </p:nvPr>
        </p:nvSpPr>
        <p:spPr>
          <a:xfrm>
            <a:off x="1091853" y="1972682"/>
            <a:ext cx="2708851" cy="1753590"/>
          </a:xfrm>
        </p:spPr>
        <p:txBody>
          <a:bodyPr>
            <a:noAutofit/>
          </a:bodyPr>
          <a:lstStyle/>
          <a:p>
            <a:r>
              <a:rPr lang="fr-FR" sz="2100" b="1" dirty="0">
                <a:solidFill>
                  <a:srgbClr val="001844"/>
                </a:solidFill>
              </a:rPr>
              <a:t>Rocio </a:t>
            </a:r>
          </a:p>
          <a:p>
            <a:r>
              <a:rPr lang="fr-FR" sz="2100" b="1" dirty="0">
                <a:solidFill>
                  <a:srgbClr val="001844"/>
                </a:solidFill>
              </a:rPr>
              <a:t>ALOT</a:t>
            </a:r>
          </a:p>
          <a:p>
            <a:r>
              <a:rPr lang="fr-FR" sz="1350" dirty="0">
                <a:solidFill>
                  <a:srgbClr val="001844"/>
                </a:solidFill>
              </a:rPr>
              <a:t>HR</a:t>
            </a:r>
            <a:r>
              <a:rPr lang="fr-FR" sz="1350">
                <a:solidFill>
                  <a:srgbClr val="001844"/>
                </a:solidFill>
              </a:rPr>
              <a:t> Department, </a:t>
            </a:r>
            <a:endParaRPr lang="fr-FR" sz="1350" dirty="0">
              <a:solidFill>
                <a:srgbClr val="001844"/>
              </a:solidFill>
            </a:endParaRPr>
          </a:p>
          <a:p>
            <a:r>
              <a:rPr lang="fr-FR" sz="1350">
                <a:solidFill>
                  <a:srgbClr val="001844"/>
                </a:solidFill>
              </a:rPr>
              <a:t>Recruitment </a:t>
            </a:r>
            <a:r>
              <a:rPr lang="fr-FR" sz="1350" dirty="0">
                <a:solidFill>
                  <a:srgbClr val="001844"/>
                </a:solidFill>
              </a:rPr>
              <a:t>and </a:t>
            </a:r>
            <a:br>
              <a:rPr lang="fr-FR" sz="1350" dirty="0">
                <a:solidFill>
                  <a:srgbClr val="001844"/>
                </a:solidFill>
              </a:rPr>
            </a:br>
            <a:r>
              <a:rPr lang="fr-FR" sz="1350" dirty="0" err="1">
                <a:solidFill>
                  <a:srgbClr val="001844"/>
                </a:solidFill>
              </a:rPr>
              <a:t>Sourcing</a:t>
            </a:r>
            <a:r>
              <a:rPr lang="fr-FR" sz="1350" dirty="0">
                <a:solidFill>
                  <a:srgbClr val="001844"/>
                </a:solidFill>
              </a:rPr>
              <a:t> </a:t>
            </a:r>
            <a:r>
              <a:rPr lang="fr-FR" sz="1350" dirty="0" err="1">
                <a:solidFill>
                  <a:srgbClr val="001844"/>
                </a:solidFill>
              </a:rPr>
              <a:t>Specialist</a:t>
            </a:r>
            <a:r>
              <a:rPr lang="fr-FR" sz="1350" dirty="0">
                <a:solidFill>
                  <a:srgbClr val="001844"/>
                </a:solidFill>
              </a:rPr>
              <a:t> </a:t>
            </a:r>
          </a:p>
          <a:p>
            <a:endParaRPr lang="fr-FR" sz="1350" dirty="0">
              <a:solidFill>
                <a:srgbClr val="001844"/>
              </a:solidFill>
            </a:endParaRPr>
          </a:p>
        </p:txBody>
      </p:sp>
      <p:sp>
        <p:nvSpPr>
          <p:cNvPr id="5" name="Slide Number Placeholder 4"/>
          <p:cNvSpPr>
            <a:spLocks noGrp="1"/>
          </p:cNvSpPr>
          <p:nvPr>
            <p:ph type="sldNum" sz="quarter" idx="4"/>
          </p:nvPr>
        </p:nvSpPr>
        <p:spPr/>
        <p:txBody>
          <a:bodyPr/>
          <a:lstStyle/>
          <a:p>
            <a:fld id="{17918391-D411-FE40-AAD7-861AE5233E0E}" type="slidenum">
              <a:rPr lang="en-US" smtClean="0"/>
              <a:pPr/>
              <a:t>3</a:t>
            </a:fld>
            <a:endParaRPr lang="en-US" dirty="0"/>
          </a:p>
        </p:txBody>
      </p:sp>
      <p:sp>
        <p:nvSpPr>
          <p:cNvPr id="7" name="Text Placeholder 5"/>
          <p:cNvSpPr txBox="1">
            <a:spLocks/>
          </p:cNvSpPr>
          <p:nvPr/>
        </p:nvSpPr>
        <p:spPr>
          <a:xfrm>
            <a:off x="6181378" y="2443072"/>
            <a:ext cx="2818147" cy="1559283"/>
          </a:xfrm>
          <a:prstGeom prst="rect">
            <a:avLst/>
          </a:prstGeom>
        </p:spPr>
        <p:txBody>
          <a:bodyPr vert="horz" lIns="45720" tIns="0" rIns="45720" bIns="0" anchor="b">
            <a:noAutofit/>
          </a:bodyPr>
          <a:lstStyle>
            <a:lvl1pPr marL="0" indent="0" algn="l" rtl="0" eaLnBrk="1" latinLnBrk="0" hangingPunct="1">
              <a:spcBef>
                <a:spcPct val="20000"/>
              </a:spcBef>
              <a:buClr>
                <a:schemeClr val="tx1"/>
              </a:buClr>
              <a:buSzPct val="80000"/>
              <a:buFont typeface="Arial"/>
              <a:buNone/>
              <a:defRPr kumimoji="0" sz="14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None/>
              <a:defRPr kumimoji="0" sz="12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None/>
              <a:defRPr kumimoji="0" sz="10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None/>
              <a:defRPr kumimoji="0" sz="9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None/>
              <a:defRPr kumimoji="0" sz="9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fr-FR" sz="2100" b="1" dirty="0">
                <a:solidFill>
                  <a:srgbClr val="001844"/>
                </a:solidFill>
              </a:rPr>
              <a:t>Erwin </a:t>
            </a:r>
          </a:p>
          <a:p>
            <a:r>
              <a:rPr lang="fr-FR" sz="2100" b="1" dirty="0">
                <a:solidFill>
                  <a:srgbClr val="001844"/>
                </a:solidFill>
              </a:rPr>
              <a:t>MOSSELMANS</a:t>
            </a:r>
          </a:p>
          <a:p>
            <a:r>
              <a:rPr lang="fr-FR" sz="1350" dirty="0">
                <a:solidFill>
                  <a:srgbClr val="001844"/>
                </a:solidFill>
              </a:rPr>
              <a:t>HR </a:t>
            </a:r>
            <a:r>
              <a:rPr lang="fr-FR" sz="1350" dirty="0" err="1">
                <a:solidFill>
                  <a:srgbClr val="001844"/>
                </a:solidFill>
              </a:rPr>
              <a:t>Department</a:t>
            </a:r>
            <a:r>
              <a:rPr lang="fr-FR" sz="1350" dirty="0">
                <a:solidFill>
                  <a:srgbClr val="001844"/>
                </a:solidFill>
              </a:rPr>
              <a:t>, </a:t>
            </a:r>
            <a:endParaRPr lang="fr-FR" sz="1350" dirty="0" smtClean="0">
              <a:solidFill>
                <a:srgbClr val="001844"/>
              </a:solidFill>
            </a:endParaRPr>
          </a:p>
          <a:p>
            <a:r>
              <a:rPr lang="fr-FR" sz="1350" dirty="0" smtClean="0">
                <a:solidFill>
                  <a:srgbClr val="001844"/>
                </a:solidFill>
              </a:rPr>
              <a:t>Learning </a:t>
            </a:r>
            <a:r>
              <a:rPr lang="fr-FR" sz="1350" dirty="0" err="1">
                <a:solidFill>
                  <a:srgbClr val="001844"/>
                </a:solidFill>
              </a:rPr>
              <a:t>Specialist</a:t>
            </a:r>
            <a:endParaRPr lang="fr-FR" sz="1350" dirty="0">
              <a:solidFill>
                <a:srgbClr val="001844"/>
              </a:solidFill>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49080" y="441894"/>
            <a:ext cx="2496965" cy="4002355"/>
          </a:xfrm>
          <a:prstGeom prst="rect">
            <a:avLst/>
          </a:prstGeom>
        </p:spPr>
      </p:pic>
    </p:spTree>
    <p:extLst>
      <p:ext uri="{BB962C8B-B14F-4D97-AF65-F5344CB8AC3E}">
        <p14:creationId xmlns:p14="http://schemas.microsoft.com/office/powerpoint/2010/main" val="3536388037"/>
      </p:ext>
    </p:extLst>
  </p:cSld>
  <p:clrMapOvr>
    <a:masterClrMapping/>
  </p:clrMapOvr>
  <p:transition spd="slow">
    <p:push dir="u"/>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75120"/>
            <a:ext cx="8226854" cy="1116470"/>
          </a:xfrm>
        </p:spPr>
        <p:txBody>
          <a:bodyPr>
            <a:normAutofit/>
          </a:bodyPr>
          <a:lstStyle/>
          <a:p>
            <a:r>
              <a:rPr lang="en-GB" dirty="0" smtClean="0"/>
              <a:t>Additional requirements </a:t>
            </a:r>
            <a:endParaRPr lang="en-GB" dirty="0"/>
          </a:p>
        </p:txBody>
      </p:sp>
      <p:sp>
        <p:nvSpPr>
          <p:cNvPr id="3" name="Content Placeholder 2"/>
          <p:cNvSpPr>
            <a:spLocks noGrp="1"/>
          </p:cNvSpPr>
          <p:nvPr>
            <p:ph idx="1"/>
          </p:nvPr>
        </p:nvSpPr>
        <p:spPr>
          <a:xfrm>
            <a:off x="454454" y="1837963"/>
            <a:ext cx="8229600" cy="1728198"/>
          </a:xfrm>
        </p:spPr>
        <p:txBody>
          <a:bodyPr>
            <a:normAutofit fontScale="92500" lnSpcReduction="20000"/>
          </a:bodyPr>
          <a:lstStyle/>
          <a:p>
            <a:pPr marL="36576" indent="0">
              <a:buNone/>
            </a:pPr>
            <a:r>
              <a:rPr lang="en-GB" i="1" dirty="0" smtClean="0"/>
              <a:t>(To be done once)</a:t>
            </a:r>
          </a:p>
          <a:p>
            <a:r>
              <a:rPr lang="en-GB" dirty="0" smtClean="0"/>
              <a:t>Declaration</a:t>
            </a:r>
          </a:p>
          <a:p>
            <a:r>
              <a:rPr lang="en-GB" dirty="0" smtClean="0"/>
              <a:t>COVID19 health and safety measures </a:t>
            </a:r>
            <a:r>
              <a:rPr lang="en-GB" dirty="0" err="1" smtClean="0"/>
              <a:t>elearning</a:t>
            </a:r>
            <a:r>
              <a:rPr lang="en-GB" dirty="0" smtClean="0"/>
              <a:t> + exam</a:t>
            </a:r>
            <a:endParaRPr lang="en-GB"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30</a:t>
            </a:fld>
            <a:endParaRPr lang="en-US" dirty="0"/>
          </a:p>
        </p:txBody>
      </p:sp>
    </p:spTree>
    <p:extLst>
      <p:ext uri="{BB962C8B-B14F-4D97-AF65-F5344CB8AC3E}">
        <p14:creationId xmlns:p14="http://schemas.microsoft.com/office/powerpoint/2010/main" val="3197528344"/>
      </p:ext>
    </p:extLst>
  </p:cSld>
  <p:clrMapOvr>
    <a:masterClrMapping/>
  </p:clrMapOvr>
  <p:transition spd="slow">
    <p:push dir="u"/>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Limited services on site</a:t>
            </a:r>
            <a:endParaRPr lang="en-GB" dirty="0"/>
          </a:p>
        </p:txBody>
      </p:sp>
      <p:sp>
        <p:nvSpPr>
          <p:cNvPr id="3" name="Content Placeholder 2"/>
          <p:cNvSpPr>
            <a:spLocks noGrp="1"/>
          </p:cNvSpPr>
          <p:nvPr>
            <p:ph idx="1"/>
          </p:nvPr>
        </p:nvSpPr>
        <p:spPr/>
        <p:txBody>
          <a:bodyPr/>
          <a:lstStyle/>
          <a:p>
            <a:r>
              <a:rPr lang="en-GB" dirty="0" smtClean="0"/>
              <a:t>Restaurants</a:t>
            </a:r>
          </a:p>
          <a:p>
            <a:r>
              <a:rPr lang="en-GB" dirty="0" smtClean="0"/>
              <a:t>Transportation</a:t>
            </a:r>
          </a:p>
          <a:p>
            <a:r>
              <a:rPr lang="en-GB" dirty="0"/>
              <a:t> </a:t>
            </a:r>
            <a:r>
              <a:rPr lang="en-GB" dirty="0" smtClean="0"/>
              <a:t>…</a:t>
            </a:r>
            <a:br>
              <a:rPr lang="en-GB" dirty="0" smtClean="0"/>
            </a:br>
            <a:endParaRPr lang="en-GB" dirty="0" smtClean="0"/>
          </a:p>
          <a:p>
            <a:r>
              <a:rPr lang="en-GB" dirty="0" smtClean="0"/>
              <a:t>Overview (</a:t>
            </a:r>
            <a:r>
              <a:rPr lang="en-GB" dirty="0" smtClean="0">
                <a:hlinkClick r:id="rId3"/>
              </a:rPr>
              <a:t>link</a:t>
            </a:r>
            <a:r>
              <a:rPr lang="en-GB" dirty="0" smtClean="0"/>
              <a:t> from COVID19 homepage)</a:t>
            </a:r>
            <a:endParaRPr lang="en-GB"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31</a:t>
            </a:fld>
            <a:endParaRPr lang="en-US" dirty="0"/>
          </a:p>
        </p:txBody>
      </p:sp>
    </p:spTree>
    <p:extLst>
      <p:ext uri="{BB962C8B-B14F-4D97-AF65-F5344CB8AC3E}">
        <p14:creationId xmlns:p14="http://schemas.microsoft.com/office/powerpoint/2010/main" val="2001699195"/>
      </p:ext>
    </p:extLst>
  </p:cSld>
  <p:clrMapOvr>
    <a:masterClrMapping/>
  </p:clrMapOvr>
  <p:transition spd="slow">
    <p:push dir="u"/>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05979"/>
            <a:ext cx="9144000" cy="857250"/>
          </a:xfrm>
        </p:spPr>
        <p:txBody>
          <a:bodyPr/>
          <a:lstStyle/>
          <a:p>
            <a:pPr algn="ctr"/>
            <a:r>
              <a:rPr lang="en-GB" dirty="0" smtClean="0"/>
              <a:t>Support</a:t>
            </a:r>
            <a:endParaRPr lang="en-GB" dirty="0"/>
          </a:p>
        </p:txBody>
      </p:sp>
      <p:sp>
        <p:nvSpPr>
          <p:cNvPr id="3" name="Content Placeholder 2"/>
          <p:cNvSpPr>
            <a:spLocks noGrp="1"/>
          </p:cNvSpPr>
          <p:nvPr>
            <p:ph sz="half" idx="1"/>
          </p:nvPr>
        </p:nvSpPr>
        <p:spPr>
          <a:xfrm>
            <a:off x="372862" y="1365968"/>
            <a:ext cx="4074851" cy="3061132"/>
          </a:xfrm>
        </p:spPr>
        <p:txBody>
          <a:bodyPr>
            <a:normAutofit/>
          </a:bodyPr>
          <a:lstStyle/>
          <a:p>
            <a:r>
              <a:rPr lang="en-GB" dirty="0" smtClean="0"/>
              <a:t>Supervisor</a:t>
            </a:r>
          </a:p>
          <a:p>
            <a:r>
              <a:rPr lang="en-GB" dirty="0"/>
              <a:t>Departmental Administrative Officer (DAO</a:t>
            </a:r>
            <a:r>
              <a:rPr lang="en-GB" b="1" dirty="0" smtClean="0"/>
              <a:t>)</a:t>
            </a:r>
            <a:endParaRPr lang="en-GB" dirty="0"/>
          </a:p>
          <a:p>
            <a:r>
              <a:rPr lang="en-GB" dirty="0"/>
              <a:t>HR Advisor or programme coordinator</a:t>
            </a:r>
          </a:p>
          <a:p>
            <a:pPr marL="36576" indent="0">
              <a:buNone/>
            </a:pPr>
            <a:endParaRPr lang="en-GB" dirty="0"/>
          </a:p>
        </p:txBody>
      </p:sp>
      <p:sp>
        <p:nvSpPr>
          <p:cNvPr id="4" name="Content Placeholder 3"/>
          <p:cNvSpPr>
            <a:spLocks noGrp="1"/>
          </p:cNvSpPr>
          <p:nvPr>
            <p:ph sz="half" idx="2"/>
          </p:nvPr>
        </p:nvSpPr>
        <p:spPr>
          <a:xfrm>
            <a:off x="4904275" y="1384680"/>
            <a:ext cx="3657600" cy="3061132"/>
          </a:xfrm>
        </p:spPr>
        <p:txBody>
          <a:bodyPr>
            <a:normAutofit/>
          </a:bodyPr>
          <a:lstStyle/>
          <a:p>
            <a:r>
              <a:rPr lang="en-GB" dirty="0" smtClean="0"/>
              <a:t>Links/FAQ </a:t>
            </a:r>
            <a:r>
              <a:rPr lang="en-GB" dirty="0">
                <a:hlinkClick r:id="rId3"/>
              </a:rPr>
              <a:t>from COVID-19 page </a:t>
            </a:r>
            <a:endParaRPr lang="en-GB" sz="2000" dirty="0"/>
          </a:p>
          <a:p>
            <a:r>
              <a:rPr lang="en-GB" dirty="0" smtClean="0"/>
              <a:t>Service Portal</a:t>
            </a:r>
          </a:p>
          <a:p>
            <a:r>
              <a:rPr lang="en-GB" dirty="0" err="1" smtClean="0">
                <a:solidFill>
                  <a:srgbClr val="FF0000"/>
                </a:solidFill>
                <a:hlinkClick r:id="rId4"/>
              </a:rPr>
              <a:t>Mattermost</a:t>
            </a:r>
            <a:r>
              <a:rPr lang="en-GB" dirty="0" smtClean="0">
                <a:solidFill>
                  <a:srgbClr val="FF0000"/>
                </a:solidFill>
                <a:hlinkClick r:id="rId4"/>
              </a:rPr>
              <a:t> </a:t>
            </a:r>
            <a:r>
              <a:rPr lang="en-GB" dirty="0">
                <a:solidFill>
                  <a:srgbClr val="FF0000"/>
                </a:solidFill>
                <a:hlinkClick r:id="rId4"/>
              </a:rPr>
              <a:t>group       </a:t>
            </a:r>
            <a:r>
              <a:rPr lang="en-GB" sz="2400" dirty="0">
                <a:solidFill>
                  <a:srgbClr val="FF0000"/>
                </a:solidFill>
              </a:rPr>
              <a:t>for newcomers</a:t>
            </a:r>
          </a:p>
          <a:p>
            <a:endParaRPr lang="en-GB" dirty="0" smtClean="0"/>
          </a:p>
          <a:p>
            <a:endParaRPr lang="en-GB"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32</a:t>
            </a:fld>
            <a:endParaRPr lang="en-US" dirty="0"/>
          </a:p>
        </p:txBody>
      </p:sp>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85597" y="3602111"/>
            <a:ext cx="1050608" cy="669618"/>
          </a:xfrm>
          <a:prstGeom prst="rect">
            <a:avLst/>
          </a:prstGeom>
        </p:spPr>
      </p:pic>
      <p:pic>
        <p:nvPicPr>
          <p:cNvPr id="6" name="Picture 5" descr="Crowd 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323961" y="68462"/>
            <a:ext cx="1265748" cy="1063228"/>
          </a:xfrm>
          <a:prstGeom prst="rect">
            <a:avLst/>
          </a:prstGeom>
        </p:spPr>
      </p:pic>
      <p:pic>
        <p:nvPicPr>
          <p:cNvPr id="7" name="Picture 6" descr="File:Gnome-web-browser.svg - Wikimedia Commons"/>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289192" y="-8878"/>
            <a:ext cx="1140568" cy="1140568"/>
          </a:xfrm>
          <a:prstGeom prst="rect">
            <a:avLst/>
          </a:prstGeom>
        </p:spPr>
      </p:pic>
    </p:spTree>
    <p:extLst>
      <p:ext uri="{BB962C8B-B14F-4D97-AF65-F5344CB8AC3E}">
        <p14:creationId xmlns:p14="http://schemas.microsoft.com/office/powerpoint/2010/main" val="2672659485"/>
      </p:ext>
    </p:extLst>
  </p:cSld>
  <p:clrMapOvr>
    <a:masterClrMapping/>
  </p:clrMapOvr>
  <p:transition spd="slow">
    <p:push dir="u"/>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CERN as an international organization</a:t>
            </a:r>
            <a:endParaRPr lang="en-GB" dirty="0"/>
          </a:p>
        </p:txBody>
      </p:sp>
      <p:sp>
        <p:nvSpPr>
          <p:cNvPr id="3" name="Text Placeholder 2"/>
          <p:cNvSpPr>
            <a:spLocks noGrp="1"/>
          </p:cNvSpPr>
          <p:nvPr>
            <p:ph type="body" idx="1"/>
          </p:nvPr>
        </p:nvSpPr>
        <p:spPr/>
        <p:txBody>
          <a:bodyPr/>
          <a:lstStyle/>
          <a:p>
            <a:r>
              <a:rPr lang="en-GB" dirty="0" smtClean="0"/>
              <a:t>Quiz – part 1</a:t>
            </a:r>
            <a:endParaRPr lang="en-GB" dirty="0"/>
          </a:p>
        </p:txBody>
      </p:sp>
      <p:pic>
        <p:nvPicPr>
          <p:cNvPr id="4" name="Picture 3"/>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444430" y="588936"/>
            <a:ext cx="6331055" cy="3510365"/>
          </a:xfrm>
          <a:prstGeom prst="rect">
            <a:avLst/>
          </a:prstGeom>
        </p:spPr>
      </p:pic>
      <p:sp>
        <p:nvSpPr>
          <p:cNvPr id="5" name="Slide Number Placeholder 4"/>
          <p:cNvSpPr>
            <a:spLocks noGrp="1"/>
          </p:cNvSpPr>
          <p:nvPr>
            <p:ph type="sldNum" sz="quarter" idx="10"/>
          </p:nvPr>
        </p:nvSpPr>
        <p:spPr/>
        <p:txBody>
          <a:bodyPr/>
          <a:lstStyle/>
          <a:p>
            <a:fld id="{17918391-D411-FE40-AAD7-861AE5233E0E}" type="slidenum">
              <a:rPr lang="en-US" smtClean="0"/>
              <a:pPr/>
              <a:t>33</a:t>
            </a:fld>
            <a:endParaRPr lang="en-US" dirty="0"/>
          </a:p>
        </p:txBody>
      </p:sp>
    </p:spTree>
    <p:extLst>
      <p:ext uri="{BB962C8B-B14F-4D97-AF65-F5344CB8AC3E}">
        <p14:creationId xmlns:p14="http://schemas.microsoft.com/office/powerpoint/2010/main" val="762323947"/>
      </p:ext>
    </p:extLst>
  </p:cSld>
  <p:clrMapOvr>
    <a:masterClrMapping/>
  </p:clrMapOvr>
  <p:transition spd="slow">
    <p:push dir="u"/>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17918391-D411-FE40-AAD7-861AE5233E0E}" type="slidenum">
              <a:rPr lang="en-US" smtClean="0"/>
              <a:pPr/>
              <a:t>34</a:t>
            </a:fld>
            <a:endParaRPr lang="en-US"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94392" y="911625"/>
            <a:ext cx="2967916" cy="2967916"/>
          </a:xfrm>
          <a:prstGeom prst="rect">
            <a:avLst/>
          </a:prstGeom>
        </p:spPr>
      </p:pic>
    </p:spTree>
    <p:extLst>
      <p:ext uri="{BB962C8B-B14F-4D97-AF65-F5344CB8AC3E}">
        <p14:creationId xmlns:p14="http://schemas.microsoft.com/office/powerpoint/2010/main" val="1879028516"/>
      </p:ext>
    </p:extLst>
  </p:cSld>
  <p:clrMapOvr>
    <a:masterClrMapping/>
  </p:clrMapOvr>
  <p:transition spd="slow">
    <p:push dir="u"/>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PQuestion"/>
          <p:cNvSpPr>
            <a:spLocks noGrp="1"/>
          </p:cNvSpPr>
          <p:nvPr>
            <p:ph type="title"/>
          </p:nvPr>
        </p:nvSpPr>
        <p:spPr>
          <a:xfrm>
            <a:off x="217890" y="328157"/>
            <a:ext cx="8720919" cy="994230"/>
          </a:xfrm>
        </p:spPr>
        <p:txBody>
          <a:bodyPr>
            <a:normAutofit fontScale="90000"/>
          </a:bodyPr>
          <a:lstStyle/>
          <a:p>
            <a:r>
              <a:rPr lang="en-GB" dirty="0" smtClean="0"/>
              <a:t>CERN members of personnel</a:t>
            </a:r>
            <a:r>
              <a:rPr lang="en-GB" dirty="0"/>
              <a:t/>
            </a:r>
            <a:br>
              <a:rPr lang="en-GB" dirty="0"/>
            </a:br>
            <a:r>
              <a:rPr lang="en-GB" sz="3100" dirty="0" smtClean="0"/>
              <a:t>How many ?</a:t>
            </a:r>
            <a:endParaRPr lang="en-GB" sz="3600" dirty="0"/>
          </a:p>
        </p:txBody>
      </p:sp>
      <p:sp>
        <p:nvSpPr>
          <p:cNvPr id="3" name="TPAnswers"/>
          <p:cNvSpPr>
            <a:spLocks noGrp="1"/>
          </p:cNvSpPr>
          <p:nvPr>
            <p:ph type="body" idx="1"/>
            <p:custDataLst>
              <p:tags r:id="rId2"/>
            </p:custDataLst>
          </p:nvPr>
        </p:nvSpPr>
        <p:spPr>
          <a:xfrm>
            <a:off x="286603" y="1760792"/>
            <a:ext cx="3086100" cy="1828569"/>
          </a:xfrm>
        </p:spPr>
        <p:txBody>
          <a:bodyPr>
            <a:normAutofit/>
          </a:bodyPr>
          <a:lstStyle/>
          <a:p>
            <a:pPr marL="484632">
              <a:buFont typeface="Arial"/>
              <a:buAutoNum type="alphaUcPeriod"/>
            </a:pPr>
            <a:r>
              <a:rPr lang="en-GB" sz="2400" dirty="0"/>
              <a:t>~   </a:t>
            </a:r>
            <a:r>
              <a:rPr lang="en-GB" sz="2400" dirty="0" smtClean="0"/>
              <a:t>2500</a:t>
            </a:r>
            <a:endParaRPr lang="en-GB" sz="2400" dirty="0"/>
          </a:p>
          <a:p>
            <a:pPr marL="484632">
              <a:buFont typeface="Arial"/>
              <a:buAutoNum type="alphaUcPeriod"/>
            </a:pPr>
            <a:r>
              <a:rPr lang="en-US" sz="2400" dirty="0"/>
              <a:t>~   </a:t>
            </a:r>
            <a:r>
              <a:rPr lang="en-US" sz="2400" dirty="0" smtClean="0"/>
              <a:t>3500</a:t>
            </a:r>
            <a:endParaRPr lang="en-US" sz="2400" dirty="0"/>
          </a:p>
          <a:p>
            <a:pPr marL="484632">
              <a:buFont typeface="Arial"/>
              <a:buAutoNum type="alphaUcPeriod"/>
            </a:pPr>
            <a:r>
              <a:rPr lang="en-US" sz="2400" dirty="0"/>
              <a:t>~   9000</a:t>
            </a:r>
          </a:p>
          <a:p>
            <a:pPr marL="484632">
              <a:buFont typeface="Arial"/>
              <a:buAutoNum type="alphaUcPeriod"/>
            </a:pPr>
            <a:r>
              <a:rPr lang="en-US" sz="2400" dirty="0"/>
              <a:t>~ </a:t>
            </a:r>
            <a:r>
              <a:rPr lang="en-US" sz="2400" dirty="0" smtClean="0"/>
              <a:t>17500</a:t>
            </a:r>
            <a:endParaRPr lang="en-GB" sz="2400" dirty="0"/>
          </a:p>
        </p:txBody>
      </p:sp>
      <p:sp>
        <p:nvSpPr>
          <p:cNvPr id="7" name="TPChart" descr="A. got 0, B. got 0, C. got 0, D. got 0, "/>
          <p:cNvSpPr/>
          <p:nvPr>
            <p:custDataLst>
              <p:tags r:id="rId3"/>
            </p:custDataLst>
          </p:nvPr>
        </p:nvSpPr>
        <p:spPr>
          <a:xfrm>
            <a:off x="4695827" y="1077686"/>
            <a:ext cx="3633164" cy="3290208"/>
          </a:xfrm>
          <a:prstGeom prst="rect">
            <a:avLst/>
          </a:prstGeom>
          <a:blipFill>
            <a:blip r:embed="rId6"/>
            <a:stretch>
              <a:fillRect/>
            </a:stretch>
          </a:blipFill>
          <a:ln w="9525" cap="flat" cmpd="sng" algn="ctr">
            <a:noFill/>
            <a:prstDash val="solid"/>
          </a:ln>
          <a:effectLst>
            <a:glow rad="70000">
              <a:schemeClr val="accent1">
                <a:tint val="30000"/>
                <a:shade val="95000"/>
                <a:satMod val="300000"/>
                <a:alpha val="50000"/>
              </a:schemeClr>
            </a:glow>
          </a:effectLst>
          <a:extLst>
            <a:ext uri="{91240B29-F687-4F45-9708-019B960494DF}">
              <a14:hiddenLine xmlns:a14="http://schemas.microsoft.com/office/drawing/2010/main" w="9525" cap="flat" cmpd="sng" algn="ctr">
                <a:solidFill>
                  <a:schemeClr val="accent1">
                    <a:shade val="60000"/>
                    <a:satMod val="300000"/>
                  </a:schemeClr>
                </a:solidFill>
                <a:prstDash val="solid"/>
              </a14:hiddenLine>
            </a:ext>
          </a:ex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 name="TextBox 4"/>
          <p:cNvSpPr txBox="1"/>
          <p:nvPr/>
        </p:nvSpPr>
        <p:spPr>
          <a:xfrm>
            <a:off x="394275" y="3797278"/>
            <a:ext cx="2040943" cy="300082"/>
          </a:xfrm>
          <a:prstGeom prst="rect">
            <a:avLst/>
          </a:prstGeom>
          <a:noFill/>
        </p:spPr>
        <p:txBody>
          <a:bodyPr wrap="none" rtlCol="0">
            <a:spAutoFit/>
          </a:bodyPr>
          <a:lstStyle/>
          <a:p>
            <a:r>
              <a:rPr lang="en-US" sz="1350" dirty="0"/>
              <a:t>Only 1 answer is correct</a:t>
            </a:r>
            <a:endParaRPr lang="en-GB" sz="1350" dirty="0"/>
          </a:p>
        </p:txBody>
      </p:sp>
      <p:sp>
        <p:nvSpPr>
          <p:cNvPr id="6" name="TPPolling"/>
          <p:cNvSpPr/>
          <p:nvPr/>
        </p:nvSpPr>
        <p:spPr>
          <a:xfrm>
            <a:off x="0" y="0"/>
            <a:ext cx="12700" cy="12700"/>
          </a:xfrm>
          <a:prstGeom prst="rect">
            <a:avLst/>
          </a:prstGeom>
          <a:gradFill flip="none" rotWithShape="1">
            <a:gsLst>
              <a:gs pos="0">
                <a:schemeClr val="accent1">
                  <a:tint val="73000"/>
                  <a:satMod val="150000"/>
                  <a:alpha val="10000"/>
                </a:schemeClr>
              </a:gs>
              <a:gs pos="25000">
                <a:schemeClr val="accent1">
                  <a:tint val="96000"/>
                  <a:shade val="80000"/>
                  <a:satMod val="105000"/>
                  <a:alpha val="10000"/>
                </a:schemeClr>
              </a:gs>
              <a:gs pos="38000">
                <a:schemeClr val="accent1">
                  <a:tint val="96000"/>
                  <a:shade val="59000"/>
                  <a:satMod val="120000"/>
                  <a:alpha val="10000"/>
                </a:schemeClr>
              </a:gs>
              <a:gs pos="55000">
                <a:schemeClr val="accent1">
                  <a:shade val="57000"/>
                  <a:satMod val="120000"/>
                  <a:alpha val="10000"/>
                </a:schemeClr>
              </a:gs>
              <a:gs pos="80000">
                <a:schemeClr val="accent1">
                  <a:shade val="56000"/>
                  <a:satMod val="145000"/>
                  <a:alpha val="10000"/>
                </a:schemeClr>
              </a:gs>
              <a:gs pos="88000">
                <a:schemeClr val="accent1">
                  <a:shade val="63000"/>
                  <a:satMod val="160000"/>
                  <a:alpha val="10000"/>
                </a:schemeClr>
              </a:gs>
              <a:gs pos="100000">
                <a:srgbClr val="7F7F7F">
                  <a:alpha val="10000"/>
                </a:srgbClr>
              </a:gs>
            </a:gsLst>
            <a:lin ang="5400000" scaled="1"/>
            <a:tileRect/>
          </a:gradFill>
          <a:ln w="9525" cap="flat" cmpd="sng" algn="ctr">
            <a:noFill/>
            <a:prstDash val="solid"/>
          </a:ln>
          <a:effectLst>
            <a:glow rad="70000">
              <a:schemeClr val="accent1">
                <a:tint val="30000"/>
                <a:shade val="95000"/>
                <a:satMod val="300000"/>
                <a:alpha val="50000"/>
              </a:schemeClr>
            </a:glow>
          </a:effectLst>
          <a:extLst>
            <a:ext uri="{91240B29-F687-4F45-9708-019B960494DF}">
              <a14:hiddenLine xmlns:a14="http://schemas.microsoft.com/office/drawing/2010/main" w="9525" cap="flat" cmpd="sng" algn="ctr">
                <a:solidFill>
                  <a:schemeClr val="accent1">
                    <a:shade val="60000"/>
                    <a:satMod val="300000"/>
                  </a:schemeClr>
                </a:solidFill>
                <a:prstDash val="solid"/>
              </a14:hiddenLine>
            </a:ext>
          </a:ex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 name="Slide Number Placeholder 3"/>
          <p:cNvSpPr>
            <a:spLocks noGrp="1"/>
          </p:cNvSpPr>
          <p:nvPr>
            <p:ph type="sldNum" sz="quarter" idx="10"/>
          </p:nvPr>
        </p:nvSpPr>
        <p:spPr/>
        <p:txBody>
          <a:bodyPr/>
          <a:lstStyle/>
          <a:p>
            <a:fld id="{17918391-D411-FE40-AAD7-861AE5233E0E}" type="slidenum">
              <a:rPr lang="en-US" smtClean="0"/>
              <a:pPr/>
              <a:t>35</a:t>
            </a:fld>
            <a:endParaRPr lang="en-US" dirty="0"/>
          </a:p>
        </p:txBody>
      </p:sp>
    </p:spTree>
    <p:custDataLst>
      <p:tags r:id="rId1"/>
    </p:custDataLst>
    <p:extLst>
      <p:ext uri="{BB962C8B-B14F-4D97-AF65-F5344CB8AC3E}">
        <p14:creationId xmlns:p14="http://schemas.microsoft.com/office/powerpoint/2010/main" val="339364753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6"/>
                                        </p:tgtEl>
                                        <p:attrNameLst>
                                          <p:attrName>style.visibility</p:attrName>
                                        </p:attrNameLst>
                                      </p:cBhvr>
                                      <p:to>
                                        <p:strVal val="hidden"/>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6" grpId="0" animBg="1"/>
      <p:bldP spid="6" grpId="1"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319132" y="2646834"/>
            <a:ext cx="1318592" cy="646331"/>
          </a:xfrm>
          <a:prstGeom prst="rect">
            <a:avLst/>
          </a:prstGeom>
          <a:noFill/>
          <a:ln w="3175">
            <a:solidFill>
              <a:schemeClr val="tx1"/>
            </a:solidFill>
          </a:ln>
        </p:spPr>
        <p:txBody>
          <a:bodyPr wrap="square" rtlCol="0">
            <a:spAutoFit/>
          </a:bodyPr>
          <a:lstStyle/>
          <a:p>
            <a:r>
              <a:rPr lang="en-GB" dirty="0" smtClean="0"/>
              <a:t>Fellows</a:t>
            </a:r>
          </a:p>
          <a:p>
            <a:r>
              <a:rPr lang="en-GB" dirty="0" smtClean="0"/>
              <a:t>~ </a:t>
            </a:r>
            <a:r>
              <a:rPr lang="en-GB" dirty="0" smtClean="0"/>
              <a:t>800</a:t>
            </a:r>
            <a:endParaRPr lang="en-GB" dirty="0"/>
          </a:p>
        </p:txBody>
      </p:sp>
      <p:sp>
        <p:nvSpPr>
          <p:cNvPr id="7" name="TextBox 6"/>
          <p:cNvSpPr txBox="1"/>
          <p:nvPr/>
        </p:nvSpPr>
        <p:spPr>
          <a:xfrm>
            <a:off x="795131" y="2653460"/>
            <a:ext cx="1318592" cy="646331"/>
          </a:xfrm>
          <a:prstGeom prst="rect">
            <a:avLst/>
          </a:prstGeom>
          <a:noFill/>
          <a:ln w="3175">
            <a:solidFill>
              <a:schemeClr val="tx1"/>
            </a:solidFill>
          </a:ln>
        </p:spPr>
        <p:txBody>
          <a:bodyPr wrap="square" rtlCol="0">
            <a:spAutoFit/>
          </a:bodyPr>
          <a:lstStyle/>
          <a:p>
            <a:r>
              <a:rPr lang="en-GB" dirty="0" smtClean="0"/>
              <a:t>Staff</a:t>
            </a:r>
          </a:p>
          <a:p>
            <a:r>
              <a:rPr lang="en-GB" dirty="0" smtClean="0"/>
              <a:t>~ </a:t>
            </a:r>
            <a:r>
              <a:rPr lang="en-GB" dirty="0" smtClean="0"/>
              <a:t>2 </a:t>
            </a:r>
            <a:r>
              <a:rPr lang="en-GB" dirty="0" smtClean="0"/>
              <a:t>650</a:t>
            </a:r>
            <a:endParaRPr lang="en-GB" dirty="0"/>
          </a:p>
        </p:txBody>
      </p:sp>
      <p:sp>
        <p:nvSpPr>
          <p:cNvPr id="8" name="TextBox 7"/>
          <p:cNvSpPr txBox="1"/>
          <p:nvPr/>
        </p:nvSpPr>
        <p:spPr>
          <a:xfrm>
            <a:off x="3843133" y="2646834"/>
            <a:ext cx="1318592" cy="646331"/>
          </a:xfrm>
          <a:prstGeom prst="rect">
            <a:avLst/>
          </a:prstGeom>
          <a:noFill/>
          <a:ln w="3175">
            <a:solidFill>
              <a:schemeClr val="tx1"/>
            </a:solidFill>
          </a:ln>
        </p:spPr>
        <p:txBody>
          <a:bodyPr wrap="square" rtlCol="0">
            <a:spAutoFit/>
          </a:bodyPr>
          <a:lstStyle/>
          <a:p>
            <a:r>
              <a:rPr lang="en-GB" dirty="0" smtClean="0"/>
              <a:t>Users</a:t>
            </a:r>
          </a:p>
          <a:p>
            <a:r>
              <a:rPr lang="en-GB" dirty="0" smtClean="0"/>
              <a:t>~ 13 </a:t>
            </a:r>
            <a:r>
              <a:rPr lang="en-GB" dirty="0"/>
              <a:t>0</a:t>
            </a:r>
            <a:r>
              <a:rPr lang="en-GB" dirty="0" smtClean="0"/>
              <a:t>00</a:t>
            </a:r>
            <a:endParaRPr lang="en-GB" dirty="0"/>
          </a:p>
        </p:txBody>
      </p:sp>
      <p:sp>
        <p:nvSpPr>
          <p:cNvPr id="9" name="TextBox 8"/>
          <p:cNvSpPr txBox="1"/>
          <p:nvPr/>
        </p:nvSpPr>
        <p:spPr>
          <a:xfrm>
            <a:off x="5367134" y="2653460"/>
            <a:ext cx="1318592" cy="646331"/>
          </a:xfrm>
          <a:prstGeom prst="rect">
            <a:avLst/>
          </a:prstGeom>
          <a:noFill/>
          <a:ln w="3175">
            <a:solidFill>
              <a:schemeClr val="tx1"/>
            </a:solidFill>
          </a:ln>
        </p:spPr>
        <p:txBody>
          <a:bodyPr wrap="square" rtlCol="0">
            <a:spAutoFit/>
          </a:bodyPr>
          <a:lstStyle/>
          <a:p>
            <a:r>
              <a:rPr lang="en-GB" dirty="0" smtClean="0"/>
              <a:t>Associates</a:t>
            </a:r>
          </a:p>
          <a:p>
            <a:r>
              <a:rPr lang="en-GB" dirty="0" smtClean="0"/>
              <a:t>~ </a:t>
            </a:r>
            <a:r>
              <a:rPr lang="en-GB" dirty="0" smtClean="0"/>
              <a:t>700</a:t>
            </a:r>
            <a:endParaRPr lang="en-GB" dirty="0"/>
          </a:p>
        </p:txBody>
      </p:sp>
      <p:sp>
        <p:nvSpPr>
          <p:cNvPr id="10" name="TextBox 9"/>
          <p:cNvSpPr txBox="1"/>
          <p:nvPr/>
        </p:nvSpPr>
        <p:spPr>
          <a:xfrm>
            <a:off x="6891135" y="2653460"/>
            <a:ext cx="1318592" cy="646331"/>
          </a:xfrm>
          <a:prstGeom prst="rect">
            <a:avLst/>
          </a:prstGeom>
          <a:noFill/>
          <a:ln w="3175">
            <a:solidFill>
              <a:schemeClr val="tx1"/>
            </a:solidFill>
          </a:ln>
        </p:spPr>
        <p:txBody>
          <a:bodyPr wrap="square" rtlCol="0">
            <a:spAutoFit/>
          </a:bodyPr>
          <a:lstStyle/>
          <a:p>
            <a:r>
              <a:rPr lang="en-GB" dirty="0" smtClean="0"/>
              <a:t>Students</a:t>
            </a:r>
          </a:p>
          <a:p>
            <a:r>
              <a:rPr lang="en-GB" dirty="0"/>
              <a:t>~</a:t>
            </a:r>
            <a:r>
              <a:rPr lang="en-GB" dirty="0" smtClean="0"/>
              <a:t> </a:t>
            </a:r>
            <a:r>
              <a:rPr lang="en-GB" dirty="0"/>
              <a:t>5</a:t>
            </a:r>
            <a:r>
              <a:rPr lang="en-GB" dirty="0" smtClean="0"/>
              <a:t>00</a:t>
            </a:r>
            <a:endParaRPr lang="en-GB" dirty="0"/>
          </a:p>
        </p:txBody>
      </p:sp>
      <p:sp>
        <p:nvSpPr>
          <p:cNvPr id="11" name="TextBox 10"/>
          <p:cNvSpPr txBox="1"/>
          <p:nvPr/>
        </p:nvSpPr>
        <p:spPr>
          <a:xfrm>
            <a:off x="1204054" y="1596888"/>
            <a:ext cx="1993505" cy="646331"/>
          </a:xfrm>
          <a:prstGeom prst="rect">
            <a:avLst/>
          </a:prstGeom>
          <a:noFill/>
          <a:ln w="3175">
            <a:solidFill>
              <a:schemeClr val="tx1"/>
            </a:solidFill>
          </a:ln>
        </p:spPr>
        <p:txBody>
          <a:bodyPr wrap="square" rtlCol="0">
            <a:spAutoFit/>
          </a:bodyPr>
          <a:lstStyle/>
          <a:p>
            <a:r>
              <a:rPr lang="en-GB" dirty="0" smtClean="0"/>
              <a:t>Employed MPE</a:t>
            </a:r>
          </a:p>
          <a:p>
            <a:r>
              <a:rPr lang="en-GB" dirty="0" smtClean="0"/>
              <a:t>~ 3 500</a:t>
            </a:r>
            <a:endParaRPr lang="en-GB" dirty="0"/>
          </a:p>
        </p:txBody>
      </p:sp>
      <p:sp>
        <p:nvSpPr>
          <p:cNvPr id="12" name="TextBox 11"/>
          <p:cNvSpPr txBox="1"/>
          <p:nvPr/>
        </p:nvSpPr>
        <p:spPr>
          <a:xfrm>
            <a:off x="5037718" y="1596889"/>
            <a:ext cx="1970789" cy="646331"/>
          </a:xfrm>
          <a:prstGeom prst="rect">
            <a:avLst/>
          </a:prstGeom>
          <a:noFill/>
          <a:ln w="3175">
            <a:solidFill>
              <a:schemeClr val="tx1"/>
            </a:solidFill>
          </a:ln>
        </p:spPr>
        <p:txBody>
          <a:bodyPr wrap="square" rtlCol="0">
            <a:spAutoFit/>
          </a:bodyPr>
          <a:lstStyle/>
          <a:p>
            <a:r>
              <a:rPr lang="en-GB" dirty="0" smtClean="0"/>
              <a:t>Associated MPA</a:t>
            </a:r>
          </a:p>
          <a:p>
            <a:r>
              <a:rPr lang="en-GB" dirty="0" smtClean="0"/>
              <a:t>~ 14 200</a:t>
            </a:r>
            <a:endParaRPr lang="en-GB" dirty="0"/>
          </a:p>
        </p:txBody>
      </p:sp>
      <p:sp>
        <p:nvSpPr>
          <p:cNvPr id="13" name="TextBox 12"/>
          <p:cNvSpPr txBox="1"/>
          <p:nvPr/>
        </p:nvSpPr>
        <p:spPr>
          <a:xfrm>
            <a:off x="3541469" y="201450"/>
            <a:ext cx="1411834" cy="646331"/>
          </a:xfrm>
          <a:prstGeom prst="rect">
            <a:avLst/>
          </a:prstGeom>
          <a:noFill/>
          <a:ln w="3175">
            <a:solidFill>
              <a:schemeClr val="tx1"/>
            </a:solidFill>
          </a:ln>
        </p:spPr>
        <p:txBody>
          <a:bodyPr wrap="square" rtlCol="0">
            <a:spAutoFit/>
          </a:bodyPr>
          <a:lstStyle/>
          <a:p>
            <a:r>
              <a:rPr lang="en-GB" dirty="0" smtClean="0"/>
              <a:t>CERN </a:t>
            </a:r>
            <a:r>
              <a:rPr lang="en-GB" dirty="0" err="1" smtClean="0"/>
              <a:t>MoP</a:t>
            </a:r>
            <a:endParaRPr lang="en-GB" dirty="0" smtClean="0"/>
          </a:p>
          <a:p>
            <a:r>
              <a:rPr lang="en-GB" dirty="0" smtClean="0"/>
              <a:t>~17 600</a:t>
            </a:r>
            <a:endParaRPr lang="en-GB" dirty="0"/>
          </a:p>
        </p:txBody>
      </p:sp>
      <p:sp>
        <p:nvSpPr>
          <p:cNvPr id="14" name="TextBox 13"/>
          <p:cNvSpPr txBox="1"/>
          <p:nvPr/>
        </p:nvSpPr>
        <p:spPr>
          <a:xfrm>
            <a:off x="7427843" y="489321"/>
            <a:ext cx="1416829" cy="646331"/>
          </a:xfrm>
          <a:prstGeom prst="rect">
            <a:avLst/>
          </a:prstGeom>
          <a:noFill/>
          <a:ln w="3175">
            <a:solidFill>
              <a:schemeClr val="tx1"/>
            </a:solidFill>
          </a:ln>
        </p:spPr>
        <p:txBody>
          <a:bodyPr wrap="square" rtlCol="0">
            <a:spAutoFit/>
          </a:bodyPr>
          <a:lstStyle/>
          <a:p>
            <a:r>
              <a:rPr lang="en-GB" dirty="0" smtClean="0"/>
              <a:t>Contractors</a:t>
            </a:r>
          </a:p>
          <a:p>
            <a:r>
              <a:rPr lang="en-GB" dirty="0" smtClean="0"/>
              <a:t>&gt; 4 500</a:t>
            </a:r>
            <a:endParaRPr lang="en-GB" dirty="0"/>
          </a:p>
        </p:txBody>
      </p:sp>
      <p:cxnSp>
        <p:nvCxnSpPr>
          <p:cNvPr id="19" name="Elbow Connector 18"/>
          <p:cNvCxnSpPr>
            <a:stCxn id="11" idx="2"/>
            <a:endCxn id="6" idx="0"/>
          </p:cNvCxnSpPr>
          <p:nvPr/>
        </p:nvCxnSpPr>
        <p:spPr>
          <a:xfrm rot="16200000" flipH="1">
            <a:off x="2387810" y="2056215"/>
            <a:ext cx="403615" cy="777621"/>
          </a:xfrm>
          <a:prstGeom prst="bentConnector3">
            <a:avLst>
              <a:gd name="adj1" fmla="val 50000"/>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21" name="Elbow Connector 20"/>
          <p:cNvCxnSpPr>
            <a:stCxn id="11" idx="2"/>
            <a:endCxn id="7" idx="0"/>
          </p:cNvCxnSpPr>
          <p:nvPr/>
        </p:nvCxnSpPr>
        <p:spPr>
          <a:xfrm rot="5400000">
            <a:off x="1622497" y="2075149"/>
            <a:ext cx="410241" cy="746380"/>
          </a:xfrm>
          <a:prstGeom prst="bentConnector3">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27" name="Elbow Connector 26"/>
          <p:cNvCxnSpPr>
            <a:stCxn id="12" idx="2"/>
            <a:endCxn id="8" idx="0"/>
          </p:cNvCxnSpPr>
          <p:nvPr/>
        </p:nvCxnSpPr>
        <p:spPr>
          <a:xfrm rot="5400000">
            <a:off x="5060964" y="1684685"/>
            <a:ext cx="403614" cy="1520684"/>
          </a:xfrm>
          <a:prstGeom prst="bentConnector3">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0" name="Elbow Connector 29"/>
          <p:cNvCxnSpPr>
            <a:stCxn id="10" idx="0"/>
            <a:endCxn id="12" idx="2"/>
          </p:cNvCxnSpPr>
          <p:nvPr/>
        </p:nvCxnSpPr>
        <p:spPr>
          <a:xfrm rot="16200000" flipV="1">
            <a:off x="6581652" y="1684681"/>
            <a:ext cx="410240" cy="1527318"/>
          </a:xfrm>
          <a:prstGeom prst="bentConnector3">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2" name="Straight Connector 31"/>
          <p:cNvCxnSpPr>
            <a:stCxn id="12" idx="2"/>
            <a:endCxn id="9" idx="0"/>
          </p:cNvCxnSpPr>
          <p:nvPr/>
        </p:nvCxnSpPr>
        <p:spPr>
          <a:xfrm>
            <a:off x="6023113" y="2243220"/>
            <a:ext cx="3317" cy="41024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7" name="Elbow Connector 36"/>
          <p:cNvCxnSpPr>
            <a:stCxn id="11" idx="0"/>
            <a:endCxn id="13" idx="1"/>
          </p:cNvCxnSpPr>
          <p:nvPr/>
        </p:nvCxnSpPr>
        <p:spPr>
          <a:xfrm rot="5400000" flipH="1" flipV="1">
            <a:off x="2335002" y="390421"/>
            <a:ext cx="1072272" cy="1340662"/>
          </a:xfrm>
          <a:prstGeom prst="bentConnector2">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9" name="Elbow Connector 38"/>
          <p:cNvCxnSpPr>
            <a:stCxn id="13" idx="3"/>
            <a:endCxn id="12" idx="0"/>
          </p:cNvCxnSpPr>
          <p:nvPr/>
        </p:nvCxnSpPr>
        <p:spPr>
          <a:xfrm>
            <a:off x="4953303" y="524616"/>
            <a:ext cx="1069810" cy="1072273"/>
          </a:xfrm>
          <a:prstGeom prst="bentConnector2">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pic>
        <p:nvPicPr>
          <p:cNvPr id="61" name="Picture 60" descr="The Ten Typical Associates at Work - Business Buzz"/>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19107" y="3227732"/>
            <a:ext cx="1015804" cy="760672"/>
          </a:xfrm>
          <a:prstGeom prst="rect">
            <a:avLst/>
          </a:prstGeom>
        </p:spPr>
      </p:pic>
      <p:pic>
        <p:nvPicPr>
          <p:cNvPr id="62" name="Picture 61" descr="The Inconsequential One Man - Godyears"/>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3021635" y="940192"/>
            <a:ext cx="2107592" cy="909777"/>
          </a:xfrm>
          <a:prstGeom prst="rect">
            <a:avLst/>
          </a:prstGeom>
        </p:spPr>
      </p:pic>
      <p:pic>
        <p:nvPicPr>
          <p:cNvPr id="63" name="Picture 62" descr="The Ten Typical Associates at Work - Business Buzz"/>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flipH="1">
            <a:off x="806488" y="3368583"/>
            <a:ext cx="908937" cy="760672"/>
          </a:xfrm>
          <a:prstGeom prst="rect">
            <a:avLst/>
          </a:prstGeom>
        </p:spPr>
      </p:pic>
      <p:pic>
        <p:nvPicPr>
          <p:cNvPr id="69" name="Picture 68" descr="The Ten Typical Associates at Work - Business Buzz"/>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2421453" y="3272441"/>
            <a:ext cx="857213" cy="702636"/>
          </a:xfrm>
          <a:prstGeom prst="rect">
            <a:avLst/>
          </a:prstGeom>
        </p:spPr>
      </p:pic>
      <p:pic>
        <p:nvPicPr>
          <p:cNvPr id="70" name="Picture 69" descr="The Ten Typical Associates at Work - Business Buzz"/>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flipH="1">
            <a:off x="5616058" y="3272441"/>
            <a:ext cx="747854" cy="643867"/>
          </a:xfrm>
          <a:prstGeom prst="rect">
            <a:avLst/>
          </a:prstGeom>
        </p:spPr>
      </p:pic>
      <p:pic>
        <p:nvPicPr>
          <p:cNvPr id="71" name="Picture 70" descr="The Ten Typical Associates at Work - Business Buzz"/>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7072884" y="3240743"/>
            <a:ext cx="856670" cy="675565"/>
          </a:xfrm>
          <a:prstGeom prst="rect">
            <a:avLst/>
          </a:prstGeom>
        </p:spPr>
      </p:pic>
      <p:pic>
        <p:nvPicPr>
          <p:cNvPr id="72" name="Picture 71" descr="The Ten Typical Associates at Work - Business Buzz"/>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870065" y="3214405"/>
            <a:ext cx="1015804" cy="760672"/>
          </a:xfrm>
          <a:prstGeom prst="rect">
            <a:avLst/>
          </a:prstGeom>
        </p:spPr>
      </p:pic>
      <p:pic>
        <p:nvPicPr>
          <p:cNvPr id="73" name="Picture 72" descr="The Ten Typical Associates at Work - Business Buzz"/>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145921" y="3368583"/>
            <a:ext cx="1015804" cy="760672"/>
          </a:xfrm>
          <a:prstGeom prst="rect">
            <a:avLst/>
          </a:prstGeom>
        </p:spPr>
      </p:pic>
      <p:pic>
        <p:nvPicPr>
          <p:cNvPr id="74" name="Picture 73" descr="The Ten Typical Associates at Work - Business Buzz"/>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739484" y="3480400"/>
            <a:ext cx="1015804" cy="760672"/>
          </a:xfrm>
          <a:prstGeom prst="rect">
            <a:avLst/>
          </a:prstGeom>
        </p:spPr>
      </p:pic>
      <p:pic>
        <p:nvPicPr>
          <p:cNvPr id="75" name="Picture 74" descr="The Ten Typical Associates at Work - Business Buzz"/>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213096" y="3289823"/>
            <a:ext cx="1015804" cy="760672"/>
          </a:xfrm>
          <a:prstGeom prst="rect">
            <a:avLst/>
          </a:prstGeom>
        </p:spPr>
      </p:pic>
      <p:sp>
        <p:nvSpPr>
          <p:cNvPr id="2" name="Slide Number Placeholder 1"/>
          <p:cNvSpPr>
            <a:spLocks noGrp="1"/>
          </p:cNvSpPr>
          <p:nvPr>
            <p:ph type="sldNum" sz="quarter" idx="4"/>
          </p:nvPr>
        </p:nvSpPr>
        <p:spPr/>
        <p:txBody>
          <a:bodyPr/>
          <a:lstStyle/>
          <a:p>
            <a:fld id="{17918391-D411-FE40-AAD7-861AE5233E0E}" type="slidenum">
              <a:rPr lang="en-US" smtClean="0"/>
              <a:pPr/>
              <a:t>36</a:t>
            </a:fld>
            <a:endParaRPr lang="en-US" dirty="0"/>
          </a:p>
        </p:txBody>
      </p:sp>
    </p:spTree>
    <p:extLst>
      <p:ext uri="{BB962C8B-B14F-4D97-AF65-F5344CB8AC3E}">
        <p14:creationId xmlns:p14="http://schemas.microsoft.com/office/powerpoint/2010/main" val="115696590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1"/>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75"/>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74"/>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70"/>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0"/>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71"/>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27"/>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32"/>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30"/>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12"/>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37"/>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39"/>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13"/>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62"/>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grpId="0" nodeType="clickEffect">
                                  <p:stCondLst>
                                    <p:cond delay="0"/>
                                  </p:stCondLst>
                                  <p:childTnLst>
                                    <p:set>
                                      <p:cBhvr>
                                        <p:cTn id="6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14"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nvPr>
        </p:nvGraphicFramePr>
        <p:xfrm>
          <a:off x="2050057" y="1059582"/>
          <a:ext cx="6169819" cy="35004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4"/>
          <p:cNvPicPr>
            <a:picLocks noChangeAspect="1"/>
          </p:cNvPicPr>
          <p:nvPr/>
        </p:nvPicPr>
        <p:blipFill>
          <a:blip r:embed="rId8"/>
          <a:stretch>
            <a:fillRect/>
          </a:stretch>
        </p:blipFill>
        <p:spPr>
          <a:xfrm>
            <a:off x="3923928" y="141480"/>
            <a:ext cx="1111092" cy="736156"/>
          </a:xfrm>
          <a:prstGeom prst="rect">
            <a:avLst/>
          </a:prstGeom>
        </p:spPr>
      </p:pic>
      <p:sp>
        <p:nvSpPr>
          <p:cNvPr id="10" name="Rounded Rectangle 4"/>
          <p:cNvSpPr txBox="1"/>
          <p:nvPr/>
        </p:nvSpPr>
        <p:spPr>
          <a:xfrm>
            <a:off x="2033718" y="235162"/>
            <a:ext cx="1418835" cy="548792"/>
          </a:xfrm>
          <a:prstGeom prst="rect">
            <a:avLst/>
          </a:prstGeom>
          <a:solidFill>
            <a:schemeClr val="tx1">
              <a:lumMod val="40000"/>
              <a:lumOff val="60000"/>
            </a:schemeClr>
          </a:solidFill>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1275" dirty="0"/>
              <a:t>Directorate Services</a:t>
            </a:r>
          </a:p>
        </p:txBody>
      </p:sp>
      <p:sp>
        <p:nvSpPr>
          <p:cNvPr id="11" name="Rounded Rectangle 4"/>
          <p:cNvSpPr txBox="1"/>
          <p:nvPr/>
        </p:nvSpPr>
        <p:spPr>
          <a:xfrm>
            <a:off x="5514763" y="235162"/>
            <a:ext cx="1497013" cy="548792"/>
          </a:xfrm>
          <a:prstGeom prst="rect">
            <a:avLst/>
          </a:prstGeom>
          <a:solidFill>
            <a:schemeClr val="tx1">
              <a:lumMod val="40000"/>
              <a:lumOff val="60000"/>
            </a:schemeClr>
          </a:solidFill>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1275" dirty="0"/>
              <a:t>Health, Safety and Environment</a:t>
            </a:r>
          </a:p>
        </p:txBody>
      </p:sp>
      <p:sp>
        <p:nvSpPr>
          <p:cNvPr id="12" name="Rounded Rectangle 4"/>
          <p:cNvSpPr txBox="1"/>
          <p:nvPr/>
        </p:nvSpPr>
        <p:spPr>
          <a:xfrm>
            <a:off x="382181" y="275203"/>
            <a:ext cx="942120" cy="468710"/>
          </a:xfrm>
          <a:prstGeom prst="rect">
            <a:avLst/>
          </a:prstGeom>
          <a:solidFill>
            <a:schemeClr val="tx1">
              <a:lumMod val="40000"/>
              <a:lumOff val="60000"/>
            </a:schemeClr>
          </a:solidFill>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2000" dirty="0"/>
              <a:t>Unit</a:t>
            </a:r>
          </a:p>
        </p:txBody>
      </p:sp>
      <p:grpSp>
        <p:nvGrpSpPr>
          <p:cNvPr id="13" name="Group 12"/>
          <p:cNvGrpSpPr/>
          <p:nvPr/>
        </p:nvGrpSpPr>
        <p:grpSpPr>
          <a:xfrm>
            <a:off x="338792" y="1092560"/>
            <a:ext cx="942121" cy="594066"/>
            <a:chOff x="421262" y="1867"/>
            <a:chExt cx="1554505" cy="777252"/>
          </a:xfrm>
        </p:grpSpPr>
        <p:sp>
          <p:nvSpPr>
            <p:cNvPr id="14" name="Rounded Rectangle 13"/>
            <p:cNvSpPr/>
            <p:nvPr/>
          </p:nvSpPr>
          <p:spPr>
            <a:xfrm>
              <a:off x="421262" y="1867"/>
              <a:ext cx="1554505" cy="777252"/>
            </a:xfrm>
            <a:prstGeom prst="roundRect">
              <a:avLst>
                <a:gd name="adj" fmla="val 10000"/>
              </a:avLst>
            </a:prstGeom>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sp>
        <p:sp>
          <p:nvSpPr>
            <p:cNvPr id="15" name="Rounded Rectangle 4"/>
            <p:cNvSpPr txBox="1"/>
            <p:nvPr/>
          </p:nvSpPr>
          <p:spPr>
            <a:xfrm>
              <a:off x="444027" y="24633"/>
              <a:ext cx="1508975" cy="73172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2000" dirty="0"/>
                <a:t>Sector</a:t>
              </a:r>
            </a:p>
          </p:txBody>
        </p:sp>
      </p:grpSp>
      <p:grpSp>
        <p:nvGrpSpPr>
          <p:cNvPr id="16" name="Group 15"/>
          <p:cNvGrpSpPr/>
          <p:nvPr/>
        </p:nvGrpSpPr>
        <p:grpSpPr>
          <a:xfrm>
            <a:off x="259600" y="2357565"/>
            <a:ext cx="1680830" cy="647677"/>
            <a:chOff x="732163" y="973433"/>
            <a:chExt cx="1243604" cy="777252"/>
          </a:xfrm>
        </p:grpSpPr>
        <p:sp>
          <p:nvSpPr>
            <p:cNvPr id="17" name="Rounded Rectangle 16"/>
            <p:cNvSpPr/>
            <p:nvPr/>
          </p:nvSpPr>
          <p:spPr>
            <a:xfrm>
              <a:off x="732163" y="973433"/>
              <a:ext cx="1243604" cy="777252"/>
            </a:xfrm>
            <a:prstGeom prst="roundRect">
              <a:avLst>
                <a:gd name="adj" fmla="val 10000"/>
              </a:avLst>
            </a:prstGeom>
          </p:spPr>
          <p:style>
            <a:lnRef idx="2">
              <a:schemeClr val="dk2">
                <a:hueOff val="0"/>
                <a:satOff val="0"/>
                <a:lumOff val="0"/>
                <a:alphaOff val="0"/>
              </a:schemeClr>
            </a:lnRef>
            <a:fillRef idx="1">
              <a:schemeClr val="lt2">
                <a:alpha val="90000"/>
                <a:hueOff val="0"/>
                <a:satOff val="0"/>
                <a:lumOff val="0"/>
                <a:alphaOff val="0"/>
              </a:schemeClr>
            </a:fillRef>
            <a:effectRef idx="0">
              <a:schemeClr val="lt2">
                <a:alpha val="90000"/>
                <a:hueOff val="0"/>
                <a:satOff val="0"/>
                <a:lumOff val="0"/>
                <a:alphaOff val="0"/>
              </a:schemeClr>
            </a:effectRef>
            <a:fontRef idx="minor">
              <a:schemeClr val="dk1">
                <a:hueOff val="0"/>
                <a:satOff val="0"/>
                <a:lumOff val="0"/>
                <a:alphaOff val="0"/>
              </a:schemeClr>
            </a:fontRef>
          </p:style>
        </p:sp>
        <p:sp>
          <p:nvSpPr>
            <p:cNvPr id="18" name="Rounded Rectangle 4"/>
            <p:cNvSpPr txBox="1"/>
            <p:nvPr/>
          </p:nvSpPr>
          <p:spPr>
            <a:xfrm>
              <a:off x="754928" y="996197"/>
              <a:ext cx="1198075" cy="73172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8574" tIns="12383" rIns="18574" bIns="12383" numCol="1" spcCol="1270" anchor="ctr" anchorCtr="0">
              <a:noAutofit/>
            </a:bodyPr>
            <a:lstStyle/>
            <a:p>
              <a:pPr algn="ctr" defTabSz="433388">
                <a:lnSpc>
                  <a:spcPct val="90000"/>
                </a:lnSpc>
                <a:spcBef>
                  <a:spcPct val="0"/>
                </a:spcBef>
                <a:spcAft>
                  <a:spcPct val="35000"/>
                </a:spcAft>
              </a:pPr>
              <a:r>
                <a:rPr lang="en-US" sz="2000" dirty="0"/>
                <a:t>Department</a:t>
              </a:r>
            </a:p>
          </p:txBody>
        </p:sp>
      </p:grpSp>
      <p:cxnSp>
        <p:nvCxnSpPr>
          <p:cNvPr id="21" name="Straight Connector 20"/>
          <p:cNvCxnSpPr>
            <a:stCxn id="10" idx="3"/>
            <a:endCxn id="5" idx="1"/>
          </p:cNvCxnSpPr>
          <p:nvPr/>
        </p:nvCxnSpPr>
        <p:spPr>
          <a:xfrm>
            <a:off x="3452553" y="509558"/>
            <a:ext cx="471375" cy="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5035020" y="491377"/>
            <a:ext cx="471375" cy="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V="1">
            <a:off x="2897814" y="959853"/>
            <a:ext cx="4374486" cy="8756"/>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7" name="Straight Connector 26"/>
          <p:cNvCxnSpPr>
            <a:stCxn id="5" idx="2"/>
          </p:cNvCxnSpPr>
          <p:nvPr/>
        </p:nvCxnSpPr>
        <p:spPr>
          <a:xfrm>
            <a:off x="4479474" y="877636"/>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2897814" y="977365"/>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a:off x="4463988" y="979876"/>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a:off x="5814138" y="977365"/>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a:off x="7275737" y="977364"/>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2" name="Slide Number Placeholder 1"/>
          <p:cNvSpPr>
            <a:spLocks noGrp="1"/>
          </p:cNvSpPr>
          <p:nvPr>
            <p:ph type="sldNum" sz="quarter" idx="10"/>
          </p:nvPr>
        </p:nvSpPr>
        <p:spPr/>
        <p:txBody>
          <a:bodyPr/>
          <a:lstStyle/>
          <a:p>
            <a:fld id="{17918391-D411-FE40-AAD7-861AE5233E0E}" type="slidenum">
              <a:rPr lang="en-US" smtClean="0"/>
              <a:pPr/>
              <a:t>37</a:t>
            </a:fld>
            <a:endParaRPr lang="en-US" dirty="0"/>
          </a:p>
        </p:txBody>
      </p:sp>
    </p:spTree>
    <p:extLst>
      <p:ext uri="{BB962C8B-B14F-4D97-AF65-F5344CB8AC3E}">
        <p14:creationId xmlns:p14="http://schemas.microsoft.com/office/powerpoint/2010/main" val="168304469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950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950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nodeType="withEffect">
                                  <p:stCondLst>
                                    <p:cond delay="9500"/>
                                  </p:stCondLst>
                                  <p:childTnLst>
                                    <p:set>
                                      <p:cBhvr>
                                        <p:cTn id="10" dur="1" fill="hold">
                                          <p:stCondLst>
                                            <p:cond delay="0"/>
                                          </p:stCondLst>
                                        </p:cTn>
                                        <p:tgtEl>
                                          <p:spTgt spid="16"/>
                                        </p:tgtEl>
                                        <p:attrNameLst>
                                          <p:attrName>style.visibility</p:attrName>
                                        </p:attrNameLst>
                                      </p:cBhvr>
                                      <p:to>
                                        <p:strVal val="visible"/>
                                      </p:to>
                                    </p:set>
                                  </p:childTnLst>
                                </p:cTn>
                              </p:par>
                              <p:par>
                                <p:cTn id="11" presetID="1" presetClass="entr" presetSubtype="0" fill="hold" nodeType="withEffect">
                                  <p:stCondLst>
                                    <p:cond delay="9500"/>
                                  </p:stCondLst>
                                  <p:childTnLst>
                                    <p:set>
                                      <p:cBhvr>
                                        <p:cTn id="12" dur="1" fill="hold">
                                          <p:stCondLst>
                                            <p:cond delay="0"/>
                                          </p:stCondLst>
                                        </p:cTn>
                                        <p:tgtEl>
                                          <p:spTgt spid="27"/>
                                        </p:tgtEl>
                                        <p:attrNameLst>
                                          <p:attrName>style.visibility</p:attrName>
                                        </p:attrNameLst>
                                      </p:cBhvr>
                                      <p:to>
                                        <p:strVal val="visible"/>
                                      </p:to>
                                    </p:set>
                                  </p:childTnLst>
                                </p:cTn>
                              </p:par>
                              <p:par>
                                <p:cTn id="13" presetID="1" presetClass="entr" presetSubtype="0" fill="hold" nodeType="withEffect">
                                  <p:stCondLst>
                                    <p:cond delay="9500"/>
                                  </p:stCondLst>
                                  <p:childTnLst>
                                    <p:set>
                                      <p:cBhvr>
                                        <p:cTn id="14" dur="1" fill="hold">
                                          <p:stCondLst>
                                            <p:cond delay="0"/>
                                          </p:stCondLst>
                                        </p:cTn>
                                        <p:tgtEl>
                                          <p:spTgt spid="23"/>
                                        </p:tgtEl>
                                        <p:attrNameLst>
                                          <p:attrName>style.visibility</p:attrName>
                                        </p:attrNameLst>
                                      </p:cBhvr>
                                      <p:to>
                                        <p:strVal val="visible"/>
                                      </p:to>
                                    </p:set>
                                  </p:childTnLst>
                                </p:cTn>
                              </p:par>
                              <p:par>
                                <p:cTn id="15" presetID="1" presetClass="entr" presetSubtype="0" fill="hold" nodeType="withEffect">
                                  <p:stCondLst>
                                    <p:cond delay="9500"/>
                                  </p:stCondLst>
                                  <p:childTnLst>
                                    <p:set>
                                      <p:cBhvr>
                                        <p:cTn id="16" dur="1" fill="hold">
                                          <p:stCondLst>
                                            <p:cond delay="0"/>
                                          </p:stCondLst>
                                        </p:cTn>
                                        <p:tgtEl>
                                          <p:spTgt spid="29"/>
                                        </p:tgtEl>
                                        <p:attrNameLst>
                                          <p:attrName>style.visibility</p:attrName>
                                        </p:attrNameLst>
                                      </p:cBhvr>
                                      <p:to>
                                        <p:strVal val="visible"/>
                                      </p:to>
                                    </p:set>
                                  </p:childTnLst>
                                </p:cTn>
                              </p:par>
                              <p:par>
                                <p:cTn id="17" presetID="1" presetClass="entr" presetSubtype="0" fill="hold" nodeType="withEffect">
                                  <p:stCondLst>
                                    <p:cond delay="9500"/>
                                  </p:stCondLst>
                                  <p:childTnLst>
                                    <p:set>
                                      <p:cBhvr>
                                        <p:cTn id="18" dur="1" fill="hold">
                                          <p:stCondLst>
                                            <p:cond delay="0"/>
                                          </p:stCondLst>
                                        </p:cTn>
                                        <p:tgtEl>
                                          <p:spTgt spid="30"/>
                                        </p:tgtEl>
                                        <p:attrNameLst>
                                          <p:attrName>style.visibility</p:attrName>
                                        </p:attrNameLst>
                                      </p:cBhvr>
                                      <p:to>
                                        <p:strVal val="visible"/>
                                      </p:to>
                                    </p:set>
                                  </p:childTnLst>
                                </p:cTn>
                              </p:par>
                              <p:par>
                                <p:cTn id="19" presetID="1" presetClass="entr" presetSubtype="0" fill="hold" nodeType="withEffect">
                                  <p:stCondLst>
                                    <p:cond delay="9500"/>
                                  </p:stCondLst>
                                  <p:childTnLst>
                                    <p:set>
                                      <p:cBhvr>
                                        <p:cTn id="20" dur="1" fill="hold">
                                          <p:stCondLst>
                                            <p:cond delay="0"/>
                                          </p:stCondLst>
                                        </p:cTn>
                                        <p:tgtEl>
                                          <p:spTgt spid="32"/>
                                        </p:tgtEl>
                                        <p:attrNameLst>
                                          <p:attrName>style.visibility</p:attrName>
                                        </p:attrNameLst>
                                      </p:cBhvr>
                                      <p:to>
                                        <p:strVal val="visible"/>
                                      </p:to>
                                    </p:set>
                                  </p:childTnLst>
                                </p:cTn>
                              </p:par>
                              <p:par>
                                <p:cTn id="21" presetID="1" presetClass="entr" presetSubtype="0" fill="hold" nodeType="withEffect">
                                  <p:stCondLst>
                                    <p:cond delay="9500"/>
                                  </p:stCondLst>
                                  <p:childTnLst>
                                    <p:set>
                                      <p:cBhvr>
                                        <p:cTn id="22" dur="1" fill="hold">
                                          <p:stCondLst>
                                            <p:cond delay="0"/>
                                          </p:stCondLst>
                                        </p:cTn>
                                        <p:tgtEl>
                                          <p:spTgt spid="33"/>
                                        </p:tgtEl>
                                        <p:attrNameLst>
                                          <p:attrName>style.visibility</p:attrName>
                                        </p:attrNameLst>
                                      </p:cBhvr>
                                      <p:to>
                                        <p:strVal val="visible"/>
                                      </p:to>
                                    </p:set>
                                  </p:childTnLst>
                                </p:cTn>
                              </p:par>
                              <p:par>
                                <p:cTn id="23" presetID="1" presetClass="entr" presetSubtype="0" fill="hold" grpId="0" nodeType="withEffect">
                                  <p:stCondLst>
                                    <p:cond delay="32000"/>
                                  </p:stCondLst>
                                  <p:childTnLst>
                                    <p:set>
                                      <p:cBhvr>
                                        <p:cTn id="24" dur="1" fill="hold">
                                          <p:stCondLst>
                                            <p:cond delay="0"/>
                                          </p:stCondLst>
                                        </p:cTn>
                                        <p:tgtEl>
                                          <p:spTgt spid="10"/>
                                        </p:tgtEl>
                                        <p:attrNameLst>
                                          <p:attrName>style.visibility</p:attrName>
                                        </p:attrNameLst>
                                      </p:cBhvr>
                                      <p:to>
                                        <p:strVal val="visible"/>
                                      </p:to>
                                    </p:set>
                                  </p:childTnLst>
                                </p:cTn>
                              </p:par>
                              <p:par>
                                <p:cTn id="25" presetID="1" presetClass="entr" presetSubtype="0" fill="hold" nodeType="withEffect">
                                  <p:stCondLst>
                                    <p:cond delay="32000"/>
                                  </p:stCondLst>
                                  <p:childTnLst>
                                    <p:set>
                                      <p:cBhvr>
                                        <p:cTn id="26" dur="1" fill="hold">
                                          <p:stCondLst>
                                            <p:cond delay="0"/>
                                          </p:stCondLst>
                                        </p:cTn>
                                        <p:tgtEl>
                                          <p:spTgt spid="21"/>
                                        </p:tgtEl>
                                        <p:attrNameLst>
                                          <p:attrName>style.visibility</p:attrName>
                                        </p:attrNameLst>
                                      </p:cBhvr>
                                      <p:to>
                                        <p:strVal val="visible"/>
                                      </p:to>
                                    </p:set>
                                  </p:childTnLst>
                                </p:cTn>
                              </p:par>
                              <p:par>
                                <p:cTn id="27" presetID="1" presetClass="entr" presetSubtype="0" fill="hold" nodeType="withEffect">
                                  <p:stCondLst>
                                    <p:cond delay="32000"/>
                                  </p:stCondLst>
                                  <p:childTnLst>
                                    <p:set>
                                      <p:cBhvr>
                                        <p:cTn id="28" dur="1" fill="hold">
                                          <p:stCondLst>
                                            <p:cond delay="0"/>
                                          </p:stCondLst>
                                        </p:cTn>
                                        <p:tgtEl>
                                          <p:spTgt spid="22"/>
                                        </p:tgtEl>
                                        <p:attrNameLst>
                                          <p:attrName>style.visibility</p:attrName>
                                        </p:attrNameLst>
                                      </p:cBhvr>
                                      <p:to>
                                        <p:strVal val="visible"/>
                                      </p:to>
                                    </p:set>
                                  </p:childTnLst>
                                </p:cTn>
                              </p:par>
                              <p:par>
                                <p:cTn id="29" presetID="1" presetClass="entr" presetSubtype="0" fill="hold" grpId="0" nodeType="withEffect">
                                  <p:stCondLst>
                                    <p:cond delay="32000"/>
                                  </p:stCondLst>
                                  <p:childTnLst>
                                    <p:set>
                                      <p:cBhvr>
                                        <p:cTn id="30" dur="1" fill="hold">
                                          <p:stCondLst>
                                            <p:cond delay="0"/>
                                          </p:stCondLst>
                                        </p:cTn>
                                        <p:tgtEl>
                                          <p:spTgt spid="11"/>
                                        </p:tgtEl>
                                        <p:attrNameLst>
                                          <p:attrName>style.visibility</p:attrName>
                                        </p:attrNameLst>
                                      </p:cBhvr>
                                      <p:to>
                                        <p:strVal val="visible"/>
                                      </p:to>
                                    </p:set>
                                  </p:childTnLst>
                                </p:cTn>
                              </p:par>
                              <p:par>
                                <p:cTn id="31" presetID="1" presetClass="entr" presetSubtype="0" fill="hold" grpId="0" nodeType="withEffect">
                                  <p:stCondLst>
                                    <p:cond delay="32000"/>
                                  </p:stCondLst>
                                  <p:childTnLst>
                                    <p:set>
                                      <p:cBhvr>
                                        <p:cTn id="3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10" grpId="0" animBg="1"/>
      <p:bldP spid="11" grpId="0" animBg="1"/>
      <p:bldP spid="12"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nvPr>
        </p:nvGraphicFramePr>
        <p:xfrm>
          <a:off x="1655676" y="1058349"/>
          <a:ext cx="6169819" cy="35004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4"/>
          <p:cNvPicPr>
            <a:picLocks noChangeAspect="1"/>
          </p:cNvPicPr>
          <p:nvPr/>
        </p:nvPicPr>
        <p:blipFill>
          <a:blip r:embed="rId8"/>
          <a:stretch>
            <a:fillRect/>
          </a:stretch>
        </p:blipFill>
        <p:spPr>
          <a:xfrm>
            <a:off x="3923928" y="141480"/>
            <a:ext cx="1111092" cy="736156"/>
          </a:xfrm>
          <a:prstGeom prst="rect">
            <a:avLst/>
          </a:prstGeom>
        </p:spPr>
      </p:pic>
      <p:sp>
        <p:nvSpPr>
          <p:cNvPr id="10" name="Rounded Rectangle 4"/>
          <p:cNvSpPr txBox="1"/>
          <p:nvPr/>
        </p:nvSpPr>
        <p:spPr>
          <a:xfrm>
            <a:off x="2033718" y="235162"/>
            <a:ext cx="1418835" cy="548792"/>
          </a:xfrm>
          <a:prstGeom prst="rect">
            <a:avLst/>
          </a:prstGeom>
          <a:solidFill>
            <a:schemeClr val="tx1">
              <a:lumMod val="40000"/>
              <a:lumOff val="60000"/>
            </a:schemeClr>
          </a:solidFill>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2400" dirty="0"/>
              <a:t>DG</a:t>
            </a:r>
          </a:p>
        </p:txBody>
      </p:sp>
      <p:sp>
        <p:nvSpPr>
          <p:cNvPr id="11" name="Rounded Rectangle 4"/>
          <p:cNvSpPr txBox="1"/>
          <p:nvPr/>
        </p:nvSpPr>
        <p:spPr>
          <a:xfrm>
            <a:off x="5514763" y="235162"/>
            <a:ext cx="1497013" cy="548792"/>
          </a:xfrm>
          <a:prstGeom prst="rect">
            <a:avLst/>
          </a:prstGeom>
          <a:solidFill>
            <a:schemeClr val="tx1">
              <a:lumMod val="40000"/>
              <a:lumOff val="60000"/>
            </a:schemeClr>
          </a:solidFill>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2400" dirty="0"/>
              <a:t>HSE</a:t>
            </a:r>
          </a:p>
        </p:txBody>
      </p:sp>
      <p:cxnSp>
        <p:nvCxnSpPr>
          <p:cNvPr id="21" name="Straight Connector 20"/>
          <p:cNvCxnSpPr>
            <a:stCxn id="10" idx="3"/>
            <a:endCxn id="5" idx="1"/>
          </p:cNvCxnSpPr>
          <p:nvPr/>
        </p:nvCxnSpPr>
        <p:spPr>
          <a:xfrm>
            <a:off x="3452553" y="509558"/>
            <a:ext cx="471375" cy="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5035020" y="491377"/>
            <a:ext cx="471375" cy="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V="1">
            <a:off x="2519772" y="958622"/>
            <a:ext cx="4492004" cy="1751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7" name="Straight Connector 26"/>
          <p:cNvCxnSpPr>
            <a:stCxn id="5" idx="2"/>
          </p:cNvCxnSpPr>
          <p:nvPr/>
        </p:nvCxnSpPr>
        <p:spPr>
          <a:xfrm>
            <a:off x="4479474" y="877636"/>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2519772" y="977363"/>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a:off x="4031940" y="977362"/>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a:off x="5490102" y="977362"/>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a:off x="7011776" y="977361"/>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2" name="Slide Number Placeholder 1"/>
          <p:cNvSpPr>
            <a:spLocks noGrp="1"/>
          </p:cNvSpPr>
          <p:nvPr>
            <p:ph type="sldNum" sz="quarter" idx="10"/>
          </p:nvPr>
        </p:nvSpPr>
        <p:spPr/>
        <p:txBody>
          <a:bodyPr/>
          <a:lstStyle/>
          <a:p>
            <a:fld id="{17918391-D411-FE40-AAD7-861AE5233E0E}" type="slidenum">
              <a:rPr lang="en-US" smtClean="0"/>
              <a:pPr/>
              <a:t>38</a:t>
            </a:fld>
            <a:endParaRPr lang="en-US" dirty="0"/>
          </a:p>
        </p:txBody>
      </p:sp>
    </p:spTree>
    <p:extLst>
      <p:ext uri="{BB962C8B-B14F-4D97-AF65-F5344CB8AC3E}">
        <p14:creationId xmlns:p14="http://schemas.microsoft.com/office/powerpoint/2010/main" val="3567785571"/>
      </p:ext>
    </p:extLst>
  </p:cSld>
  <p:clrMapOvr>
    <a:masterClrMapping/>
  </p:clrMapOvr>
  <p:transition spd="slow">
    <p:push dir="u"/>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7918391-D411-FE40-AAD7-861AE5233E0E}" type="slidenum">
              <a:rPr lang="en-US" smtClean="0"/>
              <a:pPr/>
              <a:t>39</a:t>
            </a:fld>
            <a:endParaRPr lang="en-US" dirty="0"/>
          </a:p>
        </p:txBody>
      </p:sp>
      <p:sp>
        <p:nvSpPr>
          <p:cNvPr id="5" name="Rounded Rectangle 4"/>
          <p:cNvSpPr txBox="1"/>
          <p:nvPr/>
        </p:nvSpPr>
        <p:spPr>
          <a:xfrm>
            <a:off x="2092093" y="936323"/>
            <a:ext cx="1138747" cy="591877"/>
          </a:xfrm>
          <a:prstGeom prst="rect">
            <a:avLst/>
          </a:prstGeom>
          <a:solidFill>
            <a:schemeClr val="tx1">
              <a:lumMod val="40000"/>
              <a:lumOff val="60000"/>
            </a:schemeClr>
          </a:solidFill>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2400" dirty="0"/>
              <a:t>Unit</a:t>
            </a:r>
          </a:p>
        </p:txBody>
      </p:sp>
      <p:grpSp>
        <p:nvGrpSpPr>
          <p:cNvPr id="22" name="Group 21"/>
          <p:cNvGrpSpPr/>
          <p:nvPr/>
        </p:nvGrpSpPr>
        <p:grpSpPr>
          <a:xfrm>
            <a:off x="5302565" y="859255"/>
            <a:ext cx="1236973" cy="691585"/>
            <a:chOff x="360010" y="1085834"/>
            <a:chExt cx="956963" cy="600792"/>
          </a:xfrm>
        </p:grpSpPr>
        <p:sp>
          <p:nvSpPr>
            <p:cNvPr id="7" name="Rounded Rectangle 6"/>
            <p:cNvSpPr/>
            <p:nvPr/>
          </p:nvSpPr>
          <p:spPr>
            <a:xfrm>
              <a:off x="360010" y="1092560"/>
              <a:ext cx="942121" cy="594066"/>
            </a:xfrm>
            <a:prstGeom prst="roundRect">
              <a:avLst>
                <a:gd name="adj" fmla="val 10000"/>
              </a:avLst>
            </a:prstGeom>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sp>
        <p:sp>
          <p:nvSpPr>
            <p:cNvPr id="8" name="Rounded Rectangle 4"/>
            <p:cNvSpPr txBox="1"/>
            <p:nvPr/>
          </p:nvSpPr>
          <p:spPr>
            <a:xfrm>
              <a:off x="402446" y="1085834"/>
              <a:ext cx="914527" cy="55926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2000" dirty="0"/>
                <a:t>Sector</a:t>
              </a:r>
              <a:endParaRPr lang="en-US" sz="1275" dirty="0"/>
            </a:p>
          </p:txBody>
        </p:sp>
      </p:grpSp>
      <p:grpSp>
        <p:nvGrpSpPr>
          <p:cNvPr id="27" name="Group 26"/>
          <p:cNvGrpSpPr/>
          <p:nvPr/>
        </p:nvGrpSpPr>
        <p:grpSpPr>
          <a:xfrm>
            <a:off x="3430576" y="900510"/>
            <a:ext cx="1680830" cy="628706"/>
            <a:chOff x="290367" y="1915605"/>
            <a:chExt cx="1680830" cy="647677"/>
          </a:xfrm>
        </p:grpSpPr>
        <p:sp>
          <p:nvSpPr>
            <p:cNvPr id="10" name="Rounded Rectangle 9"/>
            <p:cNvSpPr/>
            <p:nvPr/>
          </p:nvSpPr>
          <p:spPr>
            <a:xfrm>
              <a:off x="290367" y="1915605"/>
              <a:ext cx="1680830" cy="647677"/>
            </a:xfrm>
            <a:prstGeom prst="roundRect">
              <a:avLst>
                <a:gd name="adj" fmla="val 10000"/>
              </a:avLst>
            </a:prstGeom>
          </p:spPr>
          <p:style>
            <a:lnRef idx="2">
              <a:schemeClr val="dk2">
                <a:hueOff val="0"/>
                <a:satOff val="0"/>
                <a:lumOff val="0"/>
                <a:alphaOff val="0"/>
              </a:schemeClr>
            </a:lnRef>
            <a:fillRef idx="1">
              <a:schemeClr val="lt2">
                <a:alpha val="90000"/>
                <a:hueOff val="0"/>
                <a:satOff val="0"/>
                <a:lumOff val="0"/>
                <a:alphaOff val="0"/>
              </a:schemeClr>
            </a:fillRef>
            <a:effectRef idx="0">
              <a:schemeClr val="lt2">
                <a:alpha val="90000"/>
                <a:hueOff val="0"/>
                <a:satOff val="0"/>
                <a:lumOff val="0"/>
                <a:alphaOff val="0"/>
              </a:schemeClr>
            </a:effectRef>
            <a:fontRef idx="minor">
              <a:schemeClr val="dk1">
                <a:hueOff val="0"/>
                <a:satOff val="0"/>
                <a:lumOff val="0"/>
                <a:alphaOff val="0"/>
              </a:schemeClr>
            </a:fontRef>
          </p:style>
        </p:sp>
        <p:sp>
          <p:nvSpPr>
            <p:cNvPr id="11" name="Rounded Rectangle 4"/>
            <p:cNvSpPr txBox="1"/>
            <p:nvPr/>
          </p:nvSpPr>
          <p:spPr>
            <a:xfrm>
              <a:off x="321136" y="1934574"/>
              <a:ext cx="1619294" cy="60973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8574" tIns="12383" rIns="18574" bIns="12383" numCol="1" spcCol="1270" anchor="ctr" anchorCtr="0">
              <a:noAutofit/>
            </a:bodyPr>
            <a:lstStyle/>
            <a:p>
              <a:pPr algn="ctr" defTabSz="433388">
                <a:lnSpc>
                  <a:spcPct val="90000"/>
                </a:lnSpc>
                <a:spcBef>
                  <a:spcPct val="0"/>
                </a:spcBef>
                <a:spcAft>
                  <a:spcPct val="35000"/>
                </a:spcAft>
              </a:pPr>
              <a:r>
                <a:rPr lang="en-US" sz="2000" dirty="0"/>
                <a:t>Department</a:t>
              </a:r>
            </a:p>
          </p:txBody>
        </p:sp>
      </p:grpSp>
      <p:sp>
        <p:nvSpPr>
          <p:cNvPr id="12" name="Rounded Rectangle 11"/>
          <p:cNvSpPr/>
          <p:nvPr/>
        </p:nvSpPr>
        <p:spPr>
          <a:xfrm>
            <a:off x="4909476" y="2308816"/>
            <a:ext cx="922020" cy="571500"/>
          </a:xfrm>
          <a:prstGeom prst="roundRect">
            <a:avLst/>
          </a:prstGeom>
          <a:ln>
            <a:prstDash val="sysDash"/>
          </a:ln>
        </p:spPr>
        <p:style>
          <a:lnRef idx="2">
            <a:schemeClr val="dk1"/>
          </a:lnRef>
          <a:fillRef idx="1">
            <a:schemeClr val="lt1"/>
          </a:fillRef>
          <a:effectRef idx="0">
            <a:schemeClr val="dk1"/>
          </a:effectRef>
          <a:fontRef idx="minor">
            <a:schemeClr val="dk1"/>
          </a:fontRef>
        </p:style>
        <p:txBody>
          <a:bodyPr rtlCol="0" anchor="ctr"/>
          <a:lstStyle/>
          <a:p>
            <a:pPr algn="ctr"/>
            <a:r>
              <a:rPr lang="en-GB" dirty="0" smtClean="0"/>
              <a:t>Group</a:t>
            </a:r>
            <a:endParaRPr lang="en-GB" dirty="0"/>
          </a:p>
        </p:txBody>
      </p:sp>
      <p:sp>
        <p:nvSpPr>
          <p:cNvPr id="13" name="Rounded Rectangle 12"/>
          <p:cNvSpPr/>
          <p:nvPr/>
        </p:nvSpPr>
        <p:spPr>
          <a:xfrm>
            <a:off x="3809981" y="2304534"/>
            <a:ext cx="922020" cy="571500"/>
          </a:xfrm>
          <a:prstGeom prst="roundRect">
            <a:avLst/>
          </a:prstGeom>
          <a:ln>
            <a:prstDash val="sysDash"/>
          </a:ln>
        </p:spPr>
        <p:style>
          <a:lnRef idx="2">
            <a:schemeClr val="dk1"/>
          </a:lnRef>
          <a:fillRef idx="1">
            <a:schemeClr val="lt1"/>
          </a:fillRef>
          <a:effectRef idx="0">
            <a:schemeClr val="dk1"/>
          </a:effectRef>
          <a:fontRef idx="minor">
            <a:schemeClr val="dk1"/>
          </a:fontRef>
        </p:style>
        <p:txBody>
          <a:bodyPr rtlCol="0" anchor="ctr"/>
          <a:lstStyle/>
          <a:p>
            <a:pPr algn="ctr"/>
            <a:r>
              <a:rPr lang="en-GB" dirty="0" smtClean="0"/>
              <a:t>Group</a:t>
            </a:r>
            <a:endParaRPr lang="en-GB" dirty="0"/>
          </a:p>
        </p:txBody>
      </p:sp>
      <p:cxnSp>
        <p:nvCxnSpPr>
          <p:cNvPr id="14" name="Straight Connector 13"/>
          <p:cNvCxnSpPr>
            <a:stCxn id="10" idx="2"/>
            <a:endCxn id="47" idx="0"/>
          </p:cNvCxnSpPr>
          <p:nvPr/>
        </p:nvCxnSpPr>
        <p:spPr>
          <a:xfrm flipH="1">
            <a:off x="3170066" y="1529216"/>
            <a:ext cx="1100925" cy="802416"/>
          </a:xfrm>
          <a:prstGeom prst="line">
            <a:avLst/>
          </a:prstGeom>
          <a:ln/>
        </p:spPr>
        <p:style>
          <a:lnRef idx="1">
            <a:schemeClr val="dk1"/>
          </a:lnRef>
          <a:fillRef idx="0">
            <a:schemeClr val="dk1"/>
          </a:fillRef>
          <a:effectRef idx="0">
            <a:schemeClr val="dk1"/>
          </a:effectRef>
          <a:fontRef idx="minor">
            <a:schemeClr val="tx1"/>
          </a:fontRef>
        </p:style>
      </p:cxnSp>
      <p:cxnSp>
        <p:nvCxnSpPr>
          <p:cNvPr id="15" name="Straight Connector 14"/>
          <p:cNvCxnSpPr>
            <a:stCxn id="11" idx="2"/>
            <a:endCxn id="13" idx="0"/>
          </p:cNvCxnSpPr>
          <p:nvPr/>
        </p:nvCxnSpPr>
        <p:spPr>
          <a:xfrm flipH="1">
            <a:off x="4270991" y="1510800"/>
            <a:ext cx="1" cy="793734"/>
          </a:xfrm>
          <a:prstGeom prst="line">
            <a:avLst/>
          </a:prstGeom>
          <a:ln/>
        </p:spPr>
        <p:style>
          <a:lnRef idx="1">
            <a:schemeClr val="dk1"/>
          </a:lnRef>
          <a:fillRef idx="0">
            <a:schemeClr val="dk1"/>
          </a:fillRef>
          <a:effectRef idx="0">
            <a:schemeClr val="dk1"/>
          </a:effectRef>
          <a:fontRef idx="minor">
            <a:schemeClr val="tx1"/>
          </a:fontRef>
        </p:style>
      </p:cxnSp>
      <p:cxnSp>
        <p:nvCxnSpPr>
          <p:cNvPr id="16" name="Straight Connector 15"/>
          <p:cNvCxnSpPr>
            <a:stCxn id="11" idx="2"/>
            <a:endCxn id="12" idx="0"/>
          </p:cNvCxnSpPr>
          <p:nvPr/>
        </p:nvCxnSpPr>
        <p:spPr>
          <a:xfrm>
            <a:off x="4270992" y="1510800"/>
            <a:ext cx="1099494" cy="798016"/>
          </a:xfrm>
          <a:prstGeom prst="line">
            <a:avLst/>
          </a:prstGeom>
          <a:ln/>
        </p:spPr>
        <p:style>
          <a:lnRef idx="1">
            <a:schemeClr val="dk1"/>
          </a:lnRef>
          <a:fillRef idx="0">
            <a:schemeClr val="dk1"/>
          </a:fillRef>
          <a:effectRef idx="0">
            <a:schemeClr val="dk1"/>
          </a:effectRef>
          <a:fontRef idx="minor">
            <a:schemeClr val="tx1"/>
          </a:fontRef>
        </p:style>
      </p:cxnSp>
      <p:sp>
        <p:nvSpPr>
          <p:cNvPr id="17" name="Rounded Rectangle 16"/>
          <p:cNvSpPr/>
          <p:nvPr/>
        </p:nvSpPr>
        <p:spPr>
          <a:xfrm>
            <a:off x="4819674" y="3651352"/>
            <a:ext cx="858315" cy="471266"/>
          </a:xfrm>
          <a:prstGeom prst="roundRect">
            <a:avLst/>
          </a:prstGeom>
          <a:ln>
            <a:prstDash val="sysDot"/>
          </a:ln>
        </p:spPr>
        <p:style>
          <a:lnRef idx="2">
            <a:schemeClr val="dk1"/>
          </a:lnRef>
          <a:fillRef idx="1">
            <a:schemeClr val="lt1"/>
          </a:fillRef>
          <a:effectRef idx="0">
            <a:schemeClr val="dk1"/>
          </a:effectRef>
          <a:fontRef idx="minor">
            <a:schemeClr val="dk1"/>
          </a:fontRef>
        </p:style>
        <p:txBody>
          <a:bodyPr rtlCol="0" anchor="ctr"/>
          <a:lstStyle/>
          <a:p>
            <a:pPr algn="ctr"/>
            <a:r>
              <a:rPr lang="en-GB" sz="1400" dirty="0" smtClean="0"/>
              <a:t>Section</a:t>
            </a:r>
            <a:endParaRPr lang="en-GB" sz="1400" dirty="0"/>
          </a:p>
        </p:txBody>
      </p:sp>
      <p:sp>
        <p:nvSpPr>
          <p:cNvPr id="18" name="Rounded Rectangle 17"/>
          <p:cNvSpPr/>
          <p:nvPr/>
        </p:nvSpPr>
        <p:spPr>
          <a:xfrm>
            <a:off x="3862793" y="3651352"/>
            <a:ext cx="858315" cy="471266"/>
          </a:xfrm>
          <a:prstGeom prst="roundRect">
            <a:avLst/>
          </a:prstGeom>
          <a:ln>
            <a:prstDash val="sysDot"/>
          </a:ln>
        </p:spPr>
        <p:style>
          <a:lnRef idx="2">
            <a:schemeClr val="dk1"/>
          </a:lnRef>
          <a:fillRef idx="1">
            <a:schemeClr val="lt1"/>
          </a:fillRef>
          <a:effectRef idx="0">
            <a:schemeClr val="dk1"/>
          </a:effectRef>
          <a:fontRef idx="minor">
            <a:schemeClr val="dk1"/>
          </a:fontRef>
        </p:style>
        <p:txBody>
          <a:bodyPr rtlCol="0" anchor="ctr"/>
          <a:lstStyle/>
          <a:p>
            <a:pPr algn="ctr"/>
            <a:r>
              <a:rPr lang="en-GB" sz="1400" dirty="0" smtClean="0"/>
              <a:t>Section</a:t>
            </a:r>
            <a:endParaRPr lang="en-GB" sz="1400" dirty="0"/>
          </a:p>
        </p:txBody>
      </p:sp>
      <p:cxnSp>
        <p:nvCxnSpPr>
          <p:cNvPr id="19" name="Straight Connector 18"/>
          <p:cNvCxnSpPr>
            <a:stCxn id="13" idx="2"/>
            <a:endCxn id="43" idx="0"/>
          </p:cNvCxnSpPr>
          <p:nvPr/>
        </p:nvCxnSpPr>
        <p:spPr>
          <a:xfrm flipH="1">
            <a:off x="3326581" y="2876034"/>
            <a:ext cx="944410" cy="775318"/>
          </a:xfrm>
          <a:prstGeom prst="line">
            <a:avLst/>
          </a:prstGeom>
          <a:ln/>
        </p:spPr>
        <p:style>
          <a:lnRef idx="1">
            <a:schemeClr val="dk1"/>
          </a:lnRef>
          <a:fillRef idx="0">
            <a:schemeClr val="dk1"/>
          </a:fillRef>
          <a:effectRef idx="0">
            <a:schemeClr val="dk1"/>
          </a:effectRef>
          <a:fontRef idx="minor">
            <a:schemeClr val="tx1"/>
          </a:fontRef>
        </p:style>
      </p:cxnSp>
      <p:cxnSp>
        <p:nvCxnSpPr>
          <p:cNvPr id="20" name="Straight Connector 19"/>
          <p:cNvCxnSpPr>
            <a:stCxn id="13" idx="2"/>
            <a:endCxn id="18" idx="0"/>
          </p:cNvCxnSpPr>
          <p:nvPr/>
        </p:nvCxnSpPr>
        <p:spPr>
          <a:xfrm>
            <a:off x="4270991" y="2876034"/>
            <a:ext cx="20960" cy="775318"/>
          </a:xfrm>
          <a:prstGeom prst="line">
            <a:avLst/>
          </a:prstGeom>
          <a:ln/>
        </p:spPr>
        <p:style>
          <a:lnRef idx="1">
            <a:schemeClr val="dk1"/>
          </a:lnRef>
          <a:fillRef idx="0">
            <a:schemeClr val="dk1"/>
          </a:fillRef>
          <a:effectRef idx="0">
            <a:schemeClr val="dk1"/>
          </a:effectRef>
          <a:fontRef idx="minor">
            <a:schemeClr val="tx1"/>
          </a:fontRef>
        </p:style>
      </p:cxnSp>
      <p:cxnSp>
        <p:nvCxnSpPr>
          <p:cNvPr id="21" name="Straight Connector 20"/>
          <p:cNvCxnSpPr>
            <a:stCxn id="13" idx="2"/>
            <a:endCxn id="17" idx="0"/>
          </p:cNvCxnSpPr>
          <p:nvPr/>
        </p:nvCxnSpPr>
        <p:spPr>
          <a:xfrm>
            <a:off x="4270991" y="2876034"/>
            <a:ext cx="977841" cy="775318"/>
          </a:xfrm>
          <a:prstGeom prst="line">
            <a:avLst/>
          </a:prstGeom>
          <a:ln/>
        </p:spPr>
        <p:style>
          <a:lnRef idx="1">
            <a:schemeClr val="dk1"/>
          </a:lnRef>
          <a:fillRef idx="0">
            <a:schemeClr val="dk1"/>
          </a:fillRef>
          <a:effectRef idx="0">
            <a:schemeClr val="dk1"/>
          </a:effectRef>
          <a:fontRef idx="minor">
            <a:schemeClr val="tx1"/>
          </a:fontRef>
        </p:style>
      </p:cxnSp>
      <p:sp>
        <p:nvSpPr>
          <p:cNvPr id="43" name="Rounded Rectangle 42"/>
          <p:cNvSpPr/>
          <p:nvPr/>
        </p:nvSpPr>
        <p:spPr>
          <a:xfrm>
            <a:off x="2897423" y="3651352"/>
            <a:ext cx="858315" cy="471266"/>
          </a:xfrm>
          <a:prstGeom prst="roundRect">
            <a:avLst/>
          </a:prstGeom>
          <a:ln>
            <a:prstDash val="sysDot"/>
          </a:ln>
        </p:spPr>
        <p:style>
          <a:lnRef idx="2">
            <a:schemeClr val="dk1"/>
          </a:lnRef>
          <a:fillRef idx="1">
            <a:schemeClr val="lt1"/>
          </a:fillRef>
          <a:effectRef idx="0">
            <a:schemeClr val="dk1"/>
          </a:effectRef>
          <a:fontRef idx="minor">
            <a:schemeClr val="dk1"/>
          </a:fontRef>
        </p:style>
        <p:txBody>
          <a:bodyPr rtlCol="0" anchor="ctr"/>
          <a:lstStyle/>
          <a:p>
            <a:pPr algn="ctr"/>
            <a:r>
              <a:rPr lang="en-GB" sz="1400" dirty="0" smtClean="0"/>
              <a:t>Section</a:t>
            </a:r>
            <a:endParaRPr lang="en-GB" sz="1400" dirty="0"/>
          </a:p>
        </p:txBody>
      </p:sp>
      <p:sp>
        <p:nvSpPr>
          <p:cNvPr id="47" name="Rounded Rectangle 46"/>
          <p:cNvSpPr/>
          <p:nvPr/>
        </p:nvSpPr>
        <p:spPr>
          <a:xfrm>
            <a:off x="2709056" y="2331632"/>
            <a:ext cx="922020" cy="571500"/>
          </a:xfrm>
          <a:prstGeom prst="roundRect">
            <a:avLst/>
          </a:prstGeom>
          <a:ln>
            <a:prstDash val="sysDash"/>
          </a:ln>
        </p:spPr>
        <p:style>
          <a:lnRef idx="2">
            <a:schemeClr val="dk1"/>
          </a:lnRef>
          <a:fillRef idx="1">
            <a:schemeClr val="lt1"/>
          </a:fillRef>
          <a:effectRef idx="0">
            <a:schemeClr val="dk1"/>
          </a:effectRef>
          <a:fontRef idx="minor">
            <a:schemeClr val="dk1"/>
          </a:fontRef>
        </p:style>
        <p:txBody>
          <a:bodyPr rtlCol="0" anchor="ctr"/>
          <a:lstStyle/>
          <a:p>
            <a:pPr algn="ctr"/>
            <a:r>
              <a:rPr lang="en-GB" dirty="0" smtClean="0"/>
              <a:t>Group</a:t>
            </a:r>
            <a:endParaRPr lang="en-GB" dirty="0"/>
          </a:p>
        </p:txBody>
      </p:sp>
    </p:spTree>
    <p:extLst>
      <p:ext uri="{BB962C8B-B14F-4D97-AF65-F5344CB8AC3E}">
        <p14:creationId xmlns:p14="http://schemas.microsoft.com/office/powerpoint/2010/main" val="400947595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Welcome programme </a:t>
            </a:r>
            <a:endParaRPr lang="en-GB" dirty="0"/>
          </a:p>
        </p:txBody>
      </p:sp>
      <p:sp>
        <p:nvSpPr>
          <p:cNvPr id="3" name="Content Placeholder 2"/>
          <p:cNvSpPr>
            <a:spLocks noGrp="1"/>
          </p:cNvSpPr>
          <p:nvPr>
            <p:ph idx="1"/>
          </p:nvPr>
        </p:nvSpPr>
        <p:spPr>
          <a:xfrm>
            <a:off x="457200" y="994205"/>
            <a:ext cx="8229600" cy="3360625"/>
          </a:xfrm>
        </p:spPr>
        <p:txBody>
          <a:bodyPr>
            <a:normAutofit fontScale="85000" lnSpcReduction="20000"/>
          </a:bodyPr>
          <a:lstStyle/>
          <a:p>
            <a:pPr marL="36576" indent="0">
              <a:buNone/>
            </a:pPr>
            <a:r>
              <a:rPr lang="en-GB" sz="3900" b="1" dirty="0" smtClean="0">
                <a:solidFill>
                  <a:srgbClr val="C00000"/>
                </a:solidFill>
              </a:rPr>
              <a:t>Today</a:t>
            </a:r>
          </a:p>
          <a:p>
            <a:pPr marL="36576" indent="0">
              <a:lnSpc>
                <a:spcPct val="120000"/>
              </a:lnSpc>
              <a:buNone/>
            </a:pPr>
            <a:r>
              <a:rPr lang="en-GB" dirty="0" smtClean="0"/>
              <a:t>10.05 </a:t>
            </a:r>
            <a:r>
              <a:rPr lang="en-GB" dirty="0" smtClean="0"/>
              <a:t>– </a:t>
            </a:r>
            <a:r>
              <a:rPr lang="en-GB" dirty="0" smtClean="0"/>
              <a:t>10.50 </a:t>
            </a:r>
            <a:r>
              <a:rPr lang="en-GB" dirty="0" smtClean="0"/>
              <a:t>	</a:t>
            </a:r>
            <a:r>
              <a:rPr lang="en-GB" sz="3300" b="1" dirty="0" smtClean="0"/>
              <a:t>Presentation</a:t>
            </a:r>
          </a:p>
          <a:p>
            <a:pPr marL="36576" indent="0">
              <a:buNone/>
            </a:pPr>
            <a:r>
              <a:rPr lang="en-GB" dirty="0"/>
              <a:t>	</a:t>
            </a:r>
            <a:r>
              <a:rPr lang="en-GB" dirty="0" smtClean="0"/>
              <a:t>			</a:t>
            </a:r>
            <a:r>
              <a:rPr lang="en-GB" i="1" dirty="0" smtClean="0"/>
              <a:t>Short break</a:t>
            </a:r>
            <a:endParaRPr lang="en-GB" i="1" dirty="0" smtClean="0"/>
          </a:p>
          <a:p>
            <a:pPr marL="36576" indent="0">
              <a:buNone/>
            </a:pPr>
            <a:r>
              <a:rPr lang="en-GB" dirty="0" smtClean="0"/>
              <a:t>11.00 – 11.30	</a:t>
            </a:r>
            <a:r>
              <a:rPr lang="en-GB" sz="3300" b="1" dirty="0" smtClean="0"/>
              <a:t>Question &amp; Answer session</a:t>
            </a:r>
          </a:p>
          <a:p>
            <a:pPr marL="36576" indent="0">
              <a:buNone/>
            </a:pPr>
            <a:endParaRPr lang="en-GB" sz="1900" b="1" dirty="0" smtClean="0">
              <a:solidFill>
                <a:srgbClr val="C00000"/>
              </a:solidFill>
            </a:endParaRPr>
          </a:p>
          <a:p>
            <a:pPr marL="36576" indent="0">
              <a:buNone/>
            </a:pPr>
            <a:r>
              <a:rPr lang="en-GB" sz="3900" b="1" dirty="0" smtClean="0">
                <a:solidFill>
                  <a:srgbClr val="C00000"/>
                </a:solidFill>
              </a:rPr>
              <a:t>Tomorrow</a:t>
            </a:r>
          </a:p>
          <a:p>
            <a:pPr marL="36576" indent="0">
              <a:lnSpc>
                <a:spcPct val="120000"/>
              </a:lnSpc>
              <a:buNone/>
            </a:pPr>
            <a:r>
              <a:rPr lang="en-GB" dirty="0" smtClean="0"/>
              <a:t>10.00 – 10.30	</a:t>
            </a:r>
            <a:r>
              <a:rPr lang="en-GB" sz="3300" b="1" dirty="0" smtClean="0"/>
              <a:t>Coffee break</a:t>
            </a:r>
            <a:endParaRPr lang="en-GB" b="1" dirty="0" smtClean="0"/>
          </a:p>
          <a:p>
            <a:pPr marL="36576" indent="0">
              <a:buNone/>
            </a:pPr>
            <a:endParaRPr lang="en-GB"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4</a:t>
            </a:fld>
            <a:endParaRPr lang="en-US" dirty="0"/>
          </a:p>
        </p:txBody>
      </p:sp>
    </p:spTree>
    <p:extLst>
      <p:ext uri="{BB962C8B-B14F-4D97-AF65-F5344CB8AC3E}">
        <p14:creationId xmlns:p14="http://schemas.microsoft.com/office/powerpoint/2010/main" val="685110693"/>
      </p:ext>
    </p:extLst>
  </p:cSld>
  <p:clrMapOvr>
    <a:masterClrMapping/>
  </p:clrMapOvr>
  <p:transition spd="slow">
    <p:push dir="u"/>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17918391-D411-FE40-AAD7-861AE5233E0E}" type="slidenum">
              <a:rPr lang="en-US" smtClean="0"/>
              <a:pPr/>
              <a:t>40</a:t>
            </a:fld>
            <a:endParaRPr lang="en-US"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94392" y="911625"/>
            <a:ext cx="2967916" cy="2967916"/>
          </a:xfrm>
          <a:prstGeom prst="rect">
            <a:avLst/>
          </a:prstGeom>
        </p:spPr>
      </p:pic>
    </p:spTree>
    <p:extLst>
      <p:ext uri="{BB962C8B-B14F-4D97-AF65-F5344CB8AC3E}">
        <p14:creationId xmlns:p14="http://schemas.microsoft.com/office/powerpoint/2010/main" val="2404496239"/>
      </p:ext>
    </p:extLst>
  </p:cSld>
  <p:clrMapOvr>
    <a:masterClrMapping/>
  </p:clrMapOvr>
  <p:transition spd="slow">
    <p:push dir="u"/>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PQuestion"/>
          <p:cNvSpPr>
            <a:spLocks noGrp="1"/>
          </p:cNvSpPr>
          <p:nvPr>
            <p:ph type="title"/>
          </p:nvPr>
        </p:nvSpPr>
        <p:spPr>
          <a:xfrm>
            <a:off x="240224" y="205979"/>
            <a:ext cx="7415817" cy="705332"/>
          </a:xfrm>
        </p:spPr>
        <p:txBody>
          <a:bodyPr>
            <a:normAutofit fontScale="90000"/>
          </a:bodyPr>
          <a:lstStyle/>
          <a:p>
            <a:r>
              <a:rPr lang="en-US" dirty="0" smtClean="0"/>
              <a:t>Physics Nobel prizes for CERN</a:t>
            </a:r>
            <a:br>
              <a:rPr lang="en-US" dirty="0" smtClean="0"/>
            </a:br>
            <a:r>
              <a:rPr lang="en-US" sz="2700" dirty="0" smtClean="0"/>
              <a:t>How many ?</a:t>
            </a:r>
            <a:endParaRPr lang="en-GB" sz="2700" dirty="0"/>
          </a:p>
        </p:txBody>
      </p:sp>
      <p:sp>
        <p:nvSpPr>
          <p:cNvPr id="3" name="TPAnswers"/>
          <p:cNvSpPr>
            <a:spLocks noGrp="1"/>
          </p:cNvSpPr>
          <p:nvPr>
            <p:ph type="body" idx="1"/>
            <p:custDataLst>
              <p:tags r:id="rId2"/>
            </p:custDataLst>
          </p:nvPr>
        </p:nvSpPr>
        <p:spPr>
          <a:xfrm>
            <a:off x="1163373" y="1291357"/>
            <a:ext cx="2127101" cy="2722480"/>
          </a:xfrm>
        </p:spPr>
        <p:txBody>
          <a:bodyPr>
            <a:normAutofit/>
          </a:bodyPr>
          <a:lstStyle/>
          <a:p>
            <a:pPr marL="413195" indent="-385763">
              <a:buFont typeface="Arial"/>
              <a:buAutoNum type="alphaUcPeriod"/>
            </a:pPr>
            <a:r>
              <a:rPr lang="en-GB" sz="2400" dirty="0"/>
              <a:t>0</a:t>
            </a:r>
          </a:p>
          <a:p>
            <a:pPr marL="413195" indent="-385763">
              <a:buFont typeface="Arial"/>
              <a:buAutoNum type="alphaUcPeriod"/>
            </a:pPr>
            <a:r>
              <a:rPr lang="en-US" sz="2400" dirty="0"/>
              <a:t>3</a:t>
            </a:r>
          </a:p>
          <a:p>
            <a:pPr marL="413195" indent="-385763">
              <a:buFont typeface="Arial"/>
              <a:buAutoNum type="alphaUcPeriod"/>
            </a:pPr>
            <a:r>
              <a:rPr lang="en-US" sz="2400" dirty="0"/>
              <a:t>4</a:t>
            </a:r>
          </a:p>
          <a:p>
            <a:pPr marL="413195" indent="-385763">
              <a:buFont typeface="Arial"/>
              <a:buAutoNum type="alphaUcPeriod"/>
            </a:pPr>
            <a:r>
              <a:rPr lang="en-US" sz="2400" dirty="0"/>
              <a:t>5</a:t>
            </a:r>
          </a:p>
          <a:p>
            <a:pPr marL="413195" indent="-385763">
              <a:buFont typeface="Arial"/>
              <a:buAutoNum type="alphaUcPeriod"/>
            </a:pPr>
            <a:r>
              <a:rPr lang="en-US" sz="2400" dirty="0"/>
              <a:t>6</a:t>
            </a:r>
          </a:p>
          <a:p>
            <a:pPr marL="413195" indent="-385763">
              <a:buFont typeface="Arial"/>
              <a:buAutoNum type="alphaUcPeriod"/>
            </a:pPr>
            <a:r>
              <a:rPr lang="en-US" sz="2400" dirty="0"/>
              <a:t>8</a:t>
            </a:r>
            <a:endParaRPr lang="en-GB" sz="2400" dirty="0"/>
          </a:p>
        </p:txBody>
      </p:sp>
      <p:sp>
        <p:nvSpPr>
          <p:cNvPr id="7" name="TPChart" descr="A. got 0.17, B. got 0.17, C. got 0.17, D. got 0.17, E. got 0.17, F. got 0.17, "/>
          <p:cNvSpPr/>
          <p:nvPr>
            <p:custDataLst>
              <p:tags r:id="rId3"/>
            </p:custDataLst>
          </p:nvPr>
        </p:nvSpPr>
        <p:spPr>
          <a:xfrm>
            <a:off x="4213623" y="804864"/>
            <a:ext cx="3754040" cy="3505880"/>
          </a:xfrm>
          <a:prstGeom prst="rect">
            <a:avLst/>
          </a:prstGeom>
          <a:blipFill>
            <a:blip r:embed="rId6"/>
            <a:stretch>
              <a:fillRect/>
            </a:stretch>
          </a:blipFill>
          <a:ln w="9525" cap="flat" cmpd="sng" algn="ctr">
            <a:noFill/>
            <a:prstDash val="solid"/>
          </a:ln>
          <a:effectLst>
            <a:glow rad="70000">
              <a:schemeClr val="accent1">
                <a:tint val="30000"/>
                <a:shade val="95000"/>
                <a:satMod val="300000"/>
                <a:alpha val="50000"/>
              </a:schemeClr>
            </a:glow>
          </a:effectLst>
          <a:extLst>
            <a:ext uri="{91240B29-F687-4F45-9708-019B960494DF}">
              <a14:hiddenLine xmlns:a14="http://schemas.microsoft.com/office/drawing/2010/main" w="9525" cap="flat" cmpd="sng" algn="ctr">
                <a:solidFill>
                  <a:schemeClr val="accent1">
                    <a:shade val="60000"/>
                    <a:satMod val="300000"/>
                  </a:schemeClr>
                </a:solidFill>
                <a:prstDash val="solid"/>
              </a14:hiddenLine>
            </a:ext>
          </a:ex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 name="TextBox 4"/>
          <p:cNvSpPr txBox="1"/>
          <p:nvPr/>
        </p:nvSpPr>
        <p:spPr>
          <a:xfrm>
            <a:off x="1601671" y="3933877"/>
            <a:ext cx="2040943" cy="300082"/>
          </a:xfrm>
          <a:prstGeom prst="rect">
            <a:avLst/>
          </a:prstGeom>
          <a:noFill/>
        </p:spPr>
        <p:txBody>
          <a:bodyPr wrap="none" rtlCol="0">
            <a:spAutoFit/>
          </a:bodyPr>
          <a:lstStyle/>
          <a:p>
            <a:r>
              <a:rPr lang="en-US" sz="1350" dirty="0"/>
              <a:t>Only 1 answer is correct</a:t>
            </a:r>
            <a:endParaRPr lang="en-GB" sz="1350" dirty="0"/>
          </a:p>
        </p:txBody>
      </p:sp>
      <p:sp>
        <p:nvSpPr>
          <p:cNvPr id="6" name="TPPolling"/>
          <p:cNvSpPr/>
          <p:nvPr/>
        </p:nvSpPr>
        <p:spPr>
          <a:xfrm>
            <a:off x="0" y="0"/>
            <a:ext cx="12700" cy="12700"/>
          </a:xfrm>
          <a:prstGeom prst="rect">
            <a:avLst/>
          </a:prstGeom>
          <a:gradFill flip="none" rotWithShape="1">
            <a:gsLst>
              <a:gs pos="0">
                <a:schemeClr val="accent1">
                  <a:tint val="73000"/>
                  <a:satMod val="150000"/>
                  <a:alpha val="10000"/>
                </a:schemeClr>
              </a:gs>
              <a:gs pos="25000">
                <a:schemeClr val="accent1">
                  <a:tint val="96000"/>
                  <a:shade val="80000"/>
                  <a:satMod val="105000"/>
                  <a:alpha val="10000"/>
                </a:schemeClr>
              </a:gs>
              <a:gs pos="38000">
                <a:schemeClr val="accent1">
                  <a:tint val="96000"/>
                  <a:shade val="59000"/>
                  <a:satMod val="120000"/>
                  <a:alpha val="10000"/>
                </a:schemeClr>
              </a:gs>
              <a:gs pos="55000">
                <a:schemeClr val="accent1">
                  <a:shade val="57000"/>
                  <a:satMod val="120000"/>
                  <a:alpha val="10000"/>
                </a:schemeClr>
              </a:gs>
              <a:gs pos="80000">
                <a:schemeClr val="accent1">
                  <a:shade val="56000"/>
                  <a:satMod val="145000"/>
                  <a:alpha val="10000"/>
                </a:schemeClr>
              </a:gs>
              <a:gs pos="88000">
                <a:schemeClr val="accent1">
                  <a:shade val="63000"/>
                  <a:satMod val="160000"/>
                  <a:alpha val="10000"/>
                </a:schemeClr>
              </a:gs>
              <a:gs pos="100000">
                <a:srgbClr val="7F7F7F">
                  <a:alpha val="10000"/>
                </a:srgbClr>
              </a:gs>
            </a:gsLst>
            <a:lin ang="5400000" scaled="1"/>
            <a:tileRect/>
          </a:gradFill>
          <a:ln w="9525" cap="flat" cmpd="sng" algn="ctr">
            <a:noFill/>
            <a:prstDash val="solid"/>
          </a:ln>
          <a:effectLst>
            <a:glow rad="70000">
              <a:schemeClr val="accent1">
                <a:tint val="30000"/>
                <a:shade val="95000"/>
                <a:satMod val="300000"/>
                <a:alpha val="50000"/>
              </a:schemeClr>
            </a:glow>
          </a:effectLst>
          <a:extLst>
            <a:ext uri="{91240B29-F687-4F45-9708-019B960494DF}">
              <a14:hiddenLine xmlns:a14="http://schemas.microsoft.com/office/drawing/2010/main" w="9525" cap="flat" cmpd="sng" algn="ctr">
                <a:solidFill>
                  <a:schemeClr val="accent1">
                    <a:shade val="60000"/>
                    <a:satMod val="300000"/>
                  </a:schemeClr>
                </a:solidFill>
                <a:prstDash val="solid"/>
              </a14:hiddenLine>
            </a:ext>
          </a:ex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 name="Slide Number Placeholder 3"/>
          <p:cNvSpPr>
            <a:spLocks noGrp="1"/>
          </p:cNvSpPr>
          <p:nvPr>
            <p:ph type="sldNum" sz="quarter" idx="10"/>
          </p:nvPr>
        </p:nvSpPr>
        <p:spPr/>
        <p:txBody>
          <a:bodyPr/>
          <a:lstStyle/>
          <a:p>
            <a:fld id="{17918391-D411-FE40-AAD7-861AE5233E0E}" type="slidenum">
              <a:rPr lang="en-US" smtClean="0"/>
              <a:pPr/>
              <a:t>41</a:t>
            </a:fld>
            <a:endParaRPr lang="en-US" dirty="0"/>
          </a:p>
        </p:txBody>
      </p:sp>
    </p:spTree>
    <p:custDataLst>
      <p:tags r:id="rId1"/>
    </p:custDataLst>
    <p:extLst>
      <p:ext uri="{BB962C8B-B14F-4D97-AF65-F5344CB8AC3E}">
        <p14:creationId xmlns:p14="http://schemas.microsoft.com/office/powerpoint/2010/main" val="69281337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6"/>
                                        </p:tgtEl>
                                        <p:attrNameLst>
                                          <p:attrName>style.visibility</p:attrName>
                                        </p:attrNameLst>
                                      </p:cBhvr>
                                      <p:to>
                                        <p:strVal val="hidden"/>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9" presetClass="emph" presetSubtype="0" fill="hold" nodeType="withEffect">
                                  <p:stCondLst>
                                    <p:cond delay="0"/>
                                  </p:stCondLst>
                                  <p:childTnLst>
                                    <p:animClr clrSpc="rgb" dir="cw">
                                      <p:cBhvr override="childStyle">
                                        <p:cTn id="14" dur="500" fill="hold"/>
                                        <p:tgtEl>
                                          <p:spTgt spid="3">
                                            <p:txEl>
                                              <p:pRg st="0" end="0"/>
                                            </p:txEl>
                                          </p:spTgt>
                                        </p:tgtEl>
                                        <p:attrNameLst>
                                          <p:attrName>style.color</p:attrName>
                                        </p:attrNameLst>
                                      </p:cBhvr>
                                      <p:to>
                                        <a:srgbClr val="92D050"/>
                                      </p:to>
                                    </p:animClr>
                                    <p:animClr clrSpc="rgb" dir="cw">
                                      <p:cBhvr>
                                        <p:cTn id="15" dur="500" fill="hold"/>
                                        <p:tgtEl>
                                          <p:spTgt spid="3">
                                            <p:txEl>
                                              <p:pRg st="0" end="0"/>
                                            </p:txEl>
                                          </p:spTgt>
                                        </p:tgtEl>
                                        <p:attrNameLst>
                                          <p:attrName>fillcolor</p:attrName>
                                        </p:attrNameLst>
                                      </p:cBhvr>
                                      <p:to>
                                        <a:srgbClr val="92D050"/>
                                      </p:to>
                                    </p:animClr>
                                    <p:set>
                                      <p:cBhvr>
                                        <p:cTn id="16" dur="500" fill="hold"/>
                                        <p:tgtEl>
                                          <p:spTgt spid="3">
                                            <p:txEl>
                                              <p:pRg st="0" end="0"/>
                                            </p:txEl>
                                          </p:spTgt>
                                        </p:tgtEl>
                                        <p:attrNameLst>
                                          <p:attrName>fill.type</p:attrName>
                                        </p:attrNameLst>
                                      </p:cBhvr>
                                      <p:to>
                                        <p:strVal val="solid"/>
                                      </p:to>
                                    </p:set>
                                    <p:set>
                                      <p:cBhvr>
                                        <p:cTn id="17" dur="500" fill="hold"/>
                                        <p:tgtEl>
                                          <p:spTgt spid="3">
                                            <p:txEl>
                                              <p:pRg st="0" end="0"/>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6" grpId="0" animBg="1"/>
      <p:bldP spid="6" grpId="1"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19932" y="303498"/>
            <a:ext cx="6989861" cy="4266474"/>
          </a:xfrm>
        </p:spPr>
        <p:txBody>
          <a:bodyPr>
            <a:normAutofit fontScale="77500" lnSpcReduction="20000"/>
          </a:bodyPr>
          <a:lstStyle/>
          <a:p>
            <a:pPr marL="27432" indent="0">
              <a:buNone/>
            </a:pPr>
            <a:r>
              <a:rPr lang="en-US" b="1" dirty="0" smtClean="0"/>
              <a:t>Working at CERN when Nobel prize</a:t>
            </a:r>
          </a:p>
          <a:p>
            <a:r>
              <a:rPr lang="en-US" dirty="0"/>
              <a:t>1992 : </a:t>
            </a:r>
            <a:r>
              <a:rPr lang="en-US" dirty="0" smtClean="0"/>
              <a:t>Georges </a:t>
            </a:r>
            <a:r>
              <a:rPr lang="en-US" dirty="0" err="1" smtClean="0"/>
              <a:t>Charpak</a:t>
            </a:r>
            <a:endParaRPr lang="en-US" dirty="0"/>
          </a:p>
          <a:p>
            <a:r>
              <a:rPr lang="en-US" dirty="0" smtClean="0"/>
              <a:t>1988 </a:t>
            </a:r>
            <a:r>
              <a:rPr lang="en-US" dirty="0"/>
              <a:t>: </a:t>
            </a:r>
            <a:r>
              <a:rPr lang="en-US" dirty="0" smtClean="0"/>
              <a:t>Carlo Rubbia  </a:t>
            </a:r>
            <a:r>
              <a:rPr lang="en-US" dirty="0"/>
              <a:t>&amp; </a:t>
            </a:r>
            <a:r>
              <a:rPr lang="en-US" dirty="0" smtClean="0"/>
              <a:t>Simon van </a:t>
            </a:r>
            <a:r>
              <a:rPr lang="en-US" dirty="0"/>
              <a:t>der Meer</a:t>
            </a:r>
          </a:p>
          <a:p>
            <a:r>
              <a:rPr lang="en-US" dirty="0"/>
              <a:t>1984 : </a:t>
            </a:r>
            <a:r>
              <a:rPr lang="en-US" dirty="0" smtClean="0"/>
              <a:t>Jack Steinberger </a:t>
            </a:r>
            <a:r>
              <a:rPr lang="en-US" sz="1350" dirty="0"/>
              <a:t>(with Lederman and Schwartz)</a:t>
            </a:r>
            <a:endParaRPr lang="en-US" dirty="0"/>
          </a:p>
          <a:p>
            <a:pPr marL="27432" indent="0">
              <a:buNone/>
            </a:pPr>
            <a:endParaRPr lang="en-US" b="1" dirty="0" smtClean="0"/>
          </a:p>
          <a:p>
            <a:pPr marL="27432" indent="0">
              <a:buNone/>
            </a:pPr>
            <a:r>
              <a:rPr lang="en-US" b="1" dirty="0" smtClean="0"/>
              <a:t>Working at CERN after Nobel prize</a:t>
            </a:r>
          </a:p>
          <a:p>
            <a:r>
              <a:rPr lang="en-US" dirty="0"/>
              <a:t>1952 : Felix </a:t>
            </a:r>
            <a:r>
              <a:rPr lang="en-US" dirty="0" smtClean="0"/>
              <a:t>Bloch</a:t>
            </a:r>
          </a:p>
          <a:p>
            <a:r>
              <a:rPr lang="en-US" dirty="0" smtClean="0"/>
              <a:t>1976 </a:t>
            </a:r>
            <a:r>
              <a:rPr lang="en-US" dirty="0"/>
              <a:t>: Sam </a:t>
            </a:r>
            <a:r>
              <a:rPr lang="en-US" dirty="0" smtClean="0"/>
              <a:t>Ting</a:t>
            </a:r>
          </a:p>
          <a:p>
            <a:pPr marL="27432" indent="0">
              <a:buNone/>
            </a:pPr>
            <a:endParaRPr lang="en-US" b="1" dirty="0" smtClean="0"/>
          </a:p>
          <a:p>
            <a:pPr marL="27432" indent="0">
              <a:buNone/>
            </a:pPr>
            <a:r>
              <a:rPr lang="en-US" b="1" dirty="0" smtClean="0"/>
              <a:t>Nobel prize thanks to discoveries at CERN</a:t>
            </a:r>
          </a:p>
          <a:p>
            <a:r>
              <a:rPr lang="en-US" dirty="0" smtClean="0"/>
              <a:t>2013 : Peter Higgs &amp; Francois </a:t>
            </a:r>
            <a:r>
              <a:rPr lang="en-US" dirty="0" err="1" smtClean="0"/>
              <a:t>Englert</a:t>
            </a:r>
            <a:endParaRPr lang="en-US" dirty="0" smtClean="0"/>
          </a:p>
          <a:p>
            <a:pPr marL="27432" indent="0">
              <a:buNone/>
            </a:pPr>
            <a:endParaRPr lang="en-US" dirty="0"/>
          </a:p>
          <a:p>
            <a:pPr marL="27432" indent="0">
              <a:buNone/>
            </a:pPr>
            <a:endParaRPr lang="en-US" dirty="0" smtClean="0"/>
          </a:p>
        </p:txBody>
      </p:sp>
      <p:sp>
        <p:nvSpPr>
          <p:cNvPr id="2" name="Slide Number Placeholder 1"/>
          <p:cNvSpPr>
            <a:spLocks noGrp="1"/>
          </p:cNvSpPr>
          <p:nvPr>
            <p:ph type="sldNum" sz="quarter" idx="10"/>
          </p:nvPr>
        </p:nvSpPr>
        <p:spPr/>
        <p:txBody>
          <a:bodyPr/>
          <a:lstStyle/>
          <a:p>
            <a:fld id="{17918391-D411-FE40-AAD7-861AE5233E0E}" type="slidenum">
              <a:rPr lang="en-US" smtClean="0"/>
              <a:pPr/>
              <a:t>42</a:t>
            </a:fld>
            <a:endParaRPr lang="en-US" dirty="0"/>
          </a:p>
        </p:txBody>
      </p:sp>
    </p:spTree>
    <p:extLst>
      <p:ext uri="{BB962C8B-B14F-4D97-AF65-F5344CB8AC3E}">
        <p14:creationId xmlns:p14="http://schemas.microsoft.com/office/powerpoint/2010/main" val="12247852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Daily life at CERN</a:t>
            </a:r>
            <a:endParaRPr lang="en-GB" dirty="0"/>
          </a:p>
        </p:txBody>
      </p:sp>
      <p:sp>
        <p:nvSpPr>
          <p:cNvPr id="3" name="Text Placeholder 2"/>
          <p:cNvSpPr>
            <a:spLocks noGrp="1"/>
          </p:cNvSpPr>
          <p:nvPr>
            <p:ph type="body" idx="1"/>
          </p:nvPr>
        </p:nvSpPr>
        <p:spPr/>
        <p:txBody>
          <a:bodyPr/>
          <a:lstStyle/>
          <a:p>
            <a:r>
              <a:rPr lang="en-GB" dirty="0" smtClean="0"/>
              <a:t>Quiz part 2</a:t>
            </a:r>
            <a:endParaRPr lang="en-GB" dirty="0"/>
          </a:p>
        </p:txBody>
      </p:sp>
      <p:sp>
        <p:nvSpPr>
          <p:cNvPr id="5" name="Slide Number Placeholder 4"/>
          <p:cNvSpPr>
            <a:spLocks noGrp="1"/>
          </p:cNvSpPr>
          <p:nvPr>
            <p:ph type="sldNum" sz="quarter" idx="10"/>
          </p:nvPr>
        </p:nvSpPr>
        <p:spPr/>
        <p:txBody>
          <a:bodyPr/>
          <a:lstStyle/>
          <a:p>
            <a:fld id="{17918391-D411-FE40-AAD7-861AE5233E0E}" type="slidenum">
              <a:rPr lang="en-US" smtClean="0"/>
              <a:pPr/>
              <a:t>43</a:t>
            </a:fld>
            <a:endParaRPr lang="en-US" dirty="0"/>
          </a:p>
        </p:txBody>
      </p:sp>
      <p:pic>
        <p:nvPicPr>
          <p:cNvPr id="6" name="Picture 5"/>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438804" y="601098"/>
            <a:ext cx="4517117" cy="3014548"/>
          </a:xfrm>
          <a:prstGeom prst="rect">
            <a:avLst/>
          </a:prstGeom>
        </p:spPr>
      </p:pic>
    </p:spTree>
    <p:extLst>
      <p:ext uri="{BB962C8B-B14F-4D97-AF65-F5344CB8AC3E}">
        <p14:creationId xmlns:p14="http://schemas.microsoft.com/office/powerpoint/2010/main" val="3519079336"/>
      </p:ext>
    </p:extLst>
  </p:cSld>
  <p:clrMapOvr>
    <a:masterClrMapping/>
  </p:clrMapOvr>
  <p:transition spd="slow">
    <p:push dir="u"/>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a:stretch>
            <a:fillRect/>
          </a:stretch>
        </p:blipFill>
        <p:spPr>
          <a:xfrm>
            <a:off x="689256" y="2191129"/>
            <a:ext cx="1541447" cy="973038"/>
          </a:xfrm>
          <a:prstGeom prst="rect">
            <a:avLst/>
          </a:prstGeom>
        </p:spPr>
      </p:pic>
      <p:sp>
        <p:nvSpPr>
          <p:cNvPr id="3" name="Title 2"/>
          <p:cNvSpPr>
            <a:spLocks noGrp="1"/>
          </p:cNvSpPr>
          <p:nvPr>
            <p:ph type="title"/>
          </p:nvPr>
        </p:nvSpPr>
        <p:spPr>
          <a:xfrm>
            <a:off x="1710460" y="68621"/>
            <a:ext cx="2862316" cy="1140048"/>
          </a:xfrm>
        </p:spPr>
        <p:txBody>
          <a:bodyPr>
            <a:normAutofit fontScale="90000"/>
          </a:bodyPr>
          <a:lstStyle/>
          <a:p>
            <a:r>
              <a:rPr lang="en-US" dirty="0" err="1" smtClean="0"/>
              <a:t>MapCERN</a:t>
            </a:r>
            <a:r>
              <a:rPr lang="en-US" dirty="0" smtClean="0"/>
              <a:t> </a:t>
            </a:r>
            <a:endParaRPr lang="en-GB" dirty="0"/>
          </a:p>
        </p:txBody>
      </p:sp>
      <p:pic>
        <p:nvPicPr>
          <p:cNvPr id="5" name="Picture 4"/>
          <p:cNvPicPr>
            <a:picLocks noChangeAspect="1"/>
          </p:cNvPicPr>
          <p:nvPr/>
        </p:nvPicPr>
        <p:blipFill>
          <a:blip r:embed="rId4"/>
          <a:stretch>
            <a:fillRect/>
          </a:stretch>
        </p:blipFill>
        <p:spPr>
          <a:xfrm>
            <a:off x="2583917" y="1022806"/>
            <a:ext cx="5877123" cy="3309684"/>
          </a:xfrm>
          <a:prstGeom prst="rect">
            <a:avLst/>
          </a:prstGeom>
        </p:spPr>
      </p:pic>
      <p:pic>
        <p:nvPicPr>
          <p:cNvPr id="6" name="Picture 5"/>
          <p:cNvPicPr>
            <a:picLocks noChangeAspect="1"/>
          </p:cNvPicPr>
          <p:nvPr/>
        </p:nvPicPr>
        <p:blipFill>
          <a:blip r:embed="rId5"/>
          <a:stretch>
            <a:fillRect/>
          </a:stretch>
        </p:blipFill>
        <p:spPr>
          <a:xfrm>
            <a:off x="321453" y="0"/>
            <a:ext cx="1242138" cy="1224560"/>
          </a:xfrm>
          <a:prstGeom prst="rect">
            <a:avLst/>
          </a:prstGeom>
        </p:spPr>
      </p:pic>
      <p:sp>
        <p:nvSpPr>
          <p:cNvPr id="2" name="Slide Number Placeholder 1"/>
          <p:cNvSpPr>
            <a:spLocks noGrp="1"/>
          </p:cNvSpPr>
          <p:nvPr>
            <p:ph type="sldNum" sz="quarter" idx="10"/>
          </p:nvPr>
        </p:nvSpPr>
        <p:spPr/>
        <p:txBody>
          <a:bodyPr/>
          <a:lstStyle/>
          <a:p>
            <a:fld id="{17918391-D411-FE40-AAD7-861AE5233E0E}" type="slidenum">
              <a:rPr lang="en-US" smtClean="0"/>
              <a:pPr/>
              <a:t>44</a:t>
            </a:fld>
            <a:endParaRPr lang="en-US" dirty="0"/>
          </a:p>
        </p:txBody>
      </p:sp>
    </p:spTree>
    <p:extLst>
      <p:ext uri="{BB962C8B-B14F-4D97-AF65-F5344CB8AC3E}">
        <p14:creationId xmlns:p14="http://schemas.microsoft.com/office/powerpoint/2010/main" val="3604770998"/>
      </p:ext>
    </p:extLst>
  </p:cSld>
  <p:clrMapOvr>
    <a:masterClrMapping/>
  </p:clrMapOvr>
  <p:transition spd="slow">
    <p:push dir="u"/>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273431" y="142963"/>
            <a:ext cx="3688313" cy="4212468"/>
          </a:xfrm>
          <a:prstGeom prst="rect">
            <a:avLst/>
          </a:prstGeom>
        </p:spPr>
      </p:pic>
      <p:grpSp>
        <p:nvGrpSpPr>
          <p:cNvPr id="6" name="Group 5"/>
          <p:cNvGrpSpPr/>
          <p:nvPr/>
        </p:nvGrpSpPr>
        <p:grpSpPr>
          <a:xfrm>
            <a:off x="4885766" y="303497"/>
            <a:ext cx="3570726" cy="680955"/>
            <a:chOff x="5095605" y="3093778"/>
            <a:chExt cx="3093011" cy="496291"/>
          </a:xfrm>
        </p:grpSpPr>
        <p:pic>
          <p:nvPicPr>
            <p:cNvPr id="8" name="Picture 7"/>
            <p:cNvPicPr>
              <a:picLocks noChangeAspect="1"/>
            </p:cNvPicPr>
            <p:nvPr/>
          </p:nvPicPr>
          <p:blipFill rotWithShape="1">
            <a:blip r:embed="rId4" cstate="email">
              <a:extLst>
                <a:ext uri="{28A0092B-C50C-407E-A947-70E740481C1C}">
                  <a14:useLocalDpi xmlns:a14="http://schemas.microsoft.com/office/drawing/2010/main" val="0"/>
                </a:ext>
              </a:extLst>
            </a:blip>
            <a:srcRect b="66667"/>
            <a:stretch/>
          </p:blipFill>
          <p:spPr>
            <a:xfrm>
              <a:off x="7063504" y="3110765"/>
              <a:ext cx="305545" cy="214417"/>
            </a:xfrm>
            <a:prstGeom prst="rect">
              <a:avLst/>
            </a:prstGeom>
          </p:spPr>
        </p:pic>
        <p:pic>
          <p:nvPicPr>
            <p:cNvPr id="9" name="Picture 8"/>
            <p:cNvPicPr>
              <a:picLocks noChangeAspect="1"/>
            </p:cNvPicPr>
            <p:nvPr/>
          </p:nvPicPr>
          <p:blipFill rotWithShape="1">
            <a:blip r:embed="rId4" cstate="email">
              <a:extLst>
                <a:ext uri="{28A0092B-C50C-407E-A947-70E740481C1C}">
                  <a14:useLocalDpi xmlns:a14="http://schemas.microsoft.com/office/drawing/2010/main" val="0"/>
                </a:ext>
              </a:extLst>
            </a:blip>
            <a:srcRect t="65860" b="807"/>
            <a:stretch/>
          </p:blipFill>
          <p:spPr>
            <a:xfrm>
              <a:off x="7063504" y="3354541"/>
              <a:ext cx="305545" cy="214417"/>
            </a:xfrm>
            <a:prstGeom prst="rect">
              <a:avLst/>
            </a:prstGeom>
          </p:spPr>
        </p:pic>
        <p:sp>
          <p:nvSpPr>
            <p:cNvPr id="10" name="TextBox 9"/>
            <p:cNvSpPr txBox="1"/>
            <p:nvPr/>
          </p:nvSpPr>
          <p:spPr>
            <a:xfrm>
              <a:off x="7369049" y="3125444"/>
              <a:ext cx="819567" cy="235528"/>
            </a:xfrm>
            <a:prstGeom prst="rect">
              <a:avLst/>
            </a:prstGeom>
            <a:noFill/>
          </p:spPr>
          <p:txBody>
            <a:bodyPr wrap="square" rtlCol="0">
              <a:spAutoFit/>
            </a:bodyPr>
            <a:lstStyle/>
            <a:p>
              <a:r>
                <a:rPr lang="en-US" sz="1500" b="1" dirty="0">
                  <a:latin typeface="Century Gothic" panose="020B0502020202020204" pitchFamily="34" charset="0"/>
                </a:rPr>
                <a:t>515 ha</a:t>
              </a:r>
              <a:endParaRPr lang="fr-CH" sz="1350" b="1" dirty="0">
                <a:latin typeface="Century Gothic" panose="020B0502020202020204" pitchFamily="34" charset="0"/>
              </a:endParaRPr>
            </a:p>
          </p:txBody>
        </p:sp>
        <p:sp>
          <p:nvSpPr>
            <p:cNvPr id="11" name="TextBox 10"/>
            <p:cNvSpPr txBox="1"/>
            <p:nvPr/>
          </p:nvSpPr>
          <p:spPr>
            <a:xfrm>
              <a:off x="7369049" y="3354541"/>
              <a:ext cx="819567" cy="235528"/>
            </a:xfrm>
            <a:prstGeom prst="rect">
              <a:avLst/>
            </a:prstGeom>
            <a:noFill/>
          </p:spPr>
          <p:txBody>
            <a:bodyPr wrap="square" rtlCol="0">
              <a:spAutoFit/>
            </a:bodyPr>
            <a:lstStyle>
              <a:defPPr>
                <a:defRPr lang="en-US"/>
              </a:defPPr>
              <a:lvl1pPr>
                <a:defRPr sz="1100">
                  <a:latin typeface="Century Gothic" panose="020B0502020202020204" pitchFamily="34" charset="0"/>
                </a:defRPr>
              </a:lvl1pPr>
            </a:lstStyle>
            <a:p>
              <a:r>
                <a:rPr lang="en-US" sz="1500" b="1" dirty="0"/>
                <a:t>110 ha</a:t>
              </a:r>
              <a:endParaRPr lang="fr-CH" sz="1500" b="1" dirty="0"/>
            </a:p>
          </p:txBody>
        </p:sp>
        <p:sp>
          <p:nvSpPr>
            <p:cNvPr id="12" name="TextBox 11"/>
            <p:cNvSpPr txBox="1"/>
            <p:nvPr/>
          </p:nvSpPr>
          <p:spPr>
            <a:xfrm>
              <a:off x="5095605" y="3093778"/>
              <a:ext cx="1854643" cy="454233"/>
            </a:xfrm>
            <a:prstGeom prst="rect">
              <a:avLst/>
            </a:prstGeom>
            <a:solidFill>
              <a:schemeClr val="tx2">
                <a:lumMod val="40000"/>
                <a:lumOff val="60000"/>
              </a:schemeClr>
            </a:solidFill>
          </p:spPr>
          <p:txBody>
            <a:bodyPr wrap="square" rtlCol="0">
              <a:spAutoFit/>
            </a:bodyPr>
            <a:lstStyle/>
            <a:p>
              <a:pPr algn="ctr"/>
              <a:r>
                <a:rPr lang="en-US" sz="2400" b="1" i="1" dirty="0">
                  <a:latin typeface="Century Gothic" panose="020B0502020202020204" pitchFamily="34" charset="0"/>
                </a:rPr>
                <a:t>625 ha</a:t>
              </a:r>
              <a:r>
                <a:rPr lang="en-US" sz="1050" b="1" i="1" dirty="0">
                  <a:latin typeface="Century Gothic" panose="020B0502020202020204" pitchFamily="34" charset="0"/>
                </a:rPr>
                <a:t/>
              </a:r>
              <a:br>
                <a:rPr lang="en-US" sz="1050" b="1" i="1" dirty="0">
                  <a:latin typeface="Century Gothic" panose="020B0502020202020204" pitchFamily="34" charset="0"/>
                </a:rPr>
              </a:br>
              <a:endParaRPr lang="en-US" sz="1050" b="1" i="1" dirty="0">
                <a:latin typeface="Century Gothic" panose="020B0502020202020204" pitchFamily="34" charset="0"/>
              </a:endParaRPr>
            </a:p>
          </p:txBody>
        </p:sp>
      </p:grpSp>
      <p:grpSp>
        <p:nvGrpSpPr>
          <p:cNvPr id="15" name="Group 14"/>
          <p:cNvGrpSpPr/>
          <p:nvPr/>
        </p:nvGrpSpPr>
        <p:grpSpPr>
          <a:xfrm>
            <a:off x="4715435" y="1196403"/>
            <a:ext cx="3818965" cy="1061829"/>
            <a:chOff x="5123162" y="1784874"/>
            <a:chExt cx="3028953" cy="1324570"/>
          </a:xfrm>
        </p:grpSpPr>
        <p:pic>
          <p:nvPicPr>
            <p:cNvPr id="16" name="Picture 15"/>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5123162" y="1796145"/>
              <a:ext cx="1471815" cy="1213210"/>
            </a:xfrm>
            <a:prstGeom prst="rect">
              <a:avLst/>
            </a:prstGeom>
          </p:spPr>
        </p:pic>
        <p:sp>
          <p:nvSpPr>
            <p:cNvPr id="17" name="Rectangle 16"/>
            <p:cNvSpPr/>
            <p:nvPr/>
          </p:nvSpPr>
          <p:spPr>
            <a:xfrm>
              <a:off x="5970580" y="1784874"/>
              <a:ext cx="2181535" cy="1324570"/>
            </a:xfrm>
            <a:prstGeom prst="rect">
              <a:avLst/>
            </a:prstGeom>
          </p:spPr>
          <p:txBody>
            <a:bodyPr wrap="none">
              <a:spAutoFit/>
            </a:bodyPr>
            <a:lstStyle/>
            <a:p>
              <a:r>
                <a:rPr lang="en-US" sz="2100" b="1" i="1" dirty="0">
                  <a:latin typeface="Century Gothic" panose="020B0502020202020204" pitchFamily="34" charset="0"/>
                </a:rPr>
                <a:t>… 700+</a:t>
              </a:r>
              <a:r>
                <a:rPr lang="en-US" sz="2100" dirty="0">
                  <a:latin typeface="Century Gothic" panose="020B0502020202020204" pitchFamily="34" charset="0"/>
                </a:rPr>
                <a:t> buildings </a:t>
              </a:r>
            </a:p>
            <a:p>
              <a:r>
                <a:rPr lang="en-US" sz="2100" dirty="0" smtClean="0">
                  <a:latin typeface="Century Gothic" panose="020B0502020202020204" pitchFamily="34" charset="0"/>
                </a:rPr>
                <a:t>    accounting </a:t>
              </a:r>
              <a:r>
                <a:rPr lang="en-US" sz="2100" dirty="0">
                  <a:latin typeface="Century Gothic" panose="020B0502020202020204" pitchFamily="34" charset="0"/>
                </a:rPr>
                <a:t>for </a:t>
              </a:r>
            </a:p>
            <a:p>
              <a:r>
                <a:rPr lang="en-US" sz="2100" dirty="0">
                  <a:latin typeface="Century Gothic" panose="020B0502020202020204" pitchFamily="34" charset="0"/>
                </a:rPr>
                <a:t>        </a:t>
              </a:r>
              <a:r>
                <a:rPr lang="en-US" sz="2100" dirty="0" smtClean="0">
                  <a:latin typeface="Century Gothic" panose="020B0502020202020204" pitchFamily="34" charset="0"/>
                </a:rPr>
                <a:t>    500.000 </a:t>
              </a:r>
              <a:r>
                <a:rPr lang="en-US" sz="2100" dirty="0">
                  <a:latin typeface="Century Gothic" panose="020B0502020202020204" pitchFamily="34" charset="0"/>
                </a:rPr>
                <a:t>m</a:t>
              </a:r>
              <a:r>
                <a:rPr lang="en-US" sz="2100" baseline="30000" dirty="0">
                  <a:latin typeface="Century Gothic" panose="020B0502020202020204" pitchFamily="34" charset="0"/>
                </a:rPr>
                <a:t>2</a:t>
              </a:r>
              <a:endParaRPr lang="fr-CH" sz="2100" baseline="30000" dirty="0">
                <a:latin typeface="Century Gothic" panose="020B0502020202020204" pitchFamily="34" charset="0"/>
              </a:endParaRPr>
            </a:p>
          </p:txBody>
        </p:sp>
      </p:grpSp>
      <p:sp>
        <p:nvSpPr>
          <p:cNvPr id="20" name="Rectangle 19"/>
          <p:cNvSpPr/>
          <p:nvPr/>
        </p:nvSpPr>
        <p:spPr>
          <a:xfrm>
            <a:off x="5648671" y="2491926"/>
            <a:ext cx="2756373" cy="415498"/>
          </a:xfrm>
          <a:prstGeom prst="rect">
            <a:avLst/>
          </a:prstGeom>
        </p:spPr>
        <p:txBody>
          <a:bodyPr wrap="square">
            <a:spAutoFit/>
          </a:bodyPr>
          <a:lstStyle/>
          <a:p>
            <a:r>
              <a:rPr lang="en-US" sz="2100" b="1" i="1" dirty="0">
                <a:latin typeface="Century Gothic" panose="020B0502020202020204" pitchFamily="34" charset="0"/>
              </a:rPr>
              <a:t>6 180 </a:t>
            </a:r>
            <a:r>
              <a:rPr lang="en-US" sz="2100" dirty="0" smtClean="0">
                <a:latin typeface="Century Gothic" panose="020B0502020202020204" pitchFamily="34" charset="0"/>
              </a:rPr>
              <a:t>parking spots </a:t>
            </a:r>
            <a:endParaRPr lang="fr-CH" sz="2100" dirty="0">
              <a:latin typeface="Century Gothic" panose="020B0502020202020204" pitchFamily="34" charset="0"/>
            </a:endParaRPr>
          </a:p>
        </p:txBody>
      </p:sp>
      <p:pic>
        <p:nvPicPr>
          <p:cNvPr id="21" name="Picture 20"/>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4885766" y="2451523"/>
            <a:ext cx="523473" cy="522983"/>
          </a:xfrm>
          <a:prstGeom prst="rect">
            <a:avLst/>
          </a:prstGeom>
        </p:spPr>
      </p:pic>
      <p:grpSp>
        <p:nvGrpSpPr>
          <p:cNvPr id="22" name="Group 21"/>
          <p:cNvGrpSpPr/>
          <p:nvPr/>
        </p:nvGrpSpPr>
        <p:grpSpPr>
          <a:xfrm>
            <a:off x="4715435" y="3271259"/>
            <a:ext cx="1782206" cy="1084172"/>
            <a:chOff x="6582504" y="3775227"/>
            <a:chExt cx="2525181" cy="1301681"/>
          </a:xfrm>
        </p:grpSpPr>
        <p:pic>
          <p:nvPicPr>
            <p:cNvPr id="23" name="Picture 22"/>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6582504" y="3775227"/>
              <a:ext cx="1722314" cy="1151381"/>
            </a:xfrm>
            <a:prstGeom prst="rect">
              <a:avLst/>
            </a:prstGeom>
          </p:spPr>
        </p:pic>
        <p:sp>
          <p:nvSpPr>
            <p:cNvPr id="24" name="Rectangle 23"/>
            <p:cNvSpPr/>
            <p:nvPr/>
          </p:nvSpPr>
          <p:spPr>
            <a:xfrm>
              <a:off x="7706743" y="4190052"/>
              <a:ext cx="1400942" cy="886856"/>
            </a:xfrm>
            <a:prstGeom prst="rect">
              <a:avLst/>
            </a:prstGeom>
          </p:spPr>
          <p:txBody>
            <a:bodyPr wrap="square">
              <a:spAutoFit/>
            </a:bodyPr>
            <a:lstStyle/>
            <a:p>
              <a:r>
                <a:rPr lang="en-US" sz="2100" b="1" dirty="0">
                  <a:latin typeface="Century Gothic" panose="020B0502020202020204" pitchFamily="34" charset="0"/>
                </a:rPr>
                <a:t>30 km </a:t>
              </a:r>
              <a:r>
                <a:rPr lang="en-US" sz="2100" dirty="0">
                  <a:latin typeface="Century Gothic" panose="020B0502020202020204" pitchFamily="34" charset="0"/>
                </a:rPr>
                <a:t>roads</a:t>
              </a:r>
              <a:endParaRPr lang="fr-CH" sz="2100" dirty="0">
                <a:latin typeface="Century Gothic" panose="020B0502020202020204" pitchFamily="34" charset="0"/>
              </a:endParaRPr>
            </a:p>
          </p:txBody>
        </p:sp>
      </p:grpSp>
      <p:pic>
        <p:nvPicPr>
          <p:cNvPr id="27" name="Picture 26"/>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6499496" y="3593901"/>
            <a:ext cx="834479" cy="761530"/>
          </a:xfrm>
          <a:prstGeom prst="rect">
            <a:avLst/>
          </a:prstGeom>
        </p:spPr>
      </p:pic>
      <p:sp>
        <p:nvSpPr>
          <p:cNvPr id="30" name="Rectangle 29"/>
          <p:cNvSpPr/>
          <p:nvPr/>
        </p:nvSpPr>
        <p:spPr>
          <a:xfrm>
            <a:off x="7542066" y="3293602"/>
            <a:ext cx="1127232" cy="1061829"/>
          </a:xfrm>
          <a:prstGeom prst="rect">
            <a:avLst/>
          </a:prstGeom>
        </p:spPr>
        <p:txBody>
          <a:bodyPr wrap="none">
            <a:spAutoFit/>
          </a:bodyPr>
          <a:lstStyle/>
          <a:p>
            <a:r>
              <a:rPr lang="en-US" sz="2100" b="1" dirty="0">
                <a:latin typeface="Century Gothic" panose="020B0502020202020204" pitchFamily="34" charset="0"/>
              </a:rPr>
              <a:t>101 ha </a:t>
            </a:r>
          </a:p>
          <a:p>
            <a:r>
              <a:rPr lang="en-US" sz="2100" dirty="0">
                <a:latin typeface="Century Gothic" panose="020B0502020202020204" pitchFamily="34" charset="0"/>
              </a:rPr>
              <a:t>green </a:t>
            </a:r>
            <a:endParaRPr lang="en-US" sz="2100" dirty="0" smtClean="0">
              <a:latin typeface="Century Gothic" panose="020B0502020202020204" pitchFamily="34" charset="0"/>
            </a:endParaRPr>
          </a:p>
          <a:p>
            <a:r>
              <a:rPr lang="en-US" sz="2100" dirty="0" smtClean="0">
                <a:latin typeface="Century Gothic" panose="020B0502020202020204" pitchFamily="34" charset="0"/>
              </a:rPr>
              <a:t>spaces</a:t>
            </a:r>
            <a:endParaRPr lang="fr-CH" sz="2100" dirty="0">
              <a:latin typeface="Century Gothic" panose="020B0502020202020204" pitchFamily="34" charset="0"/>
            </a:endParaRPr>
          </a:p>
        </p:txBody>
      </p:sp>
      <p:sp>
        <p:nvSpPr>
          <p:cNvPr id="3" name="TextBox 2"/>
          <p:cNvSpPr txBox="1"/>
          <p:nvPr/>
        </p:nvSpPr>
        <p:spPr>
          <a:xfrm>
            <a:off x="5232616" y="721096"/>
            <a:ext cx="1447391" cy="369332"/>
          </a:xfrm>
          <a:prstGeom prst="rect">
            <a:avLst/>
          </a:prstGeom>
          <a:solidFill>
            <a:schemeClr val="accent3">
              <a:lumMod val="40000"/>
              <a:lumOff val="60000"/>
            </a:schemeClr>
          </a:solidFill>
          <a:ln>
            <a:solidFill>
              <a:schemeClr val="accent5"/>
            </a:solidFill>
          </a:ln>
        </p:spPr>
        <p:txBody>
          <a:bodyPr wrap="square" rtlCol="0">
            <a:spAutoFit/>
          </a:bodyPr>
          <a:lstStyle/>
          <a:p>
            <a:r>
              <a:rPr lang="en-GB" dirty="0" smtClean="0"/>
              <a:t>fenced : 220</a:t>
            </a:r>
            <a:endParaRPr lang="en-GB"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45</a:t>
            </a:fld>
            <a:endParaRPr lang="en-US" dirty="0"/>
          </a:p>
        </p:txBody>
      </p:sp>
    </p:spTree>
    <p:extLst>
      <p:ext uri="{BB962C8B-B14F-4D97-AF65-F5344CB8AC3E}">
        <p14:creationId xmlns:p14="http://schemas.microsoft.com/office/powerpoint/2010/main" val="185841107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1000" fill="hold"/>
                                        <p:tgtEl>
                                          <p:spTgt spid="15"/>
                                        </p:tgtEl>
                                        <p:attrNameLst>
                                          <p:attrName>ppt_w</p:attrName>
                                        </p:attrNameLst>
                                      </p:cBhvr>
                                      <p:tavLst>
                                        <p:tav tm="0">
                                          <p:val>
                                            <p:fltVal val="0"/>
                                          </p:val>
                                        </p:tav>
                                        <p:tav tm="100000">
                                          <p:val>
                                            <p:strVal val="#ppt_w"/>
                                          </p:val>
                                        </p:tav>
                                      </p:tavLst>
                                    </p:anim>
                                    <p:anim calcmode="lin" valueType="num">
                                      <p:cBhvr>
                                        <p:cTn id="8" dur="1000" fill="hold"/>
                                        <p:tgtEl>
                                          <p:spTgt spid="15"/>
                                        </p:tgtEl>
                                        <p:attrNameLst>
                                          <p:attrName>ppt_h</p:attrName>
                                        </p:attrNameLst>
                                      </p:cBhvr>
                                      <p:tavLst>
                                        <p:tav tm="0">
                                          <p:val>
                                            <p:fltVal val="0"/>
                                          </p:val>
                                        </p:tav>
                                        <p:tav tm="100000">
                                          <p:val>
                                            <p:strVal val="#ppt_h"/>
                                          </p:val>
                                        </p:tav>
                                      </p:tavLst>
                                    </p:anim>
                                    <p:anim calcmode="lin" valueType="num">
                                      <p:cBhvr>
                                        <p:cTn id="9" dur="1000" fill="hold"/>
                                        <p:tgtEl>
                                          <p:spTgt spid="15"/>
                                        </p:tgtEl>
                                        <p:attrNameLst>
                                          <p:attrName>style.rotation</p:attrName>
                                        </p:attrNameLst>
                                      </p:cBhvr>
                                      <p:tavLst>
                                        <p:tav tm="0">
                                          <p:val>
                                            <p:fltVal val="90"/>
                                          </p:val>
                                        </p:tav>
                                        <p:tav tm="100000">
                                          <p:val>
                                            <p:fltVal val="0"/>
                                          </p:val>
                                        </p:tav>
                                      </p:tavLst>
                                    </p:anim>
                                    <p:animEffect transition="in" filter="fade">
                                      <p:cBhvr>
                                        <p:cTn id="10" dur="1000"/>
                                        <p:tgtEl>
                                          <p:spTgt spid="15"/>
                                        </p:tgtEl>
                                      </p:cBhvr>
                                    </p:animEffect>
                                  </p:childTnLst>
                                </p:cTn>
                              </p:par>
                              <p:par>
                                <p:cTn id="11" presetID="31" presetClass="entr" presetSubtype="0" fill="hold" nodeType="withEffect">
                                  <p:stCondLst>
                                    <p:cond delay="0"/>
                                  </p:stCondLst>
                                  <p:childTnLst>
                                    <p:set>
                                      <p:cBhvr>
                                        <p:cTn id="12" dur="1" fill="hold">
                                          <p:stCondLst>
                                            <p:cond delay="0"/>
                                          </p:stCondLst>
                                        </p:cTn>
                                        <p:tgtEl>
                                          <p:spTgt spid="22"/>
                                        </p:tgtEl>
                                        <p:attrNameLst>
                                          <p:attrName>style.visibility</p:attrName>
                                        </p:attrNameLst>
                                      </p:cBhvr>
                                      <p:to>
                                        <p:strVal val="visible"/>
                                      </p:to>
                                    </p:set>
                                    <p:anim calcmode="lin" valueType="num">
                                      <p:cBhvr>
                                        <p:cTn id="13" dur="1000" fill="hold"/>
                                        <p:tgtEl>
                                          <p:spTgt spid="22"/>
                                        </p:tgtEl>
                                        <p:attrNameLst>
                                          <p:attrName>ppt_w</p:attrName>
                                        </p:attrNameLst>
                                      </p:cBhvr>
                                      <p:tavLst>
                                        <p:tav tm="0">
                                          <p:val>
                                            <p:fltVal val="0"/>
                                          </p:val>
                                        </p:tav>
                                        <p:tav tm="100000">
                                          <p:val>
                                            <p:strVal val="#ppt_w"/>
                                          </p:val>
                                        </p:tav>
                                      </p:tavLst>
                                    </p:anim>
                                    <p:anim calcmode="lin" valueType="num">
                                      <p:cBhvr>
                                        <p:cTn id="14" dur="1000" fill="hold"/>
                                        <p:tgtEl>
                                          <p:spTgt spid="22"/>
                                        </p:tgtEl>
                                        <p:attrNameLst>
                                          <p:attrName>ppt_h</p:attrName>
                                        </p:attrNameLst>
                                      </p:cBhvr>
                                      <p:tavLst>
                                        <p:tav tm="0">
                                          <p:val>
                                            <p:fltVal val="0"/>
                                          </p:val>
                                        </p:tav>
                                        <p:tav tm="100000">
                                          <p:val>
                                            <p:strVal val="#ppt_h"/>
                                          </p:val>
                                        </p:tav>
                                      </p:tavLst>
                                    </p:anim>
                                    <p:anim calcmode="lin" valueType="num">
                                      <p:cBhvr>
                                        <p:cTn id="15" dur="1000" fill="hold"/>
                                        <p:tgtEl>
                                          <p:spTgt spid="22"/>
                                        </p:tgtEl>
                                        <p:attrNameLst>
                                          <p:attrName>style.rotation</p:attrName>
                                        </p:attrNameLst>
                                      </p:cBhvr>
                                      <p:tavLst>
                                        <p:tav tm="0">
                                          <p:val>
                                            <p:fltVal val="90"/>
                                          </p:val>
                                        </p:tav>
                                        <p:tav tm="100000">
                                          <p:val>
                                            <p:fltVal val="0"/>
                                          </p:val>
                                        </p:tav>
                                      </p:tavLst>
                                    </p:anim>
                                    <p:animEffect transition="in" filter="fade">
                                      <p:cBhvr>
                                        <p:cTn id="16" dur="1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17918391-D411-FE40-AAD7-861AE5233E0E}" type="slidenum">
              <a:rPr lang="en-US" smtClean="0"/>
              <a:pPr/>
              <a:t>46</a:t>
            </a:fld>
            <a:endParaRPr lang="en-US"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94392" y="911625"/>
            <a:ext cx="2967916" cy="2967916"/>
          </a:xfrm>
          <a:prstGeom prst="rect">
            <a:avLst/>
          </a:prstGeom>
        </p:spPr>
      </p:pic>
    </p:spTree>
    <p:extLst>
      <p:ext uri="{BB962C8B-B14F-4D97-AF65-F5344CB8AC3E}">
        <p14:creationId xmlns:p14="http://schemas.microsoft.com/office/powerpoint/2010/main" val="490124675"/>
      </p:ext>
    </p:extLst>
  </p:cSld>
  <p:clrMapOvr>
    <a:masterClrMapping/>
  </p:clrMapOvr>
  <p:transition spd="slow">
    <p:push dir="u"/>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PQuestion"/>
          <p:cNvSpPr>
            <a:spLocks noGrp="1"/>
          </p:cNvSpPr>
          <p:nvPr>
            <p:ph type="title"/>
          </p:nvPr>
        </p:nvSpPr>
        <p:spPr>
          <a:xfrm>
            <a:off x="323385" y="205978"/>
            <a:ext cx="8497229" cy="1069628"/>
          </a:xfrm>
        </p:spPr>
        <p:txBody>
          <a:bodyPr>
            <a:normAutofit fontScale="90000"/>
          </a:bodyPr>
          <a:lstStyle/>
          <a:p>
            <a:r>
              <a:rPr lang="en-GB" dirty="0"/>
              <a:t>In case of a road accident </a:t>
            </a:r>
            <a:r>
              <a:rPr lang="en-GB" dirty="0" smtClean="0"/>
              <a:t>on the </a:t>
            </a:r>
            <a:r>
              <a:rPr lang="en-GB" dirty="0"/>
              <a:t>CERN </a:t>
            </a:r>
            <a:r>
              <a:rPr lang="en-GB" dirty="0" smtClean="0"/>
              <a:t>site, I call …</a:t>
            </a:r>
            <a:endParaRPr lang="en-GB" dirty="0"/>
          </a:p>
        </p:txBody>
      </p:sp>
      <p:sp>
        <p:nvSpPr>
          <p:cNvPr id="3" name="TPAnswers"/>
          <p:cNvSpPr>
            <a:spLocks noGrp="1"/>
          </p:cNvSpPr>
          <p:nvPr>
            <p:ph type="body" idx="1"/>
            <p:custDataLst>
              <p:tags r:id="rId2"/>
            </p:custDataLst>
          </p:nvPr>
        </p:nvSpPr>
        <p:spPr>
          <a:xfrm>
            <a:off x="457200" y="1577435"/>
            <a:ext cx="4330824" cy="2280888"/>
          </a:xfrm>
        </p:spPr>
        <p:txBody>
          <a:bodyPr>
            <a:normAutofit/>
          </a:bodyPr>
          <a:lstStyle/>
          <a:p>
            <a:pPr marL="413195" indent="-385763">
              <a:buFont typeface="Arial"/>
              <a:buAutoNum type="alphaUcPeriod"/>
            </a:pPr>
            <a:r>
              <a:rPr lang="en-GB" sz="2400" dirty="0"/>
              <a:t>Geneva </a:t>
            </a:r>
            <a:r>
              <a:rPr lang="en-GB" sz="2400" dirty="0" smtClean="0"/>
              <a:t>police</a:t>
            </a:r>
          </a:p>
          <a:p>
            <a:pPr marL="413195" indent="-385763">
              <a:buFont typeface="Arial"/>
              <a:buAutoNum type="alphaUcPeriod"/>
            </a:pPr>
            <a:r>
              <a:rPr lang="en-US" sz="2400" dirty="0" smtClean="0"/>
              <a:t>CERN Service desk 77777</a:t>
            </a:r>
          </a:p>
          <a:p>
            <a:pPr marL="413195" indent="-385763">
              <a:buFont typeface="Arial"/>
              <a:buAutoNum type="alphaUcPeriod"/>
            </a:pPr>
            <a:r>
              <a:rPr lang="en-US" sz="2400" dirty="0" smtClean="0"/>
              <a:t>CERN Emergency 74444 </a:t>
            </a:r>
          </a:p>
          <a:p>
            <a:pPr marL="413195" indent="-385763">
              <a:buFont typeface="Arial"/>
              <a:buAutoNum type="alphaUcPeriod"/>
            </a:pPr>
            <a:r>
              <a:rPr lang="en-US" sz="2400" dirty="0" smtClean="0"/>
              <a:t>My supervisor</a:t>
            </a:r>
          </a:p>
          <a:p>
            <a:pPr marL="413195" indent="-385763">
              <a:buFont typeface="Arial"/>
              <a:buAutoNum type="alphaUcPeriod"/>
            </a:pPr>
            <a:r>
              <a:rPr lang="en-US" sz="2400" dirty="0" smtClean="0"/>
              <a:t>My mother</a:t>
            </a:r>
            <a:endParaRPr lang="en-GB" sz="2400" dirty="0"/>
          </a:p>
        </p:txBody>
      </p:sp>
      <p:sp>
        <p:nvSpPr>
          <p:cNvPr id="7" name="TPChart" descr="A. got 0, B. got 0, C. got 0, D. got 0, E. got 0, "/>
          <p:cNvSpPr/>
          <p:nvPr>
            <p:custDataLst>
              <p:tags r:id="rId3"/>
            </p:custDataLst>
          </p:nvPr>
        </p:nvSpPr>
        <p:spPr>
          <a:xfrm>
            <a:off x="4965651" y="919742"/>
            <a:ext cx="3596269" cy="3390451"/>
          </a:xfrm>
          <a:prstGeom prst="rect">
            <a:avLst/>
          </a:prstGeom>
          <a:blipFill>
            <a:blip r:embed="rId6"/>
            <a:stretch>
              <a:fillRect/>
            </a:stretch>
          </a:blipFill>
          <a:ln w="9525" cap="flat" cmpd="sng" algn="ctr">
            <a:noFill/>
            <a:prstDash val="solid"/>
          </a:ln>
          <a:effectLst>
            <a:glow rad="70000">
              <a:schemeClr val="accent1">
                <a:tint val="30000"/>
                <a:shade val="95000"/>
                <a:satMod val="300000"/>
                <a:alpha val="50000"/>
              </a:schemeClr>
            </a:glow>
          </a:effectLst>
          <a:extLst>
            <a:ext uri="{91240B29-F687-4F45-9708-019B960494DF}">
              <a14:hiddenLine xmlns:a14="http://schemas.microsoft.com/office/drawing/2010/main" w="9525" cap="flat" cmpd="sng" algn="ctr">
                <a:solidFill>
                  <a:schemeClr val="accent1">
                    <a:shade val="60000"/>
                    <a:satMod val="300000"/>
                  </a:schemeClr>
                </a:solidFill>
                <a:prstDash val="solid"/>
              </a14:hiddenLine>
            </a:ext>
          </a:ex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 name="TextBox 4"/>
          <p:cNvSpPr txBox="1"/>
          <p:nvPr/>
        </p:nvSpPr>
        <p:spPr>
          <a:xfrm>
            <a:off x="1106565" y="4010111"/>
            <a:ext cx="3032094" cy="300082"/>
          </a:xfrm>
          <a:prstGeom prst="rect">
            <a:avLst/>
          </a:prstGeom>
          <a:noFill/>
        </p:spPr>
        <p:txBody>
          <a:bodyPr wrap="square" rtlCol="0">
            <a:spAutoFit/>
          </a:bodyPr>
          <a:lstStyle/>
          <a:p>
            <a:r>
              <a:rPr lang="en-US" sz="1350" dirty="0"/>
              <a:t> Several correct answers → Click </a:t>
            </a:r>
            <a:r>
              <a:rPr lang="en-US" sz="1350" dirty="0">
                <a:solidFill>
                  <a:srgbClr val="C00000"/>
                </a:solidFill>
              </a:rPr>
              <a:t>OK</a:t>
            </a:r>
            <a:endParaRPr lang="en-GB" sz="1350" dirty="0">
              <a:solidFill>
                <a:srgbClr val="C00000"/>
              </a:solidFill>
            </a:endParaRPr>
          </a:p>
        </p:txBody>
      </p:sp>
      <p:sp>
        <p:nvSpPr>
          <p:cNvPr id="6" name="TPPolling"/>
          <p:cNvSpPr/>
          <p:nvPr/>
        </p:nvSpPr>
        <p:spPr>
          <a:xfrm>
            <a:off x="0" y="0"/>
            <a:ext cx="12700" cy="12700"/>
          </a:xfrm>
          <a:prstGeom prst="rect">
            <a:avLst/>
          </a:prstGeom>
          <a:gradFill flip="none" rotWithShape="1">
            <a:gsLst>
              <a:gs pos="0">
                <a:schemeClr val="accent1">
                  <a:tint val="73000"/>
                  <a:satMod val="150000"/>
                  <a:alpha val="10000"/>
                </a:schemeClr>
              </a:gs>
              <a:gs pos="25000">
                <a:schemeClr val="accent1">
                  <a:tint val="96000"/>
                  <a:shade val="80000"/>
                  <a:satMod val="105000"/>
                  <a:alpha val="10000"/>
                </a:schemeClr>
              </a:gs>
              <a:gs pos="38000">
                <a:schemeClr val="accent1">
                  <a:tint val="96000"/>
                  <a:shade val="59000"/>
                  <a:satMod val="120000"/>
                  <a:alpha val="10000"/>
                </a:schemeClr>
              </a:gs>
              <a:gs pos="55000">
                <a:schemeClr val="accent1">
                  <a:shade val="57000"/>
                  <a:satMod val="120000"/>
                  <a:alpha val="10000"/>
                </a:schemeClr>
              </a:gs>
              <a:gs pos="80000">
                <a:schemeClr val="accent1">
                  <a:shade val="56000"/>
                  <a:satMod val="145000"/>
                  <a:alpha val="10000"/>
                </a:schemeClr>
              </a:gs>
              <a:gs pos="88000">
                <a:schemeClr val="accent1">
                  <a:shade val="63000"/>
                  <a:satMod val="160000"/>
                  <a:alpha val="10000"/>
                </a:schemeClr>
              </a:gs>
              <a:gs pos="100000">
                <a:srgbClr val="7F7F7F">
                  <a:alpha val="10000"/>
                </a:srgbClr>
              </a:gs>
            </a:gsLst>
            <a:lin ang="5400000" scaled="1"/>
            <a:tileRect/>
          </a:gradFill>
          <a:ln w="9525" cap="flat" cmpd="sng" algn="ctr">
            <a:noFill/>
            <a:prstDash val="solid"/>
          </a:ln>
          <a:effectLst>
            <a:glow rad="70000">
              <a:schemeClr val="accent1">
                <a:tint val="30000"/>
                <a:shade val="95000"/>
                <a:satMod val="300000"/>
                <a:alpha val="50000"/>
              </a:schemeClr>
            </a:glow>
          </a:effectLst>
          <a:extLst>
            <a:ext uri="{91240B29-F687-4F45-9708-019B960494DF}">
              <a14:hiddenLine xmlns:a14="http://schemas.microsoft.com/office/drawing/2010/main" w="9525" cap="flat" cmpd="sng" algn="ctr">
                <a:solidFill>
                  <a:schemeClr val="accent1">
                    <a:shade val="60000"/>
                    <a:satMod val="300000"/>
                  </a:schemeClr>
                </a:solidFill>
                <a:prstDash val="solid"/>
              </a14:hiddenLine>
            </a:ext>
          </a:ex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 name="Slide Number Placeholder 3"/>
          <p:cNvSpPr>
            <a:spLocks noGrp="1"/>
          </p:cNvSpPr>
          <p:nvPr>
            <p:ph type="sldNum" sz="quarter" idx="10"/>
          </p:nvPr>
        </p:nvSpPr>
        <p:spPr/>
        <p:txBody>
          <a:bodyPr/>
          <a:lstStyle/>
          <a:p>
            <a:fld id="{17918391-D411-FE40-AAD7-861AE5233E0E}" type="slidenum">
              <a:rPr lang="en-US" smtClean="0"/>
              <a:pPr/>
              <a:t>47</a:t>
            </a:fld>
            <a:endParaRPr lang="en-US" dirty="0"/>
          </a:p>
        </p:txBody>
      </p:sp>
    </p:spTree>
    <p:custDataLst>
      <p:tags r:id="rId1"/>
    </p:custDataLst>
    <p:extLst>
      <p:ext uri="{BB962C8B-B14F-4D97-AF65-F5344CB8AC3E}">
        <p14:creationId xmlns:p14="http://schemas.microsoft.com/office/powerpoint/2010/main" val="314789849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6"/>
                                        </p:tgtEl>
                                        <p:attrNameLst>
                                          <p:attrName>style.visibility</p:attrName>
                                        </p:attrNameLst>
                                      </p:cBhvr>
                                      <p:to>
                                        <p:strVal val="hidden"/>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9" presetClass="emph" presetSubtype="0" fill="hold" nodeType="withEffect">
                                  <p:stCondLst>
                                    <p:cond delay="0"/>
                                  </p:stCondLst>
                                  <p:childTnLst>
                                    <p:animClr clrSpc="rgb" dir="cw">
                                      <p:cBhvr override="childStyle">
                                        <p:cTn id="14" dur="500" fill="hold"/>
                                        <p:tgtEl>
                                          <p:spTgt spid="3">
                                            <p:txEl>
                                              <p:pRg st="2" end="2"/>
                                            </p:txEl>
                                          </p:spTgt>
                                        </p:tgtEl>
                                        <p:attrNameLst>
                                          <p:attrName>style.color</p:attrName>
                                        </p:attrNameLst>
                                      </p:cBhvr>
                                      <p:to>
                                        <a:srgbClr val="92D050"/>
                                      </p:to>
                                    </p:animClr>
                                    <p:animClr clrSpc="rgb" dir="cw">
                                      <p:cBhvr>
                                        <p:cTn id="15" dur="500" fill="hold"/>
                                        <p:tgtEl>
                                          <p:spTgt spid="3">
                                            <p:txEl>
                                              <p:pRg st="2" end="2"/>
                                            </p:txEl>
                                          </p:spTgt>
                                        </p:tgtEl>
                                        <p:attrNameLst>
                                          <p:attrName>fillcolor</p:attrName>
                                        </p:attrNameLst>
                                      </p:cBhvr>
                                      <p:to>
                                        <a:srgbClr val="92D050"/>
                                      </p:to>
                                    </p:animClr>
                                    <p:set>
                                      <p:cBhvr>
                                        <p:cTn id="16" dur="500" fill="hold"/>
                                        <p:tgtEl>
                                          <p:spTgt spid="3">
                                            <p:txEl>
                                              <p:pRg st="2" end="2"/>
                                            </p:txEl>
                                          </p:spTgt>
                                        </p:tgtEl>
                                        <p:attrNameLst>
                                          <p:attrName>fill.type</p:attrName>
                                        </p:attrNameLst>
                                      </p:cBhvr>
                                      <p:to>
                                        <p:strVal val="solid"/>
                                      </p:to>
                                    </p:set>
                                    <p:set>
                                      <p:cBhvr>
                                        <p:cTn id="17" dur="500" fill="hold"/>
                                        <p:tgtEl>
                                          <p:spTgt spid="3">
                                            <p:txEl>
                                              <p:pRg st="2" end="2"/>
                                            </p:txEl>
                                          </p:spTgt>
                                        </p:tgtEl>
                                        <p:attrNameLst>
                                          <p:attrName>fill.on</p:attrName>
                                        </p:attrNameLst>
                                      </p:cBhvr>
                                      <p:to>
                                        <p:strVal val="true"/>
                                      </p:to>
                                    </p:set>
                                  </p:childTnLst>
                                </p:cTn>
                              </p:par>
                              <p:par>
                                <p:cTn id="18" presetID="19" presetClass="emph" presetSubtype="0" fill="hold" nodeType="withEffect">
                                  <p:stCondLst>
                                    <p:cond delay="0"/>
                                  </p:stCondLst>
                                  <p:childTnLst>
                                    <p:animClr clrSpc="rgb" dir="cw">
                                      <p:cBhvr override="childStyle">
                                        <p:cTn id="19" dur="500" fill="hold"/>
                                        <p:tgtEl>
                                          <p:spTgt spid="3">
                                            <p:txEl>
                                              <p:pRg st="3" end="3"/>
                                            </p:txEl>
                                          </p:spTgt>
                                        </p:tgtEl>
                                        <p:attrNameLst>
                                          <p:attrName>style.color</p:attrName>
                                        </p:attrNameLst>
                                      </p:cBhvr>
                                      <p:to>
                                        <a:srgbClr val="92D050"/>
                                      </p:to>
                                    </p:animClr>
                                    <p:animClr clrSpc="rgb" dir="cw">
                                      <p:cBhvr>
                                        <p:cTn id="20" dur="500" fill="hold"/>
                                        <p:tgtEl>
                                          <p:spTgt spid="3">
                                            <p:txEl>
                                              <p:pRg st="3" end="3"/>
                                            </p:txEl>
                                          </p:spTgt>
                                        </p:tgtEl>
                                        <p:attrNameLst>
                                          <p:attrName>fillcolor</p:attrName>
                                        </p:attrNameLst>
                                      </p:cBhvr>
                                      <p:to>
                                        <a:srgbClr val="92D050"/>
                                      </p:to>
                                    </p:animClr>
                                    <p:set>
                                      <p:cBhvr>
                                        <p:cTn id="21" dur="500" fill="hold"/>
                                        <p:tgtEl>
                                          <p:spTgt spid="3">
                                            <p:txEl>
                                              <p:pRg st="3" end="3"/>
                                            </p:txEl>
                                          </p:spTgt>
                                        </p:tgtEl>
                                        <p:attrNameLst>
                                          <p:attrName>fill.type</p:attrName>
                                        </p:attrNameLst>
                                      </p:cBhvr>
                                      <p:to>
                                        <p:strVal val="solid"/>
                                      </p:to>
                                    </p:set>
                                    <p:set>
                                      <p:cBhvr>
                                        <p:cTn id="22" dur="500" fill="hold"/>
                                        <p:tgtEl>
                                          <p:spTgt spid="3">
                                            <p:txEl>
                                              <p:pRg st="3" end="3"/>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6" grpId="0" animBg="1"/>
      <p:bldP spid="6" grpId="1"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1444" y="205979"/>
            <a:ext cx="7917366" cy="857250"/>
          </a:xfrm>
        </p:spPr>
        <p:txBody>
          <a:bodyPr>
            <a:normAutofit fontScale="90000"/>
          </a:bodyPr>
          <a:lstStyle/>
          <a:p>
            <a:r>
              <a:rPr lang="en-US" dirty="0" smtClean="0"/>
              <a:t>Accident on site – different cases</a:t>
            </a:r>
            <a:endParaRPr lang="en-GB" dirty="0"/>
          </a:p>
        </p:txBody>
      </p:sp>
      <p:sp>
        <p:nvSpPr>
          <p:cNvPr id="3" name="Content Placeholder 2"/>
          <p:cNvSpPr>
            <a:spLocks noGrp="1"/>
          </p:cNvSpPr>
          <p:nvPr>
            <p:ph sz="half" idx="1"/>
          </p:nvPr>
        </p:nvSpPr>
        <p:spPr>
          <a:xfrm>
            <a:off x="4842030" y="1142918"/>
            <a:ext cx="4301970" cy="2397714"/>
          </a:xfrm>
        </p:spPr>
        <p:txBody>
          <a:bodyPr>
            <a:normAutofit fontScale="70000" lnSpcReduction="20000"/>
          </a:bodyPr>
          <a:lstStyle/>
          <a:p>
            <a:pPr marL="27432" indent="0">
              <a:buNone/>
            </a:pPr>
            <a:r>
              <a:rPr lang="en-US" b="1" dirty="0" smtClean="0"/>
              <a:t>In case of</a:t>
            </a:r>
          </a:p>
          <a:p>
            <a:r>
              <a:rPr lang="en-US" dirty="0" smtClean="0"/>
              <a:t>Injury</a:t>
            </a:r>
          </a:p>
          <a:p>
            <a:r>
              <a:rPr lang="en-US" dirty="0" smtClean="0"/>
              <a:t>Environmental hazard</a:t>
            </a:r>
          </a:p>
          <a:p>
            <a:r>
              <a:rPr lang="en-US" dirty="0" smtClean="0"/>
              <a:t>Disruption traffic</a:t>
            </a:r>
          </a:p>
          <a:p>
            <a:r>
              <a:rPr lang="en-US" dirty="0" smtClean="0"/>
              <a:t>3rd party involved</a:t>
            </a:r>
          </a:p>
          <a:p>
            <a:pPr marL="27432" indent="0">
              <a:buNone/>
            </a:pPr>
            <a:endParaRPr lang="en-US" b="1" dirty="0" smtClean="0"/>
          </a:p>
          <a:p>
            <a:pPr marL="27432" indent="0" algn="ctr">
              <a:buNone/>
            </a:pPr>
            <a:r>
              <a:rPr lang="en-US" b="1" dirty="0" smtClean="0">
                <a:solidFill>
                  <a:srgbClr val="C00000"/>
                </a:solidFill>
              </a:rPr>
              <a:t>CERN </a:t>
            </a:r>
            <a:r>
              <a:rPr lang="en-US" b="1" dirty="0">
                <a:solidFill>
                  <a:srgbClr val="C00000"/>
                </a:solidFill>
              </a:rPr>
              <a:t>Fire &amp; </a:t>
            </a:r>
            <a:r>
              <a:rPr lang="en-US" b="1" dirty="0" smtClean="0">
                <a:solidFill>
                  <a:srgbClr val="C00000"/>
                </a:solidFill>
              </a:rPr>
              <a:t>Rescue</a:t>
            </a:r>
            <a:r>
              <a:rPr lang="en-US" dirty="0">
                <a:solidFill>
                  <a:srgbClr val="C00000"/>
                </a:solidFill>
              </a:rPr>
              <a:t> </a:t>
            </a:r>
            <a:r>
              <a:rPr lang="en-US" dirty="0" smtClean="0">
                <a:solidFill>
                  <a:srgbClr val="C00000"/>
                </a:solidFill>
              </a:rPr>
              <a:t> </a:t>
            </a:r>
            <a:r>
              <a:rPr lang="en-US" b="1" dirty="0" smtClean="0">
                <a:solidFill>
                  <a:srgbClr val="C00000"/>
                </a:solidFill>
              </a:rPr>
              <a:t>74444</a:t>
            </a:r>
          </a:p>
          <a:p>
            <a:pPr marL="27432" indent="0" algn="ctr">
              <a:buNone/>
            </a:pPr>
            <a:r>
              <a:rPr lang="en-US" b="1" dirty="0" smtClean="0">
                <a:solidFill>
                  <a:srgbClr val="C00000"/>
                </a:solidFill>
              </a:rPr>
              <a:t>(+ 41 22 767 44 44)</a:t>
            </a:r>
            <a:endParaRPr lang="en-GB" b="1" dirty="0">
              <a:solidFill>
                <a:srgbClr val="C00000"/>
              </a:solidFill>
            </a:endParaRPr>
          </a:p>
        </p:txBody>
      </p:sp>
      <p:sp>
        <p:nvSpPr>
          <p:cNvPr id="4" name="Content Placeholder 3"/>
          <p:cNvSpPr>
            <a:spLocks noGrp="1"/>
          </p:cNvSpPr>
          <p:nvPr>
            <p:ph sz="half" idx="2"/>
          </p:nvPr>
        </p:nvSpPr>
        <p:spPr>
          <a:xfrm>
            <a:off x="1499677" y="1142918"/>
            <a:ext cx="2726153" cy="1263587"/>
          </a:xfrm>
        </p:spPr>
        <p:txBody>
          <a:bodyPr>
            <a:normAutofit fontScale="70000" lnSpcReduction="20000"/>
          </a:bodyPr>
          <a:lstStyle/>
          <a:p>
            <a:pPr marL="27432" indent="0">
              <a:buNone/>
            </a:pPr>
            <a:r>
              <a:rPr lang="en-US" b="1" dirty="0" smtClean="0"/>
              <a:t>In all cases </a:t>
            </a:r>
          </a:p>
          <a:p>
            <a:pPr marL="27432" indent="0" algn="ctr">
              <a:buNone/>
            </a:pPr>
            <a:endParaRPr lang="en-US" sz="2700" dirty="0"/>
          </a:p>
          <a:p>
            <a:pPr marL="27432" indent="0" algn="ctr">
              <a:buNone/>
            </a:pPr>
            <a:r>
              <a:rPr lang="en-US" dirty="0" smtClean="0"/>
              <a:t>Inform </a:t>
            </a:r>
            <a:r>
              <a:rPr lang="en-US" b="1" dirty="0" smtClean="0"/>
              <a:t>supervisor </a:t>
            </a:r>
          </a:p>
          <a:p>
            <a:pPr marL="27432" indent="0" algn="ctr">
              <a:buNone/>
            </a:pPr>
            <a:endParaRPr lang="en-US" dirty="0"/>
          </a:p>
        </p:txBody>
      </p:sp>
      <p:cxnSp>
        <p:nvCxnSpPr>
          <p:cNvPr id="6" name="Straight Connector 5"/>
          <p:cNvCxnSpPr/>
          <p:nvPr/>
        </p:nvCxnSpPr>
        <p:spPr>
          <a:xfrm>
            <a:off x="4409982" y="1063229"/>
            <a:ext cx="0" cy="1969903"/>
          </a:xfrm>
          <a:prstGeom prst="line">
            <a:avLst/>
          </a:prstGeom>
        </p:spPr>
        <p:style>
          <a:lnRef idx="1">
            <a:schemeClr val="dk1"/>
          </a:lnRef>
          <a:fillRef idx="0">
            <a:schemeClr val="dk1"/>
          </a:fillRef>
          <a:effectRef idx="0">
            <a:schemeClr val="dk1"/>
          </a:effectRef>
          <a:fontRef idx="minor">
            <a:schemeClr val="tx1"/>
          </a:fontRef>
        </p:style>
      </p:cxnSp>
      <p:sp>
        <p:nvSpPr>
          <p:cNvPr id="10" name="TextBox 9"/>
          <p:cNvSpPr txBox="1"/>
          <p:nvPr/>
        </p:nvSpPr>
        <p:spPr>
          <a:xfrm>
            <a:off x="1871701" y="3134561"/>
            <a:ext cx="5076563" cy="1292662"/>
          </a:xfrm>
          <a:prstGeom prst="rect">
            <a:avLst/>
          </a:prstGeom>
          <a:noFill/>
        </p:spPr>
        <p:txBody>
          <a:bodyPr wrap="square" rtlCol="0">
            <a:spAutoFit/>
          </a:bodyPr>
          <a:lstStyle/>
          <a:p>
            <a:pPr marL="27432" algn="ctr"/>
            <a:r>
              <a:rPr lang="en-US" sz="1950" dirty="0"/>
              <a:t>+</a:t>
            </a:r>
          </a:p>
          <a:p>
            <a:pPr marL="27432" algn="ctr"/>
            <a:r>
              <a:rPr lang="en-US" sz="1950" dirty="0"/>
              <a:t>Internal accident report (EDH) </a:t>
            </a:r>
          </a:p>
          <a:p>
            <a:pPr marL="27432" algn="ctr"/>
            <a:r>
              <a:rPr lang="en-US" sz="1950" dirty="0"/>
              <a:t>+</a:t>
            </a:r>
          </a:p>
          <a:p>
            <a:pPr marL="27432" algn="ctr"/>
            <a:r>
              <a:rPr lang="en-US" sz="1950" dirty="0"/>
              <a:t>European Union Car Accident </a:t>
            </a:r>
            <a:r>
              <a:rPr lang="en-US" sz="1950" dirty="0" smtClean="0"/>
              <a:t>form</a:t>
            </a:r>
            <a:endParaRPr lang="en-GB" sz="1950" dirty="0"/>
          </a:p>
        </p:txBody>
      </p:sp>
      <p:sp>
        <p:nvSpPr>
          <p:cNvPr id="7" name="Slide Number Placeholder 6"/>
          <p:cNvSpPr>
            <a:spLocks noGrp="1"/>
          </p:cNvSpPr>
          <p:nvPr>
            <p:ph type="sldNum" sz="quarter" idx="4"/>
          </p:nvPr>
        </p:nvSpPr>
        <p:spPr/>
        <p:txBody>
          <a:bodyPr/>
          <a:lstStyle/>
          <a:p>
            <a:fld id="{17918391-D411-FE40-AAD7-861AE5233E0E}" type="slidenum">
              <a:rPr lang="en-US" smtClean="0"/>
              <a:pPr/>
              <a:t>48</a:t>
            </a:fld>
            <a:endParaRPr lang="en-US" dirty="0"/>
          </a:p>
        </p:txBody>
      </p:sp>
    </p:spTree>
    <p:extLst>
      <p:ext uri="{BB962C8B-B14F-4D97-AF65-F5344CB8AC3E}">
        <p14:creationId xmlns:p14="http://schemas.microsoft.com/office/powerpoint/2010/main" val="160841680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uiExpand="1" build="p"/>
      <p:bldP spid="10"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392977" y="1152786"/>
            <a:ext cx="4785084" cy="3172997"/>
          </a:xfrm>
          <a:prstGeom prst="rect">
            <a:avLst/>
          </a:prstGeom>
        </p:spPr>
      </p:pic>
      <p:sp>
        <p:nvSpPr>
          <p:cNvPr id="3" name="TextBox 2"/>
          <p:cNvSpPr txBox="1"/>
          <p:nvPr/>
        </p:nvSpPr>
        <p:spPr>
          <a:xfrm>
            <a:off x="381664" y="281628"/>
            <a:ext cx="6833562" cy="1862048"/>
          </a:xfrm>
          <a:prstGeom prst="rect">
            <a:avLst/>
          </a:prstGeom>
          <a:noFill/>
        </p:spPr>
        <p:txBody>
          <a:bodyPr wrap="square" rtlCol="0">
            <a:spAutoFit/>
          </a:bodyPr>
          <a:lstStyle/>
          <a:p>
            <a:r>
              <a:rPr lang="en-US" sz="2000" b="1" dirty="0"/>
              <a:t>CERN Fire and Rescue Service </a:t>
            </a:r>
            <a:endParaRPr lang="en-US" sz="2000" b="1" dirty="0" smtClean="0"/>
          </a:p>
          <a:p>
            <a:endParaRPr lang="en-US" sz="2000" b="1" dirty="0"/>
          </a:p>
          <a:p>
            <a:r>
              <a:rPr lang="en-US" sz="1500" dirty="0" smtClean="0"/>
              <a:t>assisted </a:t>
            </a:r>
            <a:r>
              <a:rPr lang="en-US" sz="1500" dirty="0"/>
              <a:t>by local </a:t>
            </a:r>
            <a:r>
              <a:rPr lang="en-US" sz="1500" b="1" dirty="0"/>
              <a:t>First Aiders</a:t>
            </a:r>
            <a:r>
              <a:rPr lang="en-US" sz="1500" dirty="0"/>
              <a:t> </a:t>
            </a:r>
          </a:p>
          <a:p>
            <a:endParaRPr lang="en-US" sz="1500" dirty="0" smtClean="0"/>
          </a:p>
          <a:p>
            <a:r>
              <a:rPr lang="en-US" sz="1500" dirty="0" smtClean="0"/>
              <a:t>Find </a:t>
            </a:r>
            <a:r>
              <a:rPr lang="en-US" sz="1500" dirty="0"/>
              <a:t>out who </a:t>
            </a:r>
            <a:endParaRPr lang="en-US" sz="1500" dirty="0" smtClean="0"/>
          </a:p>
          <a:p>
            <a:r>
              <a:rPr lang="en-US" sz="1500" dirty="0" smtClean="0"/>
              <a:t>are </a:t>
            </a:r>
            <a:r>
              <a:rPr lang="en-US" sz="1500" dirty="0"/>
              <a:t>closest to </a:t>
            </a:r>
            <a:endParaRPr lang="en-US" sz="1500" dirty="0" smtClean="0"/>
          </a:p>
          <a:p>
            <a:r>
              <a:rPr lang="en-US" sz="1500" dirty="0" smtClean="0"/>
              <a:t>your </a:t>
            </a:r>
            <a:r>
              <a:rPr lang="en-US" sz="1500" dirty="0"/>
              <a:t>office / usual work places</a:t>
            </a:r>
          </a:p>
        </p:txBody>
      </p:sp>
      <p:sp>
        <p:nvSpPr>
          <p:cNvPr id="4" name="TextBox 3"/>
          <p:cNvSpPr txBox="1"/>
          <p:nvPr/>
        </p:nvSpPr>
        <p:spPr>
          <a:xfrm>
            <a:off x="6818802" y="4198825"/>
            <a:ext cx="1188132" cy="253916"/>
          </a:xfrm>
          <a:prstGeom prst="rect">
            <a:avLst/>
          </a:prstGeom>
          <a:noFill/>
        </p:spPr>
        <p:txBody>
          <a:bodyPr wrap="square" rtlCol="0">
            <a:spAutoFit/>
          </a:bodyPr>
          <a:lstStyle/>
          <a:p>
            <a:r>
              <a:rPr lang="en-US" sz="1050" dirty="0"/>
              <a:t>© CERN Photo</a:t>
            </a:r>
            <a:endParaRPr lang="en-GB" sz="1050"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49</a:t>
            </a:fld>
            <a:endParaRPr lang="en-US" dirty="0"/>
          </a:p>
        </p:txBody>
      </p:sp>
    </p:spTree>
    <p:extLst>
      <p:ext uri="{BB962C8B-B14F-4D97-AF65-F5344CB8AC3E}">
        <p14:creationId xmlns:p14="http://schemas.microsoft.com/office/powerpoint/2010/main" val="354571280"/>
      </p:ext>
    </p:extLst>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17918391-D411-FE40-AAD7-861AE5233E0E}" type="slidenum">
              <a:rPr lang="en-US" smtClean="0"/>
              <a:pPr/>
              <a:t>5</a:t>
            </a:fld>
            <a:endParaRPr lang="en-US"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94392" y="911625"/>
            <a:ext cx="2967916" cy="2967916"/>
          </a:xfrm>
          <a:prstGeom prst="rect">
            <a:avLst/>
          </a:prstGeom>
        </p:spPr>
      </p:pic>
    </p:spTree>
    <p:extLst>
      <p:ext uri="{BB962C8B-B14F-4D97-AF65-F5344CB8AC3E}">
        <p14:creationId xmlns:p14="http://schemas.microsoft.com/office/powerpoint/2010/main" val="3675876002"/>
      </p:ext>
    </p:extLst>
  </p:cSld>
  <p:clrMapOvr>
    <a:masterClrMapping/>
  </p:clrMapOvr>
  <p:transition spd="slow">
    <p:push dir="u"/>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GB" dirty="0" smtClean="0"/>
              <a:t>First Aider door sticker</a:t>
            </a:r>
            <a:endParaRPr lang="en-GB" dirty="0"/>
          </a:p>
        </p:txBody>
      </p:sp>
      <p:pic>
        <p:nvPicPr>
          <p:cNvPr id="5" name="Content Placeholder 4"/>
          <p:cNvPicPr>
            <a:picLocks noGrp="1" noChangeAspect="1"/>
          </p:cNvPicPr>
          <p:nvPr>
            <p:ph idx="1"/>
          </p:nvPr>
        </p:nvPicPr>
        <p:blipFill>
          <a:blip r:embed="rId3" cstate="email">
            <a:extLst>
              <a:ext uri="{28A0092B-C50C-407E-A947-70E740481C1C}">
                <a14:useLocalDpi xmlns:a14="http://schemas.microsoft.com/office/drawing/2010/main" val="0"/>
              </a:ext>
            </a:extLst>
          </a:blip>
          <a:stretch>
            <a:fillRect/>
          </a:stretch>
        </p:blipFill>
        <p:spPr>
          <a:xfrm>
            <a:off x="2249743" y="1059582"/>
            <a:ext cx="4142627" cy="2681032"/>
          </a:xfrm>
        </p:spPr>
      </p:pic>
      <p:sp>
        <p:nvSpPr>
          <p:cNvPr id="8" name="TextBox 7"/>
          <p:cNvSpPr txBox="1"/>
          <p:nvPr/>
        </p:nvSpPr>
        <p:spPr>
          <a:xfrm>
            <a:off x="859283" y="3819713"/>
            <a:ext cx="7824771" cy="461665"/>
          </a:xfrm>
          <a:prstGeom prst="rect">
            <a:avLst/>
          </a:prstGeom>
          <a:noFill/>
        </p:spPr>
        <p:txBody>
          <a:bodyPr wrap="none" rtlCol="0">
            <a:spAutoFit/>
          </a:bodyPr>
          <a:lstStyle/>
          <a:p>
            <a:r>
              <a:rPr lang="en-GB" sz="2400" dirty="0" smtClean="0"/>
              <a:t>Your safety contacts </a:t>
            </a:r>
            <a:r>
              <a:rPr lang="en-GB" sz="2400" dirty="0"/>
              <a:t>: </a:t>
            </a:r>
            <a:r>
              <a:rPr lang="en-GB" sz="2400" dirty="0">
                <a:hlinkClick r:id="rId4"/>
              </a:rPr>
              <a:t>http://</a:t>
            </a:r>
            <a:r>
              <a:rPr lang="en-GB" sz="2400" dirty="0" smtClean="0">
                <a:hlinkClick r:id="rId4"/>
              </a:rPr>
              <a:t>safety.cern.ch/FirstAid.html</a:t>
            </a:r>
            <a:r>
              <a:rPr lang="en-GB" sz="2400" dirty="0" smtClean="0"/>
              <a:t> </a:t>
            </a:r>
            <a:endParaRPr lang="en-GB" sz="2400" dirty="0"/>
          </a:p>
        </p:txBody>
      </p:sp>
      <p:sp>
        <p:nvSpPr>
          <p:cNvPr id="2" name="Slide Number Placeholder 1"/>
          <p:cNvSpPr>
            <a:spLocks noGrp="1"/>
          </p:cNvSpPr>
          <p:nvPr>
            <p:ph type="sldNum" sz="quarter" idx="10"/>
          </p:nvPr>
        </p:nvSpPr>
        <p:spPr/>
        <p:txBody>
          <a:bodyPr/>
          <a:lstStyle/>
          <a:p>
            <a:fld id="{17918391-D411-FE40-AAD7-861AE5233E0E}" type="slidenum">
              <a:rPr lang="en-US" smtClean="0"/>
              <a:pPr/>
              <a:t>50</a:t>
            </a:fld>
            <a:endParaRPr lang="en-US" dirty="0"/>
          </a:p>
        </p:txBody>
      </p:sp>
    </p:spTree>
    <p:extLst>
      <p:ext uri="{BB962C8B-B14F-4D97-AF65-F5344CB8AC3E}">
        <p14:creationId xmlns:p14="http://schemas.microsoft.com/office/powerpoint/2010/main" val="3085836529"/>
      </p:ext>
    </p:extLst>
  </p:cSld>
  <p:clrMapOvr>
    <a:masterClrMapping/>
  </p:clrMapOvr>
  <p:transition spd="slow">
    <p:push dir="u"/>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5"/>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rot="17677755">
            <a:off x="6945530" y="347077"/>
            <a:ext cx="2598620" cy="2078896"/>
          </a:xfrm>
          <a:prstGeom prst="rect">
            <a:avLst/>
          </a:prstGeom>
        </p:spPr>
      </p:pic>
      <p:sp>
        <p:nvSpPr>
          <p:cNvPr id="7" name="Title 6"/>
          <p:cNvSpPr>
            <a:spLocks noGrp="1"/>
          </p:cNvSpPr>
          <p:nvPr>
            <p:ph type="title"/>
          </p:nvPr>
        </p:nvSpPr>
        <p:spPr/>
        <p:txBody>
          <a:bodyPr/>
          <a:lstStyle/>
          <a:p>
            <a:r>
              <a:rPr lang="en-GB" dirty="0" smtClean="0"/>
              <a:t>CERN access card</a:t>
            </a:r>
            <a:endParaRPr lang="en-GB" dirty="0"/>
          </a:p>
        </p:txBody>
      </p:sp>
      <p:sp>
        <p:nvSpPr>
          <p:cNvPr id="4" name="Content Placeholder 3"/>
          <p:cNvSpPr>
            <a:spLocks noGrp="1"/>
          </p:cNvSpPr>
          <p:nvPr>
            <p:ph sz="half" idx="2"/>
          </p:nvPr>
        </p:nvSpPr>
        <p:spPr>
          <a:xfrm>
            <a:off x="4267200" y="1200150"/>
            <a:ext cx="4030980" cy="3262789"/>
          </a:xfrm>
        </p:spPr>
        <p:txBody>
          <a:bodyPr>
            <a:normAutofit fontScale="92500" lnSpcReduction="10000"/>
          </a:bodyPr>
          <a:lstStyle/>
          <a:p>
            <a:pPr marL="36576" indent="0">
              <a:buNone/>
            </a:pPr>
            <a:r>
              <a:rPr lang="en-GB" dirty="0" smtClean="0"/>
              <a:t>CERN access card</a:t>
            </a:r>
          </a:p>
          <a:p>
            <a:pPr marL="36576" indent="0">
              <a:buNone/>
            </a:pPr>
            <a:endParaRPr lang="en-GB" dirty="0" smtClean="0"/>
          </a:p>
          <a:p>
            <a:pPr marL="36576" indent="0">
              <a:buNone/>
            </a:pPr>
            <a:r>
              <a:rPr lang="en-GB" b="1" dirty="0" smtClean="0"/>
              <a:t>Building 55 </a:t>
            </a:r>
          </a:p>
          <a:p>
            <a:pPr marL="36576" indent="0">
              <a:buNone/>
            </a:pPr>
            <a:r>
              <a:rPr lang="en-GB" dirty="0" smtClean="0"/>
              <a:t>Working </a:t>
            </a:r>
            <a:r>
              <a:rPr lang="en-GB" dirty="0"/>
              <a:t>days </a:t>
            </a:r>
            <a:endParaRPr lang="en-GB" dirty="0" smtClean="0"/>
          </a:p>
          <a:p>
            <a:pPr marL="36576" indent="0">
              <a:buNone/>
            </a:pPr>
            <a:r>
              <a:rPr lang="en-GB" sz="2400" dirty="0" smtClean="0"/>
              <a:t>from </a:t>
            </a:r>
            <a:r>
              <a:rPr lang="en-GB" sz="2400" dirty="0"/>
              <a:t>7:30 to </a:t>
            </a:r>
            <a:r>
              <a:rPr lang="en-GB" sz="2400" dirty="0" smtClean="0"/>
              <a:t>17:30, </a:t>
            </a:r>
            <a:r>
              <a:rPr lang="en-GB" sz="2400" dirty="0"/>
              <a:t>non </a:t>
            </a:r>
            <a:r>
              <a:rPr lang="en-GB" sz="2400" dirty="0" smtClean="0"/>
              <a:t>stop</a:t>
            </a:r>
            <a:endParaRPr lang="en-GB" sz="2400" dirty="0"/>
          </a:p>
          <a:p>
            <a:pPr marL="36576" indent="0">
              <a:buNone/>
            </a:pPr>
            <a:r>
              <a:rPr lang="en-GB" sz="2400" dirty="0" smtClean="0"/>
              <a:t>Also </a:t>
            </a:r>
          </a:p>
          <a:p>
            <a:r>
              <a:rPr lang="en-GB" sz="2400" dirty="0" smtClean="0"/>
              <a:t>vehicle registration</a:t>
            </a:r>
          </a:p>
          <a:p>
            <a:r>
              <a:rPr lang="en-GB" sz="2400" dirty="0"/>
              <a:t>b</a:t>
            </a:r>
            <a:r>
              <a:rPr lang="en-GB" sz="2400" dirty="0" smtClean="0"/>
              <a:t>iometrics registration</a:t>
            </a:r>
          </a:p>
          <a:p>
            <a:pPr marL="36576" indent="0">
              <a:buNone/>
            </a:pPr>
            <a:endParaRPr lang="en-GB" sz="2400"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51</a:t>
            </a:fld>
            <a:endParaRPr lang="en-US" dirty="0"/>
          </a:p>
        </p:txBody>
      </p:sp>
      <p:sp>
        <p:nvSpPr>
          <p:cNvPr id="8" name="Content Placeholder 7"/>
          <p:cNvSpPr>
            <a:spLocks noGrp="1"/>
          </p:cNvSpPr>
          <p:nvPr>
            <p:ph sz="half" idx="1"/>
          </p:nvPr>
        </p:nvSpPr>
        <p:spPr>
          <a:xfrm>
            <a:off x="533400" y="1200151"/>
            <a:ext cx="3657600" cy="3262788"/>
          </a:xfrm>
        </p:spPr>
        <p:txBody>
          <a:bodyPr>
            <a:normAutofit fontScale="92500" lnSpcReduction="10000"/>
          </a:bodyPr>
          <a:lstStyle/>
          <a:p>
            <a:pPr marL="36576" indent="0">
              <a:buNone/>
            </a:pPr>
            <a:r>
              <a:rPr lang="en-GB" dirty="0" smtClean="0"/>
              <a:t>Visitors badge</a:t>
            </a:r>
          </a:p>
          <a:p>
            <a:pPr marL="36576" indent="0">
              <a:buNone/>
            </a:pPr>
            <a:endParaRPr lang="en-GB" dirty="0" smtClean="0"/>
          </a:p>
          <a:p>
            <a:pPr marL="36576" indent="0">
              <a:buNone/>
            </a:pPr>
            <a:r>
              <a:rPr lang="en-GB" dirty="0" smtClean="0"/>
              <a:t>Validity :</a:t>
            </a:r>
          </a:p>
          <a:p>
            <a:pPr marL="36576" indent="0">
              <a:buNone/>
            </a:pPr>
            <a:r>
              <a:rPr lang="en-GB" dirty="0" smtClean="0"/>
              <a:t>2 working days</a:t>
            </a:r>
            <a:endParaRPr lang="en-GB" dirty="0"/>
          </a:p>
        </p:txBody>
      </p:sp>
    </p:spTree>
    <p:extLst>
      <p:ext uri="{BB962C8B-B14F-4D97-AF65-F5344CB8AC3E}">
        <p14:creationId xmlns:p14="http://schemas.microsoft.com/office/powerpoint/2010/main" val="366142037"/>
      </p:ext>
    </p:extLst>
  </p:cSld>
  <p:clrMapOvr>
    <a:masterClrMapping/>
  </p:clrMapOvr>
  <p:transition spd="slow">
    <p:push dir="u"/>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17918391-D411-FE40-AAD7-861AE5233E0E}" type="slidenum">
              <a:rPr lang="en-US" smtClean="0"/>
              <a:pPr/>
              <a:t>52</a:t>
            </a:fld>
            <a:endParaRPr lang="en-US"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94392" y="911625"/>
            <a:ext cx="2967916" cy="2967916"/>
          </a:xfrm>
          <a:prstGeom prst="rect">
            <a:avLst/>
          </a:prstGeom>
        </p:spPr>
      </p:pic>
    </p:spTree>
    <p:extLst>
      <p:ext uri="{BB962C8B-B14F-4D97-AF65-F5344CB8AC3E}">
        <p14:creationId xmlns:p14="http://schemas.microsoft.com/office/powerpoint/2010/main" val="715665179"/>
      </p:ext>
    </p:extLst>
  </p:cSld>
  <p:clrMapOvr>
    <a:masterClrMapping/>
  </p:clrMapOvr>
  <p:transition spd="slow">
    <p:push dir="u"/>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PQuestion"/>
          <p:cNvSpPr>
            <a:spLocks noGrp="1"/>
          </p:cNvSpPr>
          <p:nvPr>
            <p:ph type="title"/>
          </p:nvPr>
        </p:nvSpPr>
        <p:spPr>
          <a:xfrm>
            <a:off x="761400" y="205979"/>
            <a:ext cx="6170141" cy="705332"/>
          </a:xfrm>
        </p:spPr>
        <p:txBody>
          <a:bodyPr>
            <a:normAutofit fontScale="90000"/>
          </a:bodyPr>
          <a:lstStyle/>
          <a:p>
            <a:r>
              <a:rPr lang="en-GB" dirty="0" smtClean="0"/>
              <a:t>Access to the CERN site</a:t>
            </a:r>
            <a:endParaRPr lang="en-GB" dirty="0"/>
          </a:p>
        </p:txBody>
      </p:sp>
      <p:sp>
        <p:nvSpPr>
          <p:cNvPr id="3" name="TPAnswers"/>
          <p:cNvSpPr>
            <a:spLocks noGrp="1"/>
          </p:cNvSpPr>
          <p:nvPr>
            <p:ph type="body" idx="1"/>
            <p:custDataLst>
              <p:tags r:id="rId2"/>
            </p:custDataLst>
          </p:nvPr>
        </p:nvSpPr>
        <p:spPr>
          <a:xfrm>
            <a:off x="230588" y="1085494"/>
            <a:ext cx="4884362" cy="3222502"/>
          </a:xfrm>
        </p:spPr>
        <p:txBody>
          <a:bodyPr>
            <a:normAutofit lnSpcReduction="10000"/>
          </a:bodyPr>
          <a:lstStyle/>
          <a:p>
            <a:pPr marL="413195" indent="-385763">
              <a:buFont typeface="Arial"/>
              <a:buAutoNum type="alphaUcPeriod"/>
            </a:pPr>
            <a:r>
              <a:rPr lang="en-GB" sz="2400" dirty="0"/>
              <a:t>Is strictly controlled at all entrance gates</a:t>
            </a:r>
          </a:p>
          <a:p>
            <a:pPr marL="413195" indent="-385763">
              <a:buFont typeface="Arial"/>
              <a:buAutoNum type="alphaUcPeriod"/>
            </a:pPr>
            <a:r>
              <a:rPr lang="en-US" sz="2400" dirty="0"/>
              <a:t>Sporadic controls at gates – only proof identity needed</a:t>
            </a:r>
            <a:endParaRPr lang="en-GB" sz="2400" dirty="0"/>
          </a:p>
          <a:p>
            <a:pPr marL="413195" indent="-385763">
              <a:buFont typeface="Arial"/>
              <a:buAutoNum type="alphaUcPeriod"/>
            </a:pPr>
            <a:r>
              <a:rPr lang="en-US" sz="2400" dirty="0"/>
              <a:t>Badge visible all time when on site</a:t>
            </a:r>
          </a:p>
          <a:p>
            <a:pPr marL="413195" indent="-385763">
              <a:buFont typeface="Arial"/>
              <a:buAutoNum type="alphaUcPeriod"/>
            </a:pPr>
            <a:r>
              <a:rPr lang="en-US" sz="2400" dirty="0"/>
              <a:t>Everyone has the right to enter CERN</a:t>
            </a:r>
            <a:endParaRPr lang="en-GB" sz="2400" dirty="0"/>
          </a:p>
        </p:txBody>
      </p:sp>
      <p:sp>
        <p:nvSpPr>
          <p:cNvPr id="7" name="TPChart" descr="A. got 0, B. got 0, C. got 0, D. got 0, "/>
          <p:cNvSpPr/>
          <p:nvPr>
            <p:custDataLst>
              <p:tags r:id="rId3"/>
            </p:custDataLst>
          </p:nvPr>
        </p:nvSpPr>
        <p:spPr>
          <a:xfrm>
            <a:off x="4931244" y="797668"/>
            <a:ext cx="3755556" cy="3629018"/>
          </a:xfrm>
          <a:prstGeom prst="rect">
            <a:avLst/>
          </a:prstGeom>
          <a:blipFill>
            <a:blip r:embed="rId6"/>
            <a:stretch>
              <a:fillRect/>
            </a:stretch>
          </a:blipFill>
          <a:ln w="9525" cap="flat" cmpd="sng" algn="ctr">
            <a:noFill/>
            <a:prstDash val="solid"/>
          </a:ln>
          <a:effectLst>
            <a:glow rad="70000">
              <a:schemeClr val="accent1">
                <a:tint val="30000"/>
                <a:shade val="95000"/>
                <a:satMod val="300000"/>
                <a:alpha val="50000"/>
              </a:schemeClr>
            </a:glow>
          </a:effectLst>
          <a:extLst>
            <a:ext uri="{91240B29-F687-4F45-9708-019B960494DF}">
              <a14:hiddenLine xmlns:a14="http://schemas.microsoft.com/office/drawing/2010/main" w="9525" cap="flat" cmpd="sng" algn="ctr">
                <a:solidFill>
                  <a:schemeClr val="accent1">
                    <a:shade val="60000"/>
                    <a:satMod val="300000"/>
                  </a:schemeClr>
                </a:solidFill>
                <a:prstDash val="solid"/>
              </a14:hiddenLine>
            </a:ext>
          </a:ex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 name="TextBox 4"/>
          <p:cNvSpPr txBox="1"/>
          <p:nvPr/>
        </p:nvSpPr>
        <p:spPr>
          <a:xfrm>
            <a:off x="862962" y="4126604"/>
            <a:ext cx="2983509" cy="300082"/>
          </a:xfrm>
          <a:prstGeom prst="rect">
            <a:avLst/>
          </a:prstGeom>
          <a:noFill/>
        </p:spPr>
        <p:txBody>
          <a:bodyPr wrap="none" rtlCol="0">
            <a:spAutoFit/>
          </a:bodyPr>
          <a:lstStyle/>
          <a:p>
            <a:r>
              <a:rPr lang="en-US" sz="1350" dirty="0"/>
              <a:t>Several correct answers → Click </a:t>
            </a:r>
            <a:r>
              <a:rPr lang="en-US" sz="1350" dirty="0">
                <a:solidFill>
                  <a:srgbClr val="C00000"/>
                </a:solidFill>
              </a:rPr>
              <a:t>OK</a:t>
            </a:r>
            <a:endParaRPr lang="en-GB" sz="1350" dirty="0">
              <a:solidFill>
                <a:srgbClr val="C00000"/>
              </a:solidFill>
            </a:endParaRPr>
          </a:p>
        </p:txBody>
      </p:sp>
      <p:sp>
        <p:nvSpPr>
          <p:cNvPr id="6" name="TPPolling"/>
          <p:cNvSpPr/>
          <p:nvPr/>
        </p:nvSpPr>
        <p:spPr>
          <a:xfrm>
            <a:off x="0" y="0"/>
            <a:ext cx="12700" cy="12700"/>
          </a:xfrm>
          <a:prstGeom prst="rect">
            <a:avLst/>
          </a:prstGeom>
          <a:gradFill flip="none" rotWithShape="1">
            <a:gsLst>
              <a:gs pos="0">
                <a:schemeClr val="accent1">
                  <a:tint val="73000"/>
                  <a:satMod val="150000"/>
                  <a:alpha val="10000"/>
                </a:schemeClr>
              </a:gs>
              <a:gs pos="25000">
                <a:schemeClr val="accent1">
                  <a:tint val="96000"/>
                  <a:shade val="80000"/>
                  <a:satMod val="105000"/>
                  <a:alpha val="10000"/>
                </a:schemeClr>
              </a:gs>
              <a:gs pos="38000">
                <a:schemeClr val="accent1">
                  <a:tint val="96000"/>
                  <a:shade val="59000"/>
                  <a:satMod val="120000"/>
                  <a:alpha val="10000"/>
                </a:schemeClr>
              </a:gs>
              <a:gs pos="55000">
                <a:schemeClr val="accent1">
                  <a:shade val="57000"/>
                  <a:satMod val="120000"/>
                  <a:alpha val="10000"/>
                </a:schemeClr>
              </a:gs>
              <a:gs pos="80000">
                <a:schemeClr val="accent1">
                  <a:shade val="56000"/>
                  <a:satMod val="145000"/>
                  <a:alpha val="10000"/>
                </a:schemeClr>
              </a:gs>
              <a:gs pos="88000">
                <a:schemeClr val="accent1">
                  <a:shade val="63000"/>
                  <a:satMod val="160000"/>
                  <a:alpha val="10000"/>
                </a:schemeClr>
              </a:gs>
              <a:gs pos="100000">
                <a:srgbClr val="7F7F7F">
                  <a:alpha val="10000"/>
                </a:srgbClr>
              </a:gs>
            </a:gsLst>
            <a:lin ang="5400000" scaled="1"/>
            <a:tileRect/>
          </a:gradFill>
          <a:ln w="9525" cap="flat" cmpd="sng" algn="ctr">
            <a:noFill/>
            <a:prstDash val="solid"/>
          </a:ln>
          <a:effectLst>
            <a:glow rad="70000">
              <a:schemeClr val="accent1">
                <a:tint val="30000"/>
                <a:shade val="95000"/>
                <a:satMod val="300000"/>
                <a:alpha val="50000"/>
              </a:schemeClr>
            </a:glow>
          </a:effectLst>
          <a:extLst>
            <a:ext uri="{91240B29-F687-4F45-9708-019B960494DF}">
              <a14:hiddenLine xmlns:a14="http://schemas.microsoft.com/office/drawing/2010/main" w="9525" cap="flat" cmpd="sng" algn="ctr">
                <a:solidFill>
                  <a:schemeClr val="accent1">
                    <a:shade val="60000"/>
                    <a:satMod val="300000"/>
                  </a:schemeClr>
                </a:solidFill>
                <a:prstDash val="solid"/>
              </a14:hiddenLine>
            </a:ext>
          </a:ex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 name="Slide Number Placeholder 3"/>
          <p:cNvSpPr>
            <a:spLocks noGrp="1"/>
          </p:cNvSpPr>
          <p:nvPr>
            <p:ph type="sldNum" sz="quarter" idx="10"/>
          </p:nvPr>
        </p:nvSpPr>
        <p:spPr/>
        <p:txBody>
          <a:bodyPr/>
          <a:lstStyle/>
          <a:p>
            <a:fld id="{17918391-D411-FE40-AAD7-861AE5233E0E}" type="slidenum">
              <a:rPr lang="en-US" smtClean="0"/>
              <a:pPr/>
              <a:t>53</a:t>
            </a:fld>
            <a:endParaRPr lang="en-US" dirty="0"/>
          </a:p>
        </p:txBody>
      </p:sp>
    </p:spTree>
    <p:custDataLst>
      <p:tags r:id="rId1"/>
    </p:custDataLst>
    <p:extLst>
      <p:ext uri="{BB962C8B-B14F-4D97-AF65-F5344CB8AC3E}">
        <p14:creationId xmlns:p14="http://schemas.microsoft.com/office/powerpoint/2010/main" val="26063901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6"/>
                                        </p:tgtEl>
                                        <p:attrNameLst>
                                          <p:attrName>style.visibility</p:attrName>
                                        </p:attrNameLst>
                                      </p:cBhvr>
                                      <p:to>
                                        <p:strVal val="hidden"/>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9" presetClass="emph" presetSubtype="0" fill="hold" nodeType="withEffect">
                                  <p:stCondLst>
                                    <p:cond delay="0"/>
                                  </p:stCondLst>
                                  <p:childTnLst>
                                    <p:animClr clrSpc="rgb" dir="cw">
                                      <p:cBhvr override="childStyle">
                                        <p:cTn id="14" dur="500" fill="hold"/>
                                        <p:tgtEl>
                                          <p:spTgt spid="3">
                                            <p:txEl>
                                              <p:pRg st="0" end="0"/>
                                            </p:txEl>
                                          </p:spTgt>
                                        </p:tgtEl>
                                        <p:attrNameLst>
                                          <p:attrName>style.color</p:attrName>
                                        </p:attrNameLst>
                                      </p:cBhvr>
                                      <p:to>
                                        <a:srgbClr val="92D050"/>
                                      </p:to>
                                    </p:animClr>
                                    <p:animClr clrSpc="rgb" dir="cw">
                                      <p:cBhvr>
                                        <p:cTn id="15" dur="500" fill="hold"/>
                                        <p:tgtEl>
                                          <p:spTgt spid="3">
                                            <p:txEl>
                                              <p:pRg st="0" end="0"/>
                                            </p:txEl>
                                          </p:spTgt>
                                        </p:tgtEl>
                                        <p:attrNameLst>
                                          <p:attrName>fillcolor</p:attrName>
                                        </p:attrNameLst>
                                      </p:cBhvr>
                                      <p:to>
                                        <a:srgbClr val="92D050"/>
                                      </p:to>
                                    </p:animClr>
                                    <p:set>
                                      <p:cBhvr>
                                        <p:cTn id="16" dur="500" fill="hold"/>
                                        <p:tgtEl>
                                          <p:spTgt spid="3">
                                            <p:txEl>
                                              <p:pRg st="0" end="0"/>
                                            </p:txEl>
                                          </p:spTgt>
                                        </p:tgtEl>
                                        <p:attrNameLst>
                                          <p:attrName>fill.type</p:attrName>
                                        </p:attrNameLst>
                                      </p:cBhvr>
                                      <p:to>
                                        <p:strVal val="solid"/>
                                      </p:to>
                                    </p:set>
                                    <p:set>
                                      <p:cBhvr>
                                        <p:cTn id="17" dur="500" fill="hold"/>
                                        <p:tgtEl>
                                          <p:spTgt spid="3">
                                            <p:txEl>
                                              <p:pRg st="0" end="0"/>
                                            </p:txEl>
                                          </p:spTgt>
                                        </p:tgtEl>
                                        <p:attrNameLst>
                                          <p:attrName>fill.on</p:attrName>
                                        </p:attrNameLst>
                                      </p:cBhvr>
                                      <p:to>
                                        <p:strVal val="true"/>
                                      </p:to>
                                    </p:set>
                                  </p:childTnLst>
                                </p:cTn>
                              </p:par>
                              <p:par>
                                <p:cTn id="18" presetID="19" presetClass="emph" presetSubtype="0" fill="hold" nodeType="withEffect">
                                  <p:stCondLst>
                                    <p:cond delay="0"/>
                                  </p:stCondLst>
                                  <p:childTnLst>
                                    <p:animClr clrSpc="rgb" dir="cw">
                                      <p:cBhvr override="childStyle">
                                        <p:cTn id="19" dur="500" fill="hold"/>
                                        <p:tgtEl>
                                          <p:spTgt spid="3">
                                            <p:txEl>
                                              <p:pRg st="2" end="2"/>
                                            </p:txEl>
                                          </p:spTgt>
                                        </p:tgtEl>
                                        <p:attrNameLst>
                                          <p:attrName>style.color</p:attrName>
                                        </p:attrNameLst>
                                      </p:cBhvr>
                                      <p:to>
                                        <a:srgbClr val="92D050"/>
                                      </p:to>
                                    </p:animClr>
                                    <p:animClr clrSpc="rgb" dir="cw">
                                      <p:cBhvr>
                                        <p:cTn id="20" dur="500" fill="hold"/>
                                        <p:tgtEl>
                                          <p:spTgt spid="3">
                                            <p:txEl>
                                              <p:pRg st="2" end="2"/>
                                            </p:txEl>
                                          </p:spTgt>
                                        </p:tgtEl>
                                        <p:attrNameLst>
                                          <p:attrName>fillcolor</p:attrName>
                                        </p:attrNameLst>
                                      </p:cBhvr>
                                      <p:to>
                                        <a:srgbClr val="92D050"/>
                                      </p:to>
                                    </p:animClr>
                                    <p:set>
                                      <p:cBhvr>
                                        <p:cTn id="21" dur="500" fill="hold"/>
                                        <p:tgtEl>
                                          <p:spTgt spid="3">
                                            <p:txEl>
                                              <p:pRg st="2" end="2"/>
                                            </p:txEl>
                                          </p:spTgt>
                                        </p:tgtEl>
                                        <p:attrNameLst>
                                          <p:attrName>fill.type</p:attrName>
                                        </p:attrNameLst>
                                      </p:cBhvr>
                                      <p:to>
                                        <p:strVal val="solid"/>
                                      </p:to>
                                    </p:set>
                                    <p:set>
                                      <p:cBhvr>
                                        <p:cTn id="22" dur="500" fill="hold"/>
                                        <p:tgtEl>
                                          <p:spTgt spid="3">
                                            <p:txEl>
                                              <p:pRg st="2" end="2"/>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6" grpId="0" animBg="1"/>
      <p:bldP spid="6" grpId="1"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idx="1"/>
            <p:extLst/>
          </p:nvPr>
        </p:nvGraphicFramePr>
        <p:xfrm>
          <a:off x="245338" y="84347"/>
          <a:ext cx="8798361" cy="4236720"/>
        </p:xfrm>
        <a:graphic>
          <a:graphicData uri="http://schemas.openxmlformats.org/drawingml/2006/table">
            <a:tbl>
              <a:tblPr firstRow="1" bandRow="1">
                <a:tableStyleId>{5940675A-B579-460E-94D1-54222C63F5DA}</a:tableStyleId>
              </a:tblPr>
              <a:tblGrid>
                <a:gridCol w="3421356">
                  <a:extLst>
                    <a:ext uri="{9D8B030D-6E8A-4147-A177-3AD203B41FA5}">
                      <a16:colId xmlns:a16="http://schemas.microsoft.com/office/drawing/2014/main" val="872610486"/>
                    </a:ext>
                  </a:extLst>
                </a:gridCol>
                <a:gridCol w="1047407">
                  <a:extLst>
                    <a:ext uri="{9D8B030D-6E8A-4147-A177-3AD203B41FA5}">
                      <a16:colId xmlns:a16="http://schemas.microsoft.com/office/drawing/2014/main" val="2913294891"/>
                    </a:ext>
                  </a:extLst>
                </a:gridCol>
                <a:gridCol w="1095566">
                  <a:extLst>
                    <a:ext uri="{9D8B030D-6E8A-4147-A177-3AD203B41FA5}">
                      <a16:colId xmlns:a16="http://schemas.microsoft.com/office/drawing/2014/main" val="444921899"/>
                    </a:ext>
                  </a:extLst>
                </a:gridCol>
                <a:gridCol w="948086">
                  <a:extLst>
                    <a:ext uri="{9D8B030D-6E8A-4147-A177-3AD203B41FA5}">
                      <a16:colId xmlns:a16="http://schemas.microsoft.com/office/drawing/2014/main" val="1292475689"/>
                    </a:ext>
                  </a:extLst>
                </a:gridCol>
                <a:gridCol w="1116636">
                  <a:extLst>
                    <a:ext uri="{9D8B030D-6E8A-4147-A177-3AD203B41FA5}">
                      <a16:colId xmlns:a16="http://schemas.microsoft.com/office/drawing/2014/main" val="740704956"/>
                    </a:ext>
                  </a:extLst>
                </a:gridCol>
                <a:gridCol w="1169310">
                  <a:extLst>
                    <a:ext uri="{9D8B030D-6E8A-4147-A177-3AD203B41FA5}">
                      <a16:colId xmlns:a16="http://schemas.microsoft.com/office/drawing/2014/main" val="2004915794"/>
                    </a:ext>
                  </a:extLst>
                </a:gridCol>
              </a:tblGrid>
              <a:tr h="395944">
                <a:tc>
                  <a:txBody>
                    <a:bodyPr/>
                    <a:lstStyle/>
                    <a:p>
                      <a:r>
                        <a:rPr lang="en-GB" sz="2000" b="1" dirty="0" smtClean="0"/>
                        <a:t>Gates</a:t>
                      </a:r>
                      <a:endParaRPr lang="en-GB" sz="2000" b="1" dirty="0"/>
                    </a:p>
                  </a:txBody>
                  <a:tcPr anchor="ctr"/>
                </a:tc>
                <a:tc>
                  <a:txBody>
                    <a:bodyPr/>
                    <a:lstStyle/>
                    <a:p>
                      <a:r>
                        <a:rPr lang="en-GB" sz="2000" b="1" dirty="0" smtClean="0"/>
                        <a:t>Days</a:t>
                      </a:r>
                      <a:endParaRPr lang="en-GB" sz="2000" b="1" dirty="0"/>
                    </a:p>
                  </a:txBody>
                  <a:tcPr anchor="ctr"/>
                </a:tc>
                <a:tc>
                  <a:txBody>
                    <a:bodyPr/>
                    <a:lstStyle/>
                    <a:p>
                      <a:endParaRPr lang="en-GB" dirty="0"/>
                    </a:p>
                  </a:txBody>
                  <a:tcPr anchor="ctr"/>
                </a:tc>
                <a:tc>
                  <a:txBody>
                    <a:bodyPr/>
                    <a:lstStyle/>
                    <a:p>
                      <a:endParaRPr lang="en-GB" dirty="0"/>
                    </a:p>
                  </a:txBody>
                  <a:tcPr anchor="ctr"/>
                </a:tc>
                <a:tc>
                  <a:txBody>
                    <a:bodyPr/>
                    <a:lstStyle/>
                    <a:p>
                      <a:endParaRPr lang="en-GB" dirty="0"/>
                    </a:p>
                  </a:txBody>
                  <a:tcPr anchor="ctr"/>
                </a:tc>
                <a:tc>
                  <a:txBody>
                    <a:bodyPr/>
                    <a:lstStyle/>
                    <a:p>
                      <a:endParaRPr lang="en-GB" dirty="0"/>
                    </a:p>
                  </a:txBody>
                  <a:tcPr anchor="ctr"/>
                </a:tc>
                <a:extLst>
                  <a:ext uri="{0D108BD9-81ED-4DB2-BD59-A6C34878D82A}">
                    <a16:rowId xmlns:a16="http://schemas.microsoft.com/office/drawing/2014/main" val="554095061"/>
                  </a:ext>
                </a:extLst>
              </a:tr>
              <a:tr h="360173">
                <a:tc>
                  <a:txBody>
                    <a:bodyPr/>
                    <a:lstStyle/>
                    <a:p>
                      <a:r>
                        <a:rPr lang="en-GB" dirty="0" err="1" smtClean="0"/>
                        <a:t>Meyrin</a:t>
                      </a:r>
                      <a:r>
                        <a:rPr lang="en-GB" dirty="0" smtClean="0"/>
                        <a:t> A</a:t>
                      </a:r>
                      <a:endParaRPr lang="en-GB" dirty="0"/>
                    </a:p>
                  </a:txBody>
                  <a:tcPr anchor="ctr"/>
                </a:tc>
                <a:tc>
                  <a:txBody>
                    <a:bodyPr/>
                    <a:lstStyle/>
                    <a:p>
                      <a:r>
                        <a:rPr lang="en-GB" sz="1600" dirty="0" smtClean="0"/>
                        <a:t>Mon-Fri</a:t>
                      </a:r>
                      <a:endParaRPr lang="en-GB" sz="1600" dirty="0"/>
                    </a:p>
                  </a:txBody>
                  <a:tcPr anchor="ctr"/>
                </a:tc>
                <a:tc gridSpan="2">
                  <a:txBody>
                    <a:bodyPr/>
                    <a:lstStyle/>
                    <a:p>
                      <a:pPr algn="ctr"/>
                      <a:r>
                        <a:rPr lang="en-GB" dirty="0" smtClean="0"/>
                        <a:t>6-22</a:t>
                      </a:r>
                      <a:endParaRPr lang="en-GB" dirty="0"/>
                    </a:p>
                  </a:txBody>
                  <a:tcPr anchor="ctr">
                    <a:solidFill>
                      <a:srgbClr val="92D050"/>
                    </a:solidFill>
                  </a:tcPr>
                </a:tc>
                <a:tc hMerge="1">
                  <a:txBody>
                    <a:bodyPr/>
                    <a:lstStyle/>
                    <a:p>
                      <a:endParaRPr lang="en-GB"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smtClean="0"/>
                        <a:t>7-19</a:t>
                      </a:r>
                    </a:p>
                  </a:txBody>
                  <a:tcPr anchor="ctr">
                    <a:solidFill>
                      <a:srgbClr val="92D050"/>
                    </a:solidFill>
                  </a:tcPr>
                </a:tc>
                <a:tc>
                  <a:txBody>
                    <a:bodyPr/>
                    <a:lstStyle/>
                    <a:p>
                      <a:pPr algn="ctr"/>
                      <a:endParaRPr lang="en-GB" dirty="0"/>
                    </a:p>
                  </a:txBody>
                  <a:tcPr anchor="ctr">
                    <a:solidFill>
                      <a:srgbClr val="FF0000"/>
                    </a:solidFill>
                  </a:tcPr>
                </a:tc>
                <a:extLst>
                  <a:ext uri="{0D108BD9-81ED-4DB2-BD59-A6C34878D82A}">
                    <a16:rowId xmlns:a16="http://schemas.microsoft.com/office/drawing/2014/main" val="20122463"/>
                  </a:ext>
                </a:extLst>
              </a:tr>
              <a:tr h="360173">
                <a:tc>
                  <a:txBody>
                    <a:bodyPr/>
                    <a:lstStyle/>
                    <a:p>
                      <a:r>
                        <a:rPr lang="en-GB" dirty="0" smtClean="0"/>
                        <a:t>Porte Jura </a:t>
                      </a:r>
                      <a:r>
                        <a:rPr lang="en-GB" dirty="0" err="1" smtClean="0"/>
                        <a:t>Bldg</a:t>
                      </a:r>
                      <a:r>
                        <a:rPr lang="en-GB" baseline="0" dirty="0" smtClean="0"/>
                        <a:t> </a:t>
                      </a:r>
                      <a:r>
                        <a:rPr lang="en-GB" dirty="0" smtClean="0"/>
                        <a:t>33</a:t>
                      </a:r>
                      <a:endParaRPr lang="en-GB" dirty="0"/>
                    </a:p>
                  </a:txBody>
                  <a:tcPr anchor="ctr"/>
                </a:tc>
                <a:tc>
                  <a:txBody>
                    <a:bodyPr/>
                    <a:lstStyle/>
                    <a:p>
                      <a:endParaRPr lang="en-GB" sz="1600" dirty="0"/>
                    </a:p>
                  </a:txBody>
                  <a:tcPr anchor="ctr"/>
                </a:tc>
                <a:tc>
                  <a:txBody>
                    <a:bodyPr/>
                    <a:lstStyle/>
                    <a:p>
                      <a:pPr algn="ctr"/>
                      <a:r>
                        <a:rPr lang="en-GB" dirty="0" smtClean="0"/>
                        <a:t>24/24</a:t>
                      </a:r>
                      <a:endParaRPr lang="en-GB" dirty="0"/>
                    </a:p>
                  </a:txBody>
                  <a:tcPr anchor="ctr">
                    <a:solidFill>
                      <a:srgbClr val="92D050"/>
                    </a:solidFill>
                  </a:tcPr>
                </a:tc>
                <a:tc>
                  <a:txBody>
                    <a:bodyPr/>
                    <a:lstStyle/>
                    <a:p>
                      <a:pPr algn="ctr"/>
                      <a:endParaRPr lang="en-GB" dirty="0"/>
                    </a:p>
                  </a:txBody>
                  <a:tcPr anchor="ctr">
                    <a:solidFill>
                      <a:srgbClr val="FF0000"/>
                    </a:solidFill>
                  </a:tcPr>
                </a:tc>
                <a:tc>
                  <a:txBody>
                    <a:bodyPr/>
                    <a:lstStyle/>
                    <a:p>
                      <a:pPr algn="ctr"/>
                      <a:endParaRPr lang="en-GB" dirty="0"/>
                    </a:p>
                  </a:txBody>
                  <a:tcPr anchor="ctr">
                    <a:solidFill>
                      <a:srgbClr val="FF0000"/>
                    </a:solidFill>
                  </a:tcPr>
                </a:tc>
                <a:tc>
                  <a:txBody>
                    <a:bodyPr/>
                    <a:lstStyle/>
                    <a:p>
                      <a:pPr algn="ctr"/>
                      <a:endParaRPr lang="en-GB" dirty="0"/>
                    </a:p>
                  </a:txBody>
                  <a:tcPr anchor="ctr">
                    <a:solidFill>
                      <a:srgbClr val="FF0000"/>
                    </a:solidFill>
                  </a:tcPr>
                </a:tc>
                <a:extLst>
                  <a:ext uri="{0D108BD9-81ED-4DB2-BD59-A6C34878D82A}">
                    <a16:rowId xmlns:a16="http://schemas.microsoft.com/office/drawing/2014/main" val="2060785881"/>
                  </a:ext>
                </a:extLst>
              </a:tr>
              <a:tr h="360173">
                <a:tc>
                  <a:txBody>
                    <a:bodyPr/>
                    <a:lstStyle/>
                    <a:p>
                      <a:r>
                        <a:rPr lang="en-GB" b="1" dirty="0" err="1" smtClean="0"/>
                        <a:t>Meyrin</a:t>
                      </a:r>
                      <a:r>
                        <a:rPr lang="en-GB" b="1" dirty="0" smtClean="0"/>
                        <a:t> B (Main entrance)</a:t>
                      </a:r>
                      <a:endParaRPr lang="en-GB" b="1" dirty="0"/>
                    </a:p>
                  </a:txBody>
                  <a:tcPr anchor="ctr">
                    <a:solidFill>
                      <a:schemeClr val="accent1"/>
                    </a:solidFill>
                  </a:tcPr>
                </a:tc>
                <a:tc>
                  <a:txBody>
                    <a:bodyPr/>
                    <a:lstStyle/>
                    <a:p>
                      <a:endParaRPr lang="en-GB" sz="1600" dirty="0"/>
                    </a:p>
                  </a:txBody>
                  <a:tcPr anchor="ctr">
                    <a:solidFill>
                      <a:schemeClr val="accent1"/>
                    </a:solidFill>
                  </a:tcPr>
                </a:tc>
                <a:tc gridSpan="3">
                  <a:txBody>
                    <a:bodyPr/>
                    <a:lstStyle/>
                    <a:p>
                      <a:pPr algn="ctr"/>
                      <a:r>
                        <a:rPr lang="en-GB" dirty="0" smtClean="0"/>
                        <a:t>24/24</a:t>
                      </a:r>
                      <a:endParaRPr lang="en-GB" dirty="0"/>
                    </a:p>
                  </a:txBody>
                  <a:tcPr anchor="ctr">
                    <a:solidFill>
                      <a:srgbClr val="92D050"/>
                    </a:solidFill>
                  </a:tcPr>
                </a:tc>
                <a:tc hMerge="1">
                  <a:txBody>
                    <a:bodyPr/>
                    <a:lstStyle/>
                    <a:p>
                      <a:endParaRPr lang="en-GB" dirty="0"/>
                    </a:p>
                  </a:txBody>
                  <a:tcPr/>
                </a:tc>
                <a:tc hMerge="1">
                  <a:txBody>
                    <a:bodyPr/>
                    <a:lstStyle/>
                    <a:p>
                      <a:endParaRPr lang="en-GB" dirty="0"/>
                    </a:p>
                  </a:txBody>
                  <a:tcPr/>
                </a:tc>
                <a:tc>
                  <a:txBody>
                    <a:bodyPr/>
                    <a:lstStyle/>
                    <a:p>
                      <a:endParaRPr lang="en-GB" dirty="0"/>
                    </a:p>
                  </a:txBody>
                  <a:tcPr anchor="ctr">
                    <a:solidFill>
                      <a:srgbClr val="FF0000"/>
                    </a:solidFill>
                  </a:tcPr>
                </a:tc>
                <a:extLst>
                  <a:ext uri="{0D108BD9-81ED-4DB2-BD59-A6C34878D82A}">
                    <a16:rowId xmlns:a16="http://schemas.microsoft.com/office/drawing/2014/main" val="3098869105"/>
                  </a:ext>
                </a:extLst>
              </a:tr>
              <a:tr h="360173">
                <a:tc>
                  <a:txBody>
                    <a:bodyPr/>
                    <a:lstStyle/>
                    <a:p>
                      <a:r>
                        <a:rPr lang="en-GB" dirty="0" err="1" smtClean="0"/>
                        <a:t>Meyrin</a:t>
                      </a:r>
                      <a:r>
                        <a:rPr lang="en-GB" dirty="0" smtClean="0"/>
                        <a:t> C</a:t>
                      </a:r>
                      <a:endParaRPr lang="en-GB" dirty="0"/>
                    </a:p>
                  </a:txBody>
                  <a:tcPr anchor="ctr"/>
                </a:tc>
                <a:tc>
                  <a:txBody>
                    <a:bodyPr/>
                    <a:lstStyle/>
                    <a:p>
                      <a:r>
                        <a:rPr lang="en-GB" sz="1600" dirty="0" smtClean="0"/>
                        <a:t>Mon-Fri</a:t>
                      </a:r>
                      <a:endParaRPr lang="en-GB" sz="1600" dirty="0"/>
                    </a:p>
                  </a:txBody>
                  <a:tcPr anchor="ctr"/>
                </a:tc>
                <a:tc gridSpan="2">
                  <a:txBody>
                    <a:bodyPr/>
                    <a:lstStyle/>
                    <a:p>
                      <a:pPr algn="ctr"/>
                      <a:r>
                        <a:rPr lang="en-GB" dirty="0" smtClean="0"/>
                        <a:t>6-22</a:t>
                      </a:r>
                      <a:endParaRPr lang="en-GB" dirty="0"/>
                    </a:p>
                  </a:txBody>
                  <a:tcPr anchor="ctr">
                    <a:solidFill>
                      <a:srgbClr val="92D050"/>
                    </a:solidFill>
                  </a:tcPr>
                </a:tc>
                <a:tc hMerge="1">
                  <a:txBody>
                    <a:bodyPr/>
                    <a:lstStyle/>
                    <a:p>
                      <a:pPr algn="ctr"/>
                      <a:endParaRPr lang="en-GB" dirty="0"/>
                    </a:p>
                  </a:txBody>
                  <a:tcPr anchor="ctr">
                    <a:solidFill>
                      <a:srgbClr val="92D050"/>
                    </a:solidFill>
                  </a:tcPr>
                </a:tc>
                <a:tc>
                  <a:txBody>
                    <a:bodyPr/>
                    <a:lstStyle/>
                    <a:p>
                      <a:pPr algn="ctr"/>
                      <a:r>
                        <a:rPr lang="en-GB" dirty="0" smtClean="0"/>
                        <a:t>7-19</a:t>
                      </a:r>
                      <a:endParaRPr lang="en-GB" dirty="0"/>
                    </a:p>
                  </a:txBody>
                  <a:tcPr anchor="ctr">
                    <a:solidFill>
                      <a:srgbClr val="92D050"/>
                    </a:solidFill>
                  </a:tcPr>
                </a:tc>
                <a:tc>
                  <a:txBody>
                    <a:bodyPr/>
                    <a:lstStyle/>
                    <a:p>
                      <a:pPr algn="ctr"/>
                      <a:endParaRPr lang="en-GB" dirty="0"/>
                    </a:p>
                  </a:txBody>
                  <a:tcPr anchor="ctr">
                    <a:solidFill>
                      <a:srgbClr val="FF0000"/>
                    </a:solidFill>
                  </a:tcPr>
                </a:tc>
                <a:extLst>
                  <a:ext uri="{0D108BD9-81ED-4DB2-BD59-A6C34878D82A}">
                    <a16:rowId xmlns:a16="http://schemas.microsoft.com/office/drawing/2014/main" val="463522635"/>
                  </a:ext>
                </a:extLst>
              </a:tr>
              <a:tr h="390187">
                <a:tc>
                  <a:txBody>
                    <a:bodyPr/>
                    <a:lstStyle/>
                    <a:p>
                      <a:r>
                        <a:rPr lang="en-GB" i="1" dirty="0" err="1" smtClean="0"/>
                        <a:t>Meyrin</a:t>
                      </a:r>
                      <a:r>
                        <a:rPr lang="en-GB" i="1" dirty="0" smtClean="0"/>
                        <a:t> D </a:t>
                      </a:r>
                      <a:r>
                        <a:rPr lang="en-GB" sz="1600" i="1" dirty="0" smtClean="0">
                          <a:solidFill>
                            <a:srgbClr val="FF0000"/>
                          </a:solidFill>
                        </a:rPr>
                        <a:t>(goods only)</a:t>
                      </a:r>
                      <a:endParaRPr lang="en-GB" sz="1600" i="1" dirty="0">
                        <a:solidFill>
                          <a:srgbClr val="FF0000"/>
                        </a:solidFill>
                      </a:endParaRPr>
                    </a:p>
                  </a:txBody>
                  <a:tcPr anchor="ctr"/>
                </a:tc>
                <a:tc>
                  <a:txBody>
                    <a:bodyPr/>
                    <a:lstStyle/>
                    <a:p>
                      <a:r>
                        <a:rPr lang="en-GB" sz="1600" i="1" dirty="0" smtClean="0"/>
                        <a:t>Mon-Fri</a:t>
                      </a:r>
                      <a:endParaRPr lang="en-GB" sz="1600" i="1" dirty="0"/>
                    </a:p>
                  </a:txBody>
                  <a:tcPr anchor="ctr"/>
                </a:tc>
                <a:tc gridSpan="3">
                  <a:txBody>
                    <a:bodyPr/>
                    <a:lstStyle/>
                    <a:p>
                      <a:pPr algn="ctr"/>
                      <a:endParaRPr lang="en-GB" i="1" dirty="0"/>
                    </a:p>
                  </a:txBody>
                  <a:tcPr anchor="ctr">
                    <a:solidFill>
                      <a:srgbClr val="FF0000"/>
                    </a:solidFill>
                  </a:tcPr>
                </a:tc>
                <a:tc hMerge="1">
                  <a:txBody>
                    <a:bodyPr/>
                    <a:lstStyle/>
                    <a:p>
                      <a:pPr algn="ctr"/>
                      <a:endParaRPr lang="en-GB" dirty="0"/>
                    </a:p>
                  </a:txBody>
                  <a:tcPr anchor="ctr"/>
                </a:tc>
                <a:tc hMerge="1">
                  <a:txBody>
                    <a:bodyPr/>
                    <a:lstStyle/>
                    <a:p>
                      <a:pPr algn="ctr"/>
                      <a:endParaRPr lang="en-GB" dirty="0"/>
                    </a:p>
                  </a:txBody>
                  <a:tcPr anchor="ctr"/>
                </a:tc>
                <a:tc>
                  <a:txBody>
                    <a:bodyPr/>
                    <a:lstStyle/>
                    <a:p>
                      <a:pPr algn="ctr"/>
                      <a:r>
                        <a:rPr lang="en-GB" sz="1000" i="1" dirty="0" smtClean="0"/>
                        <a:t>08-12</a:t>
                      </a:r>
                      <a:br>
                        <a:rPr lang="en-GB" sz="1000" i="1" dirty="0" smtClean="0"/>
                      </a:br>
                      <a:r>
                        <a:rPr lang="en-GB" sz="1000" i="1" dirty="0" smtClean="0"/>
                        <a:t>13-16</a:t>
                      </a:r>
                      <a:endParaRPr lang="en-GB" sz="1000" i="1" dirty="0"/>
                    </a:p>
                  </a:txBody>
                  <a:tcPr anchor="ctr">
                    <a:solidFill>
                      <a:srgbClr val="92D050"/>
                    </a:solidFill>
                  </a:tcPr>
                </a:tc>
                <a:extLst>
                  <a:ext uri="{0D108BD9-81ED-4DB2-BD59-A6C34878D82A}">
                    <a16:rowId xmlns:a16="http://schemas.microsoft.com/office/drawing/2014/main" val="182366498"/>
                  </a:ext>
                </a:extLst>
              </a:tr>
              <a:tr h="510245">
                <a:tc>
                  <a:txBody>
                    <a:bodyPr/>
                    <a:lstStyle/>
                    <a:p>
                      <a:r>
                        <a:rPr lang="en-GB" dirty="0" err="1" smtClean="0"/>
                        <a:t>Meyrin</a:t>
                      </a:r>
                      <a:r>
                        <a:rPr lang="en-GB" dirty="0" smtClean="0"/>
                        <a:t> E</a:t>
                      </a:r>
                      <a:endParaRPr lang="en-GB" dirty="0"/>
                    </a:p>
                  </a:txBody>
                  <a:tcPr anchor="ctr"/>
                </a:tc>
                <a:tc>
                  <a:txBody>
                    <a:bodyPr/>
                    <a:lstStyle/>
                    <a:p>
                      <a:r>
                        <a:rPr lang="en-GB" sz="1600" dirty="0" smtClean="0"/>
                        <a:t>Mon-Fri</a:t>
                      </a:r>
                      <a:endParaRPr lang="en-GB" sz="1600" dirty="0"/>
                    </a:p>
                  </a:txBody>
                  <a:tcPr anchor="ctr"/>
                </a:tc>
                <a:tc gridSpan="3">
                  <a:txBody>
                    <a:bodyPr/>
                    <a:lstStyle/>
                    <a:p>
                      <a:pPr algn="ctr"/>
                      <a:r>
                        <a:rPr lang="en-GB" sz="1400" dirty="0" smtClean="0"/>
                        <a:t> In : 7-9.30</a:t>
                      </a:r>
                      <a:r>
                        <a:rPr lang="en-GB" sz="1400" baseline="0" dirty="0" smtClean="0"/>
                        <a:t> </a:t>
                      </a:r>
                    </a:p>
                    <a:p>
                      <a:pPr algn="ctr"/>
                      <a:r>
                        <a:rPr lang="en-GB" sz="1400" dirty="0" smtClean="0"/>
                        <a:t>Out : 16.30-20</a:t>
                      </a:r>
                      <a:endParaRPr lang="en-GB" sz="1400" dirty="0"/>
                    </a:p>
                  </a:txBody>
                  <a:tcPr anchor="ctr">
                    <a:solidFill>
                      <a:srgbClr val="92D050"/>
                    </a:solidFill>
                  </a:tcPr>
                </a:tc>
                <a:tc hMerge="1">
                  <a:txBody>
                    <a:bodyPr/>
                    <a:lstStyle/>
                    <a:p>
                      <a:endParaRPr lang="en-GB" dirty="0"/>
                    </a:p>
                  </a:txBody>
                  <a:tcPr/>
                </a:tc>
                <a:tc hMerge="1">
                  <a:txBody>
                    <a:bodyPr/>
                    <a:lstStyle/>
                    <a:p>
                      <a:endParaRPr lang="en-GB" dirty="0"/>
                    </a:p>
                  </a:txBody>
                  <a:tcPr/>
                </a:tc>
                <a:tc>
                  <a:txBody>
                    <a:bodyPr/>
                    <a:lstStyle/>
                    <a:p>
                      <a:pPr algn="ctr"/>
                      <a:endParaRPr lang="en-GB" dirty="0"/>
                    </a:p>
                  </a:txBody>
                  <a:tcPr anchor="ctr">
                    <a:solidFill>
                      <a:srgbClr val="FF0000"/>
                    </a:solidFill>
                  </a:tcPr>
                </a:tc>
                <a:extLst>
                  <a:ext uri="{0D108BD9-81ED-4DB2-BD59-A6C34878D82A}">
                    <a16:rowId xmlns:a16="http://schemas.microsoft.com/office/drawing/2014/main" val="3434749330"/>
                  </a:ext>
                </a:extLst>
              </a:tr>
              <a:tr h="360173">
                <a:tc>
                  <a:txBody>
                    <a:bodyPr/>
                    <a:lstStyle/>
                    <a:p>
                      <a:r>
                        <a:rPr lang="en-GB" i="1" dirty="0" err="1" smtClean="0"/>
                        <a:t>Intersites</a:t>
                      </a:r>
                      <a:r>
                        <a:rPr lang="en-GB" i="1" dirty="0" smtClean="0"/>
                        <a:t> tunnel </a:t>
                      </a:r>
                      <a:r>
                        <a:rPr lang="en-GB" sz="1600" i="1" dirty="0" smtClean="0">
                          <a:solidFill>
                            <a:srgbClr val="FF0000"/>
                          </a:solidFill>
                        </a:rPr>
                        <a:t>(restrictions)</a:t>
                      </a:r>
                      <a:endParaRPr lang="en-GB" sz="1600" i="1" dirty="0">
                        <a:solidFill>
                          <a:srgbClr val="FF0000"/>
                        </a:solidFill>
                      </a:endParaRPr>
                    </a:p>
                  </a:txBody>
                  <a:tcPr anchor="ctr"/>
                </a:tc>
                <a:tc>
                  <a:txBody>
                    <a:bodyPr/>
                    <a:lstStyle/>
                    <a:p>
                      <a:r>
                        <a:rPr lang="en-GB" sz="1600" i="1" dirty="0" smtClean="0"/>
                        <a:t>Mon-Fri</a:t>
                      </a:r>
                      <a:endParaRPr lang="en-GB" sz="1600" i="1" dirty="0"/>
                    </a:p>
                  </a:txBody>
                  <a:tcPr anchor="ctr"/>
                </a:tc>
                <a:tc gridSpan="2">
                  <a:txBody>
                    <a:bodyPr/>
                    <a:lstStyle/>
                    <a:p>
                      <a:pPr algn="ctr"/>
                      <a:endParaRPr lang="en-GB" i="1" dirty="0"/>
                    </a:p>
                  </a:txBody>
                  <a:tcPr anchor="ctr">
                    <a:solidFill>
                      <a:srgbClr val="FF0000"/>
                    </a:solidFill>
                  </a:tcPr>
                </a:tc>
                <a:tc hMerge="1">
                  <a:txBody>
                    <a:bodyPr/>
                    <a:lstStyle/>
                    <a:p>
                      <a:endParaRPr lang="en-GB"/>
                    </a:p>
                  </a:txBody>
                  <a:tcPr/>
                </a:tc>
                <a:tc>
                  <a:txBody>
                    <a:bodyPr/>
                    <a:lstStyle/>
                    <a:p>
                      <a:pPr algn="ctr"/>
                      <a:r>
                        <a:rPr lang="en-GB" i="1" dirty="0" smtClean="0"/>
                        <a:t>7-18</a:t>
                      </a:r>
                      <a:endParaRPr lang="en-GB" i="1" dirty="0"/>
                    </a:p>
                  </a:txBody>
                  <a:tcPr anchor="ctr">
                    <a:solidFill>
                      <a:srgbClr val="92D050"/>
                    </a:solidFill>
                  </a:tcPr>
                </a:tc>
                <a:tc>
                  <a:txBody>
                    <a:bodyPr/>
                    <a:lstStyle/>
                    <a:p>
                      <a:endParaRPr lang="en-GB" dirty="0"/>
                    </a:p>
                  </a:txBody>
                  <a:tcPr anchor="ctr">
                    <a:solidFill>
                      <a:srgbClr val="FF0000"/>
                    </a:solidFill>
                  </a:tcPr>
                </a:tc>
                <a:extLst>
                  <a:ext uri="{0D108BD9-81ED-4DB2-BD59-A6C34878D82A}">
                    <a16:rowId xmlns:a16="http://schemas.microsoft.com/office/drawing/2014/main" val="1766643297"/>
                  </a:ext>
                </a:extLst>
              </a:tr>
              <a:tr h="360173">
                <a:tc>
                  <a:txBody>
                    <a:bodyPr/>
                    <a:lstStyle/>
                    <a:p>
                      <a:r>
                        <a:rPr lang="en-GB" b="1" dirty="0" err="1" smtClean="0"/>
                        <a:t>Prevessin</a:t>
                      </a:r>
                      <a:r>
                        <a:rPr lang="en-GB" b="1" dirty="0" smtClean="0"/>
                        <a:t> Main</a:t>
                      </a:r>
                      <a:r>
                        <a:rPr lang="en-GB" b="1" baseline="0" dirty="0" smtClean="0"/>
                        <a:t> entrance</a:t>
                      </a:r>
                      <a:endParaRPr lang="en-GB" b="1" dirty="0"/>
                    </a:p>
                  </a:txBody>
                  <a:tcPr anchor="ctr">
                    <a:solidFill>
                      <a:schemeClr val="accent1"/>
                    </a:solidFill>
                  </a:tcPr>
                </a:tc>
                <a:tc>
                  <a:txBody>
                    <a:bodyPr/>
                    <a:lstStyle/>
                    <a:p>
                      <a:endParaRPr lang="en-GB" sz="1600" dirty="0"/>
                    </a:p>
                  </a:txBody>
                  <a:tcPr anchor="ctr">
                    <a:solidFill>
                      <a:schemeClr val="accent1"/>
                    </a:solidFill>
                  </a:tcPr>
                </a:tc>
                <a:tc gridSpan="4">
                  <a:txBody>
                    <a:bodyPr/>
                    <a:lstStyle/>
                    <a:p>
                      <a:pPr algn="ctr"/>
                      <a:r>
                        <a:rPr lang="en-GB" dirty="0" smtClean="0"/>
                        <a:t>24/24</a:t>
                      </a:r>
                      <a:endParaRPr lang="en-GB" dirty="0"/>
                    </a:p>
                  </a:txBody>
                  <a:tcPr anchor="ctr">
                    <a:solidFill>
                      <a:srgbClr val="92D050"/>
                    </a:solidFill>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extLst>
                  <a:ext uri="{0D108BD9-81ED-4DB2-BD59-A6C34878D82A}">
                    <a16:rowId xmlns:a16="http://schemas.microsoft.com/office/drawing/2014/main" val="2134736004"/>
                  </a:ext>
                </a:extLst>
              </a:tr>
              <a:tr h="360173">
                <a:tc>
                  <a:txBody>
                    <a:bodyPr/>
                    <a:lstStyle/>
                    <a:p>
                      <a:r>
                        <a:rPr lang="en-GB" dirty="0" err="1" smtClean="0"/>
                        <a:t>Prevessin</a:t>
                      </a:r>
                      <a:r>
                        <a:rPr lang="en-GB" dirty="0" smtClean="0"/>
                        <a:t> </a:t>
                      </a:r>
                      <a:r>
                        <a:rPr lang="en-GB" sz="1400" dirty="0" smtClean="0"/>
                        <a:t>Route du </a:t>
                      </a:r>
                      <a:r>
                        <a:rPr lang="en-GB" sz="1400" dirty="0" err="1" smtClean="0"/>
                        <a:t>Maroc</a:t>
                      </a:r>
                      <a:endParaRPr lang="en-GB" sz="1600" dirty="0"/>
                    </a:p>
                  </a:txBody>
                  <a:tcPr anchor="ctr"/>
                </a:tc>
                <a:tc>
                  <a:txBody>
                    <a:bodyPr/>
                    <a:lstStyle/>
                    <a:p>
                      <a:endParaRPr lang="en-GB" sz="1600" dirty="0"/>
                    </a:p>
                  </a:txBody>
                  <a:tcPr anchor="ctr"/>
                </a:tc>
                <a:tc gridSpan="2">
                  <a:txBody>
                    <a:bodyPr/>
                    <a:lstStyle/>
                    <a:p>
                      <a:pPr algn="ctr"/>
                      <a:r>
                        <a:rPr lang="en-GB" dirty="0" smtClean="0"/>
                        <a:t>24/24</a:t>
                      </a:r>
                      <a:endParaRPr lang="en-GB" dirty="0"/>
                    </a:p>
                  </a:txBody>
                  <a:tcPr anchor="ctr">
                    <a:solidFill>
                      <a:srgbClr val="92D050"/>
                    </a:solidFill>
                  </a:tcPr>
                </a:tc>
                <a:tc hMerge="1">
                  <a:txBody>
                    <a:bodyPr/>
                    <a:lstStyle/>
                    <a:p>
                      <a:endParaRPr lang="en-GB" dirty="0"/>
                    </a:p>
                  </a:txBody>
                  <a:tcPr/>
                </a:tc>
                <a:tc>
                  <a:txBody>
                    <a:bodyPr/>
                    <a:lstStyle/>
                    <a:p>
                      <a:pPr algn="ctr"/>
                      <a:endParaRPr lang="en-GB" dirty="0"/>
                    </a:p>
                  </a:txBody>
                  <a:tcPr anchor="ctr">
                    <a:solidFill>
                      <a:srgbClr val="FF0000"/>
                    </a:solidFill>
                  </a:tcPr>
                </a:tc>
                <a:tc>
                  <a:txBody>
                    <a:bodyPr/>
                    <a:lstStyle/>
                    <a:p>
                      <a:pPr algn="ctr"/>
                      <a:endParaRPr lang="en-GB" dirty="0"/>
                    </a:p>
                  </a:txBody>
                  <a:tcPr anchor="ctr">
                    <a:solidFill>
                      <a:srgbClr val="FF0000"/>
                    </a:solidFill>
                  </a:tcPr>
                </a:tc>
                <a:extLst>
                  <a:ext uri="{0D108BD9-81ED-4DB2-BD59-A6C34878D82A}">
                    <a16:rowId xmlns:a16="http://schemas.microsoft.com/office/drawing/2014/main" val="1969419040"/>
                  </a:ext>
                </a:extLst>
              </a:tr>
              <a:tr h="360173">
                <a:tc>
                  <a:txBody>
                    <a:bodyPr/>
                    <a:lstStyle/>
                    <a:p>
                      <a:r>
                        <a:rPr lang="en-GB" dirty="0" err="1" smtClean="0"/>
                        <a:t>Prevessin</a:t>
                      </a:r>
                      <a:r>
                        <a:rPr lang="en-GB" dirty="0" smtClean="0"/>
                        <a:t> </a:t>
                      </a:r>
                      <a:r>
                        <a:rPr lang="en-GB" sz="1400" dirty="0" smtClean="0"/>
                        <a:t>Moulin des </a:t>
                      </a:r>
                      <a:r>
                        <a:rPr lang="en-GB" sz="1400" dirty="0" err="1" smtClean="0"/>
                        <a:t>Ponts</a:t>
                      </a:r>
                      <a:endParaRPr lang="en-GB" sz="1400" dirty="0"/>
                    </a:p>
                  </a:txBody>
                  <a:tcPr anchor="ctr"/>
                </a:tc>
                <a:tc>
                  <a:txBody>
                    <a:bodyPr/>
                    <a:lstStyle/>
                    <a:p>
                      <a:endParaRPr lang="en-GB" sz="1600" dirty="0"/>
                    </a:p>
                  </a:txBody>
                  <a:tcPr anchor="ctr"/>
                </a:tc>
                <a:tc gridSpan="2">
                  <a:txBody>
                    <a:bodyPr/>
                    <a:lstStyle/>
                    <a:p>
                      <a:pPr algn="ctr"/>
                      <a:r>
                        <a:rPr lang="en-GB" dirty="0" smtClean="0"/>
                        <a:t>24/24</a:t>
                      </a:r>
                      <a:endParaRPr lang="en-GB" dirty="0"/>
                    </a:p>
                  </a:txBody>
                  <a:tcPr anchor="ctr">
                    <a:solidFill>
                      <a:srgbClr val="92D050"/>
                    </a:solidFill>
                  </a:tcPr>
                </a:tc>
                <a:tc hMerge="1">
                  <a:txBody>
                    <a:bodyPr/>
                    <a:lstStyle/>
                    <a:p>
                      <a:endParaRPr lang="en-GB" dirty="0"/>
                    </a:p>
                  </a:txBody>
                  <a:tcPr/>
                </a:tc>
                <a:tc>
                  <a:txBody>
                    <a:bodyPr/>
                    <a:lstStyle/>
                    <a:p>
                      <a:pPr algn="ctr"/>
                      <a:endParaRPr lang="en-GB" dirty="0"/>
                    </a:p>
                  </a:txBody>
                  <a:tcPr anchor="ctr">
                    <a:solidFill>
                      <a:srgbClr val="FF0000"/>
                    </a:solidFill>
                  </a:tcPr>
                </a:tc>
                <a:tc>
                  <a:txBody>
                    <a:bodyPr/>
                    <a:lstStyle/>
                    <a:p>
                      <a:pPr algn="ctr"/>
                      <a:endParaRPr lang="en-GB" dirty="0"/>
                    </a:p>
                  </a:txBody>
                  <a:tcPr anchor="ctr">
                    <a:solidFill>
                      <a:srgbClr val="FF0000"/>
                    </a:solidFill>
                  </a:tcPr>
                </a:tc>
                <a:extLst>
                  <a:ext uri="{0D108BD9-81ED-4DB2-BD59-A6C34878D82A}">
                    <a16:rowId xmlns:a16="http://schemas.microsoft.com/office/drawing/2014/main" val="3466058449"/>
                  </a:ext>
                </a:extLst>
              </a:tr>
            </a:tbl>
          </a:graphicData>
        </a:graphic>
      </p:graphicFrame>
      <p:pic>
        <p:nvPicPr>
          <p:cNvPr id="11" name="Picture 10"/>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072640" y="123445"/>
            <a:ext cx="395703" cy="332391"/>
          </a:xfrm>
          <a:prstGeom prst="rect">
            <a:avLst/>
          </a:prstGeom>
        </p:spPr>
      </p:pic>
      <p:pic>
        <p:nvPicPr>
          <p:cNvPr id="12" name="Picture 11" descr="Bike Silhouette | SavvyChristine | Flick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flipH="1">
            <a:off x="5950001" y="107777"/>
            <a:ext cx="721915" cy="363726"/>
          </a:xfrm>
          <a:prstGeom prst="rect">
            <a:avLst/>
          </a:prstGeom>
        </p:spPr>
      </p:pic>
      <p:pic>
        <p:nvPicPr>
          <p:cNvPr id="16" name="Picture 15" descr="Clipart - walking icon"/>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flipH="1">
            <a:off x="5155570" y="132244"/>
            <a:ext cx="217765" cy="323592"/>
          </a:xfrm>
          <a:prstGeom prst="rect">
            <a:avLst/>
          </a:prstGeom>
        </p:spPr>
      </p:pic>
      <p:pic>
        <p:nvPicPr>
          <p:cNvPr id="17" name="Picture 16" descr="Файл:LKW mit Aufleger aus Zusatzzeichen 1048-14.svg"/>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7970498" y="62240"/>
            <a:ext cx="861204" cy="407939"/>
          </a:xfrm>
          <a:prstGeom prst="rect">
            <a:avLst/>
          </a:prstGeom>
        </p:spPr>
      </p:pic>
      <p:sp>
        <p:nvSpPr>
          <p:cNvPr id="2" name="Slide Number Placeholder 1"/>
          <p:cNvSpPr>
            <a:spLocks noGrp="1"/>
          </p:cNvSpPr>
          <p:nvPr>
            <p:ph type="sldNum" sz="quarter" idx="4"/>
          </p:nvPr>
        </p:nvSpPr>
        <p:spPr/>
        <p:txBody>
          <a:bodyPr/>
          <a:lstStyle/>
          <a:p>
            <a:fld id="{17918391-D411-FE40-AAD7-861AE5233E0E}" type="slidenum">
              <a:rPr lang="en-US" smtClean="0"/>
              <a:pPr/>
              <a:t>54</a:t>
            </a:fld>
            <a:endParaRPr lang="en-US" dirty="0"/>
          </a:p>
        </p:txBody>
      </p:sp>
    </p:spTree>
    <p:extLst>
      <p:ext uri="{BB962C8B-B14F-4D97-AF65-F5344CB8AC3E}">
        <p14:creationId xmlns:p14="http://schemas.microsoft.com/office/powerpoint/2010/main" val="1896206132"/>
      </p:ext>
    </p:extLst>
  </p:cSld>
  <p:clrMapOvr>
    <a:masterClrMapping/>
  </p:clrMapOvr>
  <p:transition spd="slow">
    <p:push dir="u"/>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Welcome programme </a:t>
            </a:r>
            <a:endParaRPr lang="en-GB" dirty="0"/>
          </a:p>
        </p:txBody>
      </p:sp>
      <p:sp>
        <p:nvSpPr>
          <p:cNvPr id="3" name="Content Placeholder 2"/>
          <p:cNvSpPr>
            <a:spLocks noGrp="1"/>
          </p:cNvSpPr>
          <p:nvPr>
            <p:ph idx="1"/>
          </p:nvPr>
        </p:nvSpPr>
        <p:spPr>
          <a:xfrm>
            <a:off x="457200" y="994205"/>
            <a:ext cx="8229600" cy="3360625"/>
          </a:xfrm>
        </p:spPr>
        <p:txBody>
          <a:bodyPr>
            <a:normAutofit fontScale="85000" lnSpcReduction="20000"/>
          </a:bodyPr>
          <a:lstStyle/>
          <a:p>
            <a:pPr marL="36576" indent="0">
              <a:buNone/>
            </a:pPr>
            <a:r>
              <a:rPr lang="en-GB" sz="3900" b="1" dirty="0" smtClean="0">
                <a:solidFill>
                  <a:srgbClr val="C00000"/>
                </a:solidFill>
              </a:rPr>
              <a:t>Today</a:t>
            </a:r>
          </a:p>
          <a:p>
            <a:pPr marL="36576" indent="0">
              <a:lnSpc>
                <a:spcPct val="120000"/>
              </a:lnSpc>
              <a:buNone/>
            </a:pPr>
            <a:r>
              <a:rPr lang="en-GB" dirty="0" smtClean="0">
                <a:solidFill>
                  <a:schemeClr val="accent1">
                    <a:lumMod val="75000"/>
                  </a:schemeClr>
                </a:solidFill>
              </a:rPr>
              <a:t>10.00 – 10.40 	</a:t>
            </a:r>
            <a:r>
              <a:rPr lang="en-GB" sz="3300" b="1" dirty="0" smtClean="0">
                <a:solidFill>
                  <a:schemeClr val="accent1">
                    <a:lumMod val="75000"/>
                  </a:schemeClr>
                </a:solidFill>
              </a:rPr>
              <a:t>Presentation</a:t>
            </a:r>
          </a:p>
          <a:p>
            <a:pPr marL="36576" indent="0">
              <a:buNone/>
            </a:pPr>
            <a:r>
              <a:rPr lang="en-GB" dirty="0"/>
              <a:t>	</a:t>
            </a:r>
            <a:r>
              <a:rPr lang="en-GB" dirty="0" smtClean="0"/>
              <a:t>			</a:t>
            </a:r>
            <a:r>
              <a:rPr lang="en-GB" i="1" dirty="0" smtClean="0"/>
              <a:t>Break</a:t>
            </a:r>
          </a:p>
          <a:p>
            <a:pPr marL="36576" indent="0">
              <a:buNone/>
            </a:pPr>
            <a:r>
              <a:rPr lang="en-GB" dirty="0" smtClean="0"/>
              <a:t>11.00 – 11.30	</a:t>
            </a:r>
            <a:r>
              <a:rPr lang="en-GB" sz="3300" b="1" dirty="0" smtClean="0"/>
              <a:t>Question &amp; Answer session</a:t>
            </a:r>
          </a:p>
          <a:p>
            <a:pPr marL="36576" indent="0">
              <a:buNone/>
            </a:pPr>
            <a:endParaRPr lang="en-GB" sz="1900" b="1" dirty="0" smtClean="0">
              <a:solidFill>
                <a:srgbClr val="C00000"/>
              </a:solidFill>
            </a:endParaRPr>
          </a:p>
          <a:p>
            <a:pPr marL="36576" indent="0">
              <a:buNone/>
            </a:pPr>
            <a:r>
              <a:rPr lang="en-GB" sz="3900" b="1" dirty="0" smtClean="0">
                <a:solidFill>
                  <a:srgbClr val="C00000"/>
                </a:solidFill>
              </a:rPr>
              <a:t>Tomorrow</a:t>
            </a:r>
          </a:p>
          <a:p>
            <a:pPr marL="36576" indent="0">
              <a:lnSpc>
                <a:spcPct val="120000"/>
              </a:lnSpc>
              <a:buNone/>
            </a:pPr>
            <a:r>
              <a:rPr lang="en-GB" dirty="0" smtClean="0"/>
              <a:t>10.00 – 10.30	</a:t>
            </a:r>
            <a:r>
              <a:rPr lang="en-GB" sz="3300" b="1" dirty="0" smtClean="0"/>
              <a:t>Coffee break</a:t>
            </a:r>
            <a:endParaRPr lang="en-GB" b="1" dirty="0" smtClean="0"/>
          </a:p>
          <a:p>
            <a:pPr marL="36576" indent="0">
              <a:buNone/>
            </a:pPr>
            <a:endParaRPr lang="en-GB"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55</a:t>
            </a:fld>
            <a:endParaRPr lang="en-US" dirty="0"/>
          </a:p>
        </p:txBody>
      </p:sp>
    </p:spTree>
    <p:extLst>
      <p:ext uri="{BB962C8B-B14F-4D97-AF65-F5344CB8AC3E}">
        <p14:creationId xmlns:p14="http://schemas.microsoft.com/office/powerpoint/2010/main" val="2567871744"/>
      </p:ext>
    </p:extLst>
  </p:cSld>
  <p:clrMapOvr>
    <a:masterClrMapping/>
  </p:clrMapOvr>
  <p:transition spd="slow">
    <p:push dir="u"/>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fontScale="90000"/>
          </a:bodyPr>
          <a:lstStyle/>
          <a:p>
            <a:r>
              <a:rPr lang="en-GB" dirty="0" smtClean="0"/>
              <a:t>Quarterly </a:t>
            </a:r>
            <a:r>
              <a:rPr lang="en-GB" dirty="0" err="1" smtClean="0"/>
              <a:t>onboarding</a:t>
            </a:r>
            <a:r>
              <a:rPr lang="en-GB" dirty="0" smtClean="0"/>
              <a:t> session</a:t>
            </a:r>
            <a:endParaRPr lang="en-GB" dirty="0"/>
          </a:p>
        </p:txBody>
      </p:sp>
      <p:sp>
        <p:nvSpPr>
          <p:cNvPr id="7" name="Content Placeholder 6"/>
          <p:cNvSpPr>
            <a:spLocks noGrp="1"/>
          </p:cNvSpPr>
          <p:nvPr>
            <p:ph idx="1"/>
          </p:nvPr>
        </p:nvSpPr>
        <p:spPr/>
        <p:txBody>
          <a:bodyPr/>
          <a:lstStyle/>
          <a:p>
            <a:pPr marL="36576" indent="0">
              <a:buNone/>
            </a:pPr>
            <a:r>
              <a:rPr lang="en-GB" dirty="0" smtClean="0"/>
              <a:t>Also virtual</a:t>
            </a:r>
          </a:p>
          <a:p>
            <a:pPr marL="36576" indent="0">
              <a:buNone/>
            </a:pPr>
            <a:endParaRPr lang="en-GB" dirty="0"/>
          </a:p>
          <a:p>
            <a:pPr marL="36576" indent="0">
              <a:buNone/>
            </a:pPr>
            <a:r>
              <a:rPr lang="en-GB" sz="3200" b="1" dirty="0" smtClean="0"/>
              <a:t>Wednesday </a:t>
            </a:r>
            <a:r>
              <a:rPr lang="en-GB" sz="3200" b="1" dirty="0" smtClean="0"/>
              <a:t>16 September</a:t>
            </a:r>
            <a:endParaRPr lang="en-GB" sz="3200" b="1" dirty="0" smtClean="0"/>
          </a:p>
          <a:p>
            <a:pPr marL="36576" indent="0">
              <a:buNone/>
            </a:pPr>
            <a:r>
              <a:rPr lang="en-GB" dirty="0" smtClean="0"/>
              <a:t>You will receive an invitation</a:t>
            </a:r>
          </a:p>
          <a:p>
            <a:pPr marL="36576" indent="0">
              <a:buNone/>
            </a:pPr>
            <a:r>
              <a:rPr lang="en-GB" dirty="0" smtClean="0"/>
              <a:t>Programme on </a:t>
            </a:r>
            <a:r>
              <a:rPr lang="en-GB" dirty="0" err="1" smtClean="0">
                <a:hlinkClick r:id="rId2"/>
              </a:rPr>
              <a:t>Indico</a:t>
            </a:r>
            <a:r>
              <a:rPr lang="en-GB" dirty="0" smtClean="0"/>
              <a:t> </a:t>
            </a:r>
            <a:endParaRPr lang="en-GB"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56</a:t>
            </a:fld>
            <a:endParaRPr lang="en-US" dirty="0"/>
          </a:p>
        </p:txBody>
      </p:sp>
      <p:pic>
        <p:nvPicPr>
          <p:cNvPr id="8" name="Picture 7"/>
          <p:cNvPicPr>
            <a:picLocks noChangeAspect="1"/>
          </p:cNvPicPr>
          <p:nvPr/>
        </p:nvPicPr>
        <p:blipFill>
          <a:blip r:embed="rId3"/>
          <a:stretch>
            <a:fillRect/>
          </a:stretch>
        </p:blipFill>
        <p:spPr>
          <a:xfrm>
            <a:off x="6355080" y="2974340"/>
            <a:ext cx="2081008" cy="1057020"/>
          </a:xfrm>
          <a:prstGeom prst="rect">
            <a:avLst/>
          </a:prstGeom>
        </p:spPr>
      </p:pic>
    </p:spTree>
    <p:extLst>
      <p:ext uri="{BB962C8B-B14F-4D97-AF65-F5344CB8AC3E}">
        <p14:creationId xmlns:p14="http://schemas.microsoft.com/office/powerpoint/2010/main" val="2121570610"/>
      </p:ext>
    </p:extLst>
  </p:cSld>
  <p:clrMapOvr>
    <a:masterClrMapping/>
  </p:clrMapOvr>
  <p:transition spd="slow">
    <p:push dir="u"/>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065945" y="627534"/>
            <a:ext cx="6912768" cy="3456384"/>
          </a:xfrm>
          <a:prstGeom prst="rect">
            <a:avLst/>
          </a:prstGeom>
        </p:spPr>
      </p:pic>
      <p:sp>
        <p:nvSpPr>
          <p:cNvPr id="4" name="Slide Number Placeholder 3"/>
          <p:cNvSpPr>
            <a:spLocks noGrp="1"/>
          </p:cNvSpPr>
          <p:nvPr>
            <p:ph type="sldNum" sz="quarter" idx="4"/>
          </p:nvPr>
        </p:nvSpPr>
        <p:spPr/>
        <p:txBody>
          <a:bodyPr/>
          <a:lstStyle/>
          <a:p>
            <a:fld id="{17918391-D411-FE40-AAD7-861AE5233E0E}" type="slidenum">
              <a:rPr lang="en-US" smtClean="0"/>
              <a:pPr/>
              <a:t>57</a:t>
            </a:fld>
            <a:endParaRPr lang="en-US" dirty="0"/>
          </a:p>
        </p:txBody>
      </p:sp>
    </p:spTree>
    <p:extLst>
      <p:ext uri="{BB962C8B-B14F-4D97-AF65-F5344CB8AC3E}">
        <p14:creationId xmlns:p14="http://schemas.microsoft.com/office/powerpoint/2010/main" val="4098543744"/>
      </p:ext>
    </p:extLst>
  </p:cSld>
  <p:clrMapOvr>
    <a:masterClrMapping/>
  </p:clrMapOvr>
  <p:transition spd="slow">
    <p:push dir="u"/>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638253931"/>
      </p:ext>
    </p:extLst>
  </p:cSld>
  <p:clrMapOvr>
    <a:masterClrMapping/>
  </p:clrMapOvr>
  <p:transition spd="slow" advClick="0">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GB" dirty="0" smtClean="0"/>
              <a:t>Presentation : overview of topics</a:t>
            </a:r>
            <a:endParaRPr lang="en-GB" dirty="0"/>
          </a:p>
        </p:txBody>
      </p:sp>
      <p:sp>
        <p:nvSpPr>
          <p:cNvPr id="4" name="Content Placeholder 3"/>
          <p:cNvSpPr>
            <a:spLocks noGrp="1"/>
          </p:cNvSpPr>
          <p:nvPr>
            <p:ph idx="1"/>
          </p:nvPr>
        </p:nvSpPr>
        <p:spPr>
          <a:xfrm>
            <a:off x="463550" y="1371395"/>
            <a:ext cx="8229600" cy="2800555"/>
          </a:xfrm>
        </p:spPr>
        <p:txBody>
          <a:bodyPr>
            <a:normAutofit/>
          </a:bodyPr>
          <a:lstStyle/>
          <a:p>
            <a:r>
              <a:rPr lang="en-GB" sz="3600" dirty="0" smtClean="0"/>
              <a:t>CERN and COVID19</a:t>
            </a:r>
          </a:p>
          <a:p>
            <a:r>
              <a:rPr lang="en-GB" sz="3600" dirty="0" smtClean="0"/>
              <a:t>Teleworking</a:t>
            </a:r>
          </a:p>
          <a:p>
            <a:r>
              <a:rPr lang="en-GB" sz="3600" dirty="0"/>
              <a:t>O</a:t>
            </a:r>
            <a:r>
              <a:rPr lang="en-GB" sz="3600" dirty="0" smtClean="0"/>
              <a:t>n site</a:t>
            </a:r>
          </a:p>
          <a:p>
            <a:r>
              <a:rPr lang="en-GB" sz="3600" dirty="0" smtClean="0"/>
              <a:t>CERN as an organisation</a:t>
            </a:r>
          </a:p>
        </p:txBody>
      </p:sp>
      <p:sp>
        <p:nvSpPr>
          <p:cNvPr id="2" name="Slide Number Placeholder 1"/>
          <p:cNvSpPr>
            <a:spLocks noGrp="1"/>
          </p:cNvSpPr>
          <p:nvPr>
            <p:ph type="sldNum" sz="quarter" idx="4294967295"/>
          </p:nvPr>
        </p:nvSpPr>
        <p:spPr>
          <a:xfrm>
            <a:off x="8642350" y="4767263"/>
            <a:ext cx="501650" cy="274637"/>
          </a:xfrm>
        </p:spPr>
        <p:txBody>
          <a:bodyPr/>
          <a:lstStyle/>
          <a:p>
            <a:fld id="{17918391-D411-FE40-AAD7-861AE5233E0E}" type="slidenum">
              <a:rPr lang="en-US" smtClean="0"/>
              <a:pPr/>
              <a:t>6</a:t>
            </a:fld>
            <a:endParaRPr lang="en-US" dirty="0"/>
          </a:p>
        </p:txBody>
      </p:sp>
    </p:spTree>
    <p:extLst>
      <p:ext uri="{BB962C8B-B14F-4D97-AF65-F5344CB8AC3E}">
        <p14:creationId xmlns:p14="http://schemas.microsoft.com/office/powerpoint/2010/main" val="1771447033"/>
      </p:ext>
    </p:extLst>
  </p:cSld>
  <p:clrMapOvr>
    <a:masterClrMapping/>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9946" y="1436985"/>
            <a:ext cx="8226854" cy="705332"/>
          </a:xfrm>
        </p:spPr>
        <p:txBody>
          <a:bodyPr>
            <a:normAutofit fontScale="90000"/>
          </a:bodyPr>
          <a:lstStyle/>
          <a:p>
            <a:r>
              <a:rPr lang="en-GB" dirty="0" smtClean="0"/>
              <a:t>CERN and COVID19</a:t>
            </a:r>
            <a:endParaRPr lang="en-GB" sz="4000" dirty="0"/>
          </a:p>
        </p:txBody>
      </p:sp>
      <p:sp>
        <p:nvSpPr>
          <p:cNvPr id="3" name="Slide Number Placeholder 2"/>
          <p:cNvSpPr>
            <a:spLocks noGrp="1"/>
          </p:cNvSpPr>
          <p:nvPr>
            <p:ph type="sldNum" sz="quarter" idx="4"/>
          </p:nvPr>
        </p:nvSpPr>
        <p:spPr/>
        <p:txBody>
          <a:bodyPr/>
          <a:lstStyle/>
          <a:p>
            <a:fld id="{17918391-D411-FE40-AAD7-861AE5233E0E}" type="slidenum">
              <a:rPr lang="en-US" smtClean="0"/>
              <a:pPr/>
              <a:t>7</a:t>
            </a:fld>
            <a:endParaRPr lang="en-US" dirty="0"/>
          </a:p>
        </p:txBody>
      </p:sp>
      <p:sp>
        <p:nvSpPr>
          <p:cNvPr id="4" name="Text Placeholder 3"/>
          <p:cNvSpPr>
            <a:spLocks noGrp="1"/>
          </p:cNvSpPr>
          <p:nvPr>
            <p:ph type="body" idx="10"/>
          </p:nvPr>
        </p:nvSpPr>
        <p:spPr>
          <a:xfrm>
            <a:off x="369416" y="3104337"/>
            <a:ext cx="6536131" cy="748497"/>
          </a:xfrm>
        </p:spPr>
        <p:txBody>
          <a:bodyPr>
            <a:noAutofit/>
          </a:bodyPr>
          <a:lstStyle/>
          <a:p>
            <a:r>
              <a:rPr lang="en-GB" sz="2000" dirty="0"/>
              <a:t>3 stages for </a:t>
            </a:r>
            <a:r>
              <a:rPr lang="en-GB" sz="2000" dirty="0" smtClean="0"/>
              <a:t>rundown (21 January – 18 May)</a:t>
            </a:r>
            <a:r>
              <a:rPr lang="en-GB" sz="2000" dirty="0"/>
              <a:t/>
            </a:r>
            <a:br>
              <a:rPr lang="en-GB" sz="2000" dirty="0"/>
            </a:br>
            <a:r>
              <a:rPr lang="en-GB" sz="2000" dirty="0"/>
              <a:t>3 phases for gradual </a:t>
            </a:r>
            <a:r>
              <a:rPr lang="en-GB" sz="2000" dirty="0" smtClean="0"/>
              <a:t>restart (18 May – September)</a:t>
            </a:r>
            <a:endParaRPr lang="en-GB" sz="2000" dirty="0"/>
          </a:p>
        </p:txBody>
      </p:sp>
      <p:pic>
        <p:nvPicPr>
          <p:cNvPr id="5" name="Picture 4"/>
          <p:cNvPicPr>
            <a:picLocks noChangeAspect="1"/>
          </p:cNvPicPr>
          <p:nvPr/>
        </p:nvPicPr>
        <p:blipFill>
          <a:blip r:embed="rId3">
            <a:extLst>
              <a:ext uri="{BEBA8EAE-BF5A-486C-A8C5-ECC9F3942E4B}">
                <a14:imgProps xmlns:a14="http://schemas.microsoft.com/office/drawing/2010/main">
                  <a14:imgLayer r:embed="rId4">
                    <a14:imgEffect>
                      <a14:colorTemperature colorTemp="11200"/>
                    </a14:imgEffect>
                  </a14:imgLayer>
                </a14:imgProps>
              </a:ext>
            </a:extLst>
          </a:blip>
          <a:stretch>
            <a:fillRect/>
          </a:stretch>
        </p:blipFill>
        <p:spPr>
          <a:xfrm>
            <a:off x="6137453" y="823999"/>
            <a:ext cx="2692297" cy="2019223"/>
          </a:xfrm>
          <a:prstGeom prst="rect">
            <a:avLst/>
          </a:prstGeom>
        </p:spPr>
      </p:pic>
    </p:spTree>
    <p:extLst>
      <p:ext uri="{BB962C8B-B14F-4D97-AF65-F5344CB8AC3E}">
        <p14:creationId xmlns:p14="http://schemas.microsoft.com/office/powerpoint/2010/main" val="1940813565"/>
      </p:ext>
    </p:extLst>
  </p:cSld>
  <p:clrMapOvr>
    <a:masterClrMapping/>
  </p:clrMapOvr>
  <p:transition spd="slow">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0040" y="884817"/>
            <a:ext cx="8226854" cy="532546"/>
          </a:xfrm>
        </p:spPr>
        <p:txBody>
          <a:bodyPr>
            <a:normAutofit fontScale="90000"/>
          </a:bodyPr>
          <a:lstStyle/>
          <a:p>
            <a:r>
              <a:rPr lang="en-GB" sz="3400" dirty="0" smtClean="0"/>
              <a:t>CERN plan - 3 stages</a:t>
            </a:r>
            <a:endParaRPr lang="en-GB" sz="3400"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8</a:t>
            </a:fld>
            <a:endParaRPr lang="en-US" dirty="0"/>
          </a:p>
        </p:txBody>
      </p:sp>
      <p:graphicFrame>
        <p:nvGraphicFramePr>
          <p:cNvPr id="5" name="Diagram 4"/>
          <p:cNvGraphicFramePr/>
          <p:nvPr>
            <p:extLst>
              <p:ext uri="{D42A27DB-BD31-4B8C-83A1-F6EECF244321}">
                <p14:modId xmlns:p14="http://schemas.microsoft.com/office/powerpoint/2010/main" val="535254163"/>
              </p:ext>
            </p:extLst>
          </p:nvPr>
        </p:nvGraphicFramePr>
        <p:xfrm>
          <a:off x="595113" y="880452"/>
          <a:ext cx="8154877" cy="407789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9" name="Picture 8"/>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2888" y="243804"/>
            <a:ext cx="1950720" cy="659322"/>
          </a:xfrm>
          <a:prstGeom prst="rect">
            <a:avLst/>
          </a:prstGeom>
        </p:spPr>
      </p:pic>
      <p:sp>
        <p:nvSpPr>
          <p:cNvPr id="3" name="TextBox 2"/>
          <p:cNvSpPr txBox="1"/>
          <p:nvPr/>
        </p:nvSpPr>
        <p:spPr>
          <a:xfrm>
            <a:off x="6560793" y="3960399"/>
            <a:ext cx="1875295" cy="369332"/>
          </a:xfrm>
          <a:prstGeom prst="rect">
            <a:avLst/>
          </a:prstGeom>
          <a:noFill/>
        </p:spPr>
        <p:txBody>
          <a:bodyPr wrap="square" rtlCol="0">
            <a:spAutoFit/>
          </a:bodyPr>
          <a:lstStyle/>
          <a:p>
            <a:r>
              <a:rPr lang="en-US" dirty="0" smtClean="0">
                <a:solidFill>
                  <a:srgbClr val="C00000"/>
                </a:solidFill>
              </a:rPr>
              <a:t>“Safe mode”</a:t>
            </a:r>
            <a:endParaRPr lang="en-GB" dirty="0">
              <a:solidFill>
                <a:srgbClr val="C00000"/>
              </a:solidFill>
            </a:endParaRPr>
          </a:p>
        </p:txBody>
      </p:sp>
    </p:spTree>
    <p:extLst>
      <p:ext uri="{BB962C8B-B14F-4D97-AF65-F5344CB8AC3E}">
        <p14:creationId xmlns:p14="http://schemas.microsoft.com/office/powerpoint/2010/main" val="3523339908"/>
      </p:ext>
    </p:extLst>
  </p:cSld>
  <p:clrMapOvr>
    <a:masterClrMapping/>
  </p:clrMapOvr>
  <mc:AlternateContent xmlns:mc="http://schemas.openxmlformats.org/markup-compatibility/2006" xmlns:p14="http://schemas.microsoft.com/office/powerpoint/2010/main">
    <mc:Choice Requires="p14">
      <p:transition spd="slow" p14:dur="2000" advClick="0" advTm="15000"/>
    </mc:Choice>
    <mc:Fallback xmlns="">
      <p:transition spd="slow" advClick="0" advTm="15000"/>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94235" y="895350"/>
            <a:ext cx="5724525" cy="2324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46" name="TextBox 3"/>
          <p:cNvSpPr txBox="1">
            <a:spLocks noChangeArrowheads="1"/>
          </p:cNvSpPr>
          <p:nvPr/>
        </p:nvSpPr>
        <p:spPr bwMode="auto">
          <a:xfrm>
            <a:off x="2155370" y="111998"/>
            <a:ext cx="506338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en-US" sz="2400" dirty="0"/>
              <a:t>A gradual and cautious re-start plan</a:t>
            </a:r>
          </a:p>
        </p:txBody>
      </p:sp>
      <p:sp>
        <p:nvSpPr>
          <p:cNvPr id="8" name="TextBox 7">
            <a:extLst>
              <a:ext uri="{FF2B5EF4-FFF2-40B4-BE49-F238E27FC236}">
                <a16:creationId xmlns:a16="http://schemas.microsoft.com/office/drawing/2014/main" id="{5A04A723-1AD2-134F-9ECB-A5F9F57D43E2}"/>
              </a:ext>
            </a:extLst>
          </p:cNvPr>
          <p:cNvSpPr txBox="1"/>
          <p:nvPr/>
        </p:nvSpPr>
        <p:spPr bwMode="auto">
          <a:xfrm>
            <a:off x="3402806" y="829866"/>
            <a:ext cx="478016" cy="553998"/>
          </a:xfrm>
          <a:prstGeom prst="rect">
            <a:avLst/>
          </a:prstGeom>
          <a:noFill/>
        </p:spPr>
        <p:txBody>
          <a:bodyPr wrap="none">
            <a:spAutoFit/>
          </a:bodyPr>
          <a:lstStyle/>
          <a:p>
            <a:pPr defTabSz="685800">
              <a:defRPr/>
            </a:pPr>
            <a:r>
              <a:rPr lang="fr-FR" sz="3000" b="1" i="1" dirty="0">
                <a:latin typeface="Arial"/>
              </a:rPr>
              <a:t>t</a:t>
            </a:r>
            <a:r>
              <a:rPr lang="fr-FR" sz="2100" b="1" i="1" dirty="0">
                <a:latin typeface="Arial"/>
              </a:rPr>
              <a:t>o</a:t>
            </a:r>
          </a:p>
        </p:txBody>
      </p:sp>
      <p:cxnSp>
        <p:nvCxnSpPr>
          <p:cNvPr id="9" name="Straight Connector 8">
            <a:extLst>
              <a:ext uri="{FF2B5EF4-FFF2-40B4-BE49-F238E27FC236}">
                <a16:creationId xmlns:a16="http://schemas.microsoft.com/office/drawing/2014/main" id="{6FC43C8D-1039-884C-A88E-BF48200DA6FB}"/>
              </a:ext>
            </a:extLst>
          </p:cNvPr>
          <p:cNvCxnSpPr/>
          <p:nvPr/>
        </p:nvCxnSpPr>
        <p:spPr bwMode="auto">
          <a:xfrm>
            <a:off x="3370660" y="775097"/>
            <a:ext cx="16669" cy="2351484"/>
          </a:xfrm>
          <a:prstGeom prst="line">
            <a:avLst/>
          </a:prstGeom>
          <a:ln w="28575">
            <a:prstDash val="sysDash"/>
          </a:ln>
        </p:spPr>
        <p:style>
          <a:lnRef idx="1">
            <a:schemeClr val="dk1"/>
          </a:lnRef>
          <a:fillRef idx="0">
            <a:schemeClr val="dk1"/>
          </a:fillRef>
          <a:effectRef idx="0">
            <a:schemeClr val="dk1"/>
          </a:effectRef>
          <a:fontRef idx="minor">
            <a:schemeClr val="tx1"/>
          </a:fontRef>
        </p:style>
      </p:cxnSp>
      <p:sp>
        <p:nvSpPr>
          <p:cNvPr id="11" name="TextBox 10">
            <a:extLst>
              <a:ext uri="{FF2B5EF4-FFF2-40B4-BE49-F238E27FC236}">
                <a16:creationId xmlns:a16="http://schemas.microsoft.com/office/drawing/2014/main" id="{9267EFE0-807E-4948-B314-FF9804C82FC3}"/>
              </a:ext>
            </a:extLst>
          </p:cNvPr>
          <p:cNvSpPr txBox="1"/>
          <p:nvPr/>
        </p:nvSpPr>
        <p:spPr bwMode="auto">
          <a:xfrm>
            <a:off x="1754982" y="736998"/>
            <a:ext cx="982961" cy="346249"/>
          </a:xfrm>
          <a:prstGeom prst="rect">
            <a:avLst/>
          </a:prstGeom>
          <a:noFill/>
        </p:spPr>
        <p:txBody>
          <a:bodyPr wrap="none">
            <a:spAutoFit/>
          </a:bodyPr>
          <a:lstStyle/>
          <a:p>
            <a:pPr defTabSz="685800">
              <a:defRPr/>
            </a:pPr>
            <a:r>
              <a:rPr lang="en-GB" sz="1650" b="1" dirty="0">
                <a:solidFill>
                  <a:srgbClr val="FF0000"/>
                </a:solidFill>
                <a:latin typeface="Arial"/>
              </a:rPr>
              <a:t>Phase 0</a:t>
            </a:r>
          </a:p>
        </p:txBody>
      </p:sp>
      <p:sp>
        <p:nvSpPr>
          <p:cNvPr id="12" name="TextBox 11">
            <a:extLst>
              <a:ext uri="{FF2B5EF4-FFF2-40B4-BE49-F238E27FC236}">
                <a16:creationId xmlns:a16="http://schemas.microsoft.com/office/drawing/2014/main" id="{94FB9BFD-181D-7C42-8998-3F61E5B7D5EF}"/>
              </a:ext>
            </a:extLst>
          </p:cNvPr>
          <p:cNvSpPr txBox="1"/>
          <p:nvPr/>
        </p:nvSpPr>
        <p:spPr bwMode="auto">
          <a:xfrm>
            <a:off x="3924300" y="735807"/>
            <a:ext cx="982961" cy="346249"/>
          </a:xfrm>
          <a:prstGeom prst="rect">
            <a:avLst/>
          </a:prstGeom>
          <a:noFill/>
        </p:spPr>
        <p:txBody>
          <a:bodyPr wrap="none">
            <a:spAutoFit/>
          </a:bodyPr>
          <a:lstStyle/>
          <a:p>
            <a:pPr defTabSz="685800">
              <a:defRPr/>
            </a:pPr>
            <a:r>
              <a:rPr lang="en-GB" sz="1650" b="1" dirty="0">
                <a:solidFill>
                  <a:srgbClr val="FF9300"/>
                </a:solidFill>
                <a:latin typeface="Arial"/>
              </a:rPr>
              <a:t>Phase 1</a:t>
            </a:r>
          </a:p>
        </p:txBody>
      </p:sp>
      <p:sp>
        <p:nvSpPr>
          <p:cNvPr id="13" name="TextBox 12">
            <a:extLst>
              <a:ext uri="{FF2B5EF4-FFF2-40B4-BE49-F238E27FC236}">
                <a16:creationId xmlns:a16="http://schemas.microsoft.com/office/drawing/2014/main" id="{691A867C-9C7A-9B4A-B928-060EE9644C2B}"/>
              </a:ext>
            </a:extLst>
          </p:cNvPr>
          <p:cNvSpPr txBox="1"/>
          <p:nvPr/>
        </p:nvSpPr>
        <p:spPr bwMode="auto">
          <a:xfrm>
            <a:off x="5685235" y="736998"/>
            <a:ext cx="982961" cy="346249"/>
          </a:xfrm>
          <a:prstGeom prst="rect">
            <a:avLst/>
          </a:prstGeom>
          <a:noFill/>
        </p:spPr>
        <p:txBody>
          <a:bodyPr wrap="none">
            <a:spAutoFit/>
          </a:bodyPr>
          <a:lstStyle/>
          <a:p>
            <a:pPr defTabSz="685800">
              <a:defRPr/>
            </a:pPr>
            <a:r>
              <a:rPr lang="en-GB" sz="1650" b="1" dirty="0">
                <a:solidFill>
                  <a:srgbClr val="00B050"/>
                </a:solidFill>
                <a:latin typeface="Arial"/>
              </a:rPr>
              <a:t>Phase 2</a:t>
            </a:r>
          </a:p>
        </p:txBody>
      </p:sp>
      <p:sp>
        <p:nvSpPr>
          <p:cNvPr id="31752" name="TextBox 13"/>
          <p:cNvSpPr txBox="1">
            <a:spLocks noChangeArrowheads="1"/>
          </p:cNvSpPr>
          <p:nvPr/>
        </p:nvSpPr>
        <p:spPr bwMode="auto">
          <a:xfrm>
            <a:off x="1528762" y="2807982"/>
            <a:ext cx="1625766" cy="46166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p>
            <a:r>
              <a:rPr lang="en-US" altLang="en-US" sz="1200" dirty="0"/>
              <a:t>Safe-mode and other</a:t>
            </a:r>
          </a:p>
          <a:p>
            <a:r>
              <a:rPr lang="en-US" altLang="en-US" sz="1200" dirty="0"/>
              <a:t>urgent activities</a:t>
            </a:r>
          </a:p>
        </p:txBody>
      </p:sp>
      <p:sp>
        <p:nvSpPr>
          <p:cNvPr id="31753" name="TextBox 15"/>
          <p:cNvSpPr txBox="1">
            <a:spLocks noChangeArrowheads="1"/>
          </p:cNvSpPr>
          <p:nvPr/>
        </p:nvSpPr>
        <p:spPr bwMode="auto">
          <a:xfrm>
            <a:off x="3492103" y="2807982"/>
            <a:ext cx="1997470" cy="83099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p>
            <a:r>
              <a:rPr lang="en-US" altLang="en-US" sz="1200"/>
              <a:t>Resume gradually, starting</a:t>
            </a:r>
          </a:p>
          <a:p>
            <a:r>
              <a:rPr lang="en-US" altLang="en-US" sz="1200"/>
              <a:t>with LS2, accelerator and</a:t>
            </a:r>
          </a:p>
          <a:p>
            <a:r>
              <a:rPr lang="en-US" altLang="en-US" sz="1200"/>
              <a:t>detector upgrades, urgent</a:t>
            </a:r>
          </a:p>
          <a:p>
            <a:r>
              <a:rPr lang="en-US" altLang="en-US" sz="1200"/>
              <a:t>site and building work</a:t>
            </a:r>
          </a:p>
        </p:txBody>
      </p:sp>
      <p:sp>
        <p:nvSpPr>
          <p:cNvPr id="31754" name="TextBox 16"/>
          <p:cNvSpPr txBox="1">
            <a:spLocks noChangeArrowheads="1"/>
          </p:cNvSpPr>
          <p:nvPr/>
        </p:nvSpPr>
        <p:spPr bwMode="auto">
          <a:xfrm>
            <a:off x="5706667" y="2832986"/>
            <a:ext cx="2002471" cy="646331"/>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p>
            <a:r>
              <a:rPr lang="en-US" altLang="en-US" sz="1200"/>
              <a:t>Ramp-up to “unlimited”</a:t>
            </a:r>
          </a:p>
          <a:p>
            <a:r>
              <a:rPr lang="en-US" altLang="en-US" sz="1200"/>
              <a:t>access may be completed </a:t>
            </a:r>
          </a:p>
          <a:p>
            <a:r>
              <a:rPr lang="en-US" altLang="en-US" sz="1200"/>
              <a:t>by mid-September</a:t>
            </a:r>
          </a:p>
        </p:txBody>
      </p:sp>
      <p:sp>
        <p:nvSpPr>
          <p:cNvPr id="2" name="TextBox 19">
            <a:extLst>
              <a:ext uri="{FF2B5EF4-FFF2-40B4-BE49-F238E27FC236}">
                <a16:creationId xmlns:a16="http://schemas.microsoft.com/office/drawing/2014/main" id="{1B7A7566-4897-D74F-8BC1-B86263320417}"/>
              </a:ext>
            </a:extLst>
          </p:cNvPr>
          <p:cNvSpPr txBox="1">
            <a:spLocks noChangeArrowheads="1"/>
          </p:cNvSpPr>
          <p:nvPr/>
        </p:nvSpPr>
        <p:spPr bwMode="auto">
          <a:xfrm>
            <a:off x="942684" y="3678102"/>
            <a:ext cx="7929153" cy="1015663"/>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214313" indent="-214313">
              <a:buFont typeface="Wingdings" pitchFamily="2" charset="2"/>
              <a:buChar char="q"/>
              <a:defRPr/>
            </a:pPr>
            <a:r>
              <a:rPr lang="en-US" altLang="en-US" sz="1200" dirty="0"/>
              <a:t>Number of people on sites includes CERN’s personnel as well as contractors</a:t>
            </a:r>
          </a:p>
          <a:p>
            <a:pPr marL="214313" indent="-214313">
              <a:buFont typeface="Wingdings" pitchFamily="2" charset="2"/>
              <a:buChar char="q"/>
              <a:defRPr/>
            </a:pPr>
            <a:r>
              <a:rPr lang="en-US" altLang="en-US" sz="1200" b="1" dirty="0"/>
              <a:t>Personnel involved in LS2, accelerator and detector upgrades, urgent site and </a:t>
            </a:r>
            <a:r>
              <a:rPr lang="en-US" altLang="en-US" sz="1200" b="1" dirty="0" smtClean="0"/>
              <a:t>building </a:t>
            </a:r>
            <a:r>
              <a:rPr lang="en-US" altLang="en-US" sz="1200" b="1" dirty="0"/>
              <a:t>work will come back to site gradually as of 18 May</a:t>
            </a:r>
          </a:p>
          <a:p>
            <a:pPr marL="214313" indent="-214313">
              <a:buFont typeface="Wingdings" pitchFamily="2" charset="2"/>
              <a:buChar char="q"/>
              <a:defRPr/>
            </a:pPr>
            <a:r>
              <a:rPr lang="en-US" altLang="en-US" sz="1200" b="1" dirty="0"/>
              <a:t>The rest of personnel will come back gradually as of 2</a:t>
            </a:r>
            <a:r>
              <a:rPr lang="en-US" altLang="en-US" sz="1200" b="1" baseline="30000" dirty="0"/>
              <a:t>nd</a:t>
            </a:r>
            <a:r>
              <a:rPr lang="en-US" altLang="en-US" sz="1200" b="1" dirty="0"/>
              <a:t> week of June.</a:t>
            </a:r>
          </a:p>
          <a:p>
            <a:pPr marL="214313" indent="-214313">
              <a:buFont typeface="Wingdings" pitchFamily="2" charset="2"/>
              <a:buChar char="q"/>
              <a:defRPr/>
            </a:pPr>
            <a:r>
              <a:rPr lang="en-US" altLang="en-US" sz="1200" dirty="0"/>
              <a:t>Personnel will be called back by supervisors. </a:t>
            </a:r>
          </a:p>
        </p:txBody>
      </p:sp>
    </p:spTree>
    <p:extLst>
      <p:ext uri="{BB962C8B-B14F-4D97-AF65-F5344CB8AC3E}">
        <p14:creationId xmlns:p14="http://schemas.microsoft.com/office/powerpoint/2010/main" val="3230472914"/>
      </p:ext>
    </p:extLst>
  </p:cSld>
  <p:clrMapOvr>
    <a:masterClrMapping/>
  </p:clrMapOvr>
  <p:transition spd="slow">
    <p:push dir="u"/>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PPRESENTATIONGUID" val="454d28b0-428d-4466-90f7-e6865997f0b3"/>
  <p:tag name="WASPOLLED" val="68AD78E56DF846B1AC7BC2B9FB68F5CB"/>
  <p:tag name="TPVERSION" val="8"/>
  <p:tag name="TPFULLVERSION" val="8.7.4.18"/>
  <p:tag name="PPTVERSION" val="16"/>
  <p:tag name="TPOS" val="2"/>
  <p:tag name="TPLASTSAVEVERSION" val="6.4 PC"/>
</p:tagLst>
</file>

<file path=ppt/tags/tag10.xml><?xml version="1.0" encoding="utf-8"?>
<p:tagLst xmlns:a="http://schemas.openxmlformats.org/drawingml/2006/main" xmlns:r="http://schemas.openxmlformats.org/officeDocument/2006/relationships" xmlns:p="http://schemas.openxmlformats.org/presentationml/2006/main">
  <p:tag name="TYPE" val="0"/>
  <p:tag name="DEFINEDCOLORS" val="3,6,10,45,32,50,13,4,9,55,1"/>
  <p:tag name="NUMBERFORMAT" val="0"/>
  <p:tag name="LABELFORMAT" val="1"/>
  <p:tag name="COLORTYPE" val="CORRECTINCORRECT"/>
  <p:tag name="CHARTFORMAT" val="UEsDBBQABgAIAAAAIQDvhfRvbQUAAK0RAAAPAAAAY2hhcnQvY2hhcnQueG1s3Fhtb9s2EP4+YP/B0HfHliy/ok7h2M02zGmCJm23faMpSuZMkRpJOXaH/fcdXyTLbpAWdQoMy5dQx+Pp7rmHd2e9er3LWWtLpKKCT4Pwohu0CMcioTybBu8frtujoKU04gligpNpsCcqeH354w+v8ASvkdT3BcKkBUa4muBpsNa6mHQ6Cq9JjtSFKAiHvVTIHGl4lFknkegRjOesE3W7g441EngD6BsM5Ijy6rz8mvMiTSkmC4HLnHDtvJCEIQ0IqDUtVHAJwSVIk3DcjVtbxKZBN+gYIUM8cwLC2+/vnVCKkickmQvJAcaGfo4nM6aJ5GBqLriGt/k4869CKkdyUxZtLPICnFtRRvXeugsOgu35WkAcrXfkr5JKoqYBDuMKCFh+BkVOsRRKpPoCLHYcClU2jNlhZ9SJfD4g2DCeKL1nxAUUdiMTbad+r3XhGjG2QnhjsGko16qHfXPwFAxzCjN5g4rbrTyfQqssnAZMh0FL72CVbGC1yiIji4wMVskGVghjyARo+EUlgX0nqXV6laRX6QCqTgeQdot+JelXkkElGQStNaN8A5kw/4JWKtjPTlCtHIPsHTBooFKLB6oZWRBGNEk89k5rS8ljb2HUpNC/NXhmBb8fC2Y8m+2ORAWQsyBY061P6cCSuoMnB8MpE0KaN+g1xRtOVJPOoFnvK5qQj5D8Z3SbKoYjX1BvqhRM6JkkyFhnaC9KbVY54iViy/p5dyMSHwpJMuJA2j8l9ECMLnrHf9Gbds8fc1ANL8JBNx73RtHQLuI3bctlPHn0WF6Mx+Gg8Td059fV9qg7Gg/7URjGPVM9eu4qnDoPUB7iWiHZW8xNLTVRwtOCSmcOC+bMZ1BjCiiaXsxKBWWFJG5zi+R+Lpioak/oxIrYTNLkmAZCJsSb90VN78x7lZbvSGquOGTfSiiHtqB/Sd+SDMpPxRp/KFmumLLnirvz7+7lKzTh4poydm4jgADQhPFzzRwcMogYi0ZC0hQu0FJVZfyb25WDWQF0FsK1eFySjPDkV7L3RPI5hJ0PCPqz6UFVXkE2R/otyj35fUYUyO+JfFJ+R6SpeZ/ZvipXK0bu6afPTS0JAqIsKRSBo2NkZwAwbsOqVUo6Df6evxn0e8NZ2F4MruftOB302+PFOGwPoyiex+O4P7q6+ufQmqBknowJX2hNYbMt9f3VAQxx2J+YsJ/2FYgMLlpCV06DqCYuRjaKJu+9CNA28fEyr2+EFcFpf6lqI+7tX0xdI0XfNXXN+DJUfKSJ9pUp7Nc+oMJnG++hGUGSHdfQ7hffb6IwisM4iv2J042BK2rQreoTVhNeflzKAM6ZrSQHxRPTCiNwITNoC0mBoXYIc3zLKb9BO+Obwf2gmNjWeMRJtLsTnqUrFwzk7jrX0HDN3DmHPjENfiIwniEG06wo4TYAszckqW9Vjv4U8gGa3g0MXc44tB1nDDw53eMwC7tNDWegFtYOcODag3B75oKfPde8TEFrPU6DQQ9I8FRlMwD7WmRGRFVNDi5bdb7tXlUOzKjyB5E+UvPkUPNViq3YjGXcybD2HAPpbZoq4itR2PUU4+KmZJoutwygbKQWHKtJBFfwaTbV/jVI8gyboBdT71dF28bB59nl2/ET7IKfTd+ZVzXj/h+sqsvLM6yyW1dEPxLiM7ZyD+Z6ATc8JWDVnBjN+gNVt5z5ZuopmVBVXMEvuI2a+WKhCsT9TYUusgDuqVuYeaDsnHCwGs5eDPr/1LDztbVB716onK1Esq9NnTNEwWCm9L39leq+QJxnrHiJsdEWUjRJSPoOYlSfoMWMXJ2DOdJvwqh3hyQyCuaTwjSoPycYHcttA7ZdHL6yXP4LAAD//wMAUEsDBBQABgAIAAAAIQC/uqyqxgYAADYbAAAWAAAAY2hhcnQvbWVkaWEvaW1hZ2UxLmJtcOyY2VNTVxzH6T/Q58700bpUpU0IQh+qD636UHcWK0slcQPZusBYBWULYYtEBBsFTSAJssomEAjUhJhAQCABBGVRAqKyCQi4UO1M+733AnNluAxXsdMHfkPOnJz8zu/3+X3POfdy73d7HD63Ic0B7QZ8OLOfT2w+Q48y46c2NsRnzv5ZtVUF/q8KPCetjTS1Wp2dnX3lypX4+Hh0PjYyMvf39yOz0Wikp0Z2MMAwCIMD3DCIzkohzaemUqBYxKcMefEV46Cq1JsL9b2NvW/Hxsaqq6v1en1VVVVfXx8wAAN/gLFCYlIbociK3ymZCj74oKWnOHJQE2etzVl3TGsXPmUX8WKbtyolJaWgoECpVBYVFVEyIgiwl8OD0uYXmko9X7LG0GZq6Z2YmLBYLE2kLQh4SxVr+eNHq5KvSziw7ugtimfrCQV4bty4oVKpoqOjL5NWXl5uMBgWTF/0K3ji4uLgjEImRp4OmHJR79M7+U6hldywKW749Pd+WTKZDPVSuwIyQn8YUshFJ1ukh3oVXvrzTmsFGm7YJDdi+tvjiuTkZIpHp9MtmnTpQZDExsYCaWL0qTbhAOptTDm4/aQC9QJpu3/OPE9ISAhVb1ZWFngKLp0mefi3E53W8ivswqcJnmMZSUlJ4MnMzEQVS6dm+hVVX79+XZqcWCMmeBqSXXf6qUieyR0BOXK5nNIHYtIjVCtjLdJD8Cd4vNTkek1/41MskUjAA2bsH7o/275Bp4HyiF+f7OpwLI+oN4zgmdenp6eHHrNKGWOWEvvHkOj8xeFSav84+hQnJiaCBwWWlJTQ/dn2rfeajRJnq1JgSnJxOF5A8IRPzfNgpRbwQJ9mcj8bEp3WeBYTPJEvHb2LKB7oU1paypaB7t/f2Vwrce5TETyOJ4rsIgh9dgbO6rMYT8wsj8R5jQf4J+0iXzl4z+qDc1pWVkaPz7b/qMtce8G5Tymou+CCsLiYgGeX/zVq/4Cnu7ubHhPr1XTpIPQ0XnDmHcmxC5vkRb7a4l0iFovz8/M/nOdxt6UuyQX61BI8N0me57sDZOApLCxchEdB8fBRBU+QzT03wYsCz01cx8CTk5OTkZFB52fbB0/DRddZfXxKeZEvuWETewIIfRbl0Shimi8R+xl68viZJM9rjq8OV4+8vLzc3FwcebYMdP8nPRZceaA/6nU8WU7wnBsHT3p6OnikUumC9arMmOWpv+jCE2RR+nB8a6APeKAPjhg9Ptt+e50aPFgvnLL1R7UQn3tubAmeinSRmTxfpiRXHv864HnCGfAIhcK0tLTU1FTcMtgy0P3vmWZ5cH3D/ZEX9Zp7dmxvoIxJH3W6iDpf2HU8vsoO+0c4s9H3jlarxRQYOvT4bPud9RXYD9AHPOuP63lRM5zQUfAkJCTgFoDbXFdXFz2mWh5N+eP6wPNSkus1s9Gvke7zIf3uhkpSf0HNeacNJwz2ED901EdSZ7VazWYz2gXBG8rT4U+cR4kzz0tBrdcmf/MCt/f+aiqVkfGP6MQHNviY7IV/gccj5p17Fj14Q7kcynTJD+P6wPGUY7NhyqYAy6PBcbrbe/fvqNNxf0S9uKt+4VWx0c/8pW+ju4jx/xacR01qUEGsJ9ptgWXYbARPYOujoefvzUCf2FSR0XrZDTzahP1Gg7H+/jP80R2W6G/1L+GGjtpHvwHPwNDkEp7L/8msUdxNdbOqBLfi9+PeuvyJ8KTxtA0MrwxPSxV43MFTHbevt6OJFY+HqJZ7dnSL6M2mn+8ODE+xmsvk3FatJHiUAk3svgeseYwUz+ZfOgaGp5lSsBrXZ8d3pHmApzJmb087u8uIe7SBEzK8RfR286/3B0ZWhseYm3Dvmkevkq+O3oP/pVnV4i4yUjy2v3XWtbJ71GJKVJsr7pT99FBB8IyPsOPxIHiGHGL+tg16YLr7mCkFq3FT/vlOmSd4yoW7x0eesJrrLqzhnCF5gsHDbi5TIvB0kfqURu0eG2YX012ow3o5iN5+FfzQ1M5OWyaeystB968R+tyM3MWWxy1KyzkzOMczyJSC1XhVajC1XsURu54NsdsDbpF/fn36Cbl/uus7hljlZXLWXj3VJfPEeS8K/2GULU9EtW3wQ/uoF7ZBPab2ldFHJzulFTvpxE6q0zuYmJnGC24PXCzs/v1qK9rHo6+Y3NiOT48P4Y/trFX//0YBvMb5wETUWzW0eGkDI98MEQ3e3sDwvEwZHnxgeGJaOh0c8OyGFnMRbflhqYmYu8AwThkFMIdTRtIZllM+GOCM6fOR50JKmWJSIpB6EA0l0dKFr/66qsDHUOBfAAAA//8DAFBLAwQUAAAACABSf0pGhI+kftcCAAAhDgAAHgAAAGNoYXJ0L3RoZW1lL3RoZW1lT3ZlcnJpZGUxLnhtbO1X3WoUMRS+VvAdwtzbWWsVKd2W7vZP+0u7LfTy7Gx2J938DEmmde6kvRQEsYo3gndeiFpowZv6NKsVrdBXMLO1NanNUBZBhGVhmZzzfSfnJCf5yMjYQ0bRJpaKCF4Obg2UAoR5JBqEt8rBam3q5r0AKQ28AVRwXA4yrIKx0RvXR2BYx5jhRcOVpIGRicPVMJSDWOtkOAxVZNygBkSCufE1hWSgzVC2woaELROf0XCwVLobMiA8MCGvmZgRlSs5ESMOzEy32GySCJ96Q8v9C94UXPvwuZ/BhpBTBpQbuhYKmnCkswQ3ITKEKlBSlwTNkVasA5QAF8qYS4OlqdJt85//hrpfQ0F4HgWDFcKyR+pP+1meSEWSJLocPDCTBBbu5PDdyeE+Ojnc62wfdLY/dnZ2OtsffOwZ4C2bffzm6Y9Xj9D3/dfHu88LSMomfXn/+POnZwVobaOPXux9Pdg7evnk29tdH2dcQt3m1AjDCi3gLbQsGHDvVLgue6DVYiA2bZy3FHDIiT7KpI4dykIGFHzgCnYXeU0S3vCip9MNp4iVWKaa+NCzMXPQ80LQipD+YmfN1M4apbxVkItMbfAywKY3leqFtphME3OWCHjxMXZSX6KmU6CFOdYo94k2xj7uOiHEKZtEUijR1GidoAoQ/4LVSF1fzpwhzGxiBgVtAg5zDVUE9U40gTddOJiFpt7gmDorPQ2pBuavAhi14XOgY2/iK5mMnI1RWppkMBVosoGV8hIXZeaUMGuut4JumacZc+FSk7YHnucshA2fEO1qDCzx10F4bBPuq7bpdkBLQvtzEvbZOx2bTQNe3CVrBOsebpJVc+9f3ly5J5Xec4aFe+Yz2gR8Ns1IaGnPuRgRfjUxuiBDd/oy1LMMjUsC9Kri0wVfVXKqQjbI/6k4E5DyJczjvuD0BacvOH9LcLq3xz+QGUtVjOGU7z6SmC54U/12G4MZu8+60Z9QSwMEFAAGAAgAAAAhAPzwneC+AAAAMQEAABoAAABjaGFydC9fcmVscy9jaGFydC54bWwucmVsc4SPwQrCMBBE74L/EPZu03oQkSa9iNCTIPoBIdm2wTYJSRT79y6eLAged4d5M1M3r2lkT4zJeiegKkpg6LQ31vUCbtfTZg8sZeWMGr1DATMmaOR6VV9wVJlMabAhMaK4JGDIORw4T3rASaXCB3SkdD5OKtMZex6Uvqse+bYsdzx+M0AumKw1AmJrKmDXOVDyf7bvOqvx6PVjQpd/RPBMvfBMc6M1SGAVe8wCPu+lWBVUHLis+WKofAMAAP//AwBQSwMEFAAGAAgAAAAhAITsoQcTAQAAVAIAABMAAABbQ29udGVudF9UeXBlc10ueG1spJLNTsMwDMfvSLxDlCtq0nFACK3dgY8jcBgPYFK3jciXkmxsb4/brhKbNi5crMT23/7FznK1s4ZtMSbtXcUXouQMnfKNdl3FP9YvxT1nKYNrwHiHFd9j4qv6+mq53gdMjNQuVbzPOTxImVSPFpLwAR1FWh8tZLrGTgZQX9ChvC3LO6m8y+hykYcavF4+YQsbk9nzjtwTyacNnD1OeUOrims76Ae/PKuIaNKJBEIwWkGmt8mta064igOTIOWYk3od0g2BX+gwRI6Zfjc46N5omFE3yN4h5lewRC5VT+fJir+LnKH0basVNl5tLM1MNBG+aTnWiLHqjHu5baadoBztnLT4N8VRuZlBjn+i/gEAAP//AwBQSwMEFAAGAAgAAAAhABmqkvPRAAAAswEAAAsAAABfcmVscy8ucmVsc6yQy4oCMRBF9wP+Q6i9Xd0uRAbTbkRwK/oBNUl1d7DzIImif2+c2UyLMJtZFpc693DXm5sdxZVjMt5JaKoaBDvltXG9hNNxN1+BSJmcptE7lnDnBJt29rE+8Ei5PKXBhCQKxSUJQ87hEzGpgS2lygd2Jel8tJTLGXsMpM7UMy7qeonxNwPaCVPstYS41wsQx3sozX+zfdcZxVuvLpZdflOBxpbuAqTYc5agBooZLWtDP1FTfdkA+N6k+U+Tqeur0rdYVaZ7uuBk6vYBAAD//wMAUEsBAi0AFAAGAAgAAAAhAO+F9G9tBQAArREAAA8AAAAAAAAAAAAAAAAAAAAAAGNoYXJ0L2NoYXJ0LnhtbFBLAQItABQABgAIAAAAIQC/uqyqxgYAADYbAAAWAAAAAAAAAAAAAAAAAJoFAABjaGFydC9tZWRpYS9pbWFnZTEuYm1wUEsBAj8AFAAAAAgAUn9KRoSPpH7XAgAAIQ4AAB4AJAAAAAAAAAAgAAAAlAwAAGNoYXJ0L3RoZW1lL3RoZW1lT3ZlcnJpZGUxLnhtbAoAIAAAAAAAAQAYAFIRHFZ0RdABAIirysnnqAEAiKvKyeeoAVBLAQItABQABgAIAAAAIQD88J3gvgAAADEBAAAaAAAAAAAAAAAAAAAAAKcPAABjaGFydC9fcmVscy9jaGFydC54bWwucmVsc1BLAQItABQABgAIAAAAIQCE7KEHEwEAAFQCAAATAAAAAAAAAAAAAAAAAJ0QAABbQ29udGVudF9UeXBlc10ueG1sUEsBAi0AFAAGAAgAAAAhABmqkvPRAAAAswEAAAsAAAAAAAAAAAAAAAAA4REAAF9yZWxzLy5yZWxzUEsFBgAAAAAGAAYAswEAANsSAAAAAA=="/>
</p:tagLst>
</file>

<file path=ppt/tags/tag11.xml><?xml version="1.0" encoding="utf-8"?>
<p:tagLst xmlns:a="http://schemas.openxmlformats.org/drawingml/2006/main" xmlns:r="http://schemas.openxmlformats.org/officeDocument/2006/relationships" xmlns:p="http://schemas.openxmlformats.org/presentationml/2006/main">
  <p:tag name="TYPE" val="MultiChoiceSlide"/>
  <p:tag name="HASRESULTS" val="False"/>
  <p:tag name="LIVECHARTING" val="False"/>
  <p:tag name="TPQUESTIONXML" val="﻿&lt;?xml version=&quot;1.0&quot; encoding=&quot;utf-8&quot;?&gt;&#10;&lt;questionlist&gt;&#10;    &lt;properties&gt;&#10;        &lt;guid&gt;D43750AA3D4A47E6B3AAA59B078F67DA&lt;/guid&gt;&#10;        &lt;description /&gt;&#10;        &lt;date&gt;12/18/2017 11:31:22 PM&lt;/date&gt;&#10;    &lt;/properties&gt;&#10;    &lt;questionlisttemplate&gt;&#10;        &lt;correctvalue&gt;1&lt;/correctvalue&gt;&#10;        &lt;incorrectvalue&gt;0&lt;/incorrectvalue&gt;&#10;        &lt;questiontype&gt;1&lt;/questiontype&gt;&#10;        &lt;numberofchoices&gt;4&lt;/numberofchoices&gt;&#10;        &lt;bulletstyle&gt;2&lt;/bulletstyle&gt;&#10;        &lt;questionfont&gt;Verdana&lt;/questionfont&gt;&#10;        &lt;questionfontsize&gt;12&lt;/questionfontsize&gt;&#10;        &lt;answerfont&gt;Verdana&lt;/answerfont&gt;&#10;        &lt;answerfontsize&gt;12&lt;/answerfontsize&gt;&#10;        &lt;showresults&gt;True&lt;/showresults&gt;&#10;        &lt;countdowntime&gt;30&lt;/countdowntime&gt;&#10;        &lt;responsegrid&gt;0&lt;/responsegrid&gt;&#10;    &lt;/questionlisttemplate&gt;&#10;    &lt;questions&gt;&#10;        &lt;multichoice&gt;&#10;            &lt;guid&gt;33F7BC740295433784BDA9B8D4E9359B&lt;/guid&gt;&#10;            &lt;repollguid&gt;2507737C748E4BC1807EA56E08093D31&lt;/repollguid&gt;&#10;            &lt;sourceid&gt;C0243D5B312D4C47BBCC1F426DC44B90&lt;/sourceid&gt;&#10;            &lt;questiontext&gt;Access to the CERN site&lt;/questiontext&gt;&#10;            &lt;showresults&gt;True&lt;/showresults&gt;&#10;            &lt;responsegrid&gt;0&lt;/responsegrid&gt;&#10;            &lt;countdowntimer&gt;False&lt;/countdowntimer&gt;&#10;            &lt;countdowntime&gt;30&lt;/countdowntime&gt;&#10;            &lt;correctvalue&gt;1&lt;/correctvalue&gt;&#10;            &lt;incorrectvalue&gt;0&lt;/incorrectvalue&gt;&#10;            &lt;responselimit&gt;2&lt;/responselimit&gt;&#10;            &lt;bulletstyle&gt;2&lt;/bulletstyle&gt;&#10;            &lt;answers&gt;&#10;                &lt;answer&gt;&#10;                    &lt;guid&gt;7EF280B3B92344A4B44A81C26CDD34E1&lt;/guid&gt;&#10;                    &lt;answertext&gt;Is strictly controlled at all entrance gates&lt;/answertext&gt;&#10;                    &lt;valuetype&gt;1&lt;/valuetype&gt;&#10;                &lt;/answer&gt;&#10;                &lt;answer&gt;&#10;                    &lt;guid&gt;6B9BAB26186C4944948AC6766951A1AA&lt;/guid&gt;&#10;                    &lt;answertext&gt;Sporadic controls at gates – only proof identity needed&lt;/answertext&gt;&#10;                    &lt;valuetype&gt;-1&lt;/valuetype&gt;&#10;                &lt;/answer&gt;&#10;                &lt;answer&gt;&#10;                    &lt;guid&gt;85B318D8A5B4482EAA79A5245EA30F78&lt;/guid&gt;&#10;                    &lt;answertext&gt;Badge visible all time when on site&lt;/answertext&gt;&#10;                    &lt;valuetype&gt;1&lt;/valuetype&gt;&#10;                &lt;/answer&gt;&#10;                &lt;answer&gt;&#10;                    &lt;guid&gt;9E164B4DBA384E8DBF23A3B41DE8775D&lt;/guid&gt;&#10;                    &lt;answertext&gt;Everyone has the right to enter CERN&lt;/answertext&gt;&#10;                    &lt;valuetype&gt;-1&lt;/valuetype&gt;&#10;                &lt;/answer&gt;&#10;            &lt;/answers&gt;&#10;            &lt;metadata&gt;&#10;                &lt;entry&gt;&#10;                    &lt;key&gt;AUTOFORMATCHART&lt;/key&gt;&#10;                    &lt;value&gt;True&lt;/value&gt;&#10;                &lt;/entry&gt;&#10;                &lt;entry&gt;&#10;                    &lt;key&gt;AUTOOPENPOLL&lt;/key&gt;&#10;                    &lt;value&gt;True&lt;/value&gt;&#10;                &lt;/entry&gt;&#10;                &lt;entry&gt;&#10;                    &lt;key&gt;LIVECHARTING&lt;/key&gt;&#10;                    &lt;value&gt;False&lt;/value&gt;&#10;                &lt;/entry&gt;&#10;            &lt;/metadata&gt;&#10;        &lt;/multichoice&gt;&#10;    &lt;/questions&gt;&#10;&lt;/questionlist&gt;"/>
  <p:tag name="AUTOOPENPOLL" val="True"/>
  <p:tag name="AUTOFORMATCHART" val="True"/>
</p:tagLst>
</file>

<file path=ppt/tags/tag12.xml><?xml version="1.0" encoding="utf-8"?>
<p:tagLst xmlns:a="http://schemas.openxmlformats.org/drawingml/2006/main" xmlns:r="http://schemas.openxmlformats.org/officeDocument/2006/relationships" xmlns:p="http://schemas.openxmlformats.org/presentationml/2006/main">
  <p:tag name="ZEROBASED" val="False"/>
</p:tagLst>
</file>

<file path=ppt/tags/tag13.xml><?xml version="1.0" encoding="utf-8"?>
<p:tagLst xmlns:a="http://schemas.openxmlformats.org/drawingml/2006/main" xmlns:r="http://schemas.openxmlformats.org/officeDocument/2006/relationships" xmlns:p="http://schemas.openxmlformats.org/presentationml/2006/main">
  <p:tag name="TYPE" val="0"/>
  <p:tag name="DEFINEDCOLORS" val="3,6,10,45,32,50,13,4,9,55,1"/>
  <p:tag name="LABELFORMAT" val="1"/>
  <p:tag name="COLORTYPE" val="CORRECTINCORRECT"/>
  <p:tag name="CHARTFORMAT" val="UEsDBBQABgAIAAAAIQDvhfRvbQUAAK0RAAAPAAAAY2hhcnQvY2hhcnQueG1s3Fhtb9s2EP4+YP/B0HfHliy/ok7h2M02zGmCJm23faMpSuZMkRpJOXaH/fcdXyTLbpAWdQoMy5dQx+Pp7rmHd2e9er3LWWtLpKKCT4Pwohu0CMcioTybBu8frtujoKU04gligpNpsCcqeH354w+v8ASvkdT3BcKkBUa4muBpsNa6mHQ6Cq9JjtSFKAiHvVTIHGl4lFknkegRjOesE3W7g441EngD6BsM5Ijy6rz8mvMiTSkmC4HLnHDtvJCEIQ0IqDUtVHAJwSVIk3DcjVtbxKZBN+gYIUM8cwLC2+/vnVCKkickmQvJAcaGfo4nM6aJ5GBqLriGt/k4869CKkdyUxZtLPICnFtRRvXeugsOgu35WkAcrXfkr5JKoqYBDuMKCFh+BkVOsRRKpPoCLHYcClU2jNlhZ9SJfD4g2DCeKL1nxAUUdiMTbad+r3XhGjG2QnhjsGko16qHfXPwFAxzCjN5g4rbrTyfQqssnAZMh0FL72CVbGC1yiIji4wMVskGVghjyARo+EUlgX0nqXV6laRX6QCqTgeQdot+JelXkkElGQStNaN8A5kw/4JWKtjPTlCtHIPsHTBooFKLB6oZWRBGNEk89k5rS8ljb2HUpNC/NXhmBb8fC2Y8m+2ORAWQsyBY061P6cCSuoMnB8MpE0KaN+g1xRtOVJPOoFnvK5qQj5D8Z3SbKoYjX1BvqhRM6JkkyFhnaC9KbVY54iViy/p5dyMSHwpJMuJA2j8l9ECMLnrHf9Gbds8fc1ANL8JBNx73RtHQLuI3bctlPHn0WF6Mx+Gg8Td059fV9qg7Gg/7URjGPVM9eu4qnDoPUB7iWiHZW8xNLTVRwtOCSmcOC+bMZ1BjCiiaXsxKBWWFJG5zi+R+Lpioak/oxIrYTNLkmAZCJsSb90VN78x7lZbvSGquOGTfSiiHtqB/Sd+SDMpPxRp/KFmumLLnirvz7+7lKzTh4poydm4jgADQhPFzzRwcMogYi0ZC0hQu0FJVZfyb25WDWQF0FsK1eFySjPDkV7L3RPI5hJ0PCPqz6UFVXkE2R/otyj35fUYUyO+JfFJ+R6SpeZ/ZvipXK0bu6afPTS0JAqIsKRSBo2NkZwAwbsOqVUo6Df6evxn0e8NZ2F4MruftOB302+PFOGwPoyiex+O4P7q6+ufQmqBknowJX2hNYbMt9f3VAQxx2J+YsJ/2FYgMLlpCV06DqCYuRjaKJu+9CNA28fEyr2+EFcFpf6lqI+7tX0xdI0XfNXXN+DJUfKSJ9pUp7Nc+oMJnG++hGUGSHdfQ7hffb6IwisM4iv2J042BK2rQreoTVhNeflzKAM6ZrSQHxRPTCiNwITNoC0mBoXYIc3zLKb9BO+Obwf2gmNjWeMRJtLsTnqUrFwzk7jrX0HDN3DmHPjENfiIwniEG06wo4TYAszckqW9Vjv4U8gGa3g0MXc44tB1nDDw53eMwC7tNDWegFtYOcODag3B75oKfPde8TEFrPU6DQQ9I8FRlMwD7WmRGRFVNDi5bdb7tXlUOzKjyB5E+UvPkUPNViq3YjGXcybD2HAPpbZoq4itR2PUU4+KmZJoutwygbKQWHKtJBFfwaTbV/jVI8gyboBdT71dF28bB59nl2/ET7IKfTd+ZVzXj/h+sqsvLM6yyW1dEPxLiM7ZyD+Z6ATc8JWDVnBjN+gNVt5z5ZuopmVBVXMEvuI2a+WKhCsT9TYUusgDuqVuYeaDsnHCwGs5eDPr/1LDztbVB716onK1Esq9NnTNEwWCm9L39leq+QJxnrHiJsdEWUjRJSPoOYlSfoMWMXJ2DOdJvwqh3hyQyCuaTwjSoPycYHcttA7ZdHL6yXP4LAAD//wMAUEsDBBQABgAIAAAAIQC/uqyqxgYAADYbAAAWAAAAY2hhcnQvbWVkaWEvaW1hZ2UxLmJtcOyY2VNTVxzH6T/Q58700bpUpU0IQh+qD636UHcWK0slcQPZusBYBWULYYtEBBsFTSAJssomEAjUhJhAQCABBGVRAqKyCQi4UO1M+733AnNluAxXsdMHfkPOnJz8zu/3+X3POfdy73d7HD63Ic0B7QZ8OLOfT2w+Q48y46c2NsRnzv5ZtVUF/q8KPCetjTS1Wp2dnX3lypX4+Hh0PjYyMvf39yOz0Wikp0Z2MMAwCIMD3DCIzkohzaemUqBYxKcMefEV46Cq1JsL9b2NvW/Hxsaqq6v1en1VVVVfXx8wAAN/gLFCYlIbociK3ymZCj74oKWnOHJQE2etzVl3TGsXPmUX8WKbtyolJaWgoECpVBYVFVEyIgiwl8OD0uYXmko9X7LG0GZq6Z2YmLBYLE2kLQh4SxVr+eNHq5KvSziw7ugtimfrCQV4bty4oVKpoqOjL5NWXl5uMBgWTF/0K3ji4uLgjEImRp4OmHJR79M7+U6hldywKW749Pd+WTKZDPVSuwIyQn8YUshFJ1ukh3oVXvrzTmsFGm7YJDdi+tvjiuTkZIpHp9MtmnTpQZDExsYCaWL0qTbhAOptTDm4/aQC9QJpu3/OPE9ISAhVb1ZWFngKLp0mefi3E53W8ivswqcJnmMZSUlJ4MnMzEQVS6dm+hVVX79+XZqcWCMmeBqSXXf6qUieyR0BOXK5nNIHYtIjVCtjLdJD8Cd4vNTkek1/41MskUjAA2bsH7o/275Bp4HyiF+f7OpwLI+oN4zgmdenp6eHHrNKGWOWEvvHkOj8xeFSav84+hQnJiaCBwWWlJTQ/dn2rfeajRJnq1JgSnJxOF5A8IRPzfNgpRbwQJ9mcj8bEp3WeBYTPJEvHb2LKB7oU1paypaB7t/f2Vwrce5TETyOJ4rsIgh9dgbO6rMYT8wsj8R5jQf4J+0iXzl4z+qDc1pWVkaPz7b/qMtce8G5Tymou+CCsLiYgGeX/zVq/4Cnu7ubHhPr1XTpIPQ0XnDmHcmxC5vkRb7a4l0iFovz8/M/nOdxt6UuyQX61BI8N0me57sDZOApLCxchEdB8fBRBU+QzT03wYsCz01cx8CTk5OTkZFB52fbB0/DRddZfXxKeZEvuWETewIIfRbl0Shimi8R+xl68viZJM9rjq8OV4+8vLzc3FwcebYMdP8nPRZceaA/6nU8WU7wnBsHT3p6OnikUumC9arMmOWpv+jCE2RR+nB8a6APeKAPjhg9Ptt+e50aPFgvnLL1R7UQn3tubAmeinSRmTxfpiRXHv864HnCGfAIhcK0tLTU1FTcMtgy0P3vmWZ5cH3D/ZEX9Zp7dmxvoIxJH3W6iDpf2HU8vsoO+0c4s9H3jlarxRQYOvT4bPud9RXYD9AHPOuP63lRM5zQUfAkJCTgFoDbXFdXFz2mWh5N+eP6wPNSkus1s9Gvke7zIf3uhkpSf0HNeacNJwz2ED901EdSZ7VazWYz2gXBG8rT4U+cR4kzz0tBrdcmf/MCt/f+aiqVkfGP6MQHNviY7IV/gccj5p17Fj14Q7kcynTJD+P6wPGUY7NhyqYAy6PBcbrbe/fvqNNxf0S9uKt+4VWx0c/8pW+ju4jx/xacR01qUEGsJ9ptgWXYbARPYOujoefvzUCf2FSR0XrZDTzahP1Gg7H+/jP80R2W6G/1L+GGjtpHvwHPwNDkEp7L/8msUdxNdbOqBLfi9+PeuvyJ8KTxtA0MrwxPSxV43MFTHbevt6OJFY+HqJZ7dnSL6M2mn+8ODE+xmsvk3FatJHiUAk3svgeseYwUz+ZfOgaGp5lSsBrXZ8d3pHmApzJmb087u8uIe7SBEzK8RfR286/3B0ZWhseYm3Dvmkevkq+O3oP/pVnV4i4yUjy2v3XWtbJ71GJKVJsr7pT99FBB8IyPsOPxIHiGHGL+tg16YLr7mCkFq3FT/vlOmSd4yoW7x0eesJrrLqzhnCF5gsHDbi5TIvB0kfqURu0eG2YX012ow3o5iN5+FfzQ1M5OWyaeystB968R+tyM3MWWxy1KyzkzOMczyJSC1XhVajC1XsURu54NsdsDbpF/fn36Cbl/uus7hljlZXLWXj3VJfPEeS8K/2GULU9EtW3wQ/uoF7ZBPab2ldFHJzulFTvpxE6q0zuYmJnGC24PXCzs/v1qK9rHo6+Y3NiOT48P4Y/trFX//0YBvMb5wETUWzW0eGkDI98MEQ3e3sDwvEwZHnxgeGJaOh0c8OyGFnMRbflhqYmYu8AwThkFMIdTRtIZllM+GOCM6fOR50JKmWJSIpB6EA0l0dKFr/66qsDHUOBfAAAA//8DAFBLAwQUAAAACABSf0pGhI+kftcCAAAhDgAAHgAAAGNoYXJ0L3RoZW1lL3RoZW1lT3ZlcnJpZGUxLnhtbO1X3WoUMRS+VvAdwtzbWWsVKd2W7vZP+0u7LfTy7Gx2J938DEmmde6kvRQEsYo3gndeiFpowZv6NKsVrdBXMLO1NanNUBZBhGVhmZzzfSfnJCf5yMjYQ0bRJpaKCF4Obg2UAoR5JBqEt8rBam3q5r0AKQ28AVRwXA4yrIKx0RvXR2BYx5jhRcOVpIGRicPVMJSDWOtkOAxVZNygBkSCufE1hWSgzVC2woaELROf0XCwVLobMiA8MCGvmZgRlSs5ESMOzEy32GySCJ96Q8v9C94UXPvwuZ/BhpBTBpQbuhYKmnCkswQ3ITKEKlBSlwTNkVasA5QAF8qYS4OlqdJt85//hrpfQ0F4HgWDFcKyR+pP+1meSEWSJLocPDCTBBbu5PDdyeE+Ojnc62wfdLY/dnZ2OtsffOwZ4C2bffzm6Y9Xj9D3/dfHu88LSMomfXn/+POnZwVobaOPXux9Pdg7evnk29tdH2dcQt3m1AjDCi3gLbQsGHDvVLgue6DVYiA2bZy3FHDIiT7KpI4dykIGFHzgCnYXeU0S3vCip9MNp4iVWKaa+NCzMXPQ80LQipD+YmfN1M4apbxVkItMbfAywKY3leqFtphME3OWCHjxMXZSX6KmU6CFOdYo94k2xj7uOiHEKZtEUijR1GidoAoQ/4LVSF1fzpwhzGxiBgVtAg5zDVUE9U40gTddOJiFpt7gmDorPQ2pBuavAhi14XOgY2/iK5mMnI1RWppkMBVosoGV8hIXZeaUMGuut4JumacZc+FSk7YHnucshA2fEO1qDCzx10F4bBPuq7bpdkBLQvtzEvbZOx2bTQNe3CVrBOsebpJVc+9f3ly5J5Xec4aFe+Yz2gR8Ns1IaGnPuRgRfjUxuiBDd/oy1LMMjUsC9Kri0wVfVXKqQjbI/6k4E5DyJczjvuD0BacvOH9LcLq3xz+QGUtVjOGU7z6SmC54U/12G4MZu8+60Z9QSwMEFAAGAAgAAAAhAPzwneC+AAAAMQEAABoAAABjaGFydC9fcmVscy9jaGFydC54bWwucmVsc4SPwQrCMBBE74L/EPZu03oQkSa9iNCTIPoBIdm2wTYJSRT79y6eLAged4d5M1M3r2lkT4zJeiegKkpg6LQ31vUCbtfTZg8sZeWMGr1DATMmaOR6VV9wVJlMabAhMaK4JGDIORw4T3rASaXCB3SkdD5OKtMZex6Uvqse+bYsdzx+M0AumKw1AmJrKmDXOVDyf7bvOqvx6PVjQpd/RPBMvfBMc6M1SGAVe8wCPu+lWBVUHLis+WKofAMAAP//AwBQSwMEFAAGAAgAAAAhAITsoQcTAQAAVAIAABMAAABbQ29udGVudF9UeXBlc10ueG1spJLNTsMwDMfvSLxDlCtq0nFACK3dgY8jcBgPYFK3jciXkmxsb4/brhKbNi5crMT23/7FznK1s4ZtMSbtXcUXouQMnfKNdl3FP9YvxT1nKYNrwHiHFd9j4qv6+mq53gdMjNQuVbzPOTxImVSPFpLwAR1FWh8tZLrGTgZQX9ChvC3LO6m8y+hykYcavF4+YQsbk9nzjtwTyacNnD1OeUOrims76Ae/PKuIaNKJBEIwWkGmt8mta064igOTIOWYk3od0g2BX+gwRI6Zfjc46N5omFE3yN4h5lewRC5VT+fJir+LnKH0basVNl5tLM1MNBG+aTnWiLHqjHu5baadoBztnLT4N8VRuZlBjn+i/gEAAP//AwBQSwMEFAAGAAgAAAAhABmqkvPRAAAAswEAAAsAAABfcmVscy8ucmVsc6yQy4oCMRBF9wP+Q6i9Xd0uRAbTbkRwK/oBNUl1d7DzIImif2+c2UyLMJtZFpc693DXm5sdxZVjMt5JaKoaBDvltXG9hNNxN1+BSJmcptE7lnDnBJt29rE+8Ei5PKXBhCQKxSUJQ87hEzGpgS2lygd2Jel8tJTLGXsMpM7UMy7qeonxNwPaCVPstYS41wsQx3sozX+zfdcZxVuvLpZdflOBxpbuAqTYc5agBooZLWtDP1FTfdkA+N6k+U+Tqeur0rdYVaZ7uuBk6vYBAAD//wMAUEsBAi0AFAAGAAgAAAAhAO+F9G9tBQAArREAAA8AAAAAAAAAAAAAAAAAAAAAAGNoYXJ0L2NoYXJ0LnhtbFBLAQItABQABgAIAAAAIQC/uqyqxgYAADYbAAAWAAAAAAAAAAAAAAAAAJoFAABjaGFydC9tZWRpYS9pbWFnZTEuYm1wUEsBAj8AFAAAAAgAUn9KRoSPpH7XAgAAIQ4AAB4AJAAAAAAAAAAgAAAAlAwAAGNoYXJ0L3RoZW1lL3RoZW1lT3ZlcnJpZGUxLnhtbAoAIAAAAAAAAQAYAFIRHFZ0RdABAIirysnnqAEAiKvKyeeoAVBLAQItABQABgAIAAAAIQD88J3gvgAAADEBAAAaAAAAAAAAAAAAAAAAAKcPAABjaGFydC9fcmVscy9jaGFydC54bWwucmVsc1BLAQItABQABgAIAAAAIQCE7KEHEwEAAFQCAAATAAAAAAAAAAAAAAAAAJ0QAABbQ29udGVudF9UeXBlc10ueG1sUEsBAi0AFAAGAAgAAAAhABmqkvPRAAAAswEAAAsAAAAAAAAAAAAAAAAA4REAAF9yZWxzLy5yZWxzUEsFBgAAAAAGAAYAswEAANsSAAAAAA=="/>
  <p:tag name="NUMBERFORMAT" val="0"/>
</p:tagLst>
</file>

<file path=ppt/tags/tag2.xml><?xml version="1.0" encoding="utf-8"?>
<p:tagLst xmlns:a="http://schemas.openxmlformats.org/drawingml/2006/main" xmlns:r="http://schemas.openxmlformats.org/officeDocument/2006/relationships" xmlns:p="http://schemas.openxmlformats.org/presentationml/2006/main">
  <p:tag name="TYPE" val="MultiChoiceSlide"/>
  <p:tag name="HASRESULTS" val="False"/>
  <p:tag name="LIVECHARTING" val="False"/>
  <p:tag name="TPQUESTIONXML" val="﻿&lt;?xml version=&quot;1.0&quot; encoding=&quot;utf-8&quot;?&gt;&#10;&lt;questionlist&gt;&#10;    &lt;properties&gt;&#10;        &lt;guid&gt;E2B1D21B55854D54ACE5EA547888D3AA&lt;/guid&gt;&#10;        &lt;description /&gt;&#10;        &lt;date&gt;12/18/2017 10:23:58 AM&lt;/date&gt;&#10;    &lt;/properties&gt;&#10;    &lt;questionlisttemplate&gt;&#10;        &lt;correctvalue&gt;1&lt;/correctvalue&gt;&#10;        &lt;incorrectvalue&gt;0&lt;/incorrectvalue&gt;&#10;        &lt;questiontype&gt;1&lt;/questiontype&gt;&#10;        &lt;numberofchoices&gt;4&lt;/numberofchoices&gt;&#10;        &lt;bulletstyle&gt;2&lt;/bulletstyle&gt;&#10;        &lt;questionfont&gt;Verdana&lt;/questionfont&gt;&#10;        &lt;questionfontsize&gt;12&lt;/questionfontsize&gt;&#10;        &lt;answerfont&gt;Verdana&lt;/answerfont&gt;&#10;        &lt;answerfontsize&gt;12&lt;/answerfontsize&gt;&#10;        &lt;showresults&gt;True&lt;/showresults&gt;&#10;        &lt;countdowntime&gt;30&lt;/countdowntime&gt;&#10;        &lt;responsegrid&gt;0&lt;/responsegrid&gt;&#10;    &lt;/questionlisttemplate&gt;&#10;    &lt;questions&gt;&#10;        &lt;multichoice&gt;&#10;            &lt;guid&gt;C0604FEC284F48469C181F7B1D5EE097&lt;/guid&gt;&#10;            &lt;repollguid&gt;97C77B8A58BE4D99B3CB17F78AFEA48F&lt;/repollguid&gt;&#10;            &lt;sourceid&gt;DC32005ED05E453C9E4586D3184FA80C&lt;/sourceid&gt;&#10;            &lt;questiontext&gt;CERN members of personnelHow many ?&lt;/questiontext&gt;&#10;            &lt;showresults&gt;True&lt;/showresults&gt;&#10;            &lt;responsegrid&gt;0&lt;/responsegrid&gt;&#10;            &lt;countdowntimer&gt;False&lt;/countdowntimer&gt;&#10;            &lt;countdowntime&gt;30&lt;/countdowntime&gt;&#10;            &lt;correctvalue&gt;1&lt;/correctvalue&gt;&#10;            &lt;incorrectvalue&gt;0&lt;/incorrectvalue&gt;&#10;            &lt;responselimit&gt;1&lt;/responselimit&gt;&#10;            &lt;bulletstyle&gt;2&lt;/bulletstyle&gt;&#10;            &lt;answers&gt;&#10;                &lt;answer&gt;&#10;                    &lt;guid&gt;97462048BF874EFA83345263CF4E7790&lt;/guid&gt;&#10;                    &lt;answertext&gt;~   2500&lt;/answertext&gt;&#10;                    &lt;valuetype&gt;-1&lt;/valuetype&gt;&#10;                &lt;/answer&gt;&#10;                &lt;answer&gt;&#10;                    &lt;guid&gt;374D25D9E3604D50A588D9C30EC5B8F7&lt;/guid&gt;&#10;                    &lt;answertext&gt;~   3500&lt;/answertext&gt;&#10;                    &lt;valuetype&gt;-1&lt;/valuetype&gt;&#10;                &lt;/answer&gt;&#10;                &lt;answer&gt;&#10;                    &lt;guid&gt;9239B90BDBA045D883EE429CE3943962&lt;/guid&gt;&#10;                    &lt;answertext&gt;~   9000&lt;/answertext&gt;&#10;                    &lt;valuetype&gt;-1&lt;/valuetype&gt;&#10;                &lt;/answer&gt;&#10;                &lt;answer&gt;&#10;                    &lt;guid&gt;80E5FC7963334C17968734F908C2B2FF&lt;/guid&gt;&#10;                    &lt;answertext&gt;~ 17500&lt;/answertext&gt;&#10;                    &lt;valuetype&gt;1&lt;/valuetype&gt;&#10;                &lt;/answer&gt;&#10;            &lt;/answers&gt;&#10;            &lt;metadata&gt;&#10;                &lt;entry&gt;&#10;                    &lt;key&gt;AUTOFORMATCHART&lt;/key&gt;&#10;                    &lt;value&gt;True&lt;/value&gt;&#10;                &lt;/entry&gt;&#10;                &lt;entry&gt;&#10;                    &lt;key&gt;AUTOOPENPOLL&lt;/key&gt;&#10;                    &lt;value&gt;True&lt;/value&gt;&#10;                &lt;/entry&gt;&#10;                &lt;entry&gt;&#10;                    &lt;key&gt;LIVECHARTING&lt;/key&gt;&#10;                    &lt;value&gt;False&lt;/value&gt;&#10;                &lt;/entry&gt;&#10;            &lt;/metadata&gt;&#10;        &lt;/multichoice&gt;&#10;    &lt;/questions&gt;&#10;&lt;/questionlist&gt;"/>
  <p:tag name="AUTOOPENPOLL" val="True"/>
  <p:tag name="AUTOFORMATCHART" val="True"/>
</p:tagLst>
</file>

<file path=ppt/tags/tag3.xml><?xml version="1.0" encoding="utf-8"?>
<p:tagLst xmlns:a="http://schemas.openxmlformats.org/drawingml/2006/main" xmlns:r="http://schemas.openxmlformats.org/officeDocument/2006/relationships" xmlns:p="http://schemas.openxmlformats.org/presentationml/2006/main">
  <p:tag name="ZEROBASED" val="False"/>
</p:tagLst>
</file>

<file path=ppt/tags/tag4.xml><?xml version="1.0" encoding="utf-8"?>
<p:tagLst xmlns:a="http://schemas.openxmlformats.org/drawingml/2006/main" xmlns:r="http://schemas.openxmlformats.org/officeDocument/2006/relationships" xmlns:p="http://schemas.openxmlformats.org/presentationml/2006/main">
  <p:tag name="TYPE" val="0"/>
  <p:tag name="DEFINEDCOLORS" val="3,6,10,45,32,50,13,4,9,55,1"/>
  <p:tag name="LABELFORMAT" val="1"/>
  <p:tag name="COLORTYPE" val="CORRECTINCORRECT"/>
  <p:tag name="CHARTFORMAT" val="UEsDBBQABgAIAAAAIQDvhfRvbQUAAK0RAAAPAAAAY2hhcnQvY2hhcnQueG1s3Fhtb9s2EP4+YP/B0HfHliy/ok7h2M02zGmCJm23faMpSuZMkRpJOXaH/fcdXyTLbpAWdQoMy5dQx+Pp7rmHd2e9er3LWWtLpKKCT4Pwohu0CMcioTybBu8frtujoKU04gligpNpsCcqeH354w+v8ASvkdT3BcKkBUa4muBpsNa6mHQ6Cq9JjtSFKAiHvVTIHGl4lFknkegRjOesE3W7g441EngD6BsM5Ijy6rz8mvMiTSkmC4HLnHDtvJCEIQ0IqDUtVHAJwSVIk3DcjVtbxKZBN+gYIUM8cwLC2+/vnVCKkickmQvJAcaGfo4nM6aJ5GBqLriGt/k4869CKkdyUxZtLPICnFtRRvXeugsOgu35WkAcrXfkr5JKoqYBDuMKCFh+BkVOsRRKpPoCLHYcClU2jNlhZ9SJfD4g2DCeKL1nxAUUdiMTbad+r3XhGjG2QnhjsGko16qHfXPwFAxzCjN5g4rbrTyfQqssnAZMh0FL72CVbGC1yiIji4wMVskGVghjyARo+EUlgX0nqXV6laRX6QCqTgeQdot+JelXkkElGQStNaN8A5kw/4JWKtjPTlCtHIPsHTBooFKLB6oZWRBGNEk89k5rS8ljb2HUpNC/NXhmBb8fC2Y8m+2ORAWQsyBY061P6cCSuoMnB8MpE0KaN+g1xRtOVJPOoFnvK5qQj5D8Z3SbKoYjX1BvqhRM6JkkyFhnaC9KbVY54iViy/p5dyMSHwpJMuJA2j8l9ECMLnrHf9Gbds8fc1ANL8JBNx73RtHQLuI3bctlPHn0WF6Mx+Gg8Td059fV9qg7Gg/7URjGPVM9eu4qnDoPUB7iWiHZW8xNLTVRwtOCSmcOC+bMZ1BjCiiaXsxKBWWFJG5zi+R+Lpioak/oxIrYTNLkmAZCJsSb90VN78x7lZbvSGquOGTfSiiHtqB/Sd+SDMpPxRp/KFmumLLnirvz7+7lKzTh4poydm4jgADQhPFzzRwcMogYi0ZC0hQu0FJVZfyb25WDWQF0FsK1eFySjPDkV7L3RPI5hJ0PCPqz6UFVXkE2R/otyj35fUYUyO+JfFJ+R6SpeZ/ZvipXK0bu6afPTS0JAqIsKRSBo2NkZwAwbsOqVUo6Df6evxn0e8NZ2F4MruftOB302+PFOGwPoyiex+O4P7q6+ufQmqBknowJX2hNYbMt9f3VAQxx2J+YsJ/2FYgMLlpCV06DqCYuRjaKJu+9CNA28fEyr2+EFcFpf6lqI+7tX0xdI0XfNXXN+DJUfKSJ9pUp7Nc+oMJnG++hGUGSHdfQ7hffb6IwisM4iv2J042BK2rQreoTVhNeflzKAM6ZrSQHxRPTCiNwITNoC0mBoXYIc3zLKb9BO+Obwf2gmNjWeMRJtLsTnqUrFwzk7jrX0HDN3DmHPjENfiIwniEG06wo4TYAszckqW9Vjv4U8gGa3g0MXc44tB1nDDw53eMwC7tNDWegFtYOcODag3B75oKfPde8TEFrPU6DQQ9I8FRlMwD7WmRGRFVNDi5bdb7tXlUOzKjyB5E+UvPkUPNViq3YjGXcybD2HAPpbZoq4itR2PUU4+KmZJoutwygbKQWHKtJBFfwaTbV/jVI8gyboBdT71dF28bB59nl2/ET7IKfTd+ZVzXj/h+sqsvLM6yyW1dEPxLiM7ZyD+Z6ATc8JWDVnBjN+gNVt5z5ZuopmVBVXMEvuI2a+WKhCsT9TYUusgDuqVuYeaDsnHCwGs5eDPr/1LDztbVB716onK1Esq9NnTNEwWCm9L39leq+QJxnrHiJsdEWUjRJSPoOYlSfoMWMXJ2DOdJvwqh3hyQyCuaTwjSoPycYHcttA7ZdHL6yXP4LAAD//wMAUEsDBBQABgAIAAAAIQC/uqyqxgYAADYbAAAWAAAAY2hhcnQvbWVkaWEvaW1hZ2UxLmJtcOyY2VNTVxzH6T/Q58700bpUpU0IQh+qD636UHcWK0slcQPZusBYBWULYYtEBBsFTSAJssomEAjUhJhAQCABBGVRAqKyCQi4UO1M+733AnNluAxXsdMHfkPOnJz8zu/3+X3POfdy73d7HD63Ic0B7QZ8OLOfT2w+Q48y46c2NsRnzv5ZtVUF/q8KPCetjTS1Wp2dnX3lypX4+Hh0PjYyMvf39yOz0Wikp0Z2MMAwCIMD3DCIzkohzaemUqBYxKcMefEV46Cq1JsL9b2NvW/Hxsaqq6v1en1VVVVfXx8wAAN/gLFCYlIbociK3ymZCj74oKWnOHJQE2etzVl3TGsXPmUX8WKbtyolJaWgoECpVBYVFVEyIgiwl8OD0uYXmko9X7LG0GZq6Z2YmLBYLE2kLQh4SxVr+eNHq5KvSziw7ugtimfrCQV4bty4oVKpoqOjL5NWXl5uMBgWTF/0K3ji4uLgjEImRp4OmHJR79M7+U6hldywKW749Pd+WTKZDPVSuwIyQn8YUshFJ1ukh3oVXvrzTmsFGm7YJDdi+tvjiuTkZIpHp9MtmnTpQZDExsYCaWL0qTbhAOptTDm4/aQC9QJpu3/OPE9ISAhVb1ZWFngKLp0mefi3E53W8ivswqcJnmMZSUlJ4MnMzEQVS6dm+hVVX79+XZqcWCMmeBqSXXf6qUieyR0BOXK5nNIHYtIjVCtjLdJD8Cd4vNTkek1/41MskUjAA2bsH7o/275Bp4HyiF+f7OpwLI+oN4zgmdenp6eHHrNKGWOWEvvHkOj8xeFSav84+hQnJiaCBwWWlJTQ/dn2rfeajRJnq1JgSnJxOF5A8IRPzfNgpRbwQJ9mcj8bEp3WeBYTPJEvHb2LKB7oU1paypaB7t/f2Vwrce5TETyOJ4rsIgh9dgbO6rMYT8wsj8R5jQf4J+0iXzl4z+qDc1pWVkaPz7b/qMtce8G5Tymou+CCsLiYgGeX/zVq/4Cnu7ubHhPr1XTpIPQ0XnDmHcmxC5vkRb7a4l0iFovz8/M/nOdxt6UuyQX61BI8N0me57sDZOApLCxchEdB8fBRBU+QzT03wYsCz01cx8CTk5OTkZFB52fbB0/DRddZfXxKeZEvuWETewIIfRbl0Shimi8R+xl68viZJM9rjq8OV4+8vLzc3FwcebYMdP8nPRZceaA/6nU8WU7wnBsHT3p6OnikUumC9arMmOWpv+jCE2RR+nB8a6APeKAPjhg9Ptt+e50aPFgvnLL1R7UQn3tubAmeinSRmTxfpiRXHv864HnCGfAIhcK0tLTU1FTcMtgy0P3vmWZ5cH3D/ZEX9Zp7dmxvoIxJH3W6iDpf2HU8vsoO+0c4s9H3jlarxRQYOvT4bPud9RXYD9AHPOuP63lRM5zQUfAkJCTgFoDbXFdXFz2mWh5N+eP6wPNSkus1s9Gvke7zIf3uhkpSf0HNeacNJwz2ED901EdSZ7VazWYz2gXBG8rT4U+cR4kzz0tBrdcmf/MCt/f+aiqVkfGP6MQHNviY7IV/gccj5p17Fj14Q7kcynTJD+P6wPGUY7NhyqYAy6PBcbrbe/fvqNNxf0S9uKt+4VWx0c/8pW+ju4jx/xacR01qUEGsJ9ptgWXYbARPYOujoefvzUCf2FSR0XrZDTzahP1Gg7H+/jP80R2W6G/1L+GGjtpHvwHPwNDkEp7L/8msUdxNdbOqBLfi9+PeuvyJ8KTxtA0MrwxPSxV43MFTHbevt6OJFY+HqJZ7dnSL6M2mn+8ODE+xmsvk3FatJHiUAk3svgeseYwUz+ZfOgaGp5lSsBrXZ8d3pHmApzJmb087u8uIe7SBEzK8RfR286/3B0ZWhseYm3Dvmkevkq+O3oP/pVnV4i4yUjy2v3XWtbJ71GJKVJsr7pT99FBB8IyPsOPxIHiGHGL+tg16YLr7mCkFq3FT/vlOmSd4yoW7x0eesJrrLqzhnCF5gsHDbi5TIvB0kfqURu0eG2YX012ow3o5iN5+FfzQ1M5OWyaeystB968R+tyM3MWWxy1KyzkzOMczyJSC1XhVajC1XsURu54NsdsDbpF/fn36Cbl/uus7hljlZXLWXj3VJfPEeS8K/2GULU9EtW3wQ/uoF7ZBPab2ldFHJzulFTvpxE6q0zuYmJnGC24PXCzs/v1qK9rHo6+Y3NiOT48P4Y/trFX//0YBvMb5wETUWzW0eGkDI98MEQ3e3sDwvEwZHnxgeGJaOh0c8OyGFnMRbflhqYmYu8AwThkFMIdTRtIZllM+GOCM6fOR50JKmWJSIpB6EA0l0dKFr/66qsDHUOBfAAAA//8DAFBLAwQUAAAACABSf0pGhI+kftcCAAAhDgAAHgAAAGNoYXJ0L3RoZW1lL3RoZW1lT3ZlcnJpZGUxLnhtbO1X3WoUMRS+VvAdwtzbWWsVKd2W7vZP+0u7LfTy7Gx2J938DEmmde6kvRQEsYo3gndeiFpowZv6NKsVrdBXMLO1NanNUBZBhGVhmZzzfSfnJCf5yMjYQ0bRJpaKCF4Obg2UAoR5JBqEt8rBam3q5r0AKQ28AVRwXA4yrIKx0RvXR2BYx5jhRcOVpIGRicPVMJSDWOtkOAxVZNygBkSCufE1hWSgzVC2woaELROf0XCwVLobMiA8MCGvmZgRlSs5ESMOzEy32GySCJ96Q8v9C94UXPvwuZ/BhpBTBpQbuhYKmnCkswQ3ITKEKlBSlwTNkVasA5QAF8qYS4OlqdJt85//hrpfQ0F4HgWDFcKyR+pP+1meSEWSJLocPDCTBBbu5PDdyeE+Ojnc62wfdLY/dnZ2OtsffOwZ4C2bffzm6Y9Xj9D3/dfHu88LSMomfXn/+POnZwVobaOPXux9Pdg7evnk29tdH2dcQt3m1AjDCi3gLbQsGHDvVLgue6DVYiA2bZy3FHDIiT7KpI4dykIGFHzgCnYXeU0S3vCip9MNp4iVWKaa+NCzMXPQ80LQipD+YmfN1M4apbxVkItMbfAywKY3leqFtphME3OWCHjxMXZSX6KmU6CFOdYo94k2xj7uOiHEKZtEUijR1GidoAoQ/4LVSF1fzpwhzGxiBgVtAg5zDVUE9U40gTddOJiFpt7gmDorPQ2pBuavAhi14XOgY2/iK5mMnI1RWppkMBVosoGV8hIXZeaUMGuut4JumacZc+FSk7YHnucshA2fEO1qDCzx10F4bBPuq7bpdkBLQvtzEvbZOx2bTQNe3CVrBOsebpJVc+9f3ly5J5Xec4aFe+Yz2gR8Ns1IaGnPuRgRfjUxuiBDd/oy1LMMjUsC9Kri0wVfVXKqQjbI/6k4E5DyJczjvuD0BacvOH9LcLq3xz+QGUtVjOGU7z6SmC54U/12G4MZu8+60Z9QSwMEFAAGAAgAAAAhAPzwneC+AAAAMQEAABoAAABjaGFydC9fcmVscy9jaGFydC54bWwucmVsc4SPwQrCMBBE74L/EPZu03oQkSa9iNCTIPoBIdm2wTYJSRT79y6eLAged4d5M1M3r2lkT4zJeiegKkpg6LQ31vUCbtfTZg8sZeWMGr1DATMmaOR6VV9wVJlMabAhMaK4JGDIORw4T3rASaXCB3SkdD5OKtMZex6Uvqse+bYsdzx+M0AumKw1AmJrKmDXOVDyf7bvOqvx6PVjQpd/RPBMvfBMc6M1SGAVe8wCPu+lWBVUHLis+WKofAMAAP//AwBQSwMEFAAGAAgAAAAhAITsoQcTAQAAVAIAABMAAABbQ29udGVudF9UeXBlc10ueG1spJLNTsMwDMfvSLxDlCtq0nFACK3dgY8jcBgPYFK3jciXkmxsb4/brhKbNi5crMT23/7FznK1s4ZtMSbtXcUXouQMnfKNdl3FP9YvxT1nKYNrwHiHFd9j4qv6+mq53gdMjNQuVbzPOTxImVSPFpLwAR1FWh8tZLrGTgZQX9ChvC3LO6m8y+hykYcavF4+YQsbk9nzjtwTyacNnD1OeUOrims76Ae/PKuIaNKJBEIwWkGmt8mta064igOTIOWYk3od0g2BX+gwRI6Zfjc46N5omFE3yN4h5lewRC5VT+fJir+LnKH0basVNl5tLM1MNBG+aTnWiLHqjHu5baadoBztnLT4N8VRuZlBjn+i/gEAAP//AwBQSwMEFAAGAAgAAAAhABmqkvPRAAAAswEAAAsAAABfcmVscy8ucmVsc6yQy4oCMRBF9wP+Q6i9Xd0uRAbTbkRwK/oBNUl1d7DzIImif2+c2UyLMJtZFpc693DXm5sdxZVjMt5JaKoaBDvltXG9hNNxN1+BSJmcptE7lnDnBJt29rE+8Ei5PKXBhCQKxSUJQ87hEzGpgS2lygd2Jel8tJTLGXsMpM7UMy7qeonxNwPaCVPstYS41wsQx3sozX+zfdcZxVuvLpZdflOBxpbuAqTYc5agBooZLWtDP1FTfdkA+N6k+U+Tqeur0rdYVaZ7uuBk6vYBAAD//wMAUEsBAi0AFAAGAAgAAAAhAO+F9G9tBQAArREAAA8AAAAAAAAAAAAAAAAAAAAAAGNoYXJ0L2NoYXJ0LnhtbFBLAQItABQABgAIAAAAIQC/uqyqxgYAADYbAAAWAAAAAAAAAAAAAAAAAJoFAABjaGFydC9tZWRpYS9pbWFnZTEuYm1wUEsBAj8AFAAAAAgAUn9KRoSPpH7XAgAAIQ4AAB4AJAAAAAAAAAAgAAAAlAwAAGNoYXJ0L3RoZW1lL3RoZW1lT3ZlcnJpZGUxLnhtbAoAIAAAAAAAAQAYAFIRHFZ0RdABAIirysnnqAEAiKvKyeeoAVBLAQItABQABgAIAAAAIQD88J3gvgAAADEBAAAaAAAAAAAAAAAAAAAAAKcPAABjaGFydC9fcmVscy9jaGFydC54bWwucmVsc1BLAQItABQABgAIAAAAIQCE7KEHEwEAAFQCAAATAAAAAAAAAAAAAAAAAJ0QAABbQ29udGVudF9UeXBlc10ueG1sUEsBAi0AFAAGAAgAAAAhABmqkvPRAAAAswEAAAsAAAAAAAAAAAAAAAAA4REAAF9yZWxzLy5yZWxzUEsFBgAAAAAGAAYAswEAANsSAAAAAA=="/>
  <p:tag name="NUMBERFORMAT" val="0"/>
</p:tagLst>
</file>

<file path=ppt/tags/tag5.xml><?xml version="1.0" encoding="utf-8"?>
<p:tagLst xmlns:a="http://schemas.openxmlformats.org/drawingml/2006/main" xmlns:r="http://schemas.openxmlformats.org/officeDocument/2006/relationships" xmlns:p="http://schemas.openxmlformats.org/presentationml/2006/main">
  <p:tag name="TYPE" val="MultiChoiceSlide"/>
  <p:tag name="HASRESULTS" val="False"/>
  <p:tag name="LIVECHARTING" val="False"/>
  <p:tag name="TPQUESTIONXML" val="﻿&lt;?xml version=&quot;1.0&quot; encoding=&quot;utf-8&quot;?&gt;&#10;&lt;questionlist&gt;&#10;    &lt;properties&gt;&#10;        &lt;guid&gt;C73DC864CD3A4FADBF50D5FC0417B964&lt;/guid&gt;&#10;        &lt;description /&gt;&#10;        &lt;date&gt;12/18/2017 11:52:35 PM&lt;/date&gt;&#10;    &lt;/properties&gt;&#10;    &lt;questionlisttemplate&gt;&#10;        &lt;correctvalue&gt;1&lt;/correctvalue&gt;&#10;        &lt;incorrectvalue&gt;0&lt;/incorrectvalue&gt;&#10;        &lt;questiontype&gt;1&lt;/questiontype&gt;&#10;        &lt;numberofchoices&gt;4&lt;/numberofchoices&gt;&#10;        &lt;bulletstyle&gt;2&lt;/bulletstyle&gt;&#10;        &lt;questionfont&gt;Verdana&lt;/questionfont&gt;&#10;        &lt;questionfontsize&gt;12&lt;/questionfontsize&gt;&#10;        &lt;answerfont&gt;Verdana&lt;/answerfont&gt;&#10;        &lt;answerfontsize&gt;12&lt;/answerfontsize&gt;&#10;        &lt;showresults&gt;True&lt;/showresults&gt;&#10;        &lt;countdowntime&gt;30&lt;/countdowntime&gt;&#10;        &lt;responsegrid&gt;0&lt;/responsegrid&gt;&#10;    &lt;/questionlisttemplate&gt;&#10;    &lt;questions&gt;&#10;        &lt;multichoice&gt;&#10;            &lt;guid&gt;B3D747E53C2945019589E836D2F6F2A1&lt;/guid&gt;&#10;            &lt;repollguid&gt;7F2E1FE9D57C42138A7280803A2028D8&lt;/repollguid&gt;&#10;            &lt;sourceid&gt;28FB949034594E02A81F25965F3E0DE7&lt;/sourceid&gt;&#10;            &lt;questiontext&gt;Physics Nobel prizes for CERNHow many ?&lt;/questiontext&gt;&#10;            &lt;showresults&gt;True&lt;/showresults&gt;&#10;            &lt;responsegrid&gt;0&lt;/responsegrid&gt;&#10;            &lt;countdowntimer&gt;False&lt;/countdowntimer&gt;&#10;            &lt;countdowntime&gt;30&lt;/countdowntime&gt;&#10;            &lt;correctvalue&gt;1&lt;/correctvalue&gt;&#10;            &lt;incorrectvalue&gt;0&lt;/incorrectvalue&gt;&#10;            &lt;responselimit&gt;1&lt;/responselimit&gt;&#10;            &lt;bulletstyle&gt;2&lt;/bulletstyle&gt;&#10;            &lt;answers&gt;&#10;                &lt;answer&gt;&#10;                    &lt;guid&gt;925D4C83863D4819986E0824063B7E7D&lt;/guid&gt;&#10;                    &lt;answertext&gt;0&lt;/answertext&gt;&#10;                    &lt;valuetype&gt;1&lt;/valuetype&gt;&#10;                &lt;/answer&gt;&#10;                &lt;answer&gt;&#10;                    &lt;guid&gt;E473FA5FA8584015BA69CC898257E58C&lt;/guid&gt;&#10;                    &lt;answertext&gt;3&lt;/answertext&gt;&#10;                    &lt;valuetype&gt;-1&lt;/valuetype&gt;&#10;                &lt;/answer&gt;&#10;                &lt;answer&gt;&#10;                    &lt;guid&gt;169EAA302C72480FA88DE0E88E2027DF&lt;/guid&gt;&#10;                    &lt;answertext&gt;4&lt;/answertext&gt;&#10;                    &lt;valuetype&gt;-1&lt;/valuetype&gt;&#10;                &lt;/answer&gt;&#10;                &lt;answer&gt;&#10;                    &lt;guid&gt;C9C252A431CC4AE183307BBDC37E7B4C&lt;/guid&gt;&#10;                    &lt;answertext&gt;5&lt;/answertext&gt;&#10;                    &lt;valuetype&gt;-1&lt;/valuetype&gt;&#10;                &lt;/answer&gt;&#10;                &lt;answer&gt;&#10;                    &lt;guid&gt;8F639103A65C4B0785E4766416975E35&lt;/guid&gt;&#10;                    &lt;answertext&gt;6&lt;/answertext&gt;&#10;                    &lt;valuetype&gt;-1&lt;/valuetype&gt;&#10;                &lt;/answer&gt;&#10;                &lt;answer&gt;&#10;                    &lt;guid&gt;DD488844A8B24ABD961D821A8D0111BC&lt;/guid&gt;&#10;                    &lt;answertext&gt;8&lt;/answertext&gt;&#10;                    &lt;valuetype&gt;-1&lt;/valuetype&gt;&#10;                &lt;/answer&gt;&#10;            &lt;/answers&gt;&#10;            &lt;metadata&gt;&#10;                &lt;entry&gt;&#10;                    &lt;key&gt;AUTOFORMATCHART&lt;/key&gt;&#10;                    &lt;value&gt;True&lt;/value&gt;&#10;                &lt;/entry&gt;&#10;                &lt;entry&gt;&#10;                    &lt;key&gt;AUTOOPENPOLL&lt;/key&gt;&#10;                    &lt;value&gt;True&lt;/value&gt;&#10;                &lt;/entry&gt;&#10;                &lt;entry&gt;&#10;                    &lt;key&gt;LIVECHARTING&lt;/key&gt;&#10;                    &lt;value&gt;False&lt;/value&gt;&#10;                &lt;/entry&gt;&#10;            &lt;/metadata&gt;&#10;        &lt;/multichoice&gt;&#10;    &lt;/questions&gt;&#10;&lt;/questionlist&gt;"/>
  <p:tag name="AUTOOPENPOLL" val="True"/>
  <p:tag name="AUTOFORMATCHART" val="True"/>
</p:tagLst>
</file>

<file path=ppt/tags/tag6.xml><?xml version="1.0" encoding="utf-8"?>
<p:tagLst xmlns:a="http://schemas.openxmlformats.org/drawingml/2006/main" xmlns:r="http://schemas.openxmlformats.org/officeDocument/2006/relationships" xmlns:p="http://schemas.openxmlformats.org/presentationml/2006/main">
  <p:tag name="ZEROBASED" val="False"/>
</p:tagLst>
</file>

<file path=ppt/tags/tag7.xml><?xml version="1.0" encoding="utf-8"?>
<p:tagLst xmlns:a="http://schemas.openxmlformats.org/drawingml/2006/main" xmlns:r="http://schemas.openxmlformats.org/officeDocument/2006/relationships" xmlns:p="http://schemas.openxmlformats.org/presentationml/2006/main">
  <p:tag name="TYPE" val="0"/>
  <p:tag name="DEFINEDCOLORS" val="3,6,10,45,32,50,13,4,9,55,1"/>
  <p:tag name="LABELFORMAT" val="1"/>
  <p:tag name="COLORTYPE" val="CORRECTINCORRECT"/>
  <p:tag name="CHARTFORMAT" val="UEsDBBQABgAIAAAAIQDvhfRvbQUAAK0RAAAPAAAAY2hhcnQvY2hhcnQueG1s3Fhtb9s2EP4+YP/B0HfHliy/ok7h2M02zGmCJm23faMpSuZMkRpJOXaH/fcdXyTLbpAWdQoMy5dQx+Pp7rmHd2e9er3LWWtLpKKCT4Pwohu0CMcioTybBu8frtujoKU04gligpNpsCcqeH354w+v8ASvkdT3BcKkBUa4muBpsNa6mHQ6Cq9JjtSFKAiHvVTIHGl4lFknkegRjOesE3W7g441EngD6BsM5Ijy6rz8mvMiTSkmC4HLnHDtvJCEIQ0IqDUtVHAJwSVIk3DcjVtbxKZBN+gYIUM8cwLC2+/vnVCKkickmQvJAcaGfo4nM6aJ5GBqLriGt/k4869CKkdyUxZtLPICnFtRRvXeugsOgu35WkAcrXfkr5JKoqYBDuMKCFh+BkVOsRRKpPoCLHYcClU2jNlhZ9SJfD4g2DCeKL1nxAUUdiMTbad+r3XhGjG2QnhjsGko16qHfXPwFAxzCjN5g4rbrTyfQqssnAZMh0FL72CVbGC1yiIji4wMVskGVghjyARo+EUlgX0nqXV6laRX6QCqTgeQdot+JelXkkElGQStNaN8A5kw/4JWKtjPTlCtHIPsHTBooFKLB6oZWRBGNEk89k5rS8ljb2HUpNC/NXhmBb8fC2Y8m+2ORAWQsyBY061P6cCSuoMnB8MpE0KaN+g1xRtOVJPOoFnvK5qQj5D8Z3SbKoYjX1BvqhRM6JkkyFhnaC9KbVY54iViy/p5dyMSHwpJMuJA2j8l9ECMLnrHf9Gbds8fc1ANL8JBNx73RtHQLuI3bctlPHn0WF6Mx+Gg8Td059fV9qg7Gg/7URjGPVM9eu4qnDoPUB7iWiHZW8xNLTVRwtOCSmcOC+bMZ1BjCiiaXsxKBWWFJG5zi+R+Lpioak/oxIrYTNLkmAZCJsSb90VN78x7lZbvSGquOGTfSiiHtqB/Sd+SDMpPxRp/KFmumLLnirvz7+7lKzTh4poydm4jgADQhPFzzRwcMogYi0ZC0hQu0FJVZfyb25WDWQF0FsK1eFySjPDkV7L3RPI5hJ0PCPqz6UFVXkE2R/otyj35fUYUyO+JfFJ+R6SpeZ/ZvipXK0bu6afPTS0JAqIsKRSBo2NkZwAwbsOqVUo6Df6evxn0e8NZ2F4MruftOB302+PFOGwPoyiex+O4P7q6+ufQmqBknowJX2hNYbMt9f3VAQxx2J+YsJ/2FYgMLlpCV06DqCYuRjaKJu+9CNA28fEyr2+EFcFpf6lqI+7tX0xdI0XfNXXN+DJUfKSJ9pUp7Nc+oMJnG++hGUGSHdfQ7hffb6IwisM4iv2J042BK2rQreoTVhNeflzKAM6ZrSQHxRPTCiNwITNoC0mBoXYIc3zLKb9BO+Obwf2gmNjWeMRJtLsTnqUrFwzk7jrX0HDN3DmHPjENfiIwniEG06wo4TYAszckqW9Vjv4U8gGa3g0MXc44tB1nDDw53eMwC7tNDWegFtYOcODag3B75oKfPde8TEFrPU6DQQ9I8FRlMwD7WmRGRFVNDi5bdb7tXlUOzKjyB5E+UvPkUPNViq3YjGXcybD2HAPpbZoq4itR2PUU4+KmZJoutwygbKQWHKtJBFfwaTbV/jVI8gyboBdT71dF28bB59nl2/ET7IKfTd+ZVzXj/h+sqsvLM6yyW1dEPxLiM7ZyD+Z6ATc8JWDVnBjN+gNVt5z5ZuopmVBVXMEvuI2a+WKhCsT9TYUusgDuqVuYeaDsnHCwGs5eDPr/1LDztbVB716onK1Esq9NnTNEwWCm9L39leq+QJxnrHiJsdEWUjRJSPoOYlSfoMWMXJ2DOdJvwqh3hyQyCuaTwjSoPycYHcttA7ZdHL6yXP4LAAD//wMAUEsDBBQABgAIAAAAIQC/uqyqxgYAADYbAAAWAAAAY2hhcnQvbWVkaWEvaW1hZ2UxLmJtcOyY2VNTVxzH6T/Q58700bpUpU0IQh+qD636UHcWK0slcQPZusBYBWULYYtEBBsFTSAJssomEAjUhJhAQCABBGVRAqKyCQi4UO1M+733AnNluAxXsdMHfkPOnJz8zu/3+X3POfdy73d7HD63Ic0B7QZ8OLOfT2w+Q48y46c2NsRnzv5ZtVUF/q8KPCetjTS1Wp2dnX3lypX4+Hh0PjYyMvf39yOz0Wikp0Z2MMAwCIMD3DCIzkohzaemUqBYxKcMefEV46Cq1JsL9b2NvW/Hxsaqq6v1en1VVVVfXx8wAAN/gLFCYlIbociK3ymZCj74oKWnOHJQE2etzVl3TGsXPmUX8WKbtyolJaWgoECpVBYVFVEyIgiwl8OD0uYXmko9X7LG0GZq6Z2YmLBYLE2kLQh4SxVr+eNHq5KvSziw7ugtimfrCQV4bty4oVKpoqOjL5NWXl5uMBgWTF/0K3ji4uLgjEImRp4OmHJR79M7+U6hldywKW749Pd+WTKZDPVSuwIyQn8YUshFJ1ukh3oVXvrzTmsFGm7YJDdi+tvjiuTkZIpHp9MtmnTpQZDExsYCaWL0qTbhAOptTDm4/aQC9QJpu3/OPE9ISAhVb1ZWFngKLp0mefi3E53W8ivswqcJnmMZSUlJ4MnMzEQVS6dm+hVVX79+XZqcWCMmeBqSXXf6qUieyR0BOXK5nNIHYtIjVCtjLdJD8Cd4vNTkek1/41MskUjAA2bsH7o/275Bp4HyiF+f7OpwLI+oN4zgmdenp6eHHrNKGWOWEvvHkOj8xeFSav84+hQnJiaCBwWWlJTQ/dn2rfeajRJnq1JgSnJxOF5A8IRPzfNgpRbwQJ9mcj8bEp3WeBYTPJEvHb2LKB7oU1paypaB7t/f2Vwrce5TETyOJ4rsIgh9dgbO6rMYT8wsj8R5jQf4J+0iXzl4z+qDc1pWVkaPz7b/qMtce8G5Tymou+CCsLiYgGeX/zVq/4Cnu7ubHhPr1XTpIPQ0XnDmHcmxC5vkRb7a4l0iFovz8/M/nOdxt6UuyQX61BI8N0me57sDZOApLCxchEdB8fBRBU+QzT03wYsCz01cx8CTk5OTkZFB52fbB0/DRddZfXxKeZEvuWETewIIfRbl0Shimi8R+xl68viZJM9rjq8OV4+8vLzc3FwcebYMdP8nPRZceaA/6nU8WU7wnBsHT3p6OnikUumC9arMmOWpv+jCE2RR+nB8a6APeKAPjhg9Ptt+e50aPFgvnLL1R7UQn3tubAmeinSRmTxfpiRXHv864HnCGfAIhcK0tLTU1FTcMtgy0P3vmWZ5cH3D/ZEX9Zp7dmxvoIxJH3W6iDpf2HU8vsoO+0c4s9H3jlarxRQYOvT4bPud9RXYD9AHPOuP63lRM5zQUfAkJCTgFoDbXFdXFz2mWh5N+eP6wPNSkus1s9Gvke7zIf3uhkpSf0HNeacNJwz2ED901EdSZ7VazWYz2gXBG8rT4U+cR4kzz0tBrdcmf/MCt/f+aiqVkfGP6MQHNviY7IV/gccj5p17Fj14Q7kcynTJD+P6wPGUY7NhyqYAy6PBcbrbe/fvqNNxf0S9uKt+4VWx0c/8pW+ju4jx/xacR01qUEGsJ9ptgWXYbARPYOujoefvzUCf2FSR0XrZDTzahP1Gg7H+/jP80R2W6G/1L+GGjtpHvwHPwNDkEp7L/8msUdxNdbOqBLfi9+PeuvyJ8KTxtA0MrwxPSxV43MFTHbevt6OJFY+HqJZ7dnSL6M2mn+8ODE+xmsvk3FatJHiUAk3svgeseYwUz+ZfOgaGp5lSsBrXZ8d3pHmApzJmb087u8uIe7SBEzK8RfR286/3B0ZWhseYm3Dvmkevkq+O3oP/pVnV4i4yUjy2v3XWtbJ71GJKVJsr7pT99FBB8IyPsOPxIHiGHGL+tg16YLr7mCkFq3FT/vlOmSd4yoW7x0eesJrrLqzhnCF5gsHDbi5TIvB0kfqURu0eG2YX012ow3o5iN5+FfzQ1M5OWyaeystB968R+tyM3MWWxy1KyzkzOMczyJSC1XhVajC1XsURu54NsdsDbpF/fn36Cbl/uus7hljlZXLWXj3VJfPEeS8K/2GULU9EtW3wQ/uoF7ZBPab2ldFHJzulFTvpxE6q0zuYmJnGC24PXCzs/v1qK9rHo6+Y3NiOT48P4Y/trFX//0YBvMb5wETUWzW0eGkDI98MEQ3e3sDwvEwZHnxgeGJaOh0c8OyGFnMRbflhqYmYu8AwThkFMIdTRtIZllM+GOCM6fOR50JKmWJSIpB6EA0l0dKFr/66qsDHUOBfAAAA//8DAFBLAwQUAAAACABSf0pGhI+kftcCAAAhDgAAHgAAAGNoYXJ0L3RoZW1lL3RoZW1lT3ZlcnJpZGUxLnhtbO1X3WoUMRS+VvAdwtzbWWsVKd2W7vZP+0u7LfTy7Gx2J938DEmmde6kvRQEsYo3gndeiFpowZv6NKsVrdBXMLO1NanNUBZBhGVhmZzzfSfnJCf5yMjYQ0bRJpaKCF4Obg2UAoR5JBqEt8rBam3q5r0AKQ28AVRwXA4yrIKx0RvXR2BYx5jhRcOVpIGRicPVMJSDWOtkOAxVZNygBkSCufE1hWSgzVC2woaELROf0XCwVLobMiA8MCGvmZgRlSs5ESMOzEy32GySCJ96Q8v9C94UXPvwuZ/BhpBTBpQbuhYKmnCkswQ3ITKEKlBSlwTNkVasA5QAF8qYS4OlqdJt85//hrpfQ0F4HgWDFcKyR+pP+1meSEWSJLocPDCTBBbu5PDdyeE+Ojnc62wfdLY/dnZ2OtsffOwZ4C2bffzm6Y9Xj9D3/dfHu88LSMomfXn/+POnZwVobaOPXux9Pdg7evnk29tdH2dcQt3m1AjDCi3gLbQsGHDvVLgue6DVYiA2bZy3FHDIiT7KpI4dykIGFHzgCnYXeU0S3vCip9MNp4iVWKaa+NCzMXPQ80LQipD+YmfN1M4apbxVkItMbfAywKY3leqFtphME3OWCHjxMXZSX6KmU6CFOdYo94k2xj7uOiHEKZtEUijR1GidoAoQ/4LVSF1fzpwhzGxiBgVtAg5zDVUE9U40gTddOJiFpt7gmDorPQ2pBuavAhi14XOgY2/iK5mMnI1RWppkMBVosoGV8hIXZeaUMGuut4JumacZc+FSk7YHnucshA2fEO1qDCzx10F4bBPuq7bpdkBLQvtzEvbZOx2bTQNe3CVrBOsebpJVc+9f3ly5J5Xec4aFe+Yz2gR8Ns1IaGnPuRgRfjUxuiBDd/oy1LMMjUsC9Kri0wVfVXKqQjbI/6k4E5DyJczjvuD0BacvOH9LcLq3xz+QGUtVjOGU7z6SmC54U/12G4MZu8+60Z9QSwMEFAAGAAgAAAAhAPzwneC+AAAAMQEAABoAAABjaGFydC9fcmVscy9jaGFydC54bWwucmVsc4SPwQrCMBBE74L/EPZu03oQkSa9iNCTIPoBIdm2wTYJSRT79y6eLAged4d5M1M3r2lkT4zJeiegKkpg6LQ31vUCbtfTZg8sZeWMGr1DATMmaOR6VV9wVJlMabAhMaK4JGDIORw4T3rASaXCB3SkdD5OKtMZex6Uvqse+bYsdzx+M0AumKw1AmJrKmDXOVDyf7bvOqvx6PVjQpd/RPBMvfBMc6M1SGAVe8wCPu+lWBVUHLis+WKofAMAAP//AwBQSwMEFAAGAAgAAAAhAITsoQcTAQAAVAIAABMAAABbQ29udGVudF9UeXBlc10ueG1spJLNTsMwDMfvSLxDlCtq0nFACK3dgY8jcBgPYFK3jciXkmxsb4/brhKbNi5crMT23/7FznK1s4ZtMSbtXcUXouQMnfKNdl3FP9YvxT1nKYNrwHiHFd9j4qv6+mq53gdMjNQuVbzPOTxImVSPFpLwAR1FWh8tZLrGTgZQX9ChvC3LO6m8y+hykYcavF4+YQsbk9nzjtwTyacNnD1OeUOrims76Ae/PKuIaNKJBEIwWkGmt8mta064igOTIOWYk3od0g2BX+gwRI6Zfjc46N5omFE3yN4h5lewRC5VT+fJir+LnKH0basVNl5tLM1MNBG+aTnWiLHqjHu5baadoBztnLT4N8VRuZlBjn+i/gEAAP//AwBQSwMEFAAGAAgAAAAhABmqkvPRAAAAswEAAAsAAABfcmVscy8ucmVsc6yQy4oCMRBF9wP+Q6i9Xd0uRAbTbkRwK/oBNUl1d7DzIImif2+c2UyLMJtZFpc693DXm5sdxZVjMt5JaKoaBDvltXG9hNNxN1+BSJmcptE7lnDnBJt29rE+8Ei5PKXBhCQKxSUJQ87hEzGpgS2lygd2Jel8tJTLGXsMpM7UMy7qeonxNwPaCVPstYS41wsQx3sozX+zfdcZxVuvLpZdflOBxpbuAqTYc5agBooZLWtDP1FTfdkA+N6k+U+Tqeur0rdYVaZ7uuBk6vYBAAD//wMAUEsBAi0AFAAGAAgAAAAhAO+F9G9tBQAArREAAA8AAAAAAAAAAAAAAAAAAAAAAGNoYXJ0L2NoYXJ0LnhtbFBLAQItABQABgAIAAAAIQC/uqyqxgYAADYbAAAWAAAAAAAAAAAAAAAAAJoFAABjaGFydC9tZWRpYS9pbWFnZTEuYm1wUEsBAj8AFAAAAAgAUn9KRoSPpH7XAgAAIQ4AAB4AJAAAAAAAAAAgAAAAlAwAAGNoYXJ0L3RoZW1lL3RoZW1lT3ZlcnJpZGUxLnhtbAoAIAAAAAAAAQAYAFIRHFZ0RdABAIirysnnqAEAiKvKyeeoAVBLAQItABQABgAIAAAAIQD88J3gvgAAADEBAAAaAAAAAAAAAAAAAAAAAKcPAABjaGFydC9fcmVscy9jaGFydC54bWwucmVsc1BLAQItABQABgAIAAAAIQCE7KEHEwEAAFQCAAATAAAAAAAAAAAAAAAAAJ0QAABbQ29udGVudF9UeXBlc10ueG1sUEsBAi0AFAAGAAgAAAAhABmqkvPRAAAAswEAAAsAAAAAAAAAAAAAAAAA4REAAF9yZWxzLy5yZWxzUEsFBgAAAAAGAAYAswEAANsSAAAAAA=="/>
  <p:tag name="NUMBERFORMAT" val="0"/>
</p:tagLst>
</file>

<file path=ppt/tags/tag8.xml><?xml version="1.0" encoding="utf-8"?>
<p:tagLst xmlns:a="http://schemas.openxmlformats.org/drawingml/2006/main" xmlns:r="http://schemas.openxmlformats.org/officeDocument/2006/relationships" xmlns:p="http://schemas.openxmlformats.org/presentationml/2006/main">
  <p:tag name="TYPE" val="MultiChoiceSlide"/>
  <p:tag name="HASRESULTS" val="False"/>
  <p:tag name="LIVECHARTING" val="False"/>
  <p:tag name="TPQUESTIONXML" val="﻿&lt;?xml version=&quot;1.0&quot; encoding=&quot;utf-8&quot;?&gt;&#10;&lt;questionlist&gt;&#10;    &lt;properties&gt;&#10;        &lt;guid&gt;AB58383A358C45DE9D10DADD2F41B2BB&lt;/guid&gt;&#10;        &lt;description /&gt;&#10;        &lt;date&gt;12/18/2017 10:54:16 AM&lt;/date&gt;&#10;    &lt;/properties&gt;&#10;    &lt;questionlisttemplate&gt;&#10;        &lt;correctvalue&gt;1&lt;/correctvalue&gt;&#10;        &lt;incorrectvalue&gt;0&lt;/incorrectvalue&gt;&#10;        &lt;questiontype&gt;1&lt;/questiontype&gt;&#10;        &lt;numberofchoices&gt;4&lt;/numberofchoices&gt;&#10;        &lt;bulletstyle&gt;2&lt;/bulletstyle&gt;&#10;        &lt;questionfont&gt;Verdana&lt;/questionfont&gt;&#10;        &lt;questionfontsize&gt;12&lt;/questionfontsize&gt;&#10;        &lt;answerfont&gt;Verdana&lt;/answerfont&gt;&#10;        &lt;answerfontsize&gt;12&lt;/answerfontsize&gt;&#10;        &lt;showresults&gt;True&lt;/showresults&gt;&#10;        &lt;countdowntime&gt;30&lt;/countdowntime&gt;&#10;        &lt;responsegrid&gt;0&lt;/responsegrid&gt;&#10;    &lt;/questionlisttemplate&gt;&#10;    &lt;questions&gt;&#10;        &lt;multichoice&gt;&#10;            &lt;guid&gt;FC9D89A8EDD3409A8F9C4B73E8C6501B&lt;/guid&gt;&#10;            &lt;repollguid&gt;56F21DAE59C64D71973ACFF59FC26BF5&lt;/repollguid&gt;&#10;            &lt;sourceid&gt;33EB8051BAF045639E08CCFF7FFFFAB7&lt;/sourceid&gt;&#10;            &lt;questiontext&gt;In case of a road accident on the CERN site, I call …&lt;/questiontext&gt;&#10;            &lt;showresults&gt;True&lt;/showresults&gt;&#10;            &lt;responsegrid&gt;0&lt;/responsegrid&gt;&#10;            &lt;countdowntimer&gt;False&lt;/countdowntimer&gt;&#10;            &lt;countdowntime&gt;30&lt;/countdowntime&gt;&#10;            &lt;correctvalue&gt;1&lt;/correctvalue&gt;&#10;            &lt;incorrectvalue&gt;0&lt;/incorrectvalue&gt;&#10;            &lt;responselimit&gt;5&lt;/responselimit&gt;&#10;            &lt;bulletstyle&gt;2&lt;/bulletstyle&gt;&#10;            &lt;answers&gt;&#10;                &lt;answer&gt;&#10;                    &lt;guid&gt;E785A871137D4EA7AB1157721F57C1AC&lt;/guid&gt;&#10;                    &lt;answertext&gt;Geneva police&lt;/answertext&gt;&#10;                    &lt;valuetype&gt;-1&lt;/valuetype&gt;&#10;                &lt;/answer&gt;&#10;                &lt;answer&gt;&#10;                    &lt;guid&gt;F87A7C0D79C64882B5B070E25EDC119C&lt;/guid&gt;&#10;                    &lt;answertext&gt;CERN help desk 77777&lt;/answertext&gt;&#10;                    &lt;valuetype&gt;-1&lt;/valuetype&gt;&#10;                &lt;/answer&gt;&#10;                &lt;answer&gt;&#10;                    &lt;guid&gt;0C67BF750E67446994CAB7A53364825D&lt;/guid&gt;&#10;                    &lt;answertext&gt;CERN emergency 74444 &lt;/answertext&gt;&#10;                    &lt;valuetype&gt;1&lt;/valuetype&gt;&#10;                &lt;/answer&gt;&#10;                &lt;answer&gt;&#10;                    &lt;guid&gt;F8DBAC7AE15F4D83A64C7D52D1335F6C&lt;/guid&gt;&#10;                    &lt;answertext&gt;My supervisor&lt;/answertext&gt;&#10;                    &lt;valuetype&gt;1&lt;/valuetype&gt;&#10;                &lt;/answer&gt;&#10;                &lt;answer&gt;&#10;                    &lt;guid&gt;E50ABA44C7E84217BB734529DFAAF934&lt;/guid&gt;&#10;                    &lt;answertext&gt;My mother&lt;/answertext&gt;&#10;                    &lt;valuetype&gt;-1&lt;/valuetype&gt;&#10;                &lt;/answer&gt;&#10;            &lt;/answers&gt;&#10;            &lt;metadata&gt;&#10;                &lt;entry&gt;&#10;                    &lt;key&gt;AUTOFORMATCHART&lt;/key&gt;&#10;                    &lt;value&gt;True&lt;/value&gt;&#10;                &lt;/entry&gt;&#10;                &lt;entry&gt;&#10;                    &lt;key&gt;AUTOOPENPOLL&lt;/key&gt;&#10;                    &lt;value&gt;True&lt;/value&gt;&#10;                &lt;/entry&gt;&#10;                &lt;entry&gt;&#10;                    &lt;key&gt;LIVECHARTING&lt;/key&gt;&#10;                    &lt;value&gt;False&lt;/value&gt;&#10;                &lt;/entry&gt;&#10;            &lt;/metadata&gt;&#10;        &lt;/multichoice&gt;&#10;    &lt;/questions&gt;&#10;&lt;/questionlist&gt;"/>
  <p:tag name="AUTOOPENPOLL" val="True"/>
  <p:tag name="AUTOFORMATCHART" val="True"/>
</p:tagLst>
</file>

<file path=ppt/tags/tag9.xml><?xml version="1.0" encoding="utf-8"?>
<p:tagLst xmlns:a="http://schemas.openxmlformats.org/drawingml/2006/main" xmlns:r="http://schemas.openxmlformats.org/officeDocument/2006/relationships" xmlns:p="http://schemas.openxmlformats.org/presentationml/2006/main">
  <p:tag name="ZEROBASED" val="False"/>
</p:tagLst>
</file>

<file path=ppt/theme/theme1.xml><?xml version="1.0" encoding="utf-8"?>
<a:theme xmlns:a="http://schemas.openxmlformats.org/drawingml/2006/main" name="CERNCorporate16-9">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CERNCorporate16-9.potx</Template>
  <TotalTime>24535</TotalTime>
  <Words>4783</Words>
  <Application>Microsoft Office PowerPoint</Application>
  <PresentationFormat>On-screen Show (16:9)</PresentationFormat>
  <Paragraphs>757</Paragraphs>
  <Slides>58</Slides>
  <Notes>53</Notes>
  <HiddenSlides>5</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58</vt:i4>
      </vt:variant>
    </vt:vector>
  </HeadingPairs>
  <TitlesOfParts>
    <vt:vector size="69" baseType="lpstr">
      <vt:lpstr>Arial</vt:lpstr>
      <vt:lpstr>Calibri</vt:lpstr>
      <vt:lpstr>Century Gothic</vt:lpstr>
      <vt:lpstr>Courier New</vt:lpstr>
      <vt:lpstr>Droid Sans Fallback</vt:lpstr>
      <vt:lpstr>Georgia</vt:lpstr>
      <vt:lpstr>Optima</vt:lpstr>
      <vt:lpstr>Times New Roman</vt:lpstr>
      <vt:lpstr>Verdana</vt:lpstr>
      <vt:lpstr>Wingdings</vt:lpstr>
      <vt:lpstr>CERNCorporate16-9</vt:lpstr>
      <vt:lpstr>Welcome to CERN</vt:lpstr>
      <vt:lpstr>Language Training</vt:lpstr>
      <vt:lpstr>Welcome                   Bienvenue </vt:lpstr>
      <vt:lpstr>Welcome programme </vt:lpstr>
      <vt:lpstr>PowerPoint Presentation</vt:lpstr>
      <vt:lpstr>Presentation : overview of topics</vt:lpstr>
      <vt:lpstr>CERN and COVID19</vt:lpstr>
      <vt:lpstr>CERN plan - 3 stages</vt:lpstr>
      <vt:lpstr>PowerPoint Presentation</vt:lpstr>
      <vt:lpstr>Stay informed about the situation</vt:lpstr>
      <vt:lpstr>Teleworking </vt:lpstr>
      <vt:lpstr>Overview</vt:lpstr>
      <vt:lpstr>Computing account</vt:lpstr>
      <vt:lpstr>PowerPoint Presentation</vt:lpstr>
      <vt:lpstr>SSO: Single Sign-On</vt:lpstr>
      <vt:lpstr>Old SSO   New SSO</vt:lpstr>
      <vt:lpstr>PowerPoint Presentation</vt:lpstr>
      <vt:lpstr>Poll : Which link brings you to the CERN directory ?</vt:lpstr>
      <vt:lpstr>Equipment</vt:lpstr>
      <vt:lpstr>Setting up your devices</vt:lpstr>
      <vt:lpstr>IT Support</vt:lpstr>
      <vt:lpstr>Read your CERN mail</vt:lpstr>
      <vt:lpstr>Phone and videoconferencing</vt:lpstr>
      <vt:lpstr>PowerPoint Presentation</vt:lpstr>
      <vt:lpstr>Coming on site</vt:lpstr>
      <vt:lpstr>Acces to CERN ?</vt:lpstr>
      <vt:lpstr>Acces to CERN</vt:lpstr>
      <vt:lpstr>Acces to CERN</vt:lpstr>
      <vt:lpstr>PowerPoint Presentation</vt:lpstr>
      <vt:lpstr>Additional requirements </vt:lpstr>
      <vt:lpstr>Limited services on site</vt:lpstr>
      <vt:lpstr>Support</vt:lpstr>
      <vt:lpstr>CERN as an international organization</vt:lpstr>
      <vt:lpstr>PowerPoint Presentation</vt:lpstr>
      <vt:lpstr>CERN members of personnel How many ?</vt:lpstr>
      <vt:lpstr>PowerPoint Presentation</vt:lpstr>
      <vt:lpstr>PowerPoint Presentation</vt:lpstr>
      <vt:lpstr>PowerPoint Presentation</vt:lpstr>
      <vt:lpstr>PowerPoint Presentation</vt:lpstr>
      <vt:lpstr>PowerPoint Presentation</vt:lpstr>
      <vt:lpstr>Physics Nobel prizes for CERN How many ?</vt:lpstr>
      <vt:lpstr>PowerPoint Presentation</vt:lpstr>
      <vt:lpstr>Daily life at CERN</vt:lpstr>
      <vt:lpstr>MapCERN </vt:lpstr>
      <vt:lpstr>PowerPoint Presentation</vt:lpstr>
      <vt:lpstr>PowerPoint Presentation</vt:lpstr>
      <vt:lpstr>In case of a road accident on the CERN site, I call …</vt:lpstr>
      <vt:lpstr>Accident on site – different cases</vt:lpstr>
      <vt:lpstr>PowerPoint Presentation</vt:lpstr>
      <vt:lpstr>First Aider door sticker</vt:lpstr>
      <vt:lpstr>CERN access card</vt:lpstr>
      <vt:lpstr>PowerPoint Presentation</vt:lpstr>
      <vt:lpstr>Access to the CERN site</vt:lpstr>
      <vt:lpstr>PowerPoint Presentation</vt:lpstr>
      <vt:lpstr>Welcome programme </vt:lpstr>
      <vt:lpstr>Quarterly onboarding session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Erwin MOSSELMANS</dc:creator>
  <cp:keywords>Onboarding;Quiz</cp:keywords>
  <cp:lastModifiedBy>Erwin Mosselmans</cp:lastModifiedBy>
  <cp:revision>507</cp:revision>
  <cp:lastPrinted>2019-10-31T16:33:13Z</cp:lastPrinted>
  <dcterms:created xsi:type="dcterms:W3CDTF">2012-11-30T11:04:26Z</dcterms:created>
  <dcterms:modified xsi:type="dcterms:W3CDTF">2020-06-25T13:26:00Z</dcterms:modified>
</cp:coreProperties>
</file>