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charts/chart1.xml" ContentType="application/vnd.openxmlformats-officedocument.drawingml.chart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Default Extension="wav" ContentType="audio/wav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314" r:id="rId3"/>
    <p:sldId id="330" r:id="rId4"/>
    <p:sldId id="331" r:id="rId5"/>
    <p:sldId id="325" r:id="rId6"/>
    <p:sldId id="335" r:id="rId7"/>
    <p:sldId id="327" r:id="rId8"/>
    <p:sldId id="329" r:id="rId9"/>
    <p:sldId id="334" r:id="rId10"/>
    <p:sldId id="333" r:id="rId11"/>
    <p:sldId id="300" r:id="rId12"/>
    <p:sldId id="326" r:id="rId13"/>
    <p:sldId id="323" r:id="rId14"/>
    <p:sldId id="32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43" autoAdjust="0"/>
  </p:normalViewPr>
  <p:slideViewPr>
    <p:cSldViewPr>
      <p:cViewPr>
        <p:scale>
          <a:sx n="70" d="100"/>
          <a:sy n="70" d="100"/>
        </p:scale>
        <p:origin x="-1152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26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uster\FACT\PhotoDetection\Spect_Area\02_spect_widt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Linearity (area measurement)</a:t>
            </a:r>
          </a:p>
        </c:rich>
      </c:tx>
      <c:layout>
        <c:manualLayout>
          <c:xMode val="edge"/>
          <c:yMode val="edge"/>
          <c:x val="0.38796885222629646"/>
          <c:y val="0.10507109879963066"/>
        </c:manualLayout>
      </c:layout>
      <c:spPr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c:spPr>
    </c:title>
    <c:plotArea>
      <c:layout>
        <c:manualLayout>
          <c:layoutTarget val="inner"/>
          <c:xMode val="edge"/>
          <c:yMode val="edge"/>
          <c:x val="0.22920565806078533"/>
          <c:y val="0.11485247959824232"/>
          <c:w val="0.71615368947609814"/>
          <c:h val="0.7348550323176376"/>
        </c:manualLayout>
      </c:layout>
      <c:scatterChart>
        <c:scatterStyle val="lineMarker"/>
        <c:ser>
          <c:idx val="0"/>
          <c:order val="0"/>
          <c:tx>
            <c:strRef>
              <c:f>'02_spect_width'!$B$1</c:f>
              <c:strCache>
                <c:ptCount val="1"/>
                <c:pt idx="0">
                  <c:v>Center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</c:trendline>
          <c:xVal>
            <c:numRef>
              <c:f>'02_spect_width'!$A$2:$A$15</c:f>
              <c:numCache>
                <c:formatCode>General</c:formatCode>
                <c:ptCount val="1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</c:numCache>
            </c:numRef>
          </c:xVal>
          <c:yVal>
            <c:numRef>
              <c:f>'02_spect_width'!$B$2:$B$15</c:f>
              <c:numCache>
                <c:formatCode>General</c:formatCode>
                <c:ptCount val="14"/>
                <c:pt idx="0">
                  <c:v>822.80799999999886</c:v>
                </c:pt>
                <c:pt idx="1">
                  <c:v>786.37599999999998</c:v>
                </c:pt>
                <c:pt idx="2">
                  <c:v>747.67100000000005</c:v>
                </c:pt>
                <c:pt idx="3">
                  <c:v>707.45199999999886</c:v>
                </c:pt>
                <c:pt idx="4">
                  <c:v>665.08199999999999</c:v>
                </c:pt>
                <c:pt idx="5">
                  <c:v>622.63300000000004</c:v>
                </c:pt>
                <c:pt idx="6">
                  <c:v>579.78700000000003</c:v>
                </c:pt>
                <c:pt idx="7">
                  <c:v>535.92999999999938</c:v>
                </c:pt>
                <c:pt idx="8">
                  <c:v>492.95599999999951</c:v>
                </c:pt>
                <c:pt idx="9">
                  <c:v>449.74900000000002</c:v>
                </c:pt>
                <c:pt idx="10">
                  <c:v>407.12099999999964</c:v>
                </c:pt>
                <c:pt idx="11">
                  <c:v>365.02</c:v>
                </c:pt>
                <c:pt idx="12">
                  <c:v>322.88900000000001</c:v>
                </c:pt>
                <c:pt idx="13">
                  <c:v>278.834</c:v>
                </c:pt>
              </c:numCache>
            </c:numRef>
          </c:yVal>
        </c:ser>
        <c:axId val="81316864"/>
        <c:axId val="81323136"/>
      </c:scatterChart>
      <c:valAx>
        <c:axId val="81316864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number of photons (peak)</a:t>
                </a:r>
              </a:p>
            </c:rich>
          </c:tx>
          <c:layout>
            <c:manualLayout>
              <c:xMode val="edge"/>
              <c:yMode val="edge"/>
              <c:x val="0.36783732278835235"/>
              <c:y val="0.93226606561185377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1323136"/>
        <c:crosses val="autoZero"/>
        <c:crossBetween val="midCat"/>
      </c:valAx>
      <c:valAx>
        <c:axId val="81323136"/>
        <c:scaling>
          <c:orientation val="minMax"/>
          <c:min val="2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 dirty="0"/>
                  <a:t>peak </a:t>
                </a:r>
                <a:r>
                  <a:rPr lang="en-US" sz="1200" dirty="0" smtClean="0"/>
                  <a:t>position </a:t>
                </a:r>
                <a:r>
                  <a:rPr lang="en-US" sz="1200" dirty="0"/>
                  <a:t>(mean charge)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1316864"/>
        <c:crosses val="autoZero"/>
        <c:crossBetween val="midCat"/>
      </c:valAx>
    </c:plotArea>
    <c:plotVisOnly val="1"/>
  </c:chart>
  <c:spPr>
    <a:gradFill rotWithShape="1">
      <a:gsLst>
        <a:gs pos="0">
          <a:schemeClr val="accent2">
            <a:shade val="51000"/>
            <a:satMod val="130000"/>
          </a:schemeClr>
        </a:gs>
        <a:gs pos="80000">
          <a:schemeClr val="accent2">
            <a:shade val="93000"/>
            <a:satMod val="130000"/>
          </a:schemeClr>
        </a:gs>
        <a:gs pos="100000">
          <a:schemeClr val="accent2">
            <a:shade val="94000"/>
            <a:satMod val="135000"/>
          </a:scheme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A450CB-A684-4FA7-8535-F2E734B45598}" type="doc">
      <dgm:prSet loTypeId="urn:microsoft.com/office/officeart/2005/8/layout/vList5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E03F499-3568-4BD9-9F0F-310ABCD52D72}">
      <dgm:prSet/>
      <dgm:spPr/>
      <dgm:t>
        <a:bodyPr/>
        <a:lstStyle/>
        <a:p>
          <a:pPr rtl="0"/>
          <a:r>
            <a:rPr lang="en-US" sz="1900" dirty="0" smtClean="0"/>
            <a:t>TU Dortmund, Dortmund, Germany</a:t>
          </a:r>
          <a:endParaRPr lang="en-US" sz="1900" dirty="0"/>
        </a:p>
      </dgm:t>
    </dgm:pt>
    <dgm:pt modelId="{44AF9181-D6E0-4808-B005-ED010D91F878}" type="parTrans" cxnId="{63410DF5-48C6-46AF-B6BE-8FA81F387E3B}">
      <dgm:prSet/>
      <dgm:spPr/>
      <dgm:t>
        <a:bodyPr/>
        <a:lstStyle/>
        <a:p>
          <a:endParaRPr lang="en-US"/>
        </a:p>
      </dgm:t>
    </dgm:pt>
    <dgm:pt modelId="{61768D7F-BF99-4C24-9275-92B709CDFEEA}" type="sibTrans" cxnId="{63410DF5-48C6-46AF-B6BE-8FA81F387E3B}">
      <dgm:prSet/>
      <dgm:spPr/>
      <dgm:t>
        <a:bodyPr/>
        <a:lstStyle/>
        <a:p>
          <a:endParaRPr lang="en-US"/>
        </a:p>
      </dgm:t>
    </dgm:pt>
    <dgm:pt modelId="{62036658-E98D-40B9-AD28-2468277D96C4}">
      <dgm:prSet/>
      <dgm:spPr/>
      <dgm:t>
        <a:bodyPr/>
        <a:lstStyle/>
        <a:p>
          <a:pPr rtl="0"/>
          <a:r>
            <a:rPr lang="en-US" sz="1900" dirty="0" smtClean="0"/>
            <a:t>EPFL, Lausanne, Switzerland</a:t>
          </a:r>
          <a:endParaRPr lang="en-US" sz="1900" dirty="0"/>
        </a:p>
      </dgm:t>
    </dgm:pt>
    <dgm:pt modelId="{D8A3BDA8-C3EE-4389-BA4C-D8E71DFA81EA}" type="parTrans" cxnId="{232F42E1-72AA-4E02-ACDB-3A1806B3C842}">
      <dgm:prSet/>
      <dgm:spPr/>
      <dgm:t>
        <a:bodyPr/>
        <a:lstStyle/>
        <a:p>
          <a:endParaRPr lang="en-US"/>
        </a:p>
      </dgm:t>
    </dgm:pt>
    <dgm:pt modelId="{F4D8F4B1-1EC2-49D2-9336-9D350C39526A}" type="sibTrans" cxnId="{232F42E1-72AA-4E02-ACDB-3A1806B3C842}">
      <dgm:prSet/>
      <dgm:spPr/>
      <dgm:t>
        <a:bodyPr/>
        <a:lstStyle/>
        <a:p>
          <a:endParaRPr lang="en-US"/>
        </a:p>
      </dgm:t>
    </dgm:pt>
    <dgm:pt modelId="{7968A1CD-3A11-4E26-8794-09846BDE786D}">
      <dgm:prSet custT="1"/>
      <dgm:spPr/>
      <dgm:t>
        <a:bodyPr/>
        <a:lstStyle/>
        <a:p>
          <a:pPr rtl="0"/>
          <a:r>
            <a:rPr lang="en-US" sz="1900" dirty="0" smtClean="0"/>
            <a:t>University of </a:t>
          </a:r>
          <a:r>
            <a:rPr lang="en-US" sz="1900" dirty="0" err="1" smtClean="0"/>
            <a:t>W</a:t>
          </a:r>
          <a:r>
            <a:rPr lang="en-US" sz="1400" dirty="0" err="1" smtClean="0">
              <a:latin typeface="Arial"/>
              <a:cs typeface="Arial"/>
            </a:rPr>
            <a:t>ü</a:t>
          </a:r>
          <a:r>
            <a:rPr lang="en-US" sz="1900" dirty="0" err="1" smtClean="0"/>
            <a:t>rzburg</a:t>
          </a:r>
          <a:r>
            <a:rPr lang="en-US" sz="1900" dirty="0" smtClean="0"/>
            <a:t>, </a:t>
          </a:r>
          <a:r>
            <a:rPr lang="en-US" sz="1900" dirty="0" err="1" smtClean="0"/>
            <a:t>W</a:t>
          </a:r>
          <a:r>
            <a:rPr lang="en-US" sz="1400" dirty="0" err="1" smtClean="0">
              <a:latin typeface="Arial"/>
              <a:cs typeface="Arial"/>
            </a:rPr>
            <a:t>ü</a:t>
          </a:r>
          <a:r>
            <a:rPr lang="en-US" sz="1900" dirty="0" err="1" smtClean="0"/>
            <a:t>rzburg</a:t>
          </a:r>
          <a:r>
            <a:rPr lang="en-US" sz="1900" dirty="0" smtClean="0"/>
            <a:t>, Germany</a:t>
          </a:r>
          <a:endParaRPr lang="en-US" sz="1900" dirty="0"/>
        </a:p>
      </dgm:t>
    </dgm:pt>
    <dgm:pt modelId="{4D1F0A2F-E556-4CA4-90BE-716C51EE4C33}" type="parTrans" cxnId="{07877B67-2DFB-4129-BA8D-562C603B65A5}">
      <dgm:prSet/>
      <dgm:spPr/>
      <dgm:t>
        <a:bodyPr/>
        <a:lstStyle/>
        <a:p>
          <a:endParaRPr lang="en-US"/>
        </a:p>
      </dgm:t>
    </dgm:pt>
    <dgm:pt modelId="{3DC8657D-B2C2-4311-97CF-73A98D103121}" type="sibTrans" cxnId="{07877B67-2DFB-4129-BA8D-562C603B65A5}">
      <dgm:prSet/>
      <dgm:spPr/>
      <dgm:t>
        <a:bodyPr/>
        <a:lstStyle/>
        <a:p>
          <a:endParaRPr lang="en-US"/>
        </a:p>
      </dgm:t>
    </dgm:pt>
    <dgm:pt modelId="{4A882CCB-9519-4652-A50B-6E5AF52B2188}">
      <dgm:prSet/>
      <dgm:spPr/>
      <dgm:t>
        <a:bodyPr/>
        <a:lstStyle/>
        <a:p>
          <a:pPr rtl="0"/>
          <a:r>
            <a:rPr lang="en-US" sz="1900" dirty="0" smtClean="0"/>
            <a:t>ETH, Zurich, Switzerland</a:t>
          </a:r>
          <a:endParaRPr lang="en-US" sz="1900" dirty="0"/>
        </a:p>
      </dgm:t>
    </dgm:pt>
    <dgm:pt modelId="{33A2DFD9-46C5-4142-BE1D-811D3CE4D719}" type="parTrans" cxnId="{0C63FBA6-0AF4-4ACE-9FF2-8A8F8357D9D8}">
      <dgm:prSet/>
      <dgm:spPr/>
      <dgm:t>
        <a:bodyPr/>
        <a:lstStyle/>
        <a:p>
          <a:endParaRPr lang="en-US"/>
        </a:p>
      </dgm:t>
    </dgm:pt>
    <dgm:pt modelId="{EB9F7EA5-E0E5-4026-923E-EBA7D02C21D8}" type="sibTrans" cxnId="{0C63FBA6-0AF4-4ACE-9FF2-8A8F8357D9D8}">
      <dgm:prSet/>
      <dgm:spPr/>
      <dgm:t>
        <a:bodyPr/>
        <a:lstStyle/>
        <a:p>
          <a:endParaRPr lang="en-US"/>
        </a:p>
      </dgm:t>
    </dgm:pt>
    <dgm:pt modelId="{32CF86B9-2878-416A-947B-B1F95C1E4332}">
      <dgm:prSet/>
      <dgm:spPr/>
      <dgm:t>
        <a:bodyPr/>
        <a:lstStyle/>
        <a:p>
          <a:pPr rtl="0"/>
          <a:r>
            <a:rPr lang="en-US" smtClean="0"/>
            <a:t>Collaboration</a:t>
          </a:r>
          <a:endParaRPr lang="en-US" dirty="0"/>
        </a:p>
      </dgm:t>
    </dgm:pt>
    <dgm:pt modelId="{8D15D1DB-E87E-4146-A9E4-3409801EAA65}" type="parTrans" cxnId="{474D1713-C1A5-4D4B-BF87-74FF92E9FA8A}">
      <dgm:prSet/>
      <dgm:spPr/>
      <dgm:t>
        <a:bodyPr/>
        <a:lstStyle/>
        <a:p>
          <a:endParaRPr lang="en-US"/>
        </a:p>
      </dgm:t>
    </dgm:pt>
    <dgm:pt modelId="{5C71D0A0-BA9A-46B5-959C-6A6DC5DEA1B3}" type="sibTrans" cxnId="{474D1713-C1A5-4D4B-BF87-74FF92E9FA8A}">
      <dgm:prSet/>
      <dgm:spPr/>
      <dgm:t>
        <a:bodyPr/>
        <a:lstStyle/>
        <a:p>
          <a:endParaRPr lang="en-US"/>
        </a:p>
      </dgm:t>
    </dgm:pt>
    <dgm:pt modelId="{BFE5A1F7-B6CD-44CF-BCC8-8DFE6DBC5599}">
      <dgm:prSet/>
      <dgm:spPr/>
      <dgm:t>
        <a:bodyPr/>
        <a:lstStyle/>
        <a:p>
          <a:pPr rtl="0"/>
          <a:r>
            <a:rPr lang="en-US" dirty="0" smtClean="0"/>
            <a:t>Content</a:t>
          </a:r>
          <a:endParaRPr lang="en-US" dirty="0"/>
        </a:p>
      </dgm:t>
    </dgm:pt>
    <dgm:pt modelId="{68978571-97D9-492A-8F2D-32535ECF6685}" type="parTrans" cxnId="{97A4B58A-CF4F-473F-B629-84CFBA3777D9}">
      <dgm:prSet/>
      <dgm:spPr/>
      <dgm:t>
        <a:bodyPr/>
        <a:lstStyle/>
        <a:p>
          <a:endParaRPr lang="en-US"/>
        </a:p>
      </dgm:t>
    </dgm:pt>
    <dgm:pt modelId="{4E735C9B-5370-48C8-BBE4-537ABD0973E4}" type="sibTrans" cxnId="{97A4B58A-CF4F-473F-B629-84CFBA3777D9}">
      <dgm:prSet/>
      <dgm:spPr/>
      <dgm:t>
        <a:bodyPr/>
        <a:lstStyle/>
        <a:p>
          <a:endParaRPr lang="en-US"/>
        </a:p>
      </dgm:t>
    </dgm:pt>
    <dgm:pt modelId="{782D96DE-FDC7-4CDD-B810-8B0B81C38AC9}">
      <dgm:prSet phldrT="[Text]"/>
      <dgm:spPr/>
      <dgm:t>
        <a:bodyPr/>
        <a:lstStyle/>
        <a:p>
          <a:pPr rtl="0"/>
          <a:r>
            <a:rPr lang="en-US" smtClean="0"/>
            <a:t>Introduction</a:t>
          </a:r>
          <a:endParaRPr lang="en-US" dirty="0"/>
        </a:p>
      </dgm:t>
    </dgm:pt>
    <dgm:pt modelId="{2A3A781B-D5F4-4BE7-907B-7299FCCAA95B}" type="parTrans" cxnId="{D52F4A31-30D5-4E76-855A-38A2DFE989A9}">
      <dgm:prSet/>
      <dgm:spPr/>
      <dgm:t>
        <a:bodyPr/>
        <a:lstStyle/>
        <a:p>
          <a:endParaRPr lang="en-US"/>
        </a:p>
      </dgm:t>
    </dgm:pt>
    <dgm:pt modelId="{CEF02C1F-3973-473B-8187-8F408079DD61}" type="sibTrans" cxnId="{D52F4A31-30D5-4E76-855A-38A2DFE989A9}">
      <dgm:prSet/>
      <dgm:spPr/>
      <dgm:t>
        <a:bodyPr/>
        <a:lstStyle/>
        <a:p>
          <a:endParaRPr lang="en-US"/>
        </a:p>
      </dgm:t>
    </dgm:pt>
    <dgm:pt modelId="{55BF7729-CB5C-46F4-8236-144492D2597E}">
      <dgm:prSet phldrT="[Text]"/>
      <dgm:spPr/>
      <dgm:t>
        <a:bodyPr/>
        <a:lstStyle/>
        <a:p>
          <a:r>
            <a:rPr lang="en-US" dirty="0" smtClean="0"/>
            <a:t>FACT 1440 Camera</a:t>
          </a:r>
          <a:endParaRPr lang="en-US" dirty="0"/>
        </a:p>
      </dgm:t>
    </dgm:pt>
    <dgm:pt modelId="{BB97A542-A823-4F94-BAE4-BDB4B56C5840}" type="parTrans" cxnId="{273A9F15-DEE3-41BB-B01B-7AFE253D0F46}">
      <dgm:prSet/>
      <dgm:spPr/>
      <dgm:t>
        <a:bodyPr/>
        <a:lstStyle/>
        <a:p>
          <a:endParaRPr lang="en-US"/>
        </a:p>
      </dgm:t>
    </dgm:pt>
    <dgm:pt modelId="{54D4B132-BFCF-44C3-A228-CD3EE06D05EF}" type="sibTrans" cxnId="{273A9F15-DEE3-41BB-B01B-7AFE253D0F46}">
      <dgm:prSet/>
      <dgm:spPr/>
      <dgm:t>
        <a:bodyPr/>
        <a:lstStyle/>
        <a:p>
          <a:endParaRPr lang="en-US"/>
        </a:p>
      </dgm:t>
    </dgm:pt>
    <dgm:pt modelId="{5AE4737F-AE1C-4939-B26B-E74D72BD381D}">
      <dgm:prSet phldrT="[Text]"/>
      <dgm:spPr/>
      <dgm:t>
        <a:bodyPr/>
        <a:lstStyle/>
        <a:p>
          <a:r>
            <a:rPr lang="en-US" dirty="0" smtClean="0"/>
            <a:t>Mechanics / Electronics</a:t>
          </a:r>
          <a:endParaRPr lang="en-US" dirty="0"/>
        </a:p>
      </dgm:t>
    </dgm:pt>
    <dgm:pt modelId="{5ACE5406-3B92-4F0B-9B69-26D4965DB4E4}" type="parTrans" cxnId="{212FAE10-D82F-4FAA-ACA8-45D421684655}">
      <dgm:prSet/>
      <dgm:spPr/>
      <dgm:t>
        <a:bodyPr/>
        <a:lstStyle/>
        <a:p>
          <a:endParaRPr lang="en-US"/>
        </a:p>
      </dgm:t>
    </dgm:pt>
    <dgm:pt modelId="{81953490-62DB-43B3-ADF4-F687C39EFD0E}" type="sibTrans" cxnId="{212FAE10-D82F-4FAA-ACA8-45D421684655}">
      <dgm:prSet/>
      <dgm:spPr/>
      <dgm:t>
        <a:bodyPr/>
        <a:lstStyle/>
        <a:p>
          <a:endParaRPr lang="en-US"/>
        </a:p>
      </dgm:t>
    </dgm:pt>
    <dgm:pt modelId="{0C7BAD5D-3E42-4485-BAAF-2AD21492AD85}">
      <dgm:prSet phldrT="[Text]"/>
      <dgm:spPr/>
      <dgm:t>
        <a:bodyPr/>
        <a:lstStyle/>
        <a:p>
          <a:r>
            <a:rPr lang="en-US" dirty="0" smtClean="0"/>
            <a:t>Summary / Outlook</a:t>
          </a:r>
          <a:endParaRPr lang="en-US" dirty="0"/>
        </a:p>
      </dgm:t>
    </dgm:pt>
    <dgm:pt modelId="{095A0ED3-A1E9-4A1D-84F3-466DF5660478}" type="parTrans" cxnId="{D78CCE42-C1AE-424C-9C95-3803B5046412}">
      <dgm:prSet/>
      <dgm:spPr/>
      <dgm:t>
        <a:bodyPr/>
        <a:lstStyle/>
        <a:p>
          <a:endParaRPr lang="en-US"/>
        </a:p>
      </dgm:t>
    </dgm:pt>
    <dgm:pt modelId="{915A3E05-3B10-4FDD-992D-7F493BE1BBDB}" type="sibTrans" cxnId="{D78CCE42-C1AE-424C-9C95-3803B5046412}">
      <dgm:prSet/>
      <dgm:spPr/>
      <dgm:t>
        <a:bodyPr/>
        <a:lstStyle/>
        <a:p>
          <a:endParaRPr lang="en-US"/>
        </a:p>
      </dgm:t>
    </dgm:pt>
    <dgm:pt modelId="{984C13FE-9FAE-483F-86BC-D5C12DC8E2D4}">
      <dgm:prSet/>
      <dgm:spPr/>
      <dgm:t>
        <a:bodyPr/>
        <a:lstStyle/>
        <a:p>
          <a:pPr rtl="0"/>
          <a:r>
            <a:rPr lang="en-US" sz="1900" dirty="0" smtClean="0"/>
            <a:t>ISDC, Geneva, Switzerland</a:t>
          </a:r>
          <a:endParaRPr lang="en-US" sz="1900" dirty="0"/>
        </a:p>
      </dgm:t>
    </dgm:pt>
    <dgm:pt modelId="{D5277F04-EA26-4803-BF36-B42523ED5D47}" type="parTrans" cxnId="{04A23E45-EBCA-4B0B-AA3C-19017F23CCE3}">
      <dgm:prSet/>
      <dgm:spPr/>
      <dgm:t>
        <a:bodyPr/>
        <a:lstStyle/>
        <a:p>
          <a:endParaRPr lang="en-US"/>
        </a:p>
      </dgm:t>
    </dgm:pt>
    <dgm:pt modelId="{5E67DFEE-F1C8-4E91-B5FE-D231A237BF43}" type="sibTrans" cxnId="{04A23E45-EBCA-4B0B-AA3C-19017F23CCE3}">
      <dgm:prSet/>
      <dgm:spPr/>
      <dgm:t>
        <a:bodyPr/>
        <a:lstStyle/>
        <a:p>
          <a:endParaRPr lang="en-US"/>
        </a:p>
      </dgm:t>
    </dgm:pt>
    <dgm:pt modelId="{D56DB3C2-0896-42C0-9DCC-015CB9DBCDFB}" type="pres">
      <dgm:prSet presAssocID="{B7A450CB-A684-4FA7-8535-F2E734B455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00CDB0-B4B6-46E3-AAD8-2B9D8E740DDD}" type="pres">
      <dgm:prSet presAssocID="{32CF86B9-2878-416A-947B-B1F95C1E4332}" presName="linNode" presStyleCnt="0"/>
      <dgm:spPr/>
    </dgm:pt>
    <dgm:pt modelId="{4663F717-E29F-4E00-944C-759427F9C0EB}" type="pres">
      <dgm:prSet presAssocID="{32CF86B9-2878-416A-947B-B1F95C1E4332}" presName="parentText" presStyleLbl="node1" presStyleIdx="0" presStyleCnt="2" custScaleY="13119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BEC92-B73D-473F-9A90-A3DAD323ACB8}" type="pres">
      <dgm:prSet presAssocID="{32CF86B9-2878-416A-947B-B1F95C1E4332}" presName="descendantText" presStyleLbl="alignAccFollowNode1" presStyleIdx="0" presStyleCnt="2" custScaleY="1311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AE15B8-B7DD-4A50-AE2D-2D088C355C2A}" type="pres">
      <dgm:prSet presAssocID="{5C71D0A0-BA9A-46B5-959C-6A6DC5DEA1B3}" presName="sp" presStyleCnt="0"/>
      <dgm:spPr/>
    </dgm:pt>
    <dgm:pt modelId="{2F20159C-054D-44F0-B766-A4A5E8672A3F}" type="pres">
      <dgm:prSet presAssocID="{BFE5A1F7-B6CD-44CF-BCC8-8DFE6DBC5599}" presName="linNode" presStyleCnt="0"/>
      <dgm:spPr/>
    </dgm:pt>
    <dgm:pt modelId="{DED1DA1A-EE31-4569-BAA3-24B6DFB2B6BF}" type="pres">
      <dgm:prSet presAssocID="{BFE5A1F7-B6CD-44CF-BCC8-8DFE6DBC5599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3E26A3-7E1F-4DDA-A596-EEA6F4220433}" type="pres">
      <dgm:prSet presAssocID="{BFE5A1F7-B6CD-44CF-BCC8-8DFE6DBC5599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2F4A31-30D5-4E76-855A-38A2DFE989A9}" srcId="{BFE5A1F7-B6CD-44CF-BCC8-8DFE6DBC5599}" destId="{782D96DE-FDC7-4CDD-B810-8B0B81C38AC9}" srcOrd="0" destOrd="0" parTransId="{2A3A781B-D5F4-4BE7-907B-7299FCCAA95B}" sibTransId="{CEF02C1F-3973-473B-8187-8F408079DD61}"/>
    <dgm:cxn modelId="{631BA83F-0C3F-43EA-B4FA-A73D0261B700}" type="presOf" srcId="{32CF86B9-2878-416A-947B-B1F95C1E4332}" destId="{4663F717-E29F-4E00-944C-759427F9C0EB}" srcOrd="0" destOrd="0" presId="urn:microsoft.com/office/officeart/2005/8/layout/vList5"/>
    <dgm:cxn modelId="{0C35D90B-6465-4C15-A38C-B8572AC296F9}" type="presOf" srcId="{5AE4737F-AE1C-4939-B26B-E74D72BD381D}" destId="{413E26A3-7E1F-4DDA-A596-EEA6F4220433}" srcOrd="0" destOrd="2" presId="urn:microsoft.com/office/officeart/2005/8/layout/vList5"/>
    <dgm:cxn modelId="{D78CCE42-C1AE-424C-9C95-3803B5046412}" srcId="{BFE5A1F7-B6CD-44CF-BCC8-8DFE6DBC5599}" destId="{0C7BAD5D-3E42-4485-BAAF-2AD21492AD85}" srcOrd="3" destOrd="0" parTransId="{095A0ED3-A1E9-4A1D-84F3-466DF5660478}" sibTransId="{915A3E05-3B10-4FDD-992D-7F493BE1BBDB}"/>
    <dgm:cxn modelId="{63410DF5-48C6-46AF-B6BE-8FA81F387E3B}" srcId="{32CF86B9-2878-416A-947B-B1F95C1E4332}" destId="{FE03F499-3568-4BD9-9F0F-310ABCD52D72}" srcOrd="0" destOrd="0" parTransId="{44AF9181-D6E0-4808-B005-ED010D91F878}" sibTransId="{61768D7F-BF99-4C24-9275-92B709CDFEEA}"/>
    <dgm:cxn modelId="{212FAE10-D82F-4FAA-ACA8-45D421684655}" srcId="{BFE5A1F7-B6CD-44CF-BCC8-8DFE6DBC5599}" destId="{5AE4737F-AE1C-4939-B26B-E74D72BD381D}" srcOrd="2" destOrd="0" parTransId="{5ACE5406-3B92-4F0B-9B69-26D4965DB4E4}" sibTransId="{81953490-62DB-43B3-ADF4-F687C39EFD0E}"/>
    <dgm:cxn modelId="{69934034-FADA-4A7F-8A09-2DBAF3C1AA02}" type="presOf" srcId="{FE03F499-3568-4BD9-9F0F-310ABCD52D72}" destId="{EFBBEC92-B73D-473F-9A90-A3DAD323ACB8}" srcOrd="0" destOrd="0" presId="urn:microsoft.com/office/officeart/2005/8/layout/vList5"/>
    <dgm:cxn modelId="{0C63FBA6-0AF4-4ACE-9FF2-8A8F8357D9D8}" srcId="{32CF86B9-2878-416A-947B-B1F95C1E4332}" destId="{4A882CCB-9519-4652-A50B-6E5AF52B2188}" srcOrd="4" destOrd="0" parTransId="{33A2DFD9-46C5-4142-BE1D-811D3CE4D719}" sibTransId="{EB9F7EA5-E0E5-4026-923E-EBA7D02C21D8}"/>
    <dgm:cxn modelId="{97A4B58A-CF4F-473F-B629-84CFBA3777D9}" srcId="{B7A450CB-A684-4FA7-8535-F2E734B45598}" destId="{BFE5A1F7-B6CD-44CF-BCC8-8DFE6DBC5599}" srcOrd="1" destOrd="0" parTransId="{68978571-97D9-492A-8F2D-32535ECF6685}" sibTransId="{4E735C9B-5370-48C8-BBE4-537ABD0973E4}"/>
    <dgm:cxn modelId="{D1C7AED1-C84C-4AE7-AEB7-090C93CAEB49}" type="presOf" srcId="{B7A450CB-A684-4FA7-8535-F2E734B45598}" destId="{D56DB3C2-0896-42C0-9DCC-015CB9DBCDFB}" srcOrd="0" destOrd="0" presId="urn:microsoft.com/office/officeart/2005/8/layout/vList5"/>
    <dgm:cxn modelId="{04A23E45-EBCA-4B0B-AA3C-19017F23CCE3}" srcId="{32CF86B9-2878-416A-947B-B1F95C1E4332}" destId="{984C13FE-9FAE-483F-86BC-D5C12DC8E2D4}" srcOrd="1" destOrd="0" parTransId="{D5277F04-EA26-4803-BF36-B42523ED5D47}" sibTransId="{5E67DFEE-F1C8-4E91-B5FE-D231A237BF43}"/>
    <dgm:cxn modelId="{267DEC5C-DFF3-486A-82B1-BFC9E135B87C}" type="presOf" srcId="{62036658-E98D-40B9-AD28-2468277D96C4}" destId="{EFBBEC92-B73D-473F-9A90-A3DAD323ACB8}" srcOrd="0" destOrd="2" presId="urn:microsoft.com/office/officeart/2005/8/layout/vList5"/>
    <dgm:cxn modelId="{07877B67-2DFB-4129-BA8D-562C603B65A5}" srcId="{32CF86B9-2878-416A-947B-B1F95C1E4332}" destId="{7968A1CD-3A11-4E26-8794-09846BDE786D}" srcOrd="3" destOrd="0" parTransId="{4D1F0A2F-E556-4CA4-90BE-716C51EE4C33}" sibTransId="{3DC8657D-B2C2-4311-97CF-73A98D103121}"/>
    <dgm:cxn modelId="{474D1713-C1A5-4D4B-BF87-74FF92E9FA8A}" srcId="{B7A450CB-A684-4FA7-8535-F2E734B45598}" destId="{32CF86B9-2878-416A-947B-B1F95C1E4332}" srcOrd="0" destOrd="0" parTransId="{8D15D1DB-E87E-4146-A9E4-3409801EAA65}" sibTransId="{5C71D0A0-BA9A-46B5-959C-6A6DC5DEA1B3}"/>
    <dgm:cxn modelId="{C22C5763-CDB6-4E8E-9715-846D1CB2D0F1}" type="presOf" srcId="{0C7BAD5D-3E42-4485-BAAF-2AD21492AD85}" destId="{413E26A3-7E1F-4DDA-A596-EEA6F4220433}" srcOrd="0" destOrd="3" presId="urn:microsoft.com/office/officeart/2005/8/layout/vList5"/>
    <dgm:cxn modelId="{B7D673DB-F498-4574-8DAB-E6903BE3B8B5}" type="presOf" srcId="{984C13FE-9FAE-483F-86BC-D5C12DC8E2D4}" destId="{EFBBEC92-B73D-473F-9A90-A3DAD323ACB8}" srcOrd="0" destOrd="1" presId="urn:microsoft.com/office/officeart/2005/8/layout/vList5"/>
    <dgm:cxn modelId="{E0F79E10-039A-42F7-8737-804F3F4E4A90}" type="presOf" srcId="{55BF7729-CB5C-46F4-8236-144492D2597E}" destId="{413E26A3-7E1F-4DDA-A596-EEA6F4220433}" srcOrd="0" destOrd="1" presId="urn:microsoft.com/office/officeart/2005/8/layout/vList5"/>
    <dgm:cxn modelId="{232F42E1-72AA-4E02-ACDB-3A1806B3C842}" srcId="{32CF86B9-2878-416A-947B-B1F95C1E4332}" destId="{62036658-E98D-40B9-AD28-2468277D96C4}" srcOrd="2" destOrd="0" parTransId="{D8A3BDA8-C3EE-4389-BA4C-D8E71DFA81EA}" sibTransId="{F4D8F4B1-1EC2-49D2-9336-9D350C39526A}"/>
    <dgm:cxn modelId="{A3B18AF3-3A4C-4731-9860-11BD854B7B07}" type="presOf" srcId="{7968A1CD-3A11-4E26-8794-09846BDE786D}" destId="{EFBBEC92-B73D-473F-9A90-A3DAD323ACB8}" srcOrd="0" destOrd="3" presId="urn:microsoft.com/office/officeart/2005/8/layout/vList5"/>
    <dgm:cxn modelId="{61268EEC-35C3-466B-AAB1-0480AEBD20A4}" type="presOf" srcId="{4A882CCB-9519-4652-A50B-6E5AF52B2188}" destId="{EFBBEC92-B73D-473F-9A90-A3DAD323ACB8}" srcOrd="0" destOrd="4" presId="urn:microsoft.com/office/officeart/2005/8/layout/vList5"/>
    <dgm:cxn modelId="{5E98B46B-F279-4752-8BF0-B96D8B654217}" type="presOf" srcId="{782D96DE-FDC7-4CDD-B810-8B0B81C38AC9}" destId="{413E26A3-7E1F-4DDA-A596-EEA6F4220433}" srcOrd="0" destOrd="0" presId="urn:microsoft.com/office/officeart/2005/8/layout/vList5"/>
    <dgm:cxn modelId="{F555EF1E-04FD-424E-BDAE-E8436592729D}" type="presOf" srcId="{BFE5A1F7-B6CD-44CF-BCC8-8DFE6DBC5599}" destId="{DED1DA1A-EE31-4569-BAA3-24B6DFB2B6BF}" srcOrd="0" destOrd="0" presId="urn:microsoft.com/office/officeart/2005/8/layout/vList5"/>
    <dgm:cxn modelId="{273A9F15-DEE3-41BB-B01B-7AFE253D0F46}" srcId="{BFE5A1F7-B6CD-44CF-BCC8-8DFE6DBC5599}" destId="{55BF7729-CB5C-46F4-8236-144492D2597E}" srcOrd="1" destOrd="0" parTransId="{BB97A542-A823-4F94-BAE4-BDB4B56C5840}" sibTransId="{54D4B132-BFCF-44C3-A228-CD3EE06D05EF}"/>
    <dgm:cxn modelId="{07DB5273-3A72-4321-A63F-64A1A2A7C895}" type="presParOf" srcId="{D56DB3C2-0896-42C0-9DCC-015CB9DBCDFB}" destId="{2F00CDB0-B4B6-46E3-AAD8-2B9D8E740DDD}" srcOrd="0" destOrd="0" presId="urn:microsoft.com/office/officeart/2005/8/layout/vList5"/>
    <dgm:cxn modelId="{BCC1B3A9-74BA-4A50-BE0E-4A563C300981}" type="presParOf" srcId="{2F00CDB0-B4B6-46E3-AAD8-2B9D8E740DDD}" destId="{4663F717-E29F-4E00-944C-759427F9C0EB}" srcOrd="0" destOrd="0" presId="urn:microsoft.com/office/officeart/2005/8/layout/vList5"/>
    <dgm:cxn modelId="{E1B9A061-4749-44E7-B6A1-25B544567507}" type="presParOf" srcId="{2F00CDB0-B4B6-46E3-AAD8-2B9D8E740DDD}" destId="{EFBBEC92-B73D-473F-9A90-A3DAD323ACB8}" srcOrd="1" destOrd="0" presId="urn:microsoft.com/office/officeart/2005/8/layout/vList5"/>
    <dgm:cxn modelId="{7DBA4515-1D9B-4434-A39A-FDA376304944}" type="presParOf" srcId="{D56DB3C2-0896-42C0-9DCC-015CB9DBCDFB}" destId="{5DAE15B8-B7DD-4A50-AE2D-2D088C355C2A}" srcOrd="1" destOrd="0" presId="urn:microsoft.com/office/officeart/2005/8/layout/vList5"/>
    <dgm:cxn modelId="{274FA64B-3E15-4050-BE20-DB02F7F5B15F}" type="presParOf" srcId="{D56DB3C2-0896-42C0-9DCC-015CB9DBCDFB}" destId="{2F20159C-054D-44F0-B766-A4A5E8672A3F}" srcOrd="2" destOrd="0" presId="urn:microsoft.com/office/officeart/2005/8/layout/vList5"/>
    <dgm:cxn modelId="{529847A1-F313-45EB-8403-1C273E2CAE08}" type="presParOf" srcId="{2F20159C-054D-44F0-B766-A4A5E8672A3F}" destId="{DED1DA1A-EE31-4569-BAA3-24B6DFB2B6BF}" srcOrd="0" destOrd="0" presId="urn:microsoft.com/office/officeart/2005/8/layout/vList5"/>
    <dgm:cxn modelId="{E29C7F89-CCEB-4A0C-B439-035CD4A9A0B5}" type="presParOf" srcId="{2F20159C-054D-44F0-B766-A4A5E8672A3F}" destId="{413E26A3-7E1F-4DDA-A596-EEA6F422043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55285D9-37F0-43AA-83AF-1939236E84E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BFD59C-15B1-4F42-9C5A-0FE52849CF81}">
      <dgm:prSet/>
      <dgm:spPr/>
      <dgm:t>
        <a:bodyPr/>
        <a:lstStyle/>
        <a:p>
          <a:pPr rtl="0"/>
          <a:r>
            <a:rPr lang="en-US" dirty="0" smtClean="0"/>
            <a:t>Photo detectors: 	MPPC</a:t>
          </a:r>
          <a:endParaRPr lang="en-US" dirty="0"/>
        </a:p>
      </dgm:t>
    </dgm:pt>
    <dgm:pt modelId="{3D04C40F-B3C6-4EA6-AA28-42CF5241FF3D}" type="parTrans" cxnId="{95353382-4928-480C-AEBF-742877AE204C}">
      <dgm:prSet/>
      <dgm:spPr/>
      <dgm:t>
        <a:bodyPr/>
        <a:lstStyle/>
        <a:p>
          <a:endParaRPr lang="en-US"/>
        </a:p>
      </dgm:t>
    </dgm:pt>
    <dgm:pt modelId="{54101DC0-6A78-4B71-AA58-BA066C61F015}" type="sibTrans" cxnId="{95353382-4928-480C-AEBF-742877AE204C}">
      <dgm:prSet/>
      <dgm:spPr/>
      <dgm:t>
        <a:bodyPr/>
        <a:lstStyle/>
        <a:p>
          <a:endParaRPr lang="en-US"/>
        </a:p>
      </dgm:t>
    </dgm:pt>
    <dgm:pt modelId="{AD1392C0-4983-4C31-9F18-7081A8B5377A}">
      <dgm:prSet/>
      <dgm:spPr/>
      <dgm:t>
        <a:bodyPr/>
        <a:lstStyle/>
        <a:p>
          <a:pPr rtl="0"/>
          <a:r>
            <a:rPr lang="en-US" dirty="0" smtClean="0"/>
            <a:t>Manufacturer: 	Hamamatsu</a:t>
          </a:r>
          <a:endParaRPr lang="en-US" dirty="0"/>
        </a:p>
      </dgm:t>
    </dgm:pt>
    <dgm:pt modelId="{2529D203-6264-459C-A3FF-4A77DCC5DF12}" type="parTrans" cxnId="{8F538070-81BC-4088-9206-89CA8E5269D3}">
      <dgm:prSet/>
      <dgm:spPr/>
      <dgm:t>
        <a:bodyPr/>
        <a:lstStyle/>
        <a:p>
          <a:endParaRPr lang="en-US"/>
        </a:p>
      </dgm:t>
    </dgm:pt>
    <dgm:pt modelId="{F2C6573A-8228-47FE-A396-C25EF4F979EA}" type="sibTrans" cxnId="{8F538070-81BC-4088-9206-89CA8E5269D3}">
      <dgm:prSet/>
      <dgm:spPr/>
      <dgm:t>
        <a:bodyPr/>
        <a:lstStyle/>
        <a:p>
          <a:endParaRPr lang="en-US"/>
        </a:p>
      </dgm:t>
    </dgm:pt>
    <dgm:pt modelId="{9097F25A-03A8-4335-8FEB-8952675D519F}">
      <dgm:prSet/>
      <dgm:spPr/>
      <dgm:t>
        <a:bodyPr/>
        <a:lstStyle/>
        <a:p>
          <a:pPr rtl="0"/>
          <a:r>
            <a:rPr lang="en-US" dirty="0" smtClean="0"/>
            <a:t>Type: 	S10362-33-50-C</a:t>
          </a:r>
          <a:endParaRPr lang="en-US" dirty="0"/>
        </a:p>
      </dgm:t>
    </dgm:pt>
    <dgm:pt modelId="{6D422055-0463-4B1E-B21F-CC564FBABE1C}" type="parTrans" cxnId="{36561BA7-1740-4DF1-92D0-131F27729343}">
      <dgm:prSet/>
      <dgm:spPr/>
      <dgm:t>
        <a:bodyPr/>
        <a:lstStyle/>
        <a:p>
          <a:endParaRPr lang="en-US"/>
        </a:p>
      </dgm:t>
    </dgm:pt>
    <dgm:pt modelId="{2C52E6C1-2018-42C4-97C9-064C713F13BA}" type="sibTrans" cxnId="{36561BA7-1740-4DF1-92D0-131F27729343}">
      <dgm:prSet/>
      <dgm:spPr/>
      <dgm:t>
        <a:bodyPr/>
        <a:lstStyle/>
        <a:p>
          <a:endParaRPr lang="en-US"/>
        </a:p>
      </dgm:t>
    </dgm:pt>
    <dgm:pt modelId="{A94FB017-5CCB-45F3-8BCF-AC4A27F7EB0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active area: 3 x 3 mm</a:t>
          </a:r>
          <a:r>
            <a:rPr lang="en-US" baseline="30000" dirty="0" smtClean="0"/>
            <a:t>2</a:t>
          </a:r>
          <a:endParaRPr lang="en-US" baseline="30000" dirty="0"/>
        </a:p>
      </dgm:t>
    </dgm:pt>
    <dgm:pt modelId="{55FF3CD3-438A-4310-A761-4F9B3F71F297}" type="parTrans" cxnId="{CB18E50A-480B-49E1-A6AC-6A6E26F981DE}">
      <dgm:prSet/>
      <dgm:spPr/>
      <dgm:t>
        <a:bodyPr/>
        <a:lstStyle/>
        <a:p>
          <a:endParaRPr lang="en-US"/>
        </a:p>
      </dgm:t>
    </dgm:pt>
    <dgm:pt modelId="{A194F846-E5E3-4CFC-9E48-12CC77AF10FD}" type="sibTrans" cxnId="{CB18E50A-480B-49E1-A6AC-6A6E26F981DE}">
      <dgm:prSet/>
      <dgm:spPr/>
      <dgm:t>
        <a:bodyPr/>
        <a:lstStyle/>
        <a:p>
          <a:endParaRPr lang="en-US"/>
        </a:p>
      </dgm:t>
    </dgm:pt>
    <dgm:pt modelId="{3EB6EEF5-0729-48AE-A005-D58D3879E96F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3600 pixels of (50 </a:t>
          </a:r>
          <a:r>
            <a:rPr lang="en-US" dirty="0" smtClean="0">
              <a:sym typeface="Symbol"/>
            </a:rPr>
            <a:t></a:t>
          </a:r>
          <a:r>
            <a:rPr lang="en-US" dirty="0" smtClean="0"/>
            <a:t>m)</a:t>
          </a:r>
          <a:r>
            <a:rPr lang="en-US" baseline="30000" dirty="0" smtClean="0"/>
            <a:t>2</a:t>
          </a:r>
          <a:endParaRPr lang="en-US" baseline="30000" dirty="0"/>
        </a:p>
      </dgm:t>
    </dgm:pt>
    <dgm:pt modelId="{3F546F2D-11B1-4FBC-AFB0-A440E0DAA8D9}" type="parTrans" cxnId="{0D332FBC-7AFD-4F88-AA0F-311F74CBFEC6}">
      <dgm:prSet/>
      <dgm:spPr/>
      <dgm:t>
        <a:bodyPr/>
        <a:lstStyle/>
        <a:p>
          <a:endParaRPr lang="en-US"/>
        </a:p>
      </dgm:t>
    </dgm:pt>
    <dgm:pt modelId="{691871D3-7776-47C5-94A6-326A4F3241E9}" type="sibTrans" cxnId="{0D332FBC-7AFD-4F88-AA0F-311F74CBFEC6}">
      <dgm:prSet/>
      <dgm:spPr/>
      <dgm:t>
        <a:bodyPr/>
        <a:lstStyle/>
        <a:p>
          <a:endParaRPr lang="en-US"/>
        </a:p>
      </dgm:t>
    </dgm:pt>
    <dgm:pt modelId="{50AEF310-F051-4BD6-BDAD-52C97C989A43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Ceramic package 5.9 x 6.6 mm</a:t>
          </a:r>
          <a:r>
            <a:rPr lang="en-US" baseline="30000" dirty="0" smtClean="0"/>
            <a:t>2</a:t>
          </a:r>
          <a:endParaRPr lang="en-US" baseline="30000" dirty="0"/>
        </a:p>
      </dgm:t>
    </dgm:pt>
    <dgm:pt modelId="{BBAFF210-D28D-4CB0-86CF-2F373C267FAF}" type="parTrans" cxnId="{F053E42C-F91B-495A-A282-C64D65393E87}">
      <dgm:prSet/>
      <dgm:spPr/>
      <dgm:t>
        <a:bodyPr/>
        <a:lstStyle/>
        <a:p>
          <a:endParaRPr lang="en-US"/>
        </a:p>
      </dgm:t>
    </dgm:pt>
    <dgm:pt modelId="{FA2D3E7A-F890-4BD7-B404-7214B64FCD8A}" type="sibTrans" cxnId="{F053E42C-F91B-495A-A282-C64D65393E87}">
      <dgm:prSet/>
      <dgm:spPr/>
      <dgm:t>
        <a:bodyPr/>
        <a:lstStyle/>
        <a:p>
          <a:endParaRPr lang="en-US"/>
        </a:p>
      </dgm:t>
    </dgm:pt>
    <dgm:pt modelId="{1216B89E-4D7B-43DA-8712-976E308599EF}">
      <dgm:prSet/>
      <dgm:spPr/>
      <dgm:t>
        <a:bodyPr/>
        <a:lstStyle/>
        <a:p>
          <a:pPr rtl="0"/>
          <a:r>
            <a:rPr lang="en-US" dirty="0" smtClean="0"/>
            <a:t>Operation voltage:   ~70 V</a:t>
          </a:r>
          <a:endParaRPr lang="en-US" dirty="0"/>
        </a:p>
      </dgm:t>
    </dgm:pt>
    <dgm:pt modelId="{DDF711F6-859B-44B9-B212-4C0486CC7D98}" type="parTrans" cxnId="{5A5D9659-B4D8-46D1-9177-23512D5F120E}">
      <dgm:prSet/>
      <dgm:spPr/>
      <dgm:t>
        <a:bodyPr/>
        <a:lstStyle/>
        <a:p>
          <a:endParaRPr lang="en-US"/>
        </a:p>
      </dgm:t>
    </dgm:pt>
    <dgm:pt modelId="{6550128A-6EC6-41CD-BFA6-6D565EE5885F}" type="sibTrans" cxnId="{5A5D9659-B4D8-46D1-9177-23512D5F120E}">
      <dgm:prSet/>
      <dgm:spPr/>
      <dgm:t>
        <a:bodyPr/>
        <a:lstStyle/>
        <a:p>
          <a:endParaRPr lang="en-US"/>
        </a:p>
      </dgm:t>
    </dgm:pt>
    <dgm:pt modelId="{B2DCC26D-34C8-4776-A99C-BF54FE539C03}">
      <dgm:prSet/>
      <dgm:spPr/>
      <dgm:t>
        <a:bodyPr/>
        <a:lstStyle/>
        <a:p>
          <a:pPr rtl="0"/>
          <a:r>
            <a:rPr lang="en-US" dirty="0" smtClean="0"/>
            <a:t>Gain (nominal): 	     7.5 x 10</a:t>
          </a:r>
          <a:r>
            <a:rPr lang="en-US" baseline="30000" dirty="0" smtClean="0"/>
            <a:t>5</a:t>
          </a:r>
          <a:endParaRPr lang="en-US" baseline="30000" dirty="0"/>
        </a:p>
      </dgm:t>
    </dgm:pt>
    <dgm:pt modelId="{E7FF9961-A452-47AC-B82B-C0C07BF0078E}" type="parTrans" cxnId="{DFC85730-ED38-4329-9B87-E6A22BFF3ED1}">
      <dgm:prSet/>
      <dgm:spPr/>
      <dgm:t>
        <a:bodyPr/>
        <a:lstStyle/>
        <a:p>
          <a:endParaRPr lang="en-US"/>
        </a:p>
      </dgm:t>
    </dgm:pt>
    <dgm:pt modelId="{B3D6E490-C240-4E51-B75A-9FBFD64D41D8}" type="sibTrans" cxnId="{DFC85730-ED38-4329-9B87-E6A22BFF3ED1}">
      <dgm:prSet/>
      <dgm:spPr/>
      <dgm:t>
        <a:bodyPr/>
        <a:lstStyle/>
        <a:p>
          <a:endParaRPr lang="en-US"/>
        </a:p>
      </dgm:t>
    </dgm:pt>
    <dgm:pt modelId="{F8AEE964-69B1-4BF1-8F87-4551EA4DE9B4}">
      <dgm:prSet/>
      <dgm:spPr/>
      <dgm:t>
        <a:bodyPr/>
        <a:lstStyle/>
        <a:p>
          <a:pPr rtl="0"/>
          <a:r>
            <a:rPr lang="en-US" dirty="0" smtClean="0"/>
            <a:t>Photon detection efficiency: ~35%</a:t>
          </a:r>
          <a:endParaRPr lang="en-US" dirty="0"/>
        </a:p>
      </dgm:t>
    </dgm:pt>
    <dgm:pt modelId="{C62FB5AE-3123-4FE4-AADF-8A73344B40C1}" type="parTrans" cxnId="{874ACA1B-591C-4629-A14F-3A1E16A62AA0}">
      <dgm:prSet/>
      <dgm:spPr/>
      <dgm:t>
        <a:bodyPr/>
        <a:lstStyle/>
        <a:p>
          <a:endParaRPr lang="en-US"/>
        </a:p>
      </dgm:t>
    </dgm:pt>
    <dgm:pt modelId="{405D0DAC-5CDB-41A2-B043-DB9309EF7A29}" type="sibTrans" cxnId="{874ACA1B-591C-4629-A14F-3A1E16A62AA0}">
      <dgm:prSet/>
      <dgm:spPr/>
      <dgm:t>
        <a:bodyPr/>
        <a:lstStyle/>
        <a:p>
          <a:endParaRPr lang="en-US"/>
        </a:p>
      </dgm:t>
    </dgm:pt>
    <dgm:pt modelId="{18E743C8-5DE3-43EB-8F72-19856D4964F6}">
      <dgm:prSet/>
      <dgm:spPr/>
      <dgm:t>
        <a:bodyPr/>
        <a:lstStyle/>
        <a:p>
          <a:pPr rtl="0"/>
          <a:r>
            <a:rPr lang="en-US" dirty="0" smtClean="0"/>
            <a:t>Optical cross talk and after pulsing: ~25%</a:t>
          </a:r>
          <a:endParaRPr lang="en-US" dirty="0"/>
        </a:p>
      </dgm:t>
    </dgm:pt>
    <dgm:pt modelId="{9E32BBB5-5087-460B-9E7C-C1425099E6B9}" type="parTrans" cxnId="{D466007C-6D6D-414F-B615-FAF3B8AD8612}">
      <dgm:prSet/>
      <dgm:spPr/>
      <dgm:t>
        <a:bodyPr/>
        <a:lstStyle/>
        <a:p>
          <a:endParaRPr lang="en-US"/>
        </a:p>
      </dgm:t>
    </dgm:pt>
    <dgm:pt modelId="{ACE75748-CB79-4FAD-8E51-8C21D4018B75}" type="sibTrans" cxnId="{D466007C-6D6D-414F-B615-FAF3B8AD8612}">
      <dgm:prSet/>
      <dgm:spPr/>
      <dgm:t>
        <a:bodyPr/>
        <a:lstStyle/>
        <a:p>
          <a:endParaRPr lang="en-US"/>
        </a:p>
      </dgm:t>
    </dgm:pt>
    <dgm:pt modelId="{24D7C2A5-5AB8-47C7-8777-7C8C5910FB80}" type="pres">
      <dgm:prSet presAssocID="{555285D9-37F0-43AA-83AF-1939236E84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693365-4646-4E7F-9DB8-7DD8B63DEB16}" type="pres">
      <dgm:prSet presAssocID="{0FBFD59C-15B1-4F42-9C5A-0FE52849CF81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0E9602-915D-40B6-8A49-1A0B08084C49}" type="pres">
      <dgm:prSet presAssocID="{54101DC0-6A78-4B71-AA58-BA066C61F015}" presName="spacer" presStyleCnt="0"/>
      <dgm:spPr/>
      <dgm:t>
        <a:bodyPr/>
        <a:lstStyle/>
        <a:p>
          <a:endParaRPr lang="en-US"/>
        </a:p>
      </dgm:t>
    </dgm:pt>
    <dgm:pt modelId="{08619959-F7A4-4909-B896-9C9E862A0593}" type="pres">
      <dgm:prSet presAssocID="{AD1392C0-4983-4C31-9F18-7081A8B5377A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E9A2D9-5C08-4BBE-B66F-791D2742B3AE}" type="pres">
      <dgm:prSet presAssocID="{F2C6573A-8228-47FE-A396-C25EF4F979EA}" presName="spacer" presStyleCnt="0"/>
      <dgm:spPr/>
      <dgm:t>
        <a:bodyPr/>
        <a:lstStyle/>
        <a:p>
          <a:endParaRPr lang="en-US"/>
        </a:p>
      </dgm:t>
    </dgm:pt>
    <dgm:pt modelId="{FF8FDA0A-A734-4218-98B5-E77196F2747F}" type="pres">
      <dgm:prSet presAssocID="{9097F25A-03A8-4335-8FEB-8952675D519F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76DDB8-13EB-4DD5-B920-DC472C2E138D}" type="pres">
      <dgm:prSet presAssocID="{9097F25A-03A8-4335-8FEB-8952675D519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DE4BD0-4481-4199-BC8C-5FD2B4835578}" type="pres">
      <dgm:prSet presAssocID="{1216B89E-4D7B-43DA-8712-976E308599EF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FCE463-0AB2-4312-A205-BEF82383F304}" type="pres">
      <dgm:prSet presAssocID="{6550128A-6EC6-41CD-BFA6-6D565EE5885F}" presName="spacer" presStyleCnt="0"/>
      <dgm:spPr/>
      <dgm:t>
        <a:bodyPr/>
        <a:lstStyle/>
        <a:p>
          <a:endParaRPr lang="en-US"/>
        </a:p>
      </dgm:t>
    </dgm:pt>
    <dgm:pt modelId="{02E61E69-43B0-449B-B191-82B212CD3140}" type="pres">
      <dgm:prSet presAssocID="{B2DCC26D-34C8-4776-A99C-BF54FE539C03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B4591F-C1E5-47B4-A8DC-F6280A59B27E}" type="pres">
      <dgm:prSet presAssocID="{B3D6E490-C240-4E51-B75A-9FBFD64D41D8}" presName="spacer" presStyleCnt="0"/>
      <dgm:spPr/>
      <dgm:t>
        <a:bodyPr/>
        <a:lstStyle/>
        <a:p>
          <a:endParaRPr lang="en-US"/>
        </a:p>
      </dgm:t>
    </dgm:pt>
    <dgm:pt modelId="{91AED4A0-4874-428D-BE36-113F8939ED32}" type="pres">
      <dgm:prSet presAssocID="{F8AEE964-69B1-4BF1-8F87-4551EA4DE9B4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1B0166-B36C-4A1F-A023-0F92471F7DB4}" type="pres">
      <dgm:prSet presAssocID="{405D0DAC-5CDB-41A2-B043-DB9309EF7A29}" presName="spacer" presStyleCnt="0"/>
      <dgm:spPr/>
      <dgm:t>
        <a:bodyPr/>
        <a:lstStyle/>
        <a:p>
          <a:endParaRPr lang="en-US"/>
        </a:p>
      </dgm:t>
    </dgm:pt>
    <dgm:pt modelId="{7DD60DF6-0879-4D94-834D-DDADC2C83222}" type="pres">
      <dgm:prSet presAssocID="{18E743C8-5DE3-43EB-8F72-19856D4964F6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36C4A8-C9AB-4D21-878A-D649082EBC7A}" type="presOf" srcId="{3EB6EEF5-0729-48AE-A005-D58D3879E96F}" destId="{5176DDB8-13EB-4DD5-B920-DC472C2E138D}" srcOrd="0" destOrd="1" presId="urn:microsoft.com/office/officeart/2005/8/layout/vList2"/>
    <dgm:cxn modelId="{95353382-4928-480C-AEBF-742877AE204C}" srcId="{555285D9-37F0-43AA-83AF-1939236E84E4}" destId="{0FBFD59C-15B1-4F42-9C5A-0FE52849CF81}" srcOrd="0" destOrd="0" parTransId="{3D04C40F-B3C6-4EA6-AA28-42CF5241FF3D}" sibTransId="{54101DC0-6A78-4B71-AA58-BA066C61F015}"/>
    <dgm:cxn modelId="{874ACA1B-591C-4629-A14F-3A1E16A62AA0}" srcId="{555285D9-37F0-43AA-83AF-1939236E84E4}" destId="{F8AEE964-69B1-4BF1-8F87-4551EA4DE9B4}" srcOrd="5" destOrd="0" parTransId="{C62FB5AE-3123-4FE4-AADF-8A73344B40C1}" sibTransId="{405D0DAC-5CDB-41A2-B043-DB9309EF7A29}"/>
    <dgm:cxn modelId="{635EAEC4-C12F-49F9-AC36-C3D611C88854}" type="presOf" srcId="{18E743C8-5DE3-43EB-8F72-19856D4964F6}" destId="{7DD60DF6-0879-4D94-834D-DDADC2C83222}" srcOrd="0" destOrd="0" presId="urn:microsoft.com/office/officeart/2005/8/layout/vList2"/>
    <dgm:cxn modelId="{8F538070-81BC-4088-9206-89CA8E5269D3}" srcId="{555285D9-37F0-43AA-83AF-1939236E84E4}" destId="{AD1392C0-4983-4C31-9F18-7081A8B5377A}" srcOrd="1" destOrd="0" parTransId="{2529D203-6264-459C-A3FF-4A77DCC5DF12}" sibTransId="{F2C6573A-8228-47FE-A396-C25EF4F979EA}"/>
    <dgm:cxn modelId="{DFC85730-ED38-4329-9B87-E6A22BFF3ED1}" srcId="{555285D9-37F0-43AA-83AF-1939236E84E4}" destId="{B2DCC26D-34C8-4776-A99C-BF54FE539C03}" srcOrd="4" destOrd="0" parTransId="{E7FF9961-A452-47AC-B82B-C0C07BF0078E}" sibTransId="{B3D6E490-C240-4E51-B75A-9FBFD64D41D8}"/>
    <dgm:cxn modelId="{0D89A641-6D89-4D5A-AC88-A9E3243B8E0D}" type="presOf" srcId="{50AEF310-F051-4BD6-BDAD-52C97C989A43}" destId="{5176DDB8-13EB-4DD5-B920-DC472C2E138D}" srcOrd="0" destOrd="2" presId="urn:microsoft.com/office/officeart/2005/8/layout/vList2"/>
    <dgm:cxn modelId="{92B3B8F1-0257-4806-B4FE-1CD1D1BFF1CD}" type="presOf" srcId="{A94FB017-5CCB-45F3-8BCF-AC4A27F7EB0E}" destId="{5176DDB8-13EB-4DD5-B920-DC472C2E138D}" srcOrd="0" destOrd="0" presId="urn:microsoft.com/office/officeart/2005/8/layout/vList2"/>
    <dgm:cxn modelId="{36561BA7-1740-4DF1-92D0-131F27729343}" srcId="{555285D9-37F0-43AA-83AF-1939236E84E4}" destId="{9097F25A-03A8-4335-8FEB-8952675D519F}" srcOrd="2" destOrd="0" parTransId="{6D422055-0463-4B1E-B21F-CC564FBABE1C}" sibTransId="{2C52E6C1-2018-42C4-97C9-064C713F13BA}"/>
    <dgm:cxn modelId="{0D332FBC-7AFD-4F88-AA0F-311F74CBFEC6}" srcId="{9097F25A-03A8-4335-8FEB-8952675D519F}" destId="{3EB6EEF5-0729-48AE-A005-D58D3879E96F}" srcOrd="1" destOrd="0" parTransId="{3F546F2D-11B1-4FBC-AFB0-A440E0DAA8D9}" sibTransId="{691871D3-7776-47C5-94A6-326A4F3241E9}"/>
    <dgm:cxn modelId="{D466007C-6D6D-414F-B615-FAF3B8AD8612}" srcId="{555285D9-37F0-43AA-83AF-1939236E84E4}" destId="{18E743C8-5DE3-43EB-8F72-19856D4964F6}" srcOrd="6" destOrd="0" parTransId="{9E32BBB5-5087-460B-9E7C-C1425099E6B9}" sibTransId="{ACE75748-CB79-4FAD-8E51-8C21D4018B75}"/>
    <dgm:cxn modelId="{1B9DD1D1-734A-4263-84DD-66212117E0C5}" type="presOf" srcId="{555285D9-37F0-43AA-83AF-1939236E84E4}" destId="{24D7C2A5-5AB8-47C7-8777-7C8C5910FB80}" srcOrd="0" destOrd="0" presId="urn:microsoft.com/office/officeart/2005/8/layout/vList2"/>
    <dgm:cxn modelId="{F37F2552-4D8B-4F5C-AEA2-C840C2243CD2}" type="presOf" srcId="{0FBFD59C-15B1-4F42-9C5A-0FE52849CF81}" destId="{BF693365-4646-4E7F-9DB8-7DD8B63DEB16}" srcOrd="0" destOrd="0" presId="urn:microsoft.com/office/officeart/2005/8/layout/vList2"/>
    <dgm:cxn modelId="{B2C06465-BDC2-4C9F-81C5-36FB1022352D}" type="presOf" srcId="{B2DCC26D-34C8-4776-A99C-BF54FE539C03}" destId="{02E61E69-43B0-449B-B191-82B212CD3140}" srcOrd="0" destOrd="0" presId="urn:microsoft.com/office/officeart/2005/8/layout/vList2"/>
    <dgm:cxn modelId="{3A49A68E-A8BB-4683-951D-D92D34C1C493}" type="presOf" srcId="{9097F25A-03A8-4335-8FEB-8952675D519F}" destId="{FF8FDA0A-A734-4218-98B5-E77196F2747F}" srcOrd="0" destOrd="0" presId="urn:microsoft.com/office/officeart/2005/8/layout/vList2"/>
    <dgm:cxn modelId="{5E693E9B-9E71-4ACD-AF39-C23DB5EA5191}" type="presOf" srcId="{F8AEE964-69B1-4BF1-8F87-4551EA4DE9B4}" destId="{91AED4A0-4874-428D-BE36-113F8939ED32}" srcOrd="0" destOrd="0" presId="urn:microsoft.com/office/officeart/2005/8/layout/vList2"/>
    <dgm:cxn modelId="{95FCA23A-655B-4F66-9072-EFE134A03A64}" type="presOf" srcId="{1216B89E-4D7B-43DA-8712-976E308599EF}" destId="{01DE4BD0-4481-4199-BC8C-5FD2B4835578}" srcOrd="0" destOrd="0" presId="urn:microsoft.com/office/officeart/2005/8/layout/vList2"/>
    <dgm:cxn modelId="{5A5D9659-B4D8-46D1-9177-23512D5F120E}" srcId="{555285D9-37F0-43AA-83AF-1939236E84E4}" destId="{1216B89E-4D7B-43DA-8712-976E308599EF}" srcOrd="3" destOrd="0" parTransId="{DDF711F6-859B-44B9-B212-4C0486CC7D98}" sibTransId="{6550128A-6EC6-41CD-BFA6-6D565EE5885F}"/>
    <dgm:cxn modelId="{F053E42C-F91B-495A-A282-C64D65393E87}" srcId="{9097F25A-03A8-4335-8FEB-8952675D519F}" destId="{50AEF310-F051-4BD6-BDAD-52C97C989A43}" srcOrd="2" destOrd="0" parTransId="{BBAFF210-D28D-4CB0-86CF-2F373C267FAF}" sibTransId="{FA2D3E7A-F890-4BD7-B404-7214B64FCD8A}"/>
    <dgm:cxn modelId="{CB18E50A-480B-49E1-A6AC-6A6E26F981DE}" srcId="{9097F25A-03A8-4335-8FEB-8952675D519F}" destId="{A94FB017-5CCB-45F3-8BCF-AC4A27F7EB0E}" srcOrd="0" destOrd="0" parTransId="{55FF3CD3-438A-4310-A761-4F9B3F71F297}" sibTransId="{A194F846-E5E3-4CFC-9E48-12CC77AF10FD}"/>
    <dgm:cxn modelId="{73B1F3F9-5EDF-4227-96B2-1EF685F82FC5}" type="presOf" srcId="{AD1392C0-4983-4C31-9F18-7081A8B5377A}" destId="{08619959-F7A4-4909-B896-9C9E862A0593}" srcOrd="0" destOrd="0" presId="urn:microsoft.com/office/officeart/2005/8/layout/vList2"/>
    <dgm:cxn modelId="{D618F638-5662-431F-A579-267BD998270B}" type="presParOf" srcId="{24D7C2A5-5AB8-47C7-8777-7C8C5910FB80}" destId="{BF693365-4646-4E7F-9DB8-7DD8B63DEB16}" srcOrd="0" destOrd="0" presId="urn:microsoft.com/office/officeart/2005/8/layout/vList2"/>
    <dgm:cxn modelId="{8577F26E-19E7-4D57-9F28-D155DE66FB48}" type="presParOf" srcId="{24D7C2A5-5AB8-47C7-8777-7C8C5910FB80}" destId="{2C0E9602-915D-40B6-8A49-1A0B08084C49}" srcOrd="1" destOrd="0" presId="urn:microsoft.com/office/officeart/2005/8/layout/vList2"/>
    <dgm:cxn modelId="{9A1A02FE-AE9D-4776-BE1F-008C9B3F1524}" type="presParOf" srcId="{24D7C2A5-5AB8-47C7-8777-7C8C5910FB80}" destId="{08619959-F7A4-4909-B896-9C9E862A0593}" srcOrd="2" destOrd="0" presId="urn:microsoft.com/office/officeart/2005/8/layout/vList2"/>
    <dgm:cxn modelId="{1BEF27AF-AA9C-450F-8162-DD5C9DB1A0F0}" type="presParOf" srcId="{24D7C2A5-5AB8-47C7-8777-7C8C5910FB80}" destId="{AEE9A2D9-5C08-4BBE-B66F-791D2742B3AE}" srcOrd="3" destOrd="0" presId="urn:microsoft.com/office/officeart/2005/8/layout/vList2"/>
    <dgm:cxn modelId="{CB576E8B-FAAB-4AB3-8752-630B7B7502BE}" type="presParOf" srcId="{24D7C2A5-5AB8-47C7-8777-7C8C5910FB80}" destId="{FF8FDA0A-A734-4218-98B5-E77196F2747F}" srcOrd="4" destOrd="0" presId="urn:microsoft.com/office/officeart/2005/8/layout/vList2"/>
    <dgm:cxn modelId="{E1088F6B-0B13-4E66-8C77-6BC79BAEA4CF}" type="presParOf" srcId="{24D7C2A5-5AB8-47C7-8777-7C8C5910FB80}" destId="{5176DDB8-13EB-4DD5-B920-DC472C2E138D}" srcOrd="5" destOrd="0" presId="urn:microsoft.com/office/officeart/2005/8/layout/vList2"/>
    <dgm:cxn modelId="{F73EFEF2-9564-48FC-A3AE-BBBFE25CCE38}" type="presParOf" srcId="{24D7C2A5-5AB8-47C7-8777-7C8C5910FB80}" destId="{01DE4BD0-4481-4199-BC8C-5FD2B4835578}" srcOrd="6" destOrd="0" presId="urn:microsoft.com/office/officeart/2005/8/layout/vList2"/>
    <dgm:cxn modelId="{CD9F78C6-F316-4D02-B382-0FFAA765E8D7}" type="presParOf" srcId="{24D7C2A5-5AB8-47C7-8777-7C8C5910FB80}" destId="{07FCE463-0AB2-4312-A205-BEF82383F304}" srcOrd="7" destOrd="0" presId="urn:microsoft.com/office/officeart/2005/8/layout/vList2"/>
    <dgm:cxn modelId="{C7A66301-20B8-46D9-903E-17AB963C554D}" type="presParOf" srcId="{24D7C2A5-5AB8-47C7-8777-7C8C5910FB80}" destId="{02E61E69-43B0-449B-B191-82B212CD3140}" srcOrd="8" destOrd="0" presId="urn:microsoft.com/office/officeart/2005/8/layout/vList2"/>
    <dgm:cxn modelId="{B5D03742-E6EB-403C-971C-5DEC036CF9CF}" type="presParOf" srcId="{24D7C2A5-5AB8-47C7-8777-7C8C5910FB80}" destId="{A7B4591F-C1E5-47B4-A8DC-F6280A59B27E}" srcOrd="9" destOrd="0" presId="urn:microsoft.com/office/officeart/2005/8/layout/vList2"/>
    <dgm:cxn modelId="{E19095B2-7981-4A61-B989-8EA5E0BE5D15}" type="presParOf" srcId="{24D7C2A5-5AB8-47C7-8777-7C8C5910FB80}" destId="{91AED4A0-4874-428D-BE36-113F8939ED32}" srcOrd="10" destOrd="0" presId="urn:microsoft.com/office/officeart/2005/8/layout/vList2"/>
    <dgm:cxn modelId="{EFD9571A-A1C1-44CE-A757-3970DE0A515A}" type="presParOf" srcId="{24D7C2A5-5AB8-47C7-8777-7C8C5910FB80}" destId="{611B0166-B36C-4A1F-A023-0F92471F7DB4}" srcOrd="11" destOrd="0" presId="urn:microsoft.com/office/officeart/2005/8/layout/vList2"/>
    <dgm:cxn modelId="{D3C640B5-3478-41EE-BB91-3F4B7A87B892}" type="presParOf" srcId="{24D7C2A5-5AB8-47C7-8777-7C8C5910FB80}" destId="{7DD60DF6-0879-4D94-834D-DDADC2C83222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E2DBBF4-43DE-4135-A0F2-F1AE333CBB74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B20316B-8A3D-40DF-9091-103F3197A1FE}">
      <dgm:prSet/>
      <dgm:spPr/>
      <dgm:t>
        <a:bodyPr/>
        <a:lstStyle/>
        <a:p>
          <a:pPr rtl="0"/>
          <a:r>
            <a:rPr lang="en-US" dirty="0" smtClean="0"/>
            <a:t>Telescope</a:t>
          </a:r>
          <a:endParaRPr lang="en-US" dirty="0"/>
        </a:p>
      </dgm:t>
    </dgm:pt>
    <dgm:pt modelId="{56BFBAD1-A790-40C1-A4CC-49A69F3EEE50}" type="parTrans" cxnId="{D838CB33-3DA3-413A-88C6-D7552040A2FE}">
      <dgm:prSet/>
      <dgm:spPr/>
      <dgm:t>
        <a:bodyPr/>
        <a:lstStyle/>
        <a:p>
          <a:endParaRPr lang="de-DE"/>
        </a:p>
      </dgm:t>
    </dgm:pt>
    <dgm:pt modelId="{0AF14D68-8E29-4DE5-A903-DFE749B8F69E}" type="sibTrans" cxnId="{D838CB33-3DA3-413A-88C6-D7552040A2FE}">
      <dgm:prSet/>
      <dgm:spPr/>
      <dgm:t>
        <a:bodyPr/>
        <a:lstStyle/>
        <a:p>
          <a:endParaRPr lang="de-DE"/>
        </a:p>
      </dgm:t>
    </dgm:pt>
    <dgm:pt modelId="{F5EA0317-2B90-4A14-B786-5AD43AFBAC34}">
      <dgm:prSet/>
      <dgm:spPr/>
      <dgm:t>
        <a:bodyPr/>
        <a:lstStyle/>
        <a:p>
          <a:pPr rtl="0"/>
          <a:r>
            <a:rPr lang="en-US" dirty="0" smtClean="0"/>
            <a:t>Mechanics</a:t>
          </a:r>
          <a:endParaRPr lang="en-US" dirty="0"/>
        </a:p>
      </dgm:t>
    </dgm:pt>
    <dgm:pt modelId="{7F81F7C4-00DB-45D2-A89C-52182D8DF73B}" type="parTrans" cxnId="{4C63B58C-C87D-4DCB-8775-0F5D2C79850C}">
      <dgm:prSet/>
      <dgm:spPr/>
      <dgm:t>
        <a:bodyPr/>
        <a:lstStyle/>
        <a:p>
          <a:endParaRPr lang="de-DE"/>
        </a:p>
      </dgm:t>
    </dgm:pt>
    <dgm:pt modelId="{C16C4ACC-8BDC-4717-A615-6E61838AF09E}" type="sibTrans" cxnId="{4C63B58C-C87D-4DCB-8775-0F5D2C79850C}">
      <dgm:prSet/>
      <dgm:spPr/>
      <dgm:t>
        <a:bodyPr/>
        <a:lstStyle/>
        <a:p>
          <a:endParaRPr lang="de-DE"/>
        </a:p>
      </dgm:t>
    </dgm:pt>
    <dgm:pt modelId="{E7141484-32BF-402C-8EA3-A4107D11C178}">
      <dgm:prSet/>
      <dgm:spPr/>
      <dgm:t>
        <a:bodyPr/>
        <a:lstStyle/>
        <a:p>
          <a:pPr rtl="0"/>
          <a:r>
            <a:rPr lang="de-DE" dirty="0" smtClean="0"/>
            <a:t>Objektives</a:t>
          </a:r>
          <a:endParaRPr lang="de-DE" dirty="0"/>
        </a:p>
      </dgm:t>
    </dgm:pt>
    <dgm:pt modelId="{5F55B582-392B-4FE9-BBE1-E2AAB523EBED}" type="parTrans" cxnId="{A24C8439-4186-4D4F-9B4B-09D5E8E27574}">
      <dgm:prSet/>
      <dgm:spPr/>
      <dgm:t>
        <a:bodyPr/>
        <a:lstStyle/>
        <a:p>
          <a:endParaRPr lang="de-DE"/>
        </a:p>
      </dgm:t>
    </dgm:pt>
    <dgm:pt modelId="{A51EDBFF-4705-47BD-8779-0802EEDD70AB}" type="sibTrans" cxnId="{A24C8439-4186-4D4F-9B4B-09D5E8E27574}">
      <dgm:prSet/>
      <dgm:spPr/>
      <dgm:t>
        <a:bodyPr/>
        <a:lstStyle/>
        <a:p>
          <a:endParaRPr lang="de-DE"/>
        </a:p>
      </dgm:t>
    </dgm:pt>
    <dgm:pt modelId="{5A911C66-5DCF-47C2-AA40-9F7C30C10AB4}">
      <dgm:prSet/>
      <dgm:spPr/>
      <dgm:t>
        <a:bodyPr/>
        <a:lstStyle/>
        <a:p>
          <a:pPr rtl="0"/>
          <a:r>
            <a:rPr lang="en-US" dirty="0" smtClean="0"/>
            <a:t>Mirrors and drive system ready for installation</a:t>
          </a:r>
          <a:endParaRPr lang="en-US" dirty="0"/>
        </a:p>
      </dgm:t>
    </dgm:pt>
    <dgm:pt modelId="{4D0532F6-56E5-4206-9AC4-B621F0C1EB99}" type="parTrans" cxnId="{E6D5658F-E64D-4FF6-8860-31A451384893}">
      <dgm:prSet/>
      <dgm:spPr/>
      <dgm:t>
        <a:bodyPr/>
        <a:lstStyle/>
        <a:p>
          <a:endParaRPr lang="de-DE"/>
        </a:p>
      </dgm:t>
    </dgm:pt>
    <dgm:pt modelId="{5612AF9A-6B07-404F-BAC0-2449789D9376}" type="sibTrans" cxnId="{E6D5658F-E64D-4FF6-8860-31A451384893}">
      <dgm:prSet/>
      <dgm:spPr/>
      <dgm:t>
        <a:bodyPr/>
        <a:lstStyle/>
        <a:p>
          <a:endParaRPr lang="de-DE"/>
        </a:p>
      </dgm:t>
    </dgm:pt>
    <dgm:pt modelId="{6657FAEB-D9F3-42A1-97A5-1768E4509152}">
      <dgm:prSet/>
      <dgm:spPr/>
      <dgm:t>
        <a:bodyPr/>
        <a:lstStyle/>
        <a:p>
          <a:pPr rtl="0"/>
          <a:r>
            <a:rPr lang="en-US" noProof="0" dirty="0" smtClean="0"/>
            <a:t>Observation of Crab-nebula beginning 2011</a:t>
          </a:r>
          <a:endParaRPr lang="en-US" noProof="0" dirty="0"/>
        </a:p>
      </dgm:t>
    </dgm:pt>
    <dgm:pt modelId="{FFEAC168-5951-415B-985A-CE7456BE54B8}" type="parTrans" cxnId="{5959E46E-1A7D-4C5F-92F8-97D22CEB08E3}">
      <dgm:prSet/>
      <dgm:spPr/>
      <dgm:t>
        <a:bodyPr/>
        <a:lstStyle/>
        <a:p>
          <a:endParaRPr lang="en-US"/>
        </a:p>
      </dgm:t>
    </dgm:pt>
    <dgm:pt modelId="{BDE44F8E-0BAA-43B1-8568-46CFDB21E1F3}" type="sibTrans" cxnId="{5959E46E-1A7D-4C5F-92F8-97D22CEB08E3}">
      <dgm:prSet/>
      <dgm:spPr/>
      <dgm:t>
        <a:bodyPr/>
        <a:lstStyle/>
        <a:p>
          <a:endParaRPr lang="en-US"/>
        </a:p>
      </dgm:t>
    </dgm:pt>
    <dgm:pt modelId="{D842DF87-2B30-44C8-AF8B-BB42C2743AE9}">
      <dgm:prSet/>
      <dgm:spPr/>
      <dgm:t>
        <a:bodyPr/>
        <a:lstStyle/>
        <a:p>
          <a:pPr rtl="0"/>
          <a:r>
            <a:rPr lang="en-US" dirty="0" smtClean="0"/>
            <a:t>Design including cooling finalized</a:t>
          </a:r>
          <a:endParaRPr lang="en-US" dirty="0"/>
        </a:p>
      </dgm:t>
    </dgm:pt>
    <dgm:pt modelId="{925BDFAE-C255-46C3-84E4-A3E58837B898}" type="parTrans" cxnId="{A8487D3C-87C1-4C11-93DB-87FBAE7710B8}">
      <dgm:prSet/>
      <dgm:spPr/>
      <dgm:t>
        <a:bodyPr/>
        <a:lstStyle/>
        <a:p>
          <a:endParaRPr lang="en-US"/>
        </a:p>
      </dgm:t>
    </dgm:pt>
    <dgm:pt modelId="{ED0EFA89-78AD-4ECB-8C0A-BE1321043068}" type="sibTrans" cxnId="{A8487D3C-87C1-4C11-93DB-87FBAE7710B8}">
      <dgm:prSet/>
      <dgm:spPr/>
      <dgm:t>
        <a:bodyPr/>
        <a:lstStyle/>
        <a:p>
          <a:endParaRPr lang="en-US"/>
        </a:p>
      </dgm:t>
    </dgm:pt>
    <dgm:pt modelId="{75144D4B-3097-44AB-B9EA-699341887DDA}">
      <dgm:prSet/>
      <dgm:spPr/>
      <dgm:t>
        <a:bodyPr/>
        <a:lstStyle/>
        <a:p>
          <a:pPr rtl="0"/>
          <a:r>
            <a:rPr lang="en-US" dirty="0" smtClean="0"/>
            <a:t>Fabrication of components started</a:t>
          </a:r>
          <a:endParaRPr lang="en-US" dirty="0"/>
        </a:p>
      </dgm:t>
    </dgm:pt>
    <dgm:pt modelId="{7115121A-6AC0-45AF-9E78-58B6AD41B72C}" type="parTrans" cxnId="{B2409163-77C8-40F2-B3F8-16A7A16E73C5}">
      <dgm:prSet/>
      <dgm:spPr/>
      <dgm:t>
        <a:bodyPr/>
        <a:lstStyle/>
        <a:p>
          <a:endParaRPr lang="en-US"/>
        </a:p>
      </dgm:t>
    </dgm:pt>
    <dgm:pt modelId="{DE7F9EE0-1F76-4C30-8909-0BC85FEC0FDA}" type="sibTrans" cxnId="{B2409163-77C8-40F2-B3F8-16A7A16E73C5}">
      <dgm:prSet/>
      <dgm:spPr/>
      <dgm:t>
        <a:bodyPr/>
        <a:lstStyle/>
        <a:p>
          <a:endParaRPr lang="en-US"/>
        </a:p>
      </dgm:t>
    </dgm:pt>
    <dgm:pt modelId="{5C2FB9A9-EB0D-464B-8892-1A2E1D37C887}">
      <dgm:prSet/>
      <dgm:spPr/>
      <dgm:t>
        <a:bodyPr/>
        <a:lstStyle/>
        <a:p>
          <a:pPr rtl="0"/>
          <a:r>
            <a:rPr lang="en-US" dirty="0" smtClean="0"/>
            <a:t>Electronics</a:t>
          </a:r>
          <a:endParaRPr lang="en-US" dirty="0"/>
        </a:p>
      </dgm:t>
    </dgm:pt>
    <dgm:pt modelId="{9F11A154-384F-476E-B883-33AE4AF3CEA4}" type="parTrans" cxnId="{1044315F-BEC7-43EC-A4AC-43BDDFA2AD3D}">
      <dgm:prSet/>
      <dgm:spPr/>
      <dgm:t>
        <a:bodyPr/>
        <a:lstStyle/>
        <a:p>
          <a:endParaRPr lang="en-US"/>
        </a:p>
      </dgm:t>
    </dgm:pt>
    <dgm:pt modelId="{77095777-A35B-4F85-AABB-7B3567C438B0}" type="sibTrans" cxnId="{1044315F-BEC7-43EC-A4AC-43BDDFA2AD3D}">
      <dgm:prSet/>
      <dgm:spPr/>
      <dgm:t>
        <a:bodyPr/>
        <a:lstStyle/>
        <a:p>
          <a:endParaRPr lang="en-US"/>
        </a:p>
      </dgm:t>
    </dgm:pt>
    <dgm:pt modelId="{0B3BD39A-522C-48AF-99F5-C9BC14B80D8F}">
      <dgm:prSet/>
      <dgm:spPr/>
      <dgm:t>
        <a:bodyPr/>
        <a:lstStyle/>
        <a:p>
          <a:pPr rtl="0"/>
          <a:r>
            <a:rPr lang="en-US" dirty="0" smtClean="0"/>
            <a:t>Fully integrated into the camera</a:t>
          </a:r>
          <a:endParaRPr lang="en-US" dirty="0"/>
        </a:p>
      </dgm:t>
    </dgm:pt>
    <dgm:pt modelId="{2A56437B-6446-4F56-83DD-253D9757DC17}" type="parTrans" cxnId="{E1643385-26E1-4989-A233-B7BF55EC9031}">
      <dgm:prSet/>
      <dgm:spPr/>
      <dgm:t>
        <a:bodyPr/>
        <a:lstStyle/>
        <a:p>
          <a:endParaRPr lang="en-US"/>
        </a:p>
      </dgm:t>
    </dgm:pt>
    <dgm:pt modelId="{AB1CA6D6-CDCF-4A1A-957C-DE335D8FABF9}" type="sibTrans" cxnId="{E1643385-26E1-4989-A233-B7BF55EC9031}">
      <dgm:prSet/>
      <dgm:spPr/>
      <dgm:t>
        <a:bodyPr/>
        <a:lstStyle/>
        <a:p>
          <a:endParaRPr lang="en-US"/>
        </a:p>
      </dgm:t>
    </dgm:pt>
    <dgm:pt modelId="{623662C2-FC3A-43A2-885A-145B69EBC0CA}">
      <dgm:prSet/>
      <dgm:spPr/>
      <dgm:t>
        <a:bodyPr/>
        <a:lstStyle/>
        <a:p>
          <a:pPr rtl="0"/>
          <a:r>
            <a:rPr lang="en-US" dirty="0" smtClean="0"/>
            <a:t>Prototypes of all PCBs fabricated, tests ongoing</a:t>
          </a:r>
          <a:endParaRPr lang="en-US" dirty="0"/>
        </a:p>
      </dgm:t>
    </dgm:pt>
    <dgm:pt modelId="{56FC516E-B2F1-4643-B37C-B184C86F1031}" type="parTrans" cxnId="{9B6CA49B-C331-481D-9F03-BE7BB2A4C4B5}">
      <dgm:prSet/>
      <dgm:spPr/>
      <dgm:t>
        <a:bodyPr/>
        <a:lstStyle/>
        <a:p>
          <a:endParaRPr lang="en-US"/>
        </a:p>
      </dgm:t>
    </dgm:pt>
    <dgm:pt modelId="{E39CA281-214F-411F-9849-45D10516CD8A}" type="sibTrans" cxnId="{9B6CA49B-C331-481D-9F03-BE7BB2A4C4B5}">
      <dgm:prSet/>
      <dgm:spPr/>
      <dgm:t>
        <a:bodyPr/>
        <a:lstStyle/>
        <a:p>
          <a:endParaRPr lang="en-US"/>
        </a:p>
      </dgm:t>
    </dgm:pt>
    <dgm:pt modelId="{A4F63473-86F7-4C73-9EF2-ACFCF696DEFF}">
      <dgm:prSet/>
      <dgm:spPr/>
      <dgm:t>
        <a:bodyPr/>
        <a:lstStyle/>
        <a:p>
          <a:pPr rtl="0"/>
          <a:r>
            <a:rPr lang="en-US" dirty="0" smtClean="0"/>
            <a:t>Necessary agreements signed</a:t>
          </a:r>
          <a:endParaRPr lang="en-US" dirty="0"/>
        </a:p>
      </dgm:t>
    </dgm:pt>
    <dgm:pt modelId="{8EE6766B-3807-4BB0-AC45-FC609A198A5A}" type="parTrans" cxnId="{12607CCF-64B0-4F02-83BD-1DCF908C5E11}">
      <dgm:prSet/>
      <dgm:spPr/>
      <dgm:t>
        <a:bodyPr/>
        <a:lstStyle/>
        <a:p>
          <a:endParaRPr lang="en-US"/>
        </a:p>
      </dgm:t>
    </dgm:pt>
    <dgm:pt modelId="{C15AB21B-D862-46D9-9E7D-4FD48DABA5F7}" type="sibTrans" cxnId="{12607CCF-64B0-4F02-83BD-1DCF908C5E11}">
      <dgm:prSet/>
      <dgm:spPr/>
      <dgm:t>
        <a:bodyPr/>
        <a:lstStyle/>
        <a:p>
          <a:endParaRPr lang="en-US"/>
        </a:p>
      </dgm:t>
    </dgm:pt>
    <dgm:pt modelId="{2975FF04-7849-4C2C-9A47-FE0C28D688F2}">
      <dgm:prSet/>
      <dgm:spPr/>
      <dgm:t>
        <a:bodyPr/>
        <a:lstStyle/>
        <a:p>
          <a:pPr rtl="0"/>
          <a:r>
            <a:rPr lang="en-US" noProof="0" dirty="0" smtClean="0"/>
            <a:t>Fabrication of all components in 2010</a:t>
          </a:r>
          <a:endParaRPr lang="en-US" noProof="0" dirty="0"/>
        </a:p>
      </dgm:t>
    </dgm:pt>
    <dgm:pt modelId="{382CEECE-66A9-4C7B-9BE1-E754219C6CC7}" type="parTrans" cxnId="{CAF9365A-0DCC-41B0-989C-04A099E36E01}">
      <dgm:prSet/>
      <dgm:spPr/>
      <dgm:t>
        <a:bodyPr/>
        <a:lstStyle/>
        <a:p>
          <a:endParaRPr lang="en-US"/>
        </a:p>
      </dgm:t>
    </dgm:pt>
    <dgm:pt modelId="{26C81A95-E678-4184-81AB-D7A5259896B1}" type="sibTrans" cxnId="{CAF9365A-0DCC-41B0-989C-04A099E36E01}">
      <dgm:prSet/>
      <dgm:spPr/>
      <dgm:t>
        <a:bodyPr/>
        <a:lstStyle/>
        <a:p>
          <a:endParaRPr lang="en-US"/>
        </a:p>
      </dgm:t>
    </dgm:pt>
    <dgm:pt modelId="{99E38272-F5AD-4B78-B24D-8A3560C8C366}">
      <dgm:prSet/>
      <dgm:spPr/>
      <dgm:t>
        <a:bodyPr/>
        <a:lstStyle/>
        <a:p>
          <a:pPr rtl="0"/>
          <a:r>
            <a:rPr lang="en-US" dirty="0" smtClean="0"/>
            <a:t>Photo Detection</a:t>
          </a:r>
          <a:endParaRPr lang="en-US" dirty="0"/>
        </a:p>
      </dgm:t>
    </dgm:pt>
    <dgm:pt modelId="{C4058CE9-6983-4B0F-BDB7-FA3E36B7DE55}" type="parTrans" cxnId="{5733308F-3408-4D55-B9D2-6FDC7AE6B645}">
      <dgm:prSet/>
      <dgm:spPr/>
      <dgm:t>
        <a:bodyPr/>
        <a:lstStyle/>
        <a:p>
          <a:endParaRPr lang="en-US"/>
        </a:p>
      </dgm:t>
    </dgm:pt>
    <dgm:pt modelId="{41ED9C1D-D8F7-4C10-9BE1-C75B5211940C}" type="sibTrans" cxnId="{5733308F-3408-4D55-B9D2-6FDC7AE6B645}">
      <dgm:prSet/>
      <dgm:spPr/>
      <dgm:t>
        <a:bodyPr/>
        <a:lstStyle/>
        <a:p>
          <a:endParaRPr lang="en-US"/>
        </a:p>
      </dgm:t>
    </dgm:pt>
    <dgm:pt modelId="{A69156ED-25F8-4928-9F80-2344AF2E5A6F}">
      <dgm:prSet/>
      <dgm:spPr/>
      <dgm:t>
        <a:bodyPr/>
        <a:lstStyle/>
        <a:p>
          <a:pPr rtl="0"/>
          <a:r>
            <a:rPr lang="en-US" dirty="0" smtClean="0"/>
            <a:t>all G-APDs available</a:t>
          </a:r>
          <a:endParaRPr lang="en-US" dirty="0"/>
        </a:p>
      </dgm:t>
    </dgm:pt>
    <dgm:pt modelId="{B2AA476E-DD0A-419F-9F85-1AB2D35DEF23}" type="parTrans" cxnId="{66238E3D-8769-47E7-B150-4AC165672F4B}">
      <dgm:prSet/>
      <dgm:spPr/>
      <dgm:t>
        <a:bodyPr/>
        <a:lstStyle/>
        <a:p>
          <a:endParaRPr lang="en-US"/>
        </a:p>
      </dgm:t>
    </dgm:pt>
    <dgm:pt modelId="{D8C7C252-4FCA-48CE-B3C6-53039EADA953}" type="sibTrans" cxnId="{66238E3D-8769-47E7-B150-4AC165672F4B}">
      <dgm:prSet/>
      <dgm:spPr/>
      <dgm:t>
        <a:bodyPr/>
        <a:lstStyle/>
        <a:p>
          <a:endParaRPr lang="en-US"/>
        </a:p>
      </dgm:t>
    </dgm:pt>
    <dgm:pt modelId="{E7AB6C5C-5B21-4417-8529-0279CA29FBB9}">
      <dgm:prSet/>
      <dgm:spPr/>
      <dgm:t>
        <a:bodyPr/>
        <a:lstStyle/>
        <a:p>
          <a:pPr rtl="0"/>
          <a:r>
            <a:rPr lang="en-US" dirty="0" smtClean="0"/>
            <a:t>Winston cone fabrication ongoing</a:t>
          </a:r>
          <a:endParaRPr lang="en-US" dirty="0"/>
        </a:p>
      </dgm:t>
    </dgm:pt>
    <dgm:pt modelId="{FBCDD664-F743-4AF0-B6DC-680BBF2704C2}" type="parTrans" cxnId="{2B5F54F3-419B-449C-94DA-4C5760CFC7F1}">
      <dgm:prSet/>
      <dgm:spPr/>
      <dgm:t>
        <a:bodyPr/>
        <a:lstStyle/>
        <a:p>
          <a:endParaRPr lang="en-US"/>
        </a:p>
      </dgm:t>
    </dgm:pt>
    <dgm:pt modelId="{16284DF7-D715-4347-81CF-DBA30C34F61A}" type="sibTrans" cxnId="{2B5F54F3-419B-449C-94DA-4C5760CFC7F1}">
      <dgm:prSet/>
      <dgm:spPr/>
      <dgm:t>
        <a:bodyPr/>
        <a:lstStyle/>
        <a:p>
          <a:endParaRPr lang="en-US"/>
        </a:p>
      </dgm:t>
    </dgm:pt>
    <dgm:pt modelId="{97FB0D8A-0108-4356-A301-4082191A37E8}" type="pres">
      <dgm:prSet presAssocID="{EE2DBBF4-43DE-4135-A0F2-F1AE333CBB7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ED32E5-8DFF-447C-88FA-8CD5283244BB}" type="pres">
      <dgm:prSet presAssocID="{1B20316B-8A3D-40DF-9091-103F3197A1FE}" presName="linNode" presStyleCnt="0"/>
      <dgm:spPr/>
    </dgm:pt>
    <dgm:pt modelId="{953C4D79-A1FA-4479-823C-690C91DEBFE7}" type="pres">
      <dgm:prSet presAssocID="{1B20316B-8A3D-40DF-9091-103F3197A1FE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8E9CCA-EBF0-4E53-95BA-B8BDD8B29FF1}" type="pres">
      <dgm:prSet presAssocID="{1B20316B-8A3D-40DF-9091-103F3197A1FE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7EB712-0F4B-4690-86F5-A3C03810C960}" type="pres">
      <dgm:prSet presAssocID="{0AF14D68-8E29-4DE5-A903-DFE749B8F69E}" presName="sp" presStyleCnt="0"/>
      <dgm:spPr/>
    </dgm:pt>
    <dgm:pt modelId="{23351FF7-1C57-4BD4-8019-0AAA798B6215}" type="pres">
      <dgm:prSet presAssocID="{F5EA0317-2B90-4A14-B786-5AD43AFBAC34}" presName="linNode" presStyleCnt="0"/>
      <dgm:spPr/>
    </dgm:pt>
    <dgm:pt modelId="{ACAFFDF1-ED4C-4B15-917E-FA7429C52B8D}" type="pres">
      <dgm:prSet presAssocID="{F5EA0317-2B90-4A14-B786-5AD43AFBAC3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DD0929-0DCB-4185-9742-00B0ADF4CBC8}" type="pres">
      <dgm:prSet presAssocID="{F5EA0317-2B90-4A14-B786-5AD43AFBAC3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DDD88A-50DF-436C-BCBE-B91DBDD2CA86}" type="pres">
      <dgm:prSet presAssocID="{C16C4ACC-8BDC-4717-A615-6E61838AF09E}" presName="sp" presStyleCnt="0"/>
      <dgm:spPr/>
    </dgm:pt>
    <dgm:pt modelId="{1D222065-7FAD-4127-B27F-C1470A1063F2}" type="pres">
      <dgm:prSet presAssocID="{99E38272-F5AD-4B78-B24D-8A3560C8C366}" presName="linNode" presStyleCnt="0"/>
      <dgm:spPr/>
    </dgm:pt>
    <dgm:pt modelId="{BEC65188-1178-4A7C-8550-EECD123F28C6}" type="pres">
      <dgm:prSet presAssocID="{99E38272-F5AD-4B78-B24D-8A3560C8C366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6BC7ED-DCCD-44E9-A85A-ACCD8F09D31A}" type="pres">
      <dgm:prSet presAssocID="{99E38272-F5AD-4B78-B24D-8A3560C8C366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53CCC5-D6AB-4A46-9BA1-E97F84432D9D}" type="pres">
      <dgm:prSet presAssocID="{41ED9C1D-D8F7-4C10-9BE1-C75B5211940C}" presName="sp" presStyleCnt="0"/>
      <dgm:spPr/>
    </dgm:pt>
    <dgm:pt modelId="{FAF73C69-8BBA-48C3-8ECA-5192B6E5A6CF}" type="pres">
      <dgm:prSet presAssocID="{5C2FB9A9-EB0D-464B-8892-1A2E1D37C887}" presName="linNode" presStyleCnt="0"/>
      <dgm:spPr/>
    </dgm:pt>
    <dgm:pt modelId="{7FD136EC-3C67-4321-B558-AD2479C92E38}" type="pres">
      <dgm:prSet presAssocID="{5C2FB9A9-EB0D-464B-8892-1A2E1D37C887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23FB2C-5BCB-485A-B92F-81A419A75672}" type="pres">
      <dgm:prSet presAssocID="{5C2FB9A9-EB0D-464B-8892-1A2E1D37C887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CD97E7-FC18-4F0E-AAE0-493EC773805B}" type="pres">
      <dgm:prSet presAssocID="{77095777-A35B-4F85-AABB-7B3567C438B0}" presName="sp" presStyleCnt="0"/>
      <dgm:spPr/>
    </dgm:pt>
    <dgm:pt modelId="{188238DE-4DFC-46F9-844D-F7D4AAA2B92F}" type="pres">
      <dgm:prSet presAssocID="{E7141484-32BF-402C-8EA3-A4107D11C178}" presName="linNode" presStyleCnt="0"/>
      <dgm:spPr/>
    </dgm:pt>
    <dgm:pt modelId="{F0381864-C081-4EDD-8877-A8DC28F28335}" type="pres">
      <dgm:prSet presAssocID="{E7141484-32BF-402C-8EA3-A4107D11C178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0BA7F6-407D-42E8-AF12-C923F862D873}" type="pres">
      <dgm:prSet presAssocID="{E7141484-32BF-402C-8EA3-A4107D11C178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317DE7-5E5C-47B3-90A4-5E2C3B375482}" type="presOf" srcId="{A69156ED-25F8-4928-9F80-2344AF2E5A6F}" destId="{546BC7ED-DCCD-44E9-A85A-ACCD8F09D31A}" srcOrd="0" destOrd="0" presId="urn:microsoft.com/office/officeart/2005/8/layout/vList5"/>
    <dgm:cxn modelId="{4C63B58C-C87D-4DCB-8775-0F5D2C79850C}" srcId="{EE2DBBF4-43DE-4135-A0F2-F1AE333CBB74}" destId="{F5EA0317-2B90-4A14-B786-5AD43AFBAC34}" srcOrd="1" destOrd="0" parTransId="{7F81F7C4-00DB-45D2-A89C-52182D8DF73B}" sibTransId="{C16C4ACC-8BDC-4717-A615-6E61838AF09E}"/>
    <dgm:cxn modelId="{1810704E-0EFE-4524-B633-449D10EBD4DF}" type="presOf" srcId="{5C2FB9A9-EB0D-464B-8892-1A2E1D37C887}" destId="{7FD136EC-3C67-4321-B558-AD2479C92E38}" srcOrd="0" destOrd="0" presId="urn:microsoft.com/office/officeart/2005/8/layout/vList5"/>
    <dgm:cxn modelId="{A24C8439-4186-4D4F-9B4B-09D5E8E27574}" srcId="{EE2DBBF4-43DE-4135-A0F2-F1AE333CBB74}" destId="{E7141484-32BF-402C-8EA3-A4107D11C178}" srcOrd="4" destOrd="0" parTransId="{5F55B582-392B-4FE9-BBE1-E2AAB523EBED}" sibTransId="{A51EDBFF-4705-47BD-8779-0802EEDD70AB}"/>
    <dgm:cxn modelId="{5733308F-3408-4D55-B9D2-6FDC7AE6B645}" srcId="{EE2DBBF4-43DE-4135-A0F2-F1AE333CBB74}" destId="{99E38272-F5AD-4B78-B24D-8A3560C8C366}" srcOrd="2" destOrd="0" parTransId="{C4058CE9-6983-4B0F-BDB7-FA3E36B7DE55}" sibTransId="{41ED9C1D-D8F7-4C10-9BE1-C75B5211940C}"/>
    <dgm:cxn modelId="{12607CCF-64B0-4F02-83BD-1DCF908C5E11}" srcId="{1B20316B-8A3D-40DF-9091-103F3197A1FE}" destId="{A4F63473-86F7-4C73-9EF2-ACFCF696DEFF}" srcOrd="1" destOrd="0" parTransId="{8EE6766B-3807-4BB0-AC45-FC609A198A5A}" sibTransId="{C15AB21B-D862-46D9-9E7D-4FD48DABA5F7}"/>
    <dgm:cxn modelId="{2B5F54F3-419B-449C-94DA-4C5760CFC7F1}" srcId="{99E38272-F5AD-4B78-B24D-8A3560C8C366}" destId="{E7AB6C5C-5B21-4417-8529-0279CA29FBB9}" srcOrd="1" destOrd="0" parTransId="{FBCDD664-F743-4AF0-B6DC-680BBF2704C2}" sibTransId="{16284DF7-D715-4347-81CF-DBA30C34F61A}"/>
    <dgm:cxn modelId="{E6D5658F-E64D-4FF6-8860-31A451384893}" srcId="{1B20316B-8A3D-40DF-9091-103F3197A1FE}" destId="{5A911C66-5DCF-47C2-AA40-9F7C30C10AB4}" srcOrd="0" destOrd="0" parTransId="{4D0532F6-56E5-4206-9AC4-B621F0C1EB99}" sibTransId="{5612AF9A-6B07-404F-BAC0-2449789D9376}"/>
    <dgm:cxn modelId="{A8487D3C-87C1-4C11-93DB-87FBAE7710B8}" srcId="{F5EA0317-2B90-4A14-B786-5AD43AFBAC34}" destId="{D842DF87-2B30-44C8-AF8B-BB42C2743AE9}" srcOrd="0" destOrd="0" parTransId="{925BDFAE-C255-46C3-84E4-A3E58837B898}" sibTransId="{ED0EFA89-78AD-4ECB-8C0A-BE1321043068}"/>
    <dgm:cxn modelId="{B1A9CDB3-B6E0-4303-8FD0-0E245CA4F2D3}" type="presOf" srcId="{EE2DBBF4-43DE-4135-A0F2-F1AE333CBB74}" destId="{97FB0D8A-0108-4356-A301-4082191A37E8}" srcOrd="0" destOrd="0" presId="urn:microsoft.com/office/officeart/2005/8/layout/vList5"/>
    <dgm:cxn modelId="{B2409163-77C8-40F2-B3F8-16A7A16E73C5}" srcId="{F5EA0317-2B90-4A14-B786-5AD43AFBAC34}" destId="{75144D4B-3097-44AB-B9EA-699341887DDA}" srcOrd="1" destOrd="0" parTransId="{7115121A-6AC0-45AF-9E78-58B6AD41B72C}" sibTransId="{DE7F9EE0-1F76-4C30-8909-0BC85FEC0FDA}"/>
    <dgm:cxn modelId="{5959E46E-1A7D-4C5F-92F8-97D22CEB08E3}" srcId="{E7141484-32BF-402C-8EA3-A4107D11C178}" destId="{6657FAEB-D9F3-42A1-97A5-1768E4509152}" srcOrd="1" destOrd="0" parTransId="{FFEAC168-5951-415B-985A-CE7456BE54B8}" sibTransId="{BDE44F8E-0BAA-43B1-8568-46CFDB21E1F3}"/>
    <dgm:cxn modelId="{A92FA895-39D9-48AF-B4AB-A3D88D66749B}" type="presOf" srcId="{1B20316B-8A3D-40DF-9091-103F3197A1FE}" destId="{953C4D79-A1FA-4479-823C-690C91DEBFE7}" srcOrd="0" destOrd="0" presId="urn:microsoft.com/office/officeart/2005/8/layout/vList5"/>
    <dgm:cxn modelId="{9B6CA49B-C331-481D-9F03-BE7BB2A4C4B5}" srcId="{5C2FB9A9-EB0D-464B-8892-1A2E1D37C887}" destId="{623662C2-FC3A-43A2-885A-145B69EBC0CA}" srcOrd="1" destOrd="0" parTransId="{56FC516E-B2F1-4643-B37C-B184C86F1031}" sibTransId="{E39CA281-214F-411F-9849-45D10516CD8A}"/>
    <dgm:cxn modelId="{15EFC656-F725-437F-B2D6-355A3566A24C}" type="presOf" srcId="{99E38272-F5AD-4B78-B24D-8A3560C8C366}" destId="{BEC65188-1178-4A7C-8550-EECD123F28C6}" srcOrd="0" destOrd="0" presId="urn:microsoft.com/office/officeart/2005/8/layout/vList5"/>
    <dgm:cxn modelId="{AA872AB4-F72A-4958-9332-42DA63E3EDED}" type="presOf" srcId="{A4F63473-86F7-4C73-9EF2-ACFCF696DEFF}" destId="{BD8E9CCA-EBF0-4E53-95BA-B8BDD8B29FF1}" srcOrd="0" destOrd="1" presId="urn:microsoft.com/office/officeart/2005/8/layout/vList5"/>
    <dgm:cxn modelId="{95DC28AC-6644-4A7D-BC5F-7DE6D35BCF25}" type="presOf" srcId="{E7141484-32BF-402C-8EA3-A4107D11C178}" destId="{F0381864-C081-4EDD-8877-A8DC28F28335}" srcOrd="0" destOrd="0" presId="urn:microsoft.com/office/officeart/2005/8/layout/vList5"/>
    <dgm:cxn modelId="{780E1B7F-DF9D-453D-B4A2-5A2104276F58}" type="presOf" srcId="{75144D4B-3097-44AB-B9EA-699341887DDA}" destId="{01DD0929-0DCB-4185-9742-00B0ADF4CBC8}" srcOrd="0" destOrd="1" presId="urn:microsoft.com/office/officeart/2005/8/layout/vList5"/>
    <dgm:cxn modelId="{D838CB33-3DA3-413A-88C6-D7552040A2FE}" srcId="{EE2DBBF4-43DE-4135-A0F2-F1AE333CBB74}" destId="{1B20316B-8A3D-40DF-9091-103F3197A1FE}" srcOrd="0" destOrd="0" parTransId="{56BFBAD1-A790-40C1-A4CC-49A69F3EEE50}" sibTransId="{0AF14D68-8E29-4DE5-A903-DFE749B8F69E}"/>
    <dgm:cxn modelId="{58163721-F61F-4637-88E7-5C7DAD849ED2}" type="presOf" srcId="{E7AB6C5C-5B21-4417-8529-0279CA29FBB9}" destId="{546BC7ED-DCCD-44E9-A85A-ACCD8F09D31A}" srcOrd="0" destOrd="1" presId="urn:microsoft.com/office/officeart/2005/8/layout/vList5"/>
    <dgm:cxn modelId="{B6B61948-C593-4A8A-9538-17EDE5A39FD7}" type="presOf" srcId="{0B3BD39A-522C-48AF-99F5-C9BC14B80D8F}" destId="{E623FB2C-5BCB-485A-B92F-81A419A75672}" srcOrd="0" destOrd="0" presId="urn:microsoft.com/office/officeart/2005/8/layout/vList5"/>
    <dgm:cxn modelId="{FC61AD6A-21FE-469F-B1D5-80D6C2B02C71}" type="presOf" srcId="{2975FF04-7849-4C2C-9A47-FE0C28D688F2}" destId="{BF0BA7F6-407D-42E8-AF12-C923F862D873}" srcOrd="0" destOrd="0" presId="urn:microsoft.com/office/officeart/2005/8/layout/vList5"/>
    <dgm:cxn modelId="{36D41AD2-A7F0-4F25-A460-3EAA2CCD1579}" type="presOf" srcId="{D842DF87-2B30-44C8-AF8B-BB42C2743AE9}" destId="{01DD0929-0DCB-4185-9742-00B0ADF4CBC8}" srcOrd="0" destOrd="0" presId="urn:microsoft.com/office/officeart/2005/8/layout/vList5"/>
    <dgm:cxn modelId="{1044315F-BEC7-43EC-A4AC-43BDDFA2AD3D}" srcId="{EE2DBBF4-43DE-4135-A0F2-F1AE333CBB74}" destId="{5C2FB9A9-EB0D-464B-8892-1A2E1D37C887}" srcOrd="3" destOrd="0" parTransId="{9F11A154-384F-476E-B883-33AE4AF3CEA4}" sibTransId="{77095777-A35B-4F85-AABB-7B3567C438B0}"/>
    <dgm:cxn modelId="{657D38C8-6516-4A14-938B-2CF6C52DAF41}" type="presOf" srcId="{5A911C66-5DCF-47C2-AA40-9F7C30C10AB4}" destId="{BD8E9CCA-EBF0-4E53-95BA-B8BDD8B29FF1}" srcOrd="0" destOrd="0" presId="urn:microsoft.com/office/officeart/2005/8/layout/vList5"/>
    <dgm:cxn modelId="{CAF9365A-0DCC-41B0-989C-04A099E36E01}" srcId="{E7141484-32BF-402C-8EA3-A4107D11C178}" destId="{2975FF04-7849-4C2C-9A47-FE0C28D688F2}" srcOrd="0" destOrd="0" parTransId="{382CEECE-66A9-4C7B-9BE1-E754219C6CC7}" sibTransId="{26C81A95-E678-4184-81AB-D7A5259896B1}"/>
    <dgm:cxn modelId="{CEF9B507-DC98-4B5A-937F-755B90B6311F}" type="presOf" srcId="{F5EA0317-2B90-4A14-B786-5AD43AFBAC34}" destId="{ACAFFDF1-ED4C-4B15-917E-FA7429C52B8D}" srcOrd="0" destOrd="0" presId="urn:microsoft.com/office/officeart/2005/8/layout/vList5"/>
    <dgm:cxn modelId="{BDC91EE3-ADF6-4D47-8B58-B98EBE2A1DE8}" type="presOf" srcId="{623662C2-FC3A-43A2-885A-145B69EBC0CA}" destId="{E623FB2C-5BCB-485A-B92F-81A419A75672}" srcOrd="0" destOrd="1" presId="urn:microsoft.com/office/officeart/2005/8/layout/vList5"/>
    <dgm:cxn modelId="{F4F6A553-D9DB-4A11-95A4-BC4C91E50299}" type="presOf" srcId="{6657FAEB-D9F3-42A1-97A5-1768E4509152}" destId="{BF0BA7F6-407D-42E8-AF12-C923F862D873}" srcOrd="0" destOrd="1" presId="urn:microsoft.com/office/officeart/2005/8/layout/vList5"/>
    <dgm:cxn modelId="{66238E3D-8769-47E7-B150-4AC165672F4B}" srcId="{99E38272-F5AD-4B78-B24D-8A3560C8C366}" destId="{A69156ED-25F8-4928-9F80-2344AF2E5A6F}" srcOrd="0" destOrd="0" parTransId="{B2AA476E-DD0A-419F-9F85-1AB2D35DEF23}" sibTransId="{D8C7C252-4FCA-48CE-B3C6-53039EADA953}"/>
    <dgm:cxn modelId="{E1643385-26E1-4989-A233-B7BF55EC9031}" srcId="{5C2FB9A9-EB0D-464B-8892-1A2E1D37C887}" destId="{0B3BD39A-522C-48AF-99F5-C9BC14B80D8F}" srcOrd="0" destOrd="0" parTransId="{2A56437B-6446-4F56-83DD-253D9757DC17}" sibTransId="{AB1CA6D6-CDCF-4A1A-957C-DE335D8FABF9}"/>
    <dgm:cxn modelId="{EC24F463-D5C0-4DEC-85BE-25FF7D58100A}" type="presParOf" srcId="{97FB0D8A-0108-4356-A301-4082191A37E8}" destId="{EFED32E5-8DFF-447C-88FA-8CD5283244BB}" srcOrd="0" destOrd="0" presId="urn:microsoft.com/office/officeart/2005/8/layout/vList5"/>
    <dgm:cxn modelId="{075F7633-4D46-4CDC-AE49-7DD715B78ACE}" type="presParOf" srcId="{EFED32E5-8DFF-447C-88FA-8CD5283244BB}" destId="{953C4D79-A1FA-4479-823C-690C91DEBFE7}" srcOrd="0" destOrd="0" presId="urn:microsoft.com/office/officeart/2005/8/layout/vList5"/>
    <dgm:cxn modelId="{1C69938B-EA30-45C3-9490-02EF1F061E1C}" type="presParOf" srcId="{EFED32E5-8DFF-447C-88FA-8CD5283244BB}" destId="{BD8E9CCA-EBF0-4E53-95BA-B8BDD8B29FF1}" srcOrd="1" destOrd="0" presId="urn:microsoft.com/office/officeart/2005/8/layout/vList5"/>
    <dgm:cxn modelId="{D6414EE9-5A57-4872-9633-071A104CA927}" type="presParOf" srcId="{97FB0D8A-0108-4356-A301-4082191A37E8}" destId="{697EB712-0F4B-4690-86F5-A3C03810C960}" srcOrd="1" destOrd="0" presId="urn:microsoft.com/office/officeart/2005/8/layout/vList5"/>
    <dgm:cxn modelId="{578AB2D6-B425-4517-93E5-0E0DBF3472F7}" type="presParOf" srcId="{97FB0D8A-0108-4356-A301-4082191A37E8}" destId="{23351FF7-1C57-4BD4-8019-0AAA798B6215}" srcOrd="2" destOrd="0" presId="urn:microsoft.com/office/officeart/2005/8/layout/vList5"/>
    <dgm:cxn modelId="{3607D679-E602-464A-8657-4E8D4140BB88}" type="presParOf" srcId="{23351FF7-1C57-4BD4-8019-0AAA798B6215}" destId="{ACAFFDF1-ED4C-4B15-917E-FA7429C52B8D}" srcOrd="0" destOrd="0" presId="urn:microsoft.com/office/officeart/2005/8/layout/vList5"/>
    <dgm:cxn modelId="{DE1710B8-4912-47DE-ACD6-BEADAB5E8DC1}" type="presParOf" srcId="{23351FF7-1C57-4BD4-8019-0AAA798B6215}" destId="{01DD0929-0DCB-4185-9742-00B0ADF4CBC8}" srcOrd="1" destOrd="0" presId="urn:microsoft.com/office/officeart/2005/8/layout/vList5"/>
    <dgm:cxn modelId="{70C5C423-26BC-48C1-B255-4A040F0E3C7B}" type="presParOf" srcId="{97FB0D8A-0108-4356-A301-4082191A37E8}" destId="{DCDDD88A-50DF-436C-BCBE-B91DBDD2CA86}" srcOrd="3" destOrd="0" presId="urn:microsoft.com/office/officeart/2005/8/layout/vList5"/>
    <dgm:cxn modelId="{8ECCE370-FFEC-45A1-8496-0D16AE4BD960}" type="presParOf" srcId="{97FB0D8A-0108-4356-A301-4082191A37E8}" destId="{1D222065-7FAD-4127-B27F-C1470A1063F2}" srcOrd="4" destOrd="0" presId="urn:microsoft.com/office/officeart/2005/8/layout/vList5"/>
    <dgm:cxn modelId="{43FDF116-5C33-403F-BC68-0C8BE89703EA}" type="presParOf" srcId="{1D222065-7FAD-4127-B27F-C1470A1063F2}" destId="{BEC65188-1178-4A7C-8550-EECD123F28C6}" srcOrd="0" destOrd="0" presId="urn:microsoft.com/office/officeart/2005/8/layout/vList5"/>
    <dgm:cxn modelId="{DE11BC0E-DE9E-494B-B825-BDE62A78378C}" type="presParOf" srcId="{1D222065-7FAD-4127-B27F-C1470A1063F2}" destId="{546BC7ED-DCCD-44E9-A85A-ACCD8F09D31A}" srcOrd="1" destOrd="0" presId="urn:microsoft.com/office/officeart/2005/8/layout/vList5"/>
    <dgm:cxn modelId="{452F5ACB-FE8C-452A-9225-982B4F455B5A}" type="presParOf" srcId="{97FB0D8A-0108-4356-A301-4082191A37E8}" destId="{2F53CCC5-D6AB-4A46-9BA1-E97F84432D9D}" srcOrd="5" destOrd="0" presId="urn:microsoft.com/office/officeart/2005/8/layout/vList5"/>
    <dgm:cxn modelId="{D9F366A4-ED42-4931-AFA5-20E678B4CDDB}" type="presParOf" srcId="{97FB0D8A-0108-4356-A301-4082191A37E8}" destId="{FAF73C69-8BBA-48C3-8ECA-5192B6E5A6CF}" srcOrd="6" destOrd="0" presId="urn:microsoft.com/office/officeart/2005/8/layout/vList5"/>
    <dgm:cxn modelId="{17975F9F-2193-4BA5-B1C8-F3A50953C560}" type="presParOf" srcId="{FAF73C69-8BBA-48C3-8ECA-5192B6E5A6CF}" destId="{7FD136EC-3C67-4321-B558-AD2479C92E38}" srcOrd="0" destOrd="0" presId="urn:microsoft.com/office/officeart/2005/8/layout/vList5"/>
    <dgm:cxn modelId="{658F4398-3C7D-44D3-86FF-0499FBD2E98A}" type="presParOf" srcId="{FAF73C69-8BBA-48C3-8ECA-5192B6E5A6CF}" destId="{E623FB2C-5BCB-485A-B92F-81A419A75672}" srcOrd="1" destOrd="0" presId="urn:microsoft.com/office/officeart/2005/8/layout/vList5"/>
    <dgm:cxn modelId="{1D1E9413-6E77-4158-8470-A7E0A3829924}" type="presParOf" srcId="{97FB0D8A-0108-4356-A301-4082191A37E8}" destId="{C2CD97E7-FC18-4F0E-AAE0-493EC773805B}" srcOrd="7" destOrd="0" presId="urn:microsoft.com/office/officeart/2005/8/layout/vList5"/>
    <dgm:cxn modelId="{36C6FEDB-6FD4-418F-9CD9-559BA0B9332C}" type="presParOf" srcId="{97FB0D8A-0108-4356-A301-4082191A37E8}" destId="{188238DE-4DFC-46F9-844D-F7D4AAA2B92F}" srcOrd="8" destOrd="0" presId="urn:microsoft.com/office/officeart/2005/8/layout/vList5"/>
    <dgm:cxn modelId="{94515F60-BCCB-4CF3-9BDC-762FE5D0662E}" type="presParOf" srcId="{188238DE-4DFC-46F9-844D-F7D4AAA2B92F}" destId="{F0381864-C081-4EDD-8877-A8DC28F28335}" srcOrd="0" destOrd="0" presId="urn:microsoft.com/office/officeart/2005/8/layout/vList5"/>
    <dgm:cxn modelId="{D5A27A1D-2721-46D7-8BA3-743B665EAC8F}" type="presParOf" srcId="{188238DE-4DFC-46F9-844D-F7D4AAA2B92F}" destId="{BF0BA7F6-407D-42E8-AF12-C923F862D8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C2EBC66-B7E7-4DB2-A956-C05C2DAE86D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6FC1C94-DD03-443C-8879-C0F740B41C23}">
      <dgm:prSet/>
      <dgm:spPr/>
      <dgm:t>
        <a:bodyPr/>
        <a:lstStyle/>
        <a:p>
          <a:pPr rtl="0"/>
          <a:r>
            <a:rPr lang="en-US" dirty="0" smtClean="0"/>
            <a:t>Mirror</a:t>
          </a:r>
          <a:endParaRPr lang="en-US" dirty="0"/>
        </a:p>
      </dgm:t>
    </dgm:pt>
    <dgm:pt modelId="{E0634286-DAD9-40AB-8C03-C64971DB19F5}" type="parTrans" cxnId="{D50F0569-4904-4E61-8344-142EAA800D44}">
      <dgm:prSet/>
      <dgm:spPr/>
      <dgm:t>
        <a:bodyPr/>
        <a:lstStyle/>
        <a:p>
          <a:endParaRPr lang="de-DE"/>
        </a:p>
      </dgm:t>
    </dgm:pt>
    <dgm:pt modelId="{F7AEC97E-CCFB-4F43-8AB9-49A590FFE848}" type="sibTrans" cxnId="{D50F0569-4904-4E61-8344-142EAA800D44}">
      <dgm:prSet/>
      <dgm:spPr/>
      <dgm:t>
        <a:bodyPr/>
        <a:lstStyle/>
        <a:p>
          <a:endParaRPr lang="de-DE"/>
        </a:p>
      </dgm:t>
    </dgm:pt>
    <dgm:pt modelId="{8AD3E835-F880-48E3-9C6D-C81218529203}">
      <dgm:prSet/>
      <dgm:spPr/>
      <dgm:t>
        <a:bodyPr/>
        <a:lstStyle/>
        <a:p>
          <a:pPr rtl="0"/>
          <a:r>
            <a:rPr lang="en-US" dirty="0" smtClean="0"/>
            <a:t>80 cm focal length</a:t>
          </a:r>
          <a:endParaRPr lang="en-US" dirty="0"/>
        </a:p>
      </dgm:t>
    </dgm:pt>
    <dgm:pt modelId="{D72B2C87-1888-4F2C-8087-F57F80509665}" type="parTrans" cxnId="{6769EBC4-3066-40CC-9B2A-30377A2F3A73}">
      <dgm:prSet/>
      <dgm:spPr/>
      <dgm:t>
        <a:bodyPr/>
        <a:lstStyle/>
        <a:p>
          <a:endParaRPr lang="de-DE"/>
        </a:p>
      </dgm:t>
    </dgm:pt>
    <dgm:pt modelId="{F10CDBAB-EC52-4492-B0FF-F0B43A489658}" type="sibTrans" cxnId="{6769EBC4-3066-40CC-9B2A-30377A2F3A73}">
      <dgm:prSet/>
      <dgm:spPr/>
      <dgm:t>
        <a:bodyPr/>
        <a:lstStyle/>
        <a:p>
          <a:endParaRPr lang="de-DE"/>
        </a:p>
      </dgm:t>
    </dgm:pt>
    <dgm:pt modelId="{6FCEF654-CF1A-4654-A037-E605F87990A7}">
      <dgm:prSet/>
      <dgm:spPr/>
      <dgm:t>
        <a:bodyPr/>
        <a:lstStyle/>
        <a:p>
          <a:pPr rtl="0"/>
          <a:r>
            <a:rPr lang="en-US" dirty="0" smtClean="0"/>
            <a:t>NSB</a:t>
          </a:r>
          <a:endParaRPr lang="en-US" dirty="0"/>
        </a:p>
      </dgm:t>
    </dgm:pt>
    <dgm:pt modelId="{D23EEB1C-E4A9-499F-8B97-82A36058CA87}" type="sibTrans" cxnId="{99467CBE-61AD-430B-AC16-2A1FDB353690}">
      <dgm:prSet/>
      <dgm:spPr/>
      <dgm:t>
        <a:bodyPr/>
        <a:lstStyle/>
        <a:p>
          <a:endParaRPr lang="de-DE"/>
        </a:p>
      </dgm:t>
    </dgm:pt>
    <dgm:pt modelId="{7B4CF5D4-10FB-440F-AF4F-FCB1EBEF740B}" type="parTrans" cxnId="{99467CBE-61AD-430B-AC16-2A1FDB353690}">
      <dgm:prSet/>
      <dgm:spPr/>
      <dgm:t>
        <a:bodyPr/>
        <a:lstStyle/>
        <a:p>
          <a:endParaRPr lang="de-DE"/>
        </a:p>
      </dgm:t>
    </dgm:pt>
    <dgm:pt modelId="{304F7094-B59A-41AE-8991-CDFB0300FE36}">
      <dgm:prSet/>
      <dgm:spPr/>
      <dgm:t>
        <a:bodyPr/>
        <a:lstStyle/>
        <a:p>
          <a:pPr rtl="0"/>
          <a:r>
            <a:rPr lang="en-US" dirty="0" smtClean="0"/>
            <a:t>from buildings and moonlight:</a:t>
          </a:r>
          <a:endParaRPr lang="en-US" dirty="0"/>
        </a:p>
      </dgm:t>
    </dgm:pt>
    <dgm:pt modelId="{DAD26D82-026F-46A7-AE0B-1FA900C2AFBA}" type="parTrans" cxnId="{7FCC0FC3-E976-4EF5-84CE-CD3E64064182}">
      <dgm:prSet/>
      <dgm:spPr/>
      <dgm:t>
        <a:bodyPr/>
        <a:lstStyle/>
        <a:p>
          <a:endParaRPr lang="de-DE"/>
        </a:p>
      </dgm:t>
    </dgm:pt>
    <dgm:pt modelId="{BECBB1A3-1BF1-4EE1-8257-E7AA4CD9B4A0}" type="sibTrans" cxnId="{7FCC0FC3-E976-4EF5-84CE-CD3E64064182}">
      <dgm:prSet/>
      <dgm:spPr/>
      <dgm:t>
        <a:bodyPr/>
        <a:lstStyle/>
        <a:p>
          <a:endParaRPr lang="de-DE"/>
        </a:p>
      </dgm:t>
    </dgm:pt>
    <dgm:pt modelId="{44059CBC-B1B5-4FB2-9BE4-750D39B9E974}">
      <dgm:prSet/>
      <dgm:spPr/>
      <dgm:t>
        <a:bodyPr/>
        <a:lstStyle/>
        <a:p>
          <a:pPr rtl="0"/>
          <a:r>
            <a:rPr lang="en-US" dirty="0" smtClean="0"/>
            <a:t> 1.2 GHz / pixel</a:t>
          </a:r>
          <a:endParaRPr lang="en-US" dirty="0"/>
        </a:p>
      </dgm:t>
    </dgm:pt>
    <dgm:pt modelId="{449FB917-A65C-44DD-83E0-87C4AD4EEAE3}" type="parTrans" cxnId="{59E5CA40-38B6-48E4-B45D-F840E5A44813}">
      <dgm:prSet/>
      <dgm:spPr/>
      <dgm:t>
        <a:bodyPr/>
        <a:lstStyle/>
        <a:p>
          <a:endParaRPr lang="de-DE"/>
        </a:p>
      </dgm:t>
    </dgm:pt>
    <dgm:pt modelId="{95E70D69-6201-4F73-9336-C8EFB940A17C}" type="sibTrans" cxnId="{59E5CA40-38B6-48E4-B45D-F840E5A44813}">
      <dgm:prSet/>
      <dgm:spPr/>
      <dgm:t>
        <a:bodyPr/>
        <a:lstStyle/>
        <a:p>
          <a:endParaRPr lang="de-DE"/>
        </a:p>
      </dgm:t>
    </dgm:pt>
    <dgm:pt modelId="{B480991A-21E1-4AD6-A239-F09FC2B2ADBD}">
      <dgm:prSet/>
      <dgm:spPr/>
      <dgm:t>
        <a:bodyPr/>
        <a:lstStyle/>
        <a:p>
          <a:pPr rtl="0"/>
          <a:r>
            <a:rPr lang="en-US" dirty="0" smtClean="0"/>
            <a:t>FOV: 1 deg /pixel</a:t>
          </a:r>
          <a:endParaRPr lang="en-US" dirty="0"/>
        </a:p>
      </dgm:t>
    </dgm:pt>
    <dgm:pt modelId="{D9302035-3EBF-4541-859D-C5B1303D66B9}" type="parTrans" cxnId="{ED551101-379E-4913-9C9F-AD6954FB62CB}">
      <dgm:prSet/>
      <dgm:spPr/>
    </dgm:pt>
    <dgm:pt modelId="{3D3EA495-549D-4033-82E6-717BC988A8F8}" type="sibTrans" cxnId="{ED551101-379E-4913-9C9F-AD6954FB62CB}">
      <dgm:prSet/>
      <dgm:spPr/>
    </dgm:pt>
    <dgm:pt modelId="{3D91EE87-BA22-4EF3-9EE7-F2AD345F9D0F}" type="pres">
      <dgm:prSet presAssocID="{BC2EBC66-B7E7-4DB2-A956-C05C2DAE86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351E371-EC48-425B-B201-CC6C4144B7A2}" type="pres">
      <dgm:prSet presAssocID="{56FC1C94-DD03-443C-8879-C0F740B41C2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C007D56-B64A-4807-9EAE-22E2FF4B7674}" type="pres">
      <dgm:prSet presAssocID="{56FC1C94-DD03-443C-8879-C0F740B41C2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E3A940-554D-4F55-A3E8-41F9527A5E93}" type="pres">
      <dgm:prSet presAssocID="{6FCEF654-CF1A-4654-A037-E605F87990A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F5C8AEA-309B-4700-810E-1874782393F1}" type="pres">
      <dgm:prSet presAssocID="{6FCEF654-CF1A-4654-A037-E605F87990A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F834829-7461-426B-ACCC-7BD907D50556}" type="presOf" srcId="{56FC1C94-DD03-443C-8879-C0F740B41C23}" destId="{B351E371-EC48-425B-B201-CC6C4144B7A2}" srcOrd="0" destOrd="0" presId="urn:microsoft.com/office/officeart/2005/8/layout/vList2"/>
    <dgm:cxn modelId="{D50F0569-4904-4E61-8344-142EAA800D44}" srcId="{BC2EBC66-B7E7-4DB2-A956-C05C2DAE86D4}" destId="{56FC1C94-DD03-443C-8879-C0F740B41C23}" srcOrd="0" destOrd="0" parTransId="{E0634286-DAD9-40AB-8C03-C64971DB19F5}" sibTransId="{F7AEC97E-CCFB-4F43-8AB9-49A590FFE848}"/>
    <dgm:cxn modelId="{6769EBC4-3066-40CC-9B2A-30377A2F3A73}" srcId="{56FC1C94-DD03-443C-8879-C0F740B41C23}" destId="{8AD3E835-F880-48E3-9C6D-C81218529203}" srcOrd="0" destOrd="0" parTransId="{D72B2C87-1888-4F2C-8087-F57F80509665}" sibTransId="{F10CDBAB-EC52-4492-B0FF-F0B43A489658}"/>
    <dgm:cxn modelId="{59E5CA40-38B6-48E4-B45D-F840E5A44813}" srcId="{6FCEF654-CF1A-4654-A037-E605F87990A7}" destId="{44059CBC-B1B5-4FB2-9BE4-750D39B9E974}" srcOrd="1" destOrd="0" parTransId="{449FB917-A65C-44DD-83E0-87C4AD4EEAE3}" sibTransId="{95E70D69-6201-4F73-9336-C8EFB940A17C}"/>
    <dgm:cxn modelId="{B8C13AA5-2028-4622-83D9-4405D947B058}" type="presOf" srcId="{B480991A-21E1-4AD6-A239-F09FC2B2ADBD}" destId="{BC007D56-B64A-4807-9EAE-22E2FF4B7674}" srcOrd="0" destOrd="1" presId="urn:microsoft.com/office/officeart/2005/8/layout/vList2"/>
    <dgm:cxn modelId="{EBBC57AC-B34C-491E-8CF0-8FAB1A06FBE4}" type="presOf" srcId="{44059CBC-B1B5-4FB2-9BE4-750D39B9E974}" destId="{4F5C8AEA-309B-4700-810E-1874782393F1}" srcOrd="0" destOrd="1" presId="urn:microsoft.com/office/officeart/2005/8/layout/vList2"/>
    <dgm:cxn modelId="{7FCC0FC3-E976-4EF5-84CE-CD3E64064182}" srcId="{6FCEF654-CF1A-4654-A037-E605F87990A7}" destId="{304F7094-B59A-41AE-8991-CDFB0300FE36}" srcOrd="0" destOrd="0" parTransId="{DAD26D82-026F-46A7-AE0B-1FA900C2AFBA}" sibTransId="{BECBB1A3-1BF1-4EE1-8257-E7AA4CD9B4A0}"/>
    <dgm:cxn modelId="{906FD407-B357-4F1D-9F47-7E120EDFDE98}" type="presOf" srcId="{8AD3E835-F880-48E3-9C6D-C81218529203}" destId="{BC007D56-B64A-4807-9EAE-22E2FF4B7674}" srcOrd="0" destOrd="0" presId="urn:microsoft.com/office/officeart/2005/8/layout/vList2"/>
    <dgm:cxn modelId="{99467CBE-61AD-430B-AC16-2A1FDB353690}" srcId="{BC2EBC66-B7E7-4DB2-A956-C05C2DAE86D4}" destId="{6FCEF654-CF1A-4654-A037-E605F87990A7}" srcOrd="1" destOrd="0" parTransId="{7B4CF5D4-10FB-440F-AF4F-FCB1EBEF740B}" sibTransId="{D23EEB1C-E4A9-499F-8B97-82A36058CA87}"/>
    <dgm:cxn modelId="{B6E16273-C4D8-4386-82E3-EDDAF42FA230}" type="presOf" srcId="{6FCEF654-CF1A-4654-A037-E605F87990A7}" destId="{5FE3A940-554D-4F55-A3E8-41F9527A5E93}" srcOrd="0" destOrd="0" presId="urn:microsoft.com/office/officeart/2005/8/layout/vList2"/>
    <dgm:cxn modelId="{BACD341A-018A-4563-A771-15E861F08217}" type="presOf" srcId="{BC2EBC66-B7E7-4DB2-A956-C05C2DAE86D4}" destId="{3D91EE87-BA22-4EF3-9EE7-F2AD345F9D0F}" srcOrd="0" destOrd="0" presId="urn:microsoft.com/office/officeart/2005/8/layout/vList2"/>
    <dgm:cxn modelId="{ED551101-379E-4913-9C9F-AD6954FB62CB}" srcId="{56FC1C94-DD03-443C-8879-C0F740B41C23}" destId="{B480991A-21E1-4AD6-A239-F09FC2B2ADBD}" srcOrd="1" destOrd="0" parTransId="{D9302035-3EBF-4541-859D-C5B1303D66B9}" sibTransId="{3D3EA495-549D-4033-82E6-717BC988A8F8}"/>
    <dgm:cxn modelId="{3C253E57-A1CF-4818-9A5A-43E945CE4F82}" type="presOf" srcId="{304F7094-B59A-41AE-8991-CDFB0300FE36}" destId="{4F5C8AEA-309B-4700-810E-1874782393F1}" srcOrd="0" destOrd="0" presId="urn:microsoft.com/office/officeart/2005/8/layout/vList2"/>
    <dgm:cxn modelId="{30ECE546-ADA3-4A46-BB78-6A9D23370A09}" type="presParOf" srcId="{3D91EE87-BA22-4EF3-9EE7-F2AD345F9D0F}" destId="{B351E371-EC48-425B-B201-CC6C4144B7A2}" srcOrd="0" destOrd="0" presId="urn:microsoft.com/office/officeart/2005/8/layout/vList2"/>
    <dgm:cxn modelId="{9F8B13D0-95E4-4CB1-A107-64A7632930F6}" type="presParOf" srcId="{3D91EE87-BA22-4EF3-9EE7-F2AD345F9D0F}" destId="{BC007D56-B64A-4807-9EAE-22E2FF4B7674}" srcOrd="1" destOrd="0" presId="urn:microsoft.com/office/officeart/2005/8/layout/vList2"/>
    <dgm:cxn modelId="{5D567DB1-D7A8-4B7F-ABA6-CE27B6E5B06A}" type="presParOf" srcId="{3D91EE87-BA22-4EF3-9EE7-F2AD345F9D0F}" destId="{5FE3A940-554D-4F55-A3E8-41F9527A5E93}" srcOrd="2" destOrd="0" presId="urn:microsoft.com/office/officeart/2005/8/layout/vList2"/>
    <dgm:cxn modelId="{8DB5EDDD-1349-4AA0-B6CC-2598C009D387}" type="presParOf" srcId="{3D91EE87-BA22-4EF3-9EE7-F2AD345F9D0F}" destId="{4F5C8AEA-309B-4700-810E-1874782393F1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4419D4-5FC8-4C7C-8A37-015ADC745C4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B8DC7ED-6B02-41D5-B75A-F7893DB91B39}">
      <dgm:prSet/>
      <dgm:spPr/>
      <dgm:t>
        <a:bodyPr/>
        <a:lstStyle/>
        <a:p>
          <a:pPr rtl="0"/>
          <a:r>
            <a:rPr lang="en-US" dirty="0" smtClean="0"/>
            <a:t>Mirror Dish</a:t>
          </a:r>
        </a:p>
      </dgm:t>
    </dgm:pt>
    <dgm:pt modelId="{5230EECB-3909-44A5-AF1E-DA6703BA93E8}" type="parTrans" cxnId="{37BCB3C3-BAF9-4025-B254-378B30459EEA}">
      <dgm:prSet/>
      <dgm:spPr/>
      <dgm:t>
        <a:bodyPr/>
        <a:lstStyle/>
        <a:p>
          <a:endParaRPr lang="en-US"/>
        </a:p>
      </dgm:t>
    </dgm:pt>
    <dgm:pt modelId="{E6271499-46D7-4DBA-9B67-A2EE0439109B}" type="sibTrans" cxnId="{37BCB3C3-BAF9-4025-B254-378B30459EEA}">
      <dgm:prSet/>
      <dgm:spPr/>
      <dgm:t>
        <a:bodyPr/>
        <a:lstStyle/>
        <a:p>
          <a:endParaRPr lang="en-US"/>
        </a:p>
      </dgm:t>
    </dgm:pt>
    <dgm:pt modelId="{AD725669-67E5-400A-AC07-9FD407858101}">
      <dgm:prSet/>
      <dgm:spPr/>
      <dgm:t>
        <a:bodyPr/>
        <a:lstStyle/>
        <a:p>
          <a:pPr rtl="0"/>
          <a:r>
            <a:rPr lang="en-US" dirty="0" smtClean="0"/>
            <a:t> </a:t>
          </a:r>
          <a:r>
            <a:rPr lang="en-US" b="1" dirty="0" smtClean="0"/>
            <a:t>Number of mirrors: </a:t>
          </a:r>
          <a:r>
            <a:rPr lang="en-US" dirty="0" smtClean="0"/>
            <a:t>30</a:t>
          </a:r>
        </a:p>
      </dgm:t>
    </dgm:pt>
    <dgm:pt modelId="{D3664E0E-80A3-4A70-BC24-E8FBA213B209}" type="parTrans" cxnId="{DAC5E98B-AB25-4259-B761-4A1489F07B13}">
      <dgm:prSet/>
      <dgm:spPr/>
      <dgm:t>
        <a:bodyPr/>
        <a:lstStyle/>
        <a:p>
          <a:endParaRPr lang="en-US"/>
        </a:p>
      </dgm:t>
    </dgm:pt>
    <dgm:pt modelId="{DF530F71-308A-4454-90D0-9BB7FF3C3D5D}" type="sibTrans" cxnId="{DAC5E98B-AB25-4259-B761-4A1489F07B13}">
      <dgm:prSet/>
      <dgm:spPr/>
      <dgm:t>
        <a:bodyPr/>
        <a:lstStyle/>
        <a:p>
          <a:endParaRPr lang="en-US"/>
        </a:p>
      </dgm:t>
    </dgm:pt>
    <dgm:pt modelId="{F271FB56-0F10-43E2-A37A-789636691EE3}">
      <dgm:prSet/>
      <dgm:spPr/>
      <dgm:t>
        <a:bodyPr/>
        <a:lstStyle/>
        <a:p>
          <a:pPr rtl="0"/>
          <a:r>
            <a:rPr lang="en-US" dirty="0" err="1" smtClean="0"/>
            <a:t>MoU</a:t>
          </a:r>
          <a:r>
            <a:rPr lang="en-US" dirty="0" smtClean="0"/>
            <a:t> with MAGIC collaboration is existing</a:t>
          </a:r>
        </a:p>
      </dgm:t>
    </dgm:pt>
    <dgm:pt modelId="{3287D2F4-8A1D-46EB-AB59-A620C9DEA488}" type="parTrans" cxnId="{F4AC31E8-A400-4604-8064-B14F2419D9AC}">
      <dgm:prSet/>
      <dgm:spPr/>
      <dgm:t>
        <a:bodyPr/>
        <a:lstStyle/>
        <a:p>
          <a:endParaRPr lang="en-US"/>
        </a:p>
      </dgm:t>
    </dgm:pt>
    <dgm:pt modelId="{3A568F52-3BC5-4C59-8AC1-B39BB7E3B031}" type="sibTrans" cxnId="{F4AC31E8-A400-4604-8064-B14F2419D9AC}">
      <dgm:prSet/>
      <dgm:spPr/>
      <dgm:t>
        <a:bodyPr/>
        <a:lstStyle/>
        <a:p>
          <a:endParaRPr lang="en-US"/>
        </a:p>
      </dgm:t>
    </dgm:pt>
    <dgm:pt modelId="{AB45A431-2144-46B5-80BD-AF9F907D61DB}">
      <dgm:prSet/>
      <dgm:spPr/>
      <dgm:t>
        <a:bodyPr/>
        <a:lstStyle/>
        <a:p>
          <a:pPr rtl="0"/>
          <a:r>
            <a:rPr lang="en-US" dirty="0" smtClean="0"/>
            <a:t>Agreement with IAC on creating of infrastructure existing</a:t>
          </a:r>
        </a:p>
      </dgm:t>
    </dgm:pt>
    <dgm:pt modelId="{672316C0-A639-4982-8F4C-D2002961958B}" type="parTrans" cxnId="{0747AB56-1B7F-4BAA-87F1-3103AA968473}">
      <dgm:prSet/>
      <dgm:spPr/>
      <dgm:t>
        <a:bodyPr/>
        <a:lstStyle/>
        <a:p>
          <a:endParaRPr lang="en-US"/>
        </a:p>
      </dgm:t>
    </dgm:pt>
    <dgm:pt modelId="{752D980B-0258-41DA-BDEB-2C9506100EAA}" type="sibTrans" cxnId="{0747AB56-1B7F-4BAA-87F1-3103AA968473}">
      <dgm:prSet/>
      <dgm:spPr/>
      <dgm:t>
        <a:bodyPr/>
        <a:lstStyle/>
        <a:p>
          <a:endParaRPr lang="en-US"/>
        </a:p>
      </dgm:t>
    </dgm:pt>
    <dgm:pt modelId="{702A0808-578B-4F9E-A3D5-B051B2EAEB91}">
      <dgm:prSet/>
      <dgm:spPr/>
      <dgm:t>
        <a:bodyPr/>
        <a:lstStyle/>
        <a:p>
          <a:pPr rtl="0"/>
          <a:r>
            <a:rPr lang="en-US" dirty="0" smtClean="0"/>
            <a:t>FACT instrument: </a:t>
          </a:r>
          <a:r>
            <a:rPr lang="en-US" dirty="0" err="1" smtClean="0"/>
            <a:t>Hegra</a:t>
          </a:r>
          <a:r>
            <a:rPr lang="en-US" dirty="0" smtClean="0"/>
            <a:t> CT3 Telescope, La Palma</a:t>
          </a:r>
          <a:endParaRPr lang="en-US" dirty="0"/>
        </a:p>
      </dgm:t>
    </dgm:pt>
    <dgm:pt modelId="{686A2E5E-E7F2-42A8-8AA1-98A3E8DA23A4}" type="parTrans" cxnId="{1CB23EFD-860C-432F-8567-17267888C6F4}">
      <dgm:prSet/>
      <dgm:spPr/>
      <dgm:t>
        <a:bodyPr/>
        <a:lstStyle/>
        <a:p>
          <a:endParaRPr lang="en-US"/>
        </a:p>
      </dgm:t>
    </dgm:pt>
    <dgm:pt modelId="{0B811BB8-C192-42D2-A260-CB400AC2DDF4}" type="sibTrans" cxnId="{1CB23EFD-860C-432F-8567-17267888C6F4}">
      <dgm:prSet/>
      <dgm:spPr/>
      <dgm:t>
        <a:bodyPr/>
        <a:lstStyle/>
        <a:p>
          <a:endParaRPr lang="en-US"/>
        </a:p>
      </dgm:t>
    </dgm:pt>
    <dgm:pt modelId="{4084C1E2-8C47-4312-B275-1873AB24728D}">
      <dgm:prSet/>
      <dgm:spPr/>
      <dgm:t>
        <a:bodyPr/>
        <a:lstStyle/>
        <a:p>
          <a:pPr rtl="0"/>
          <a:r>
            <a:rPr lang="en-US" dirty="0" smtClean="0"/>
            <a:t> </a:t>
          </a:r>
          <a:r>
            <a:rPr lang="en-US" b="1" dirty="0" smtClean="0"/>
            <a:t>Owner: </a:t>
          </a:r>
          <a:r>
            <a:rPr lang="en-US" dirty="0" smtClean="0"/>
            <a:t>MPI for Physics, Munich</a:t>
          </a:r>
          <a:endParaRPr lang="en-US" dirty="0"/>
        </a:p>
      </dgm:t>
    </dgm:pt>
    <dgm:pt modelId="{EF87271D-C288-4A5E-BBDC-908FBAF38818}" type="parTrans" cxnId="{2B7D27E6-C566-4EA6-AADF-C6D23608EF5D}">
      <dgm:prSet/>
      <dgm:spPr/>
      <dgm:t>
        <a:bodyPr/>
        <a:lstStyle/>
        <a:p>
          <a:endParaRPr lang="en-US"/>
        </a:p>
      </dgm:t>
    </dgm:pt>
    <dgm:pt modelId="{42DC2FDC-18C5-4C1C-8EC9-BAA9A545AA99}" type="sibTrans" cxnId="{2B7D27E6-C566-4EA6-AADF-C6D23608EF5D}">
      <dgm:prSet/>
      <dgm:spPr/>
      <dgm:t>
        <a:bodyPr/>
        <a:lstStyle/>
        <a:p>
          <a:endParaRPr lang="en-US"/>
        </a:p>
      </dgm:t>
    </dgm:pt>
    <dgm:pt modelId="{B28AE79A-FDFD-423A-972A-6F9F806E78F8}">
      <dgm:prSet/>
      <dgm:spPr/>
      <dgm:t>
        <a:bodyPr/>
        <a:lstStyle/>
        <a:p>
          <a:pPr rtl="0"/>
          <a:r>
            <a:rPr lang="en-US" dirty="0" smtClean="0"/>
            <a:t> Close to  the MAGIC telescopes</a:t>
          </a:r>
        </a:p>
      </dgm:t>
    </dgm:pt>
    <dgm:pt modelId="{0BC4DDD1-68B1-4BB3-B1BB-E439F31DAB97}" type="parTrans" cxnId="{3F081B6F-7F12-46D9-A9AB-8BD973FA5401}">
      <dgm:prSet/>
      <dgm:spPr/>
      <dgm:t>
        <a:bodyPr/>
        <a:lstStyle/>
        <a:p>
          <a:endParaRPr lang="en-US"/>
        </a:p>
      </dgm:t>
    </dgm:pt>
    <dgm:pt modelId="{FAF96E45-7303-4C6E-809E-E492ED18D184}" type="sibTrans" cxnId="{3F081B6F-7F12-46D9-A9AB-8BD973FA5401}">
      <dgm:prSet/>
      <dgm:spPr/>
      <dgm:t>
        <a:bodyPr/>
        <a:lstStyle/>
        <a:p>
          <a:endParaRPr lang="en-US"/>
        </a:p>
      </dgm:t>
    </dgm:pt>
    <dgm:pt modelId="{B11AC9E7-4BDC-44AF-B098-617277C95C31}">
      <dgm:prSet/>
      <dgm:spPr/>
      <dgm:t>
        <a:bodyPr/>
        <a:lstStyle/>
        <a:p>
          <a:pPr rtl="0"/>
          <a:r>
            <a:rPr lang="en-US" dirty="0" smtClean="0"/>
            <a:t> </a:t>
          </a:r>
          <a:r>
            <a:rPr lang="en-US" b="1" dirty="0" smtClean="0"/>
            <a:t>Diameter: </a:t>
          </a:r>
          <a:r>
            <a:rPr lang="en-US" dirty="0" smtClean="0"/>
            <a:t>3.885 m</a:t>
          </a:r>
          <a:endParaRPr lang="en-US" dirty="0"/>
        </a:p>
      </dgm:t>
    </dgm:pt>
    <dgm:pt modelId="{0B362F24-1126-4177-8E3E-FED7B4C8DDAF}" type="parTrans" cxnId="{2DC4F580-6F9A-4E32-B4CD-813DA94EF162}">
      <dgm:prSet/>
      <dgm:spPr/>
      <dgm:t>
        <a:bodyPr/>
        <a:lstStyle/>
        <a:p>
          <a:endParaRPr lang="en-US"/>
        </a:p>
      </dgm:t>
    </dgm:pt>
    <dgm:pt modelId="{5DFFF119-A2E4-471D-AA08-13DBB8D391E5}" type="sibTrans" cxnId="{2DC4F580-6F9A-4E32-B4CD-813DA94EF162}">
      <dgm:prSet/>
      <dgm:spPr/>
      <dgm:t>
        <a:bodyPr/>
        <a:lstStyle/>
        <a:p>
          <a:endParaRPr lang="en-US"/>
        </a:p>
      </dgm:t>
    </dgm:pt>
    <dgm:pt modelId="{4AD951C4-2FAA-4261-B8DB-C372CE46AE39}">
      <dgm:prSet/>
      <dgm:spPr/>
      <dgm:t>
        <a:bodyPr/>
        <a:lstStyle/>
        <a:p>
          <a:r>
            <a:rPr lang="en-US" b="1" dirty="0" smtClean="0"/>
            <a:t>Surface coverage:</a:t>
          </a:r>
          <a:r>
            <a:rPr lang="en-US" dirty="0" smtClean="0"/>
            <a:t> 82.9 % (not counting the missing central mirror)</a:t>
          </a:r>
          <a:endParaRPr lang="en-US" dirty="0"/>
        </a:p>
      </dgm:t>
    </dgm:pt>
    <dgm:pt modelId="{07047DB4-E0C5-4EB2-AB30-DEBD38E390FF}" type="parTrans" cxnId="{404C0A0A-1F80-4017-94F1-D65F70269517}">
      <dgm:prSet/>
      <dgm:spPr/>
      <dgm:t>
        <a:bodyPr/>
        <a:lstStyle/>
        <a:p>
          <a:endParaRPr lang="en-US"/>
        </a:p>
      </dgm:t>
    </dgm:pt>
    <dgm:pt modelId="{479EF21F-1CE0-4A2D-BE22-4E88618CE16A}" type="sibTrans" cxnId="{404C0A0A-1F80-4017-94F1-D65F70269517}">
      <dgm:prSet/>
      <dgm:spPr/>
      <dgm:t>
        <a:bodyPr/>
        <a:lstStyle/>
        <a:p>
          <a:endParaRPr lang="en-US"/>
        </a:p>
      </dgm:t>
    </dgm:pt>
    <dgm:pt modelId="{AA1E973C-D680-40C3-B2B6-8BE294281029}">
      <dgm:prSet/>
      <dgm:spPr/>
      <dgm:t>
        <a:bodyPr/>
        <a:lstStyle/>
        <a:p>
          <a:pPr rtl="0"/>
          <a:r>
            <a:rPr lang="en-US" dirty="0" smtClean="0"/>
            <a:t> </a:t>
          </a:r>
          <a:r>
            <a:rPr lang="en-US" b="1" dirty="0" smtClean="0"/>
            <a:t>Location: </a:t>
          </a:r>
          <a:r>
            <a:rPr lang="en-US" dirty="0" smtClean="0"/>
            <a:t>European Northern Observatory, </a:t>
          </a:r>
          <a:r>
            <a:rPr lang="en-US" dirty="0" err="1" smtClean="0"/>
            <a:t>Roque</a:t>
          </a:r>
          <a:r>
            <a:rPr lang="en-US" dirty="0" smtClean="0"/>
            <a:t> de los </a:t>
          </a:r>
          <a:r>
            <a:rPr lang="en-US" dirty="0" err="1" smtClean="0"/>
            <a:t>Muchachos</a:t>
          </a:r>
          <a:r>
            <a:rPr lang="en-US" dirty="0" smtClean="0"/>
            <a:t>, Canary Island La Palma</a:t>
          </a:r>
          <a:endParaRPr lang="en-US" dirty="0"/>
        </a:p>
      </dgm:t>
    </dgm:pt>
    <dgm:pt modelId="{9A928570-1609-4FE8-9235-8E93C37EEBA9}" type="parTrans" cxnId="{631B005B-1FF2-413F-8C0E-FC80F2A7E3F5}">
      <dgm:prSet/>
      <dgm:spPr/>
      <dgm:t>
        <a:bodyPr/>
        <a:lstStyle/>
        <a:p>
          <a:endParaRPr lang="en-US"/>
        </a:p>
      </dgm:t>
    </dgm:pt>
    <dgm:pt modelId="{A7DCD860-2A5B-4867-8F51-EC11B6A79C04}" type="sibTrans" cxnId="{631B005B-1FF2-413F-8C0E-FC80F2A7E3F5}">
      <dgm:prSet/>
      <dgm:spPr/>
      <dgm:t>
        <a:bodyPr/>
        <a:lstStyle/>
        <a:p>
          <a:endParaRPr lang="en-US"/>
        </a:p>
      </dgm:t>
    </dgm:pt>
    <dgm:pt modelId="{ABA78ABB-0F02-4A4C-B30F-014E3E9FDF53}">
      <dgm:prSet/>
      <dgm:spPr/>
      <dgm:t>
        <a:bodyPr/>
        <a:lstStyle/>
        <a:p>
          <a:pPr rtl="0"/>
          <a:r>
            <a:rPr lang="en-US" dirty="0" smtClean="0"/>
            <a:t> </a:t>
          </a:r>
          <a:r>
            <a:rPr lang="en-US" b="1" dirty="0" smtClean="0"/>
            <a:t>Mirror arrangement: </a:t>
          </a:r>
          <a:r>
            <a:rPr lang="en-US" dirty="0" smtClean="0"/>
            <a:t>1 ring of 6 and two rings of 12 mirrors, no central mirror</a:t>
          </a:r>
        </a:p>
      </dgm:t>
    </dgm:pt>
    <dgm:pt modelId="{1C3E790A-E20D-4389-8D5F-3F9FF3DE437F}" type="parTrans" cxnId="{E9DD3E1D-C1F0-4F43-A176-0AA87A5B902F}">
      <dgm:prSet/>
      <dgm:spPr/>
      <dgm:t>
        <a:bodyPr/>
        <a:lstStyle/>
        <a:p>
          <a:endParaRPr lang="en-US"/>
        </a:p>
      </dgm:t>
    </dgm:pt>
    <dgm:pt modelId="{4B045D9F-19C3-4D87-80B7-1B26B22BD314}" type="sibTrans" cxnId="{E9DD3E1D-C1F0-4F43-A176-0AA87A5B902F}">
      <dgm:prSet/>
      <dgm:spPr/>
      <dgm:t>
        <a:bodyPr/>
        <a:lstStyle/>
        <a:p>
          <a:endParaRPr lang="en-US"/>
        </a:p>
      </dgm:t>
    </dgm:pt>
    <dgm:pt modelId="{BAADBD3A-E70D-4AD9-983A-CA8DC7292786}">
      <dgm:prSet/>
      <dgm:spPr/>
      <dgm:t>
        <a:bodyPr/>
        <a:lstStyle/>
        <a:p>
          <a:pPr rtl="0"/>
          <a:r>
            <a:rPr lang="en-US" dirty="0" smtClean="0"/>
            <a:t> </a:t>
          </a:r>
          <a:r>
            <a:rPr lang="en-US" b="1" dirty="0" smtClean="0"/>
            <a:t>total mirror surface: </a:t>
          </a:r>
          <a:r>
            <a:rPr lang="en-US" dirty="0" smtClean="0"/>
            <a:t>9.51 m</a:t>
          </a:r>
          <a:r>
            <a:rPr lang="en-US" baseline="30000" dirty="0" smtClean="0"/>
            <a:t>2</a:t>
          </a:r>
          <a:endParaRPr lang="en-US" baseline="30000" dirty="0"/>
        </a:p>
      </dgm:t>
    </dgm:pt>
    <dgm:pt modelId="{F9D2A258-DAA3-47FF-9E1B-59B77460A6C6}" type="parTrans" cxnId="{3E8E0927-8A99-4FA9-BAA3-D58A1C718F2E}">
      <dgm:prSet/>
      <dgm:spPr/>
      <dgm:t>
        <a:bodyPr/>
        <a:lstStyle/>
        <a:p>
          <a:endParaRPr lang="en-US"/>
        </a:p>
      </dgm:t>
    </dgm:pt>
    <dgm:pt modelId="{F65C94E5-DF19-4E6D-9750-C14C00055733}" type="sibTrans" cxnId="{3E8E0927-8A99-4FA9-BAA3-D58A1C718F2E}">
      <dgm:prSet/>
      <dgm:spPr/>
      <dgm:t>
        <a:bodyPr/>
        <a:lstStyle/>
        <a:p>
          <a:endParaRPr lang="en-US"/>
        </a:p>
      </dgm:t>
    </dgm:pt>
    <dgm:pt modelId="{7E3C5B77-7B99-4C5F-9377-2FAEC93A5609}">
      <dgm:prSet/>
      <dgm:spPr/>
      <dgm:t>
        <a:bodyPr/>
        <a:lstStyle/>
        <a:p>
          <a:pPr rtl="0"/>
          <a:r>
            <a:rPr lang="en-US" dirty="0" smtClean="0"/>
            <a:t> altitude: 2199.4 m</a:t>
          </a:r>
          <a:endParaRPr lang="en-US" dirty="0"/>
        </a:p>
      </dgm:t>
    </dgm:pt>
    <dgm:pt modelId="{48E49A38-84CA-43A7-8CAD-CDA7F35AD0C7}" type="parTrans" cxnId="{60440063-576C-44ED-8B42-1B85316E6850}">
      <dgm:prSet/>
      <dgm:spPr/>
      <dgm:t>
        <a:bodyPr/>
        <a:lstStyle/>
        <a:p>
          <a:endParaRPr lang="en-US"/>
        </a:p>
      </dgm:t>
    </dgm:pt>
    <dgm:pt modelId="{039E9CB2-1C8F-47EE-9F6A-98F5013728C1}" type="sibTrans" cxnId="{60440063-576C-44ED-8B42-1B85316E6850}">
      <dgm:prSet/>
      <dgm:spPr/>
      <dgm:t>
        <a:bodyPr/>
        <a:lstStyle/>
        <a:p>
          <a:endParaRPr lang="en-US"/>
        </a:p>
      </dgm:t>
    </dgm:pt>
    <dgm:pt modelId="{CC0CA3CF-A618-48C6-9191-0D4097EA8FFD}">
      <dgm:prSet/>
      <dgm:spPr/>
      <dgm:t>
        <a:bodyPr/>
        <a:lstStyle/>
        <a:p>
          <a:pPr rtl="0"/>
          <a:r>
            <a:rPr lang="en-US" dirty="0" smtClean="0"/>
            <a:t> longitude: -17deg 53m 26s</a:t>
          </a:r>
          <a:endParaRPr lang="en-US" dirty="0"/>
        </a:p>
      </dgm:t>
    </dgm:pt>
    <dgm:pt modelId="{A2B926EB-B38E-4371-A0F2-A87585859DBD}" type="parTrans" cxnId="{22DDF906-336B-4A4F-B05D-72620ABA60EA}">
      <dgm:prSet/>
      <dgm:spPr/>
      <dgm:t>
        <a:bodyPr/>
        <a:lstStyle/>
        <a:p>
          <a:endParaRPr lang="en-US"/>
        </a:p>
      </dgm:t>
    </dgm:pt>
    <dgm:pt modelId="{2909C4E4-B1AC-40CA-A4A1-39CAE56D5EE4}" type="sibTrans" cxnId="{22DDF906-336B-4A4F-B05D-72620ABA60EA}">
      <dgm:prSet/>
      <dgm:spPr/>
      <dgm:t>
        <a:bodyPr/>
        <a:lstStyle/>
        <a:p>
          <a:endParaRPr lang="en-US"/>
        </a:p>
      </dgm:t>
    </dgm:pt>
    <dgm:pt modelId="{DD184AE4-5921-49AA-A158-A235D608A77E}">
      <dgm:prSet/>
      <dgm:spPr/>
      <dgm:t>
        <a:bodyPr/>
        <a:lstStyle/>
        <a:p>
          <a:pPr rtl="0"/>
          <a:r>
            <a:rPr lang="en-US" dirty="0" smtClean="0"/>
            <a:t> Operation stopped in 2003</a:t>
          </a:r>
        </a:p>
      </dgm:t>
    </dgm:pt>
    <dgm:pt modelId="{858F7B94-B58C-4147-AF1D-437763668DBA}" type="parTrans" cxnId="{4FC529A5-5BA0-4A81-9596-53704C39C08B}">
      <dgm:prSet/>
      <dgm:spPr/>
      <dgm:t>
        <a:bodyPr/>
        <a:lstStyle/>
        <a:p>
          <a:endParaRPr lang="en-US"/>
        </a:p>
      </dgm:t>
    </dgm:pt>
    <dgm:pt modelId="{468E8AD3-2B84-463B-9C54-924DEF376C59}" type="sibTrans" cxnId="{4FC529A5-5BA0-4A81-9596-53704C39C08B}">
      <dgm:prSet/>
      <dgm:spPr/>
      <dgm:t>
        <a:bodyPr/>
        <a:lstStyle/>
        <a:p>
          <a:endParaRPr lang="en-US"/>
        </a:p>
      </dgm:t>
    </dgm:pt>
    <dgm:pt modelId="{EDC0D4B2-8A8E-450B-9DDA-AF9112A67EDA}">
      <dgm:prSet/>
      <dgm:spPr/>
      <dgm:t>
        <a:bodyPr/>
        <a:lstStyle/>
        <a:p>
          <a:pPr rtl="0"/>
          <a:r>
            <a:rPr lang="en-US" dirty="0" smtClean="0"/>
            <a:t>Administrative arrangements</a:t>
          </a:r>
        </a:p>
      </dgm:t>
    </dgm:pt>
    <dgm:pt modelId="{3CC05A56-C6F3-4C45-8065-C6430DBCC596}" type="parTrans" cxnId="{E8D90F43-28E2-417C-B897-E162A2B05162}">
      <dgm:prSet/>
      <dgm:spPr/>
      <dgm:t>
        <a:bodyPr/>
        <a:lstStyle/>
        <a:p>
          <a:endParaRPr lang="en-US"/>
        </a:p>
      </dgm:t>
    </dgm:pt>
    <dgm:pt modelId="{F90B73D2-9CD7-4914-AF97-208DF400653D}" type="sibTrans" cxnId="{E8D90F43-28E2-417C-B897-E162A2B05162}">
      <dgm:prSet/>
      <dgm:spPr/>
      <dgm:t>
        <a:bodyPr/>
        <a:lstStyle/>
        <a:p>
          <a:endParaRPr lang="en-US"/>
        </a:p>
      </dgm:t>
    </dgm:pt>
    <dgm:pt modelId="{1C0F4A6E-9061-4FB7-8DB4-47C28BBADEB6}">
      <dgm:prSet/>
      <dgm:spPr/>
      <dgm:t>
        <a:bodyPr/>
        <a:lstStyle/>
        <a:p>
          <a:pPr rtl="0"/>
          <a:r>
            <a:rPr lang="en-US" dirty="0" smtClean="0"/>
            <a:t>latitude: 28deg 45m 42s </a:t>
          </a:r>
          <a:endParaRPr lang="en-US" dirty="0"/>
        </a:p>
      </dgm:t>
    </dgm:pt>
    <dgm:pt modelId="{D3091BAA-7C31-4D15-AE08-B7CEAF1C6602}" type="parTrans" cxnId="{7E334059-DB4B-49E9-995B-5AACD0A2B135}">
      <dgm:prSet/>
      <dgm:spPr/>
      <dgm:t>
        <a:bodyPr/>
        <a:lstStyle/>
        <a:p>
          <a:endParaRPr lang="en-US"/>
        </a:p>
      </dgm:t>
    </dgm:pt>
    <dgm:pt modelId="{6AA01851-DE7F-418F-AC16-54A109D906A1}" type="sibTrans" cxnId="{7E334059-DB4B-49E9-995B-5AACD0A2B135}">
      <dgm:prSet/>
      <dgm:spPr/>
      <dgm:t>
        <a:bodyPr/>
        <a:lstStyle/>
        <a:p>
          <a:endParaRPr lang="en-US"/>
        </a:p>
      </dgm:t>
    </dgm:pt>
    <dgm:pt modelId="{A555B93F-4C23-40D7-85F8-C21651DFE978}" type="pres">
      <dgm:prSet presAssocID="{1C4419D4-5FC8-4C7C-8A37-015ADC745C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FB5B3FD-9174-493C-8421-53FDEF267B6C}" type="pres">
      <dgm:prSet presAssocID="{702A0808-578B-4F9E-A3D5-B051B2EAEB9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A9FE2B-5216-4860-A282-933A5EE320ED}" type="pres">
      <dgm:prSet presAssocID="{702A0808-578B-4F9E-A3D5-B051B2EAEB91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C730FB-1712-4292-B70C-C456E578590C}" type="pres">
      <dgm:prSet presAssocID="{FB8DC7ED-6B02-41D5-B75A-F7893DB91B3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20DEC5-E0E7-4602-9047-64ACED827CB3}" type="pres">
      <dgm:prSet presAssocID="{FB8DC7ED-6B02-41D5-B75A-F7893DB91B39}" presName="childText" presStyleLbl="revTx" presStyleIdx="1" presStyleCnt="3" custScaleX="94030" custLinFactNeighborX="-23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1148C3-A21B-4CAF-BA29-D5129C8622E1}" type="pres">
      <dgm:prSet presAssocID="{EDC0D4B2-8A8E-450B-9DDA-AF9112A67ED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F69361-1124-4178-B347-D2166C49BF47}" type="pres">
      <dgm:prSet presAssocID="{EDC0D4B2-8A8E-450B-9DDA-AF9112A67EDA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CADBCF-FDF8-4FD6-BEA2-05B165DAA8BD}" type="presOf" srcId="{AA1E973C-D680-40C3-B2B6-8BE294281029}" destId="{0FA9FE2B-5216-4860-A282-933A5EE320ED}" srcOrd="0" destOrd="1" presId="urn:microsoft.com/office/officeart/2005/8/layout/vList2"/>
    <dgm:cxn modelId="{404C0A0A-1F80-4017-94F1-D65F70269517}" srcId="{FB8DC7ED-6B02-41D5-B75A-F7893DB91B39}" destId="{4AD951C4-2FAA-4261-B8DB-C372CE46AE39}" srcOrd="4" destOrd="0" parTransId="{07047DB4-E0C5-4EB2-AB30-DEBD38E390FF}" sibTransId="{479EF21F-1CE0-4A2D-BE22-4E88618CE16A}"/>
    <dgm:cxn modelId="{E8D90F43-28E2-417C-B897-E162A2B05162}" srcId="{1C4419D4-5FC8-4C7C-8A37-015ADC745C48}" destId="{EDC0D4B2-8A8E-450B-9DDA-AF9112A67EDA}" srcOrd="2" destOrd="0" parTransId="{3CC05A56-C6F3-4C45-8065-C6430DBCC596}" sibTransId="{F90B73D2-9CD7-4914-AF97-208DF400653D}"/>
    <dgm:cxn modelId="{B2DD06D3-1003-4BCD-899B-0F2C2327D746}" type="presOf" srcId="{1C4419D4-5FC8-4C7C-8A37-015ADC745C48}" destId="{A555B93F-4C23-40D7-85F8-C21651DFE978}" srcOrd="0" destOrd="0" presId="urn:microsoft.com/office/officeart/2005/8/layout/vList2"/>
    <dgm:cxn modelId="{FBF7AB7C-636A-4F85-BB7B-8C405FE0B17B}" type="presOf" srcId="{CC0CA3CF-A618-48C6-9191-0D4097EA8FFD}" destId="{0FA9FE2B-5216-4860-A282-933A5EE320ED}" srcOrd="0" destOrd="3" presId="urn:microsoft.com/office/officeart/2005/8/layout/vList2"/>
    <dgm:cxn modelId="{22DDF906-336B-4A4F-B05D-72620ABA60EA}" srcId="{AA1E973C-D680-40C3-B2B6-8BE294281029}" destId="{CC0CA3CF-A618-48C6-9191-0D4097EA8FFD}" srcOrd="1" destOrd="0" parTransId="{A2B926EB-B38E-4371-A0F2-A87585859DBD}" sibTransId="{2909C4E4-B1AC-40CA-A4A1-39CAE56D5EE4}"/>
    <dgm:cxn modelId="{CC5E0AA1-01CB-4B43-9EDB-D61BAAE1A53F}" type="presOf" srcId="{EDC0D4B2-8A8E-450B-9DDA-AF9112A67EDA}" destId="{EC1148C3-A21B-4CAF-BA29-D5129C8622E1}" srcOrd="0" destOrd="0" presId="urn:microsoft.com/office/officeart/2005/8/layout/vList2"/>
    <dgm:cxn modelId="{7E334059-DB4B-49E9-995B-5AACD0A2B135}" srcId="{AA1E973C-D680-40C3-B2B6-8BE294281029}" destId="{1C0F4A6E-9061-4FB7-8DB4-47C28BBADEB6}" srcOrd="2" destOrd="0" parTransId="{D3091BAA-7C31-4D15-AE08-B7CEAF1C6602}" sibTransId="{6AA01851-DE7F-418F-AC16-54A109D906A1}"/>
    <dgm:cxn modelId="{3B9C4E73-8D0E-4D8D-AA87-55CFCE62FBB3}" type="presOf" srcId="{1C0F4A6E-9061-4FB7-8DB4-47C28BBADEB6}" destId="{0FA9FE2B-5216-4860-A282-933A5EE320ED}" srcOrd="0" destOrd="4" presId="urn:microsoft.com/office/officeart/2005/8/layout/vList2"/>
    <dgm:cxn modelId="{4FC529A5-5BA0-4A81-9596-53704C39C08B}" srcId="{702A0808-578B-4F9E-A3D5-B051B2EAEB91}" destId="{DD184AE4-5921-49AA-A158-A235D608A77E}" srcOrd="3" destOrd="0" parTransId="{858F7B94-B58C-4147-AF1D-437763668DBA}" sibTransId="{468E8AD3-2B84-463B-9C54-924DEF376C59}"/>
    <dgm:cxn modelId="{F4AC31E8-A400-4604-8064-B14F2419D9AC}" srcId="{EDC0D4B2-8A8E-450B-9DDA-AF9112A67EDA}" destId="{F271FB56-0F10-43E2-A37A-789636691EE3}" srcOrd="0" destOrd="0" parTransId="{3287D2F4-8A1D-46EB-AB59-A620C9DEA488}" sibTransId="{3A568F52-3BC5-4C59-8AC1-B39BB7E3B031}"/>
    <dgm:cxn modelId="{1CB23EFD-860C-432F-8567-17267888C6F4}" srcId="{1C4419D4-5FC8-4C7C-8A37-015ADC745C48}" destId="{702A0808-578B-4F9E-A3D5-B051B2EAEB91}" srcOrd="0" destOrd="0" parTransId="{686A2E5E-E7F2-42A8-8AA1-98A3E8DA23A4}" sibTransId="{0B811BB8-C192-42D2-A260-CB400AC2DDF4}"/>
    <dgm:cxn modelId="{3F081B6F-7F12-46D9-A9AB-8BD973FA5401}" srcId="{702A0808-578B-4F9E-A3D5-B051B2EAEB91}" destId="{B28AE79A-FDFD-423A-972A-6F9F806E78F8}" srcOrd="2" destOrd="0" parTransId="{0BC4DDD1-68B1-4BB3-B1BB-E439F31DAB97}" sibTransId="{FAF96E45-7303-4C6E-809E-E492ED18D184}"/>
    <dgm:cxn modelId="{C6ACB113-C3CC-4B03-8A61-4DA538AD7178}" type="presOf" srcId="{ABA78ABB-0F02-4A4C-B30F-014E3E9FDF53}" destId="{AD20DEC5-E0E7-4602-9047-64ACED827CB3}" srcOrd="0" destOrd="1" presId="urn:microsoft.com/office/officeart/2005/8/layout/vList2"/>
    <dgm:cxn modelId="{37BCB3C3-BAF9-4025-B254-378B30459EEA}" srcId="{1C4419D4-5FC8-4C7C-8A37-015ADC745C48}" destId="{FB8DC7ED-6B02-41D5-B75A-F7893DB91B39}" srcOrd="1" destOrd="0" parTransId="{5230EECB-3909-44A5-AF1E-DA6703BA93E8}" sibTransId="{E6271499-46D7-4DBA-9B67-A2EE0439109B}"/>
    <dgm:cxn modelId="{2DC4F580-6F9A-4E32-B4CD-813DA94EF162}" srcId="{FB8DC7ED-6B02-41D5-B75A-F7893DB91B39}" destId="{B11AC9E7-4BDC-44AF-B098-617277C95C31}" srcOrd="2" destOrd="0" parTransId="{0B362F24-1126-4177-8E3E-FED7B4C8DDAF}" sibTransId="{5DFFF119-A2E4-471D-AA08-13DBB8D391E5}"/>
    <dgm:cxn modelId="{A3AB123B-AFF7-447C-8BC4-B6E20730800C}" type="presOf" srcId="{DD184AE4-5921-49AA-A158-A235D608A77E}" destId="{0FA9FE2B-5216-4860-A282-933A5EE320ED}" srcOrd="0" destOrd="6" presId="urn:microsoft.com/office/officeart/2005/8/layout/vList2"/>
    <dgm:cxn modelId="{C16D3207-07A8-4CA0-93C3-46BF02C4B996}" type="presOf" srcId="{BAADBD3A-E70D-4AD9-983A-CA8DC7292786}" destId="{AD20DEC5-E0E7-4602-9047-64ACED827CB3}" srcOrd="0" destOrd="3" presId="urn:microsoft.com/office/officeart/2005/8/layout/vList2"/>
    <dgm:cxn modelId="{148747FD-ECFF-45DF-A35A-FC8A2AD6F1E3}" type="presOf" srcId="{7E3C5B77-7B99-4C5F-9377-2FAEC93A5609}" destId="{0FA9FE2B-5216-4860-A282-933A5EE320ED}" srcOrd="0" destOrd="2" presId="urn:microsoft.com/office/officeart/2005/8/layout/vList2"/>
    <dgm:cxn modelId="{141B0667-31AF-4861-9F33-1AACCBE520F5}" type="presOf" srcId="{F271FB56-0F10-43E2-A37A-789636691EE3}" destId="{50F69361-1124-4178-B347-D2166C49BF47}" srcOrd="0" destOrd="0" presId="urn:microsoft.com/office/officeart/2005/8/layout/vList2"/>
    <dgm:cxn modelId="{DA75F5E0-7328-477B-904E-0DABE52CE095}" type="presOf" srcId="{4AD951C4-2FAA-4261-B8DB-C372CE46AE39}" destId="{AD20DEC5-E0E7-4602-9047-64ACED827CB3}" srcOrd="0" destOrd="4" presId="urn:microsoft.com/office/officeart/2005/8/layout/vList2"/>
    <dgm:cxn modelId="{3E8E0927-8A99-4FA9-BAA3-D58A1C718F2E}" srcId="{FB8DC7ED-6B02-41D5-B75A-F7893DB91B39}" destId="{BAADBD3A-E70D-4AD9-983A-CA8DC7292786}" srcOrd="3" destOrd="0" parTransId="{F9D2A258-DAA3-47FF-9E1B-59B77460A6C6}" sibTransId="{F65C94E5-DF19-4E6D-9750-C14C00055733}"/>
    <dgm:cxn modelId="{0747AB56-1B7F-4BAA-87F1-3103AA968473}" srcId="{EDC0D4B2-8A8E-450B-9DDA-AF9112A67EDA}" destId="{AB45A431-2144-46B5-80BD-AF9F907D61DB}" srcOrd="1" destOrd="0" parTransId="{672316C0-A639-4982-8F4C-D2002961958B}" sibTransId="{752D980B-0258-41DA-BDEB-2C9506100EAA}"/>
    <dgm:cxn modelId="{631B005B-1FF2-413F-8C0E-FC80F2A7E3F5}" srcId="{702A0808-578B-4F9E-A3D5-B051B2EAEB91}" destId="{AA1E973C-D680-40C3-B2B6-8BE294281029}" srcOrd="1" destOrd="0" parTransId="{9A928570-1609-4FE8-9235-8E93C37EEBA9}" sibTransId="{A7DCD860-2A5B-4867-8F51-EC11B6A79C04}"/>
    <dgm:cxn modelId="{06128954-3EE3-4319-BBA2-16F844766F51}" type="presOf" srcId="{702A0808-578B-4F9E-A3D5-B051B2EAEB91}" destId="{6FB5B3FD-9174-493C-8421-53FDEF267B6C}" srcOrd="0" destOrd="0" presId="urn:microsoft.com/office/officeart/2005/8/layout/vList2"/>
    <dgm:cxn modelId="{60440063-576C-44ED-8B42-1B85316E6850}" srcId="{AA1E973C-D680-40C3-B2B6-8BE294281029}" destId="{7E3C5B77-7B99-4C5F-9377-2FAEC93A5609}" srcOrd="0" destOrd="0" parTransId="{48E49A38-84CA-43A7-8CAD-CDA7F35AD0C7}" sibTransId="{039E9CB2-1C8F-47EE-9F6A-98F5013728C1}"/>
    <dgm:cxn modelId="{E9DD3E1D-C1F0-4F43-A176-0AA87A5B902F}" srcId="{FB8DC7ED-6B02-41D5-B75A-F7893DB91B39}" destId="{ABA78ABB-0F02-4A4C-B30F-014E3E9FDF53}" srcOrd="1" destOrd="0" parTransId="{1C3E790A-E20D-4389-8D5F-3F9FF3DE437F}" sibTransId="{4B045D9F-19C3-4D87-80B7-1B26B22BD314}"/>
    <dgm:cxn modelId="{DAC5E98B-AB25-4259-B761-4A1489F07B13}" srcId="{FB8DC7ED-6B02-41D5-B75A-F7893DB91B39}" destId="{AD725669-67E5-400A-AC07-9FD407858101}" srcOrd="0" destOrd="0" parTransId="{D3664E0E-80A3-4A70-BC24-E8FBA213B209}" sibTransId="{DF530F71-308A-4454-90D0-9BB7FF3C3D5D}"/>
    <dgm:cxn modelId="{2B7D27E6-C566-4EA6-AADF-C6D23608EF5D}" srcId="{702A0808-578B-4F9E-A3D5-B051B2EAEB91}" destId="{4084C1E2-8C47-4312-B275-1873AB24728D}" srcOrd="0" destOrd="0" parTransId="{EF87271D-C288-4A5E-BBDC-908FBAF38818}" sibTransId="{42DC2FDC-18C5-4C1C-8EC9-BAA9A545AA99}"/>
    <dgm:cxn modelId="{56EEC5C2-27D0-40FA-AD16-EC144D047BBA}" type="presOf" srcId="{B11AC9E7-4BDC-44AF-B098-617277C95C31}" destId="{AD20DEC5-E0E7-4602-9047-64ACED827CB3}" srcOrd="0" destOrd="2" presId="urn:microsoft.com/office/officeart/2005/8/layout/vList2"/>
    <dgm:cxn modelId="{C4B6491A-0D41-4E47-A9B3-4730F3D77C69}" type="presOf" srcId="{B28AE79A-FDFD-423A-972A-6F9F806E78F8}" destId="{0FA9FE2B-5216-4860-A282-933A5EE320ED}" srcOrd="0" destOrd="5" presId="urn:microsoft.com/office/officeart/2005/8/layout/vList2"/>
    <dgm:cxn modelId="{A0C4663E-0B07-42E4-851B-423AF1750C68}" type="presOf" srcId="{4084C1E2-8C47-4312-B275-1873AB24728D}" destId="{0FA9FE2B-5216-4860-A282-933A5EE320ED}" srcOrd="0" destOrd="0" presId="urn:microsoft.com/office/officeart/2005/8/layout/vList2"/>
    <dgm:cxn modelId="{07AAEDEA-F42C-4812-B296-E2C1A11FECE2}" type="presOf" srcId="{AD725669-67E5-400A-AC07-9FD407858101}" destId="{AD20DEC5-E0E7-4602-9047-64ACED827CB3}" srcOrd="0" destOrd="0" presId="urn:microsoft.com/office/officeart/2005/8/layout/vList2"/>
    <dgm:cxn modelId="{A761DC3E-535E-434E-8221-73DA1E7D0946}" type="presOf" srcId="{FB8DC7ED-6B02-41D5-B75A-F7893DB91B39}" destId="{1AC730FB-1712-4292-B70C-C456E578590C}" srcOrd="0" destOrd="0" presId="urn:microsoft.com/office/officeart/2005/8/layout/vList2"/>
    <dgm:cxn modelId="{6F5F7138-F8D1-45A9-8B9E-D58580CC0136}" type="presOf" srcId="{AB45A431-2144-46B5-80BD-AF9F907D61DB}" destId="{50F69361-1124-4178-B347-D2166C49BF47}" srcOrd="0" destOrd="1" presId="urn:microsoft.com/office/officeart/2005/8/layout/vList2"/>
    <dgm:cxn modelId="{96096DF7-E942-4506-9797-54BE002EEC96}" type="presParOf" srcId="{A555B93F-4C23-40D7-85F8-C21651DFE978}" destId="{6FB5B3FD-9174-493C-8421-53FDEF267B6C}" srcOrd="0" destOrd="0" presId="urn:microsoft.com/office/officeart/2005/8/layout/vList2"/>
    <dgm:cxn modelId="{9AD93E7F-5B54-46FA-8B15-A74EA192B606}" type="presParOf" srcId="{A555B93F-4C23-40D7-85F8-C21651DFE978}" destId="{0FA9FE2B-5216-4860-A282-933A5EE320ED}" srcOrd="1" destOrd="0" presId="urn:microsoft.com/office/officeart/2005/8/layout/vList2"/>
    <dgm:cxn modelId="{9F87C881-DE5D-46B6-91FE-F3C3086A28DE}" type="presParOf" srcId="{A555B93F-4C23-40D7-85F8-C21651DFE978}" destId="{1AC730FB-1712-4292-B70C-C456E578590C}" srcOrd="2" destOrd="0" presId="urn:microsoft.com/office/officeart/2005/8/layout/vList2"/>
    <dgm:cxn modelId="{CE456D3D-29E2-46C4-9A4D-E9E53C84CA9D}" type="presParOf" srcId="{A555B93F-4C23-40D7-85F8-C21651DFE978}" destId="{AD20DEC5-E0E7-4602-9047-64ACED827CB3}" srcOrd="3" destOrd="0" presId="urn:microsoft.com/office/officeart/2005/8/layout/vList2"/>
    <dgm:cxn modelId="{B3A40474-F37A-4A66-A5E8-FB928871676C}" type="presParOf" srcId="{A555B93F-4C23-40D7-85F8-C21651DFE978}" destId="{EC1148C3-A21B-4CAF-BA29-D5129C8622E1}" srcOrd="4" destOrd="0" presId="urn:microsoft.com/office/officeart/2005/8/layout/vList2"/>
    <dgm:cxn modelId="{51B74366-DB2B-43A6-9F3A-5055DC7A4393}" type="presParOf" srcId="{A555B93F-4C23-40D7-85F8-C21651DFE978}" destId="{50F69361-1124-4178-B347-D2166C49BF47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4419D4-5FC8-4C7C-8A37-015ADC745C48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62452B-0746-4C44-A314-FD5F8A9EE8A5}">
      <dgm:prSet custT="1"/>
      <dgm:spPr>
        <a:effectLst/>
      </dgm:spPr>
      <dgm:t>
        <a:bodyPr/>
        <a:lstStyle/>
        <a:p>
          <a:pPr rtl="0"/>
          <a:r>
            <a:rPr lang="en-US" sz="2400" b="1" dirty="0" smtClean="0">
              <a:solidFill>
                <a:srgbClr val="FF0000"/>
              </a:solidFill>
            </a:rPr>
            <a:t>FACT project objectives</a:t>
          </a:r>
          <a:endParaRPr lang="en-US" sz="2400" b="1" dirty="0">
            <a:solidFill>
              <a:srgbClr val="FF0000"/>
            </a:solidFill>
          </a:endParaRPr>
        </a:p>
      </dgm:t>
    </dgm:pt>
    <dgm:pt modelId="{822DBA89-557D-4912-B0D2-007CDFCDE59E}" type="parTrans" cxnId="{B5554AC9-F118-442A-ADDA-E7DD1C491EEB}">
      <dgm:prSet/>
      <dgm:spPr/>
      <dgm:t>
        <a:bodyPr/>
        <a:lstStyle/>
        <a:p>
          <a:endParaRPr lang="en-US"/>
        </a:p>
      </dgm:t>
    </dgm:pt>
    <dgm:pt modelId="{02DEC910-C67F-485A-844D-D47FADE742C4}" type="sibTrans" cxnId="{B5554AC9-F118-442A-ADDA-E7DD1C491EEB}">
      <dgm:prSet/>
      <dgm:spPr/>
      <dgm:t>
        <a:bodyPr/>
        <a:lstStyle/>
        <a:p>
          <a:endParaRPr lang="en-US"/>
        </a:p>
      </dgm:t>
    </dgm:pt>
    <dgm:pt modelId="{702A0808-578B-4F9E-A3D5-B051B2EAEB91}">
      <dgm:prSet/>
      <dgm:spPr>
        <a:noFill/>
        <a:effectLst/>
      </dgm:spPr>
      <dgm:t>
        <a:bodyPr/>
        <a:lstStyle/>
        <a:p>
          <a:pPr rtl="0"/>
          <a:r>
            <a:rPr lang="en-US" dirty="0" smtClean="0"/>
            <a:t>Construction of the first imaging air -shower Cherenkov telescope using   G-APDs (Geiger mode avalanche photo diodes) as photo-detectors</a:t>
          </a:r>
          <a:endParaRPr lang="en-US" dirty="0"/>
        </a:p>
      </dgm:t>
    </dgm:pt>
    <dgm:pt modelId="{686A2E5E-E7F2-42A8-8AA1-98A3E8DA23A4}" type="parTrans" cxnId="{1CB23EFD-860C-432F-8567-17267888C6F4}">
      <dgm:prSet/>
      <dgm:spPr/>
      <dgm:t>
        <a:bodyPr/>
        <a:lstStyle/>
        <a:p>
          <a:endParaRPr lang="en-US"/>
        </a:p>
      </dgm:t>
    </dgm:pt>
    <dgm:pt modelId="{0B811BB8-C192-42D2-A260-CB400AC2DDF4}" type="sibTrans" cxnId="{1CB23EFD-860C-432F-8567-17267888C6F4}">
      <dgm:prSet/>
      <dgm:spPr/>
      <dgm:t>
        <a:bodyPr/>
        <a:lstStyle/>
        <a:p>
          <a:endParaRPr lang="en-US"/>
        </a:p>
      </dgm:t>
    </dgm:pt>
    <dgm:pt modelId="{FC19D27B-5FA1-4002-8BA0-94DE743133EF}">
      <dgm:prSet/>
      <dgm:spPr>
        <a:noFill/>
        <a:effectLst/>
      </dgm:spPr>
      <dgm:t>
        <a:bodyPr/>
        <a:lstStyle/>
        <a:p>
          <a:pPr rtl="0"/>
          <a:r>
            <a:rPr lang="en-US" dirty="0" smtClean="0"/>
            <a:t> gain operation experience and observe the Crab-nebula</a:t>
          </a:r>
          <a:endParaRPr lang="en-US" dirty="0"/>
        </a:p>
      </dgm:t>
    </dgm:pt>
    <dgm:pt modelId="{AC7228FA-9504-4B38-B5F3-D4E6BFDDC23C}" type="parTrans" cxnId="{C32FE530-4C3E-4C5F-8CEF-85EBCC7DD9A9}">
      <dgm:prSet/>
      <dgm:spPr/>
      <dgm:t>
        <a:bodyPr/>
        <a:lstStyle/>
        <a:p>
          <a:endParaRPr lang="en-US"/>
        </a:p>
      </dgm:t>
    </dgm:pt>
    <dgm:pt modelId="{41F23451-3B9C-4F00-9C57-3F9A5A36A494}" type="sibTrans" cxnId="{C32FE530-4C3E-4C5F-8CEF-85EBCC7DD9A9}">
      <dgm:prSet/>
      <dgm:spPr/>
      <dgm:t>
        <a:bodyPr/>
        <a:lstStyle/>
        <a:p>
          <a:endParaRPr lang="en-US"/>
        </a:p>
      </dgm:t>
    </dgm:pt>
    <dgm:pt modelId="{45454ADF-9F00-4E3A-84F5-B3EF9B07BE0F}" type="pres">
      <dgm:prSet presAssocID="{1C4419D4-5FC8-4C7C-8A37-015ADC745C4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902232-376A-413D-A5F5-3B482661C040}" type="pres">
      <dgm:prSet presAssocID="{D762452B-0746-4C44-A314-FD5F8A9EE8A5}" presName="composite" presStyleCnt="0"/>
      <dgm:spPr/>
      <dgm:t>
        <a:bodyPr/>
        <a:lstStyle/>
        <a:p>
          <a:endParaRPr lang="en-US"/>
        </a:p>
      </dgm:t>
    </dgm:pt>
    <dgm:pt modelId="{802B2BB5-54AF-4505-9911-5FC9861D4936}" type="pres">
      <dgm:prSet presAssocID="{D762452B-0746-4C44-A314-FD5F8A9EE8A5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D87C5-1EDA-4493-9247-349EE7F4ED82}" type="pres">
      <dgm:prSet presAssocID="{D762452B-0746-4C44-A314-FD5F8A9EE8A5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373503-B688-442B-8239-3265FE41F09A}" type="presOf" srcId="{FC19D27B-5FA1-4002-8BA0-94DE743133EF}" destId="{DBAD87C5-1EDA-4493-9247-349EE7F4ED82}" srcOrd="0" destOrd="1" presId="urn:microsoft.com/office/officeart/2005/8/layout/hList1"/>
    <dgm:cxn modelId="{B5554AC9-F118-442A-ADDA-E7DD1C491EEB}" srcId="{1C4419D4-5FC8-4C7C-8A37-015ADC745C48}" destId="{D762452B-0746-4C44-A314-FD5F8A9EE8A5}" srcOrd="0" destOrd="0" parTransId="{822DBA89-557D-4912-B0D2-007CDFCDE59E}" sibTransId="{02DEC910-C67F-485A-844D-D47FADE742C4}"/>
    <dgm:cxn modelId="{9EA03085-70E9-4620-9E13-0A99B2183E00}" type="presOf" srcId="{1C4419D4-5FC8-4C7C-8A37-015ADC745C48}" destId="{45454ADF-9F00-4E3A-84F5-B3EF9B07BE0F}" srcOrd="0" destOrd="0" presId="urn:microsoft.com/office/officeart/2005/8/layout/hList1"/>
    <dgm:cxn modelId="{C32FE530-4C3E-4C5F-8CEF-85EBCC7DD9A9}" srcId="{D762452B-0746-4C44-A314-FD5F8A9EE8A5}" destId="{FC19D27B-5FA1-4002-8BA0-94DE743133EF}" srcOrd="1" destOrd="0" parTransId="{AC7228FA-9504-4B38-B5F3-D4E6BFDDC23C}" sibTransId="{41F23451-3B9C-4F00-9C57-3F9A5A36A494}"/>
    <dgm:cxn modelId="{1CB23EFD-860C-432F-8567-17267888C6F4}" srcId="{D762452B-0746-4C44-A314-FD5F8A9EE8A5}" destId="{702A0808-578B-4F9E-A3D5-B051B2EAEB91}" srcOrd="0" destOrd="0" parTransId="{686A2E5E-E7F2-42A8-8AA1-98A3E8DA23A4}" sibTransId="{0B811BB8-C192-42D2-A260-CB400AC2DDF4}"/>
    <dgm:cxn modelId="{82DC2F9F-C95B-457F-AC8A-F776AA718454}" type="presOf" srcId="{D762452B-0746-4C44-A314-FD5F8A9EE8A5}" destId="{802B2BB5-54AF-4505-9911-5FC9861D4936}" srcOrd="0" destOrd="0" presId="urn:microsoft.com/office/officeart/2005/8/layout/hList1"/>
    <dgm:cxn modelId="{172CA55C-C54B-4CB4-A0D9-8CEDF06A8016}" type="presOf" srcId="{702A0808-578B-4F9E-A3D5-B051B2EAEB91}" destId="{DBAD87C5-1EDA-4493-9247-349EE7F4ED82}" srcOrd="0" destOrd="0" presId="urn:microsoft.com/office/officeart/2005/8/layout/hList1"/>
    <dgm:cxn modelId="{CA948568-AEFE-4067-A767-C48493810BCA}" type="presParOf" srcId="{45454ADF-9F00-4E3A-84F5-B3EF9B07BE0F}" destId="{40902232-376A-413D-A5F5-3B482661C040}" srcOrd="0" destOrd="0" presId="urn:microsoft.com/office/officeart/2005/8/layout/hList1"/>
    <dgm:cxn modelId="{105CE3D9-1930-4282-83D6-471EDEAD2698}" type="presParOf" srcId="{40902232-376A-413D-A5F5-3B482661C040}" destId="{802B2BB5-54AF-4505-9911-5FC9861D4936}" srcOrd="0" destOrd="0" presId="urn:microsoft.com/office/officeart/2005/8/layout/hList1"/>
    <dgm:cxn modelId="{37966222-5385-49A5-A3B7-66AEDDF14B61}" type="presParOf" srcId="{40902232-376A-413D-A5F5-3B482661C040}" destId="{DBAD87C5-1EDA-4493-9247-349EE7F4ED8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4419D4-5FC8-4C7C-8A37-015ADC745C48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CC4236-CE9C-453C-91D4-A9132B1189A8}">
      <dgm:prSet custT="1"/>
      <dgm:spPr/>
      <dgm:t>
        <a:bodyPr/>
        <a:lstStyle/>
        <a:p>
          <a:pPr rtl="0"/>
          <a:r>
            <a:rPr lang="en-US" sz="2000" b="1" dirty="0" smtClean="0"/>
            <a:t>C</a:t>
          </a:r>
          <a:r>
            <a:rPr lang="cs-CZ" sz="2000" b="1" dirty="0" smtClean="0"/>
            <a:t>amera</a:t>
          </a:r>
          <a:endParaRPr lang="en-US" sz="2000" b="1" dirty="0"/>
        </a:p>
      </dgm:t>
    </dgm:pt>
    <dgm:pt modelId="{B23FE035-E264-4916-95A6-C4AF46309857}" type="parTrans" cxnId="{B1A6E4CB-68AA-4D7D-8A2C-03B1F7739FC5}">
      <dgm:prSet/>
      <dgm:spPr/>
      <dgm:t>
        <a:bodyPr/>
        <a:lstStyle/>
        <a:p>
          <a:endParaRPr lang="en-US"/>
        </a:p>
      </dgm:t>
    </dgm:pt>
    <dgm:pt modelId="{18BF41CD-C051-42B3-9DF1-4021513AAF9C}" type="sibTrans" cxnId="{B1A6E4CB-68AA-4D7D-8A2C-03B1F7739FC5}">
      <dgm:prSet/>
      <dgm:spPr/>
      <dgm:t>
        <a:bodyPr/>
        <a:lstStyle/>
        <a:p>
          <a:endParaRPr lang="en-US"/>
        </a:p>
      </dgm:t>
    </dgm:pt>
    <dgm:pt modelId="{62E29BB4-0615-46FB-AEA4-1858ABD43516}">
      <dgm:prSet/>
      <dgm:spPr/>
      <dgm:t>
        <a:bodyPr/>
        <a:lstStyle/>
        <a:p>
          <a:pPr rtl="0"/>
          <a:r>
            <a:rPr lang="en-US" dirty="0" smtClean="0"/>
            <a:t>PMMA 7M entrance window, transmission &gt; 82% for &gt; 300 nm</a:t>
          </a:r>
          <a:endParaRPr lang="en-US" dirty="0"/>
        </a:p>
      </dgm:t>
    </dgm:pt>
    <dgm:pt modelId="{E2737527-E870-4546-B077-7C8CC3D7300E}" type="parTrans" cxnId="{5C74FE02-D364-4B79-B421-E22A5247F1FF}">
      <dgm:prSet/>
      <dgm:spPr/>
      <dgm:t>
        <a:bodyPr/>
        <a:lstStyle/>
        <a:p>
          <a:endParaRPr lang="en-US"/>
        </a:p>
      </dgm:t>
    </dgm:pt>
    <dgm:pt modelId="{B80E52B2-2648-4F49-89CF-C74D58982C68}" type="sibTrans" cxnId="{5C74FE02-D364-4B79-B421-E22A5247F1FF}">
      <dgm:prSet/>
      <dgm:spPr/>
      <dgm:t>
        <a:bodyPr/>
        <a:lstStyle/>
        <a:p>
          <a:endParaRPr lang="en-US"/>
        </a:p>
      </dgm:t>
    </dgm:pt>
    <dgm:pt modelId="{5A3E59E0-6AD0-46E6-87E1-1ED691F8FD82}">
      <dgm:prSet/>
      <dgm:spPr/>
      <dgm:t>
        <a:bodyPr/>
        <a:lstStyle/>
        <a:p>
          <a:pPr rtl="0"/>
          <a:r>
            <a:rPr lang="en-US" dirty="0" smtClean="0"/>
            <a:t>FOV: 0.11 deg / pixel (</a:t>
          </a:r>
          <a:r>
            <a:rPr lang="cs-CZ" dirty="0" smtClean="0"/>
            <a:t>4.5</a:t>
          </a:r>
          <a:r>
            <a:rPr lang="en-US" dirty="0" smtClean="0"/>
            <a:t> deg total)</a:t>
          </a:r>
          <a:endParaRPr lang="en-US" dirty="0"/>
        </a:p>
      </dgm:t>
    </dgm:pt>
    <dgm:pt modelId="{0C412B4F-00AE-4E45-A5A4-1F2FCDAFB76A}" type="parTrans" cxnId="{1B746A4F-6102-49C7-B78A-79872C013B0C}">
      <dgm:prSet/>
      <dgm:spPr/>
      <dgm:t>
        <a:bodyPr/>
        <a:lstStyle/>
        <a:p>
          <a:endParaRPr lang="en-US"/>
        </a:p>
      </dgm:t>
    </dgm:pt>
    <dgm:pt modelId="{EC446DBC-0C2A-48C5-92EE-156599A3E35D}" type="sibTrans" cxnId="{1B746A4F-6102-49C7-B78A-79872C013B0C}">
      <dgm:prSet/>
      <dgm:spPr/>
      <dgm:t>
        <a:bodyPr/>
        <a:lstStyle/>
        <a:p>
          <a:endParaRPr lang="en-US"/>
        </a:p>
      </dgm:t>
    </dgm:pt>
    <dgm:pt modelId="{34CEC33A-F51B-4EA6-8F9F-F4B24999BEFC}">
      <dgm:prSet/>
      <dgm:spPr/>
      <dgm:t>
        <a:bodyPr/>
        <a:lstStyle/>
        <a:p>
          <a:pPr rtl="0"/>
          <a:r>
            <a:rPr lang="en-US" dirty="0" smtClean="0"/>
            <a:t>Dynamic range: 333 photons / pixel</a:t>
          </a:r>
          <a:endParaRPr lang="en-US" dirty="0"/>
        </a:p>
      </dgm:t>
    </dgm:pt>
    <dgm:pt modelId="{80460917-8DAF-41C4-9B6A-B881E5270659}" type="parTrans" cxnId="{D8EE79D1-A4F3-47BB-AD77-D2AC17EAAF4A}">
      <dgm:prSet/>
      <dgm:spPr/>
      <dgm:t>
        <a:bodyPr/>
        <a:lstStyle/>
        <a:p>
          <a:endParaRPr lang="en-US"/>
        </a:p>
      </dgm:t>
    </dgm:pt>
    <dgm:pt modelId="{0EFAF3A6-17A4-464E-AD3B-B94CD26007EA}" type="sibTrans" cxnId="{D8EE79D1-A4F3-47BB-AD77-D2AC17EAAF4A}">
      <dgm:prSet/>
      <dgm:spPr/>
      <dgm:t>
        <a:bodyPr/>
        <a:lstStyle/>
        <a:p>
          <a:endParaRPr lang="en-US"/>
        </a:p>
      </dgm:t>
    </dgm:pt>
    <dgm:pt modelId="{8075ED76-4E72-410F-9DD1-1E30442583C0}">
      <dgm:prSet/>
      <dgm:spPr/>
      <dgm:t>
        <a:bodyPr/>
        <a:lstStyle/>
        <a:p>
          <a:pPr rtl="0"/>
          <a:r>
            <a:rPr lang="en-US" dirty="0" smtClean="0"/>
            <a:t>Resolution: 0.5 photons (for less than 10 photons)</a:t>
          </a:r>
          <a:endParaRPr lang="en-US" dirty="0"/>
        </a:p>
      </dgm:t>
    </dgm:pt>
    <dgm:pt modelId="{42A2A29D-162D-4DB0-9F41-A24C3732AF48}" type="parTrans" cxnId="{FA1F65EB-8B18-49D5-9F9C-45E968DAB2C4}">
      <dgm:prSet/>
      <dgm:spPr/>
      <dgm:t>
        <a:bodyPr/>
        <a:lstStyle/>
        <a:p>
          <a:endParaRPr lang="en-US"/>
        </a:p>
      </dgm:t>
    </dgm:pt>
    <dgm:pt modelId="{27AF5738-7BC3-4616-ADAA-CBC81A44BDF9}" type="sibTrans" cxnId="{FA1F65EB-8B18-49D5-9F9C-45E968DAB2C4}">
      <dgm:prSet/>
      <dgm:spPr/>
      <dgm:t>
        <a:bodyPr/>
        <a:lstStyle/>
        <a:p>
          <a:endParaRPr lang="en-US"/>
        </a:p>
      </dgm:t>
    </dgm:pt>
    <dgm:pt modelId="{58BDD82D-A0A8-4FEB-B232-281B96AA70AD}">
      <dgm:prSet/>
      <dgm:spPr/>
      <dgm:t>
        <a:bodyPr/>
        <a:lstStyle/>
        <a:p>
          <a:pPr rtl="0"/>
          <a:r>
            <a:rPr lang="en-US" dirty="0" smtClean="0"/>
            <a:t>Timing resolution: 300 </a:t>
          </a:r>
          <a:r>
            <a:rPr lang="en-US" dirty="0" err="1" smtClean="0"/>
            <a:t>ps</a:t>
          </a:r>
          <a:endParaRPr lang="en-US" dirty="0"/>
        </a:p>
      </dgm:t>
    </dgm:pt>
    <dgm:pt modelId="{E133FA76-0628-4726-B98E-FD04E9785CDD}" type="parTrans" cxnId="{0DAD5D6B-A018-4B68-9961-E7AB25366E8B}">
      <dgm:prSet/>
      <dgm:spPr/>
      <dgm:t>
        <a:bodyPr/>
        <a:lstStyle/>
        <a:p>
          <a:endParaRPr lang="en-US"/>
        </a:p>
      </dgm:t>
    </dgm:pt>
    <dgm:pt modelId="{8BD6591F-DAD9-4545-8B60-6ED51A8D2B88}" type="sibTrans" cxnId="{0DAD5D6B-A018-4B68-9961-E7AB25366E8B}">
      <dgm:prSet/>
      <dgm:spPr/>
      <dgm:t>
        <a:bodyPr/>
        <a:lstStyle/>
        <a:p>
          <a:endParaRPr lang="en-US"/>
        </a:p>
      </dgm:t>
    </dgm:pt>
    <dgm:pt modelId="{66374A04-0AEC-489C-80B3-F6282B944A6B}">
      <dgm:prSet/>
      <dgm:spPr/>
      <dgm:t>
        <a:bodyPr/>
        <a:lstStyle/>
        <a:p>
          <a:pPr rtl="0"/>
          <a:r>
            <a:rPr lang="en-US" dirty="0" smtClean="0"/>
            <a:t>Double hit resolution: 5 ns</a:t>
          </a:r>
          <a:endParaRPr lang="en-US" dirty="0"/>
        </a:p>
      </dgm:t>
    </dgm:pt>
    <dgm:pt modelId="{42E32EF7-DC1C-4835-9261-D4CF09014E18}" type="parTrans" cxnId="{C06388ED-7125-4765-A217-A7B926375343}">
      <dgm:prSet/>
      <dgm:spPr/>
      <dgm:t>
        <a:bodyPr/>
        <a:lstStyle/>
        <a:p>
          <a:endParaRPr lang="en-US"/>
        </a:p>
      </dgm:t>
    </dgm:pt>
    <dgm:pt modelId="{0346A96B-3F25-4E2A-AF22-4185B1FC48C0}" type="sibTrans" cxnId="{C06388ED-7125-4765-A217-A7B926375343}">
      <dgm:prSet/>
      <dgm:spPr/>
      <dgm:t>
        <a:bodyPr/>
        <a:lstStyle/>
        <a:p>
          <a:endParaRPr lang="en-US"/>
        </a:p>
      </dgm:t>
    </dgm:pt>
    <dgm:pt modelId="{483208CE-B5ED-4F5D-975F-52770FC2BA33}">
      <dgm:prSet/>
      <dgm:spPr/>
      <dgm:t>
        <a:bodyPr/>
        <a:lstStyle/>
        <a:p>
          <a:pPr rtl="0"/>
          <a:r>
            <a:rPr lang="en-US" dirty="0" smtClean="0"/>
            <a:t>Solid light concentrators (</a:t>
          </a:r>
          <a:r>
            <a:rPr lang="cs-CZ" dirty="0" smtClean="0"/>
            <a:t>Winston-cone</a:t>
          </a:r>
          <a:r>
            <a:rPr lang="en-US" dirty="0" smtClean="0"/>
            <a:t>s)</a:t>
          </a:r>
          <a:endParaRPr lang="en-US" dirty="0"/>
        </a:p>
      </dgm:t>
    </dgm:pt>
    <dgm:pt modelId="{4D78CC6F-58DD-4E0D-8340-679FEECF8B43}" type="parTrans" cxnId="{63907B4D-1081-42E0-AF9F-AAE603B038B5}">
      <dgm:prSet/>
      <dgm:spPr/>
      <dgm:t>
        <a:bodyPr/>
        <a:lstStyle/>
        <a:p>
          <a:endParaRPr lang="en-US"/>
        </a:p>
      </dgm:t>
    </dgm:pt>
    <dgm:pt modelId="{9D695630-06B6-48F9-9258-CD3D414A9182}" type="sibTrans" cxnId="{63907B4D-1081-42E0-AF9F-AAE603B038B5}">
      <dgm:prSet/>
      <dgm:spPr/>
      <dgm:t>
        <a:bodyPr/>
        <a:lstStyle/>
        <a:p>
          <a:endParaRPr lang="en-US"/>
        </a:p>
      </dgm:t>
    </dgm:pt>
    <dgm:pt modelId="{709CE065-7C4B-4090-88EB-A46EB83DF6D1}">
      <dgm:prSet/>
      <dgm:spPr/>
      <dgm:t>
        <a:bodyPr/>
        <a:lstStyle/>
        <a:p>
          <a:r>
            <a:rPr lang="cs-CZ" smtClean="0"/>
            <a:t>1440 </a:t>
          </a:r>
          <a:r>
            <a:rPr lang="cs-CZ" dirty="0" smtClean="0"/>
            <a:t>pixels </a:t>
          </a:r>
          <a:r>
            <a:rPr lang="en-US" dirty="0" smtClean="0"/>
            <a:t>(G-APDs)</a:t>
          </a:r>
          <a:endParaRPr lang="en-US"/>
        </a:p>
      </dgm:t>
    </dgm:pt>
    <dgm:pt modelId="{2F4EDBFA-EDA6-40A6-A9B1-B29375498E05}" type="parTrans" cxnId="{2AD16628-1498-4031-A264-DAB9BB5A8B88}">
      <dgm:prSet/>
      <dgm:spPr/>
      <dgm:t>
        <a:bodyPr/>
        <a:lstStyle/>
        <a:p>
          <a:endParaRPr lang="en-US"/>
        </a:p>
      </dgm:t>
    </dgm:pt>
    <dgm:pt modelId="{BE41690A-FDF2-4B1A-8DFE-A1B96228B0C5}" type="sibTrans" cxnId="{2AD16628-1498-4031-A264-DAB9BB5A8B88}">
      <dgm:prSet/>
      <dgm:spPr/>
      <dgm:t>
        <a:bodyPr/>
        <a:lstStyle/>
        <a:p>
          <a:endParaRPr lang="en-US"/>
        </a:p>
      </dgm:t>
    </dgm:pt>
    <dgm:pt modelId="{AC864B49-6099-4CE0-9DC6-968698E9C7E0}">
      <dgm:prSet custT="1"/>
      <dgm:spPr/>
      <dgm:t>
        <a:bodyPr/>
        <a:lstStyle/>
        <a:p>
          <a:pPr rtl="0"/>
          <a:r>
            <a:rPr lang="en-US" sz="2000" b="1" dirty="0" smtClean="0"/>
            <a:t>Design requirements</a:t>
          </a:r>
          <a:endParaRPr lang="en-US" sz="2000" b="1" dirty="0"/>
        </a:p>
      </dgm:t>
    </dgm:pt>
    <dgm:pt modelId="{1BFDB2B4-074D-491B-9BC0-03DE37B44704}" type="parTrans" cxnId="{414DD447-6094-41D2-8D79-D98D0F97C711}">
      <dgm:prSet/>
      <dgm:spPr/>
      <dgm:t>
        <a:bodyPr/>
        <a:lstStyle/>
        <a:p>
          <a:endParaRPr lang="en-US"/>
        </a:p>
      </dgm:t>
    </dgm:pt>
    <dgm:pt modelId="{7EEF2065-B002-42D9-B9B1-3989F7576C94}" type="sibTrans" cxnId="{414DD447-6094-41D2-8D79-D98D0F97C711}">
      <dgm:prSet/>
      <dgm:spPr/>
      <dgm:t>
        <a:bodyPr/>
        <a:lstStyle/>
        <a:p>
          <a:endParaRPr lang="en-US"/>
        </a:p>
      </dgm:t>
    </dgm:pt>
    <dgm:pt modelId="{C2FD2A46-0DA2-438A-ABAA-765CBB267338}">
      <dgm:prSet/>
      <dgm:spPr/>
      <dgm:t>
        <a:bodyPr/>
        <a:lstStyle/>
        <a:p>
          <a:pPr rtl="0"/>
          <a:r>
            <a:rPr lang="cs-CZ" dirty="0" smtClean="0"/>
            <a:t>Operation also under twilight/moon (background rate up to </a:t>
          </a:r>
          <a:r>
            <a:rPr lang="en-US" dirty="0" smtClean="0"/>
            <a:t>1</a:t>
          </a:r>
          <a:r>
            <a:rPr lang="cs-CZ" dirty="0" smtClean="0"/>
            <a:t> GHz</a:t>
          </a:r>
          <a:r>
            <a:rPr lang="en-US" dirty="0" smtClean="0"/>
            <a:t> / pixel</a:t>
          </a:r>
          <a:r>
            <a:rPr lang="cs-CZ" dirty="0" smtClean="0"/>
            <a:t>)</a:t>
          </a:r>
          <a:endParaRPr lang="en-US" dirty="0"/>
        </a:p>
      </dgm:t>
    </dgm:pt>
    <dgm:pt modelId="{4363CA65-CB3E-435D-A395-297D20A2AF31}" type="parTrans" cxnId="{C4DE5F98-C742-48D9-A10F-FD53D336FAB9}">
      <dgm:prSet/>
      <dgm:spPr/>
      <dgm:t>
        <a:bodyPr/>
        <a:lstStyle/>
        <a:p>
          <a:endParaRPr lang="en-US"/>
        </a:p>
      </dgm:t>
    </dgm:pt>
    <dgm:pt modelId="{0DE01B52-FC0D-43F0-9B34-C439986B3516}" type="sibTrans" cxnId="{C4DE5F98-C742-48D9-A10F-FD53D336FAB9}">
      <dgm:prSet/>
      <dgm:spPr/>
      <dgm:t>
        <a:bodyPr/>
        <a:lstStyle/>
        <a:p>
          <a:endParaRPr lang="en-US"/>
        </a:p>
      </dgm:t>
    </dgm:pt>
    <dgm:pt modelId="{A913A807-2899-4A9B-9E29-8A5DDF2CF500}" type="pres">
      <dgm:prSet presAssocID="{1C4419D4-5FC8-4C7C-8A37-015ADC745C4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22EF21-8A26-4740-BE7F-05554133B243}" type="pres">
      <dgm:prSet presAssocID="{D9CC4236-CE9C-453C-91D4-A9132B1189A8}" presName="composite" presStyleCnt="0"/>
      <dgm:spPr/>
    </dgm:pt>
    <dgm:pt modelId="{20960A72-F333-4252-B368-75934AA53847}" type="pres">
      <dgm:prSet presAssocID="{D9CC4236-CE9C-453C-91D4-A9132B1189A8}" presName="parTx" presStyleLbl="alignNode1" presStyleIdx="0" presStyleCnt="2" custScaleX="715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797188-4882-4381-BBC4-F6224775BAF1}" type="pres">
      <dgm:prSet presAssocID="{D9CC4236-CE9C-453C-91D4-A9132B1189A8}" presName="desTx" presStyleLbl="alignAccFollowNode1" presStyleIdx="0" presStyleCnt="2" custScaleX="715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B9127F-BF25-49D1-8164-88C4A7EC5323}" type="pres">
      <dgm:prSet presAssocID="{18BF41CD-C051-42B3-9DF1-4021513AAF9C}" presName="space" presStyleCnt="0"/>
      <dgm:spPr/>
    </dgm:pt>
    <dgm:pt modelId="{72BFE355-3616-440E-8369-6FDACB00BC17}" type="pres">
      <dgm:prSet presAssocID="{AC864B49-6099-4CE0-9DC6-968698E9C7E0}" presName="composite" presStyleCnt="0"/>
      <dgm:spPr/>
    </dgm:pt>
    <dgm:pt modelId="{07FB242D-DA22-40A7-8BAC-6A067482EF30}" type="pres">
      <dgm:prSet presAssocID="{AC864B49-6099-4CE0-9DC6-968698E9C7E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88BCA2-BC7B-4A62-B067-01A64F108E5F}" type="pres">
      <dgm:prSet presAssocID="{AC864B49-6099-4CE0-9DC6-968698E9C7E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D16628-1498-4031-A264-DAB9BB5A8B88}" srcId="{D9CC4236-CE9C-453C-91D4-A9132B1189A8}" destId="{709CE065-7C4B-4090-88EB-A46EB83DF6D1}" srcOrd="2" destOrd="0" parTransId="{2F4EDBFA-EDA6-40A6-A9B1-B29375498E05}" sibTransId="{BE41690A-FDF2-4B1A-8DFE-A1B96228B0C5}"/>
    <dgm:cxn modelId="{4E92CD15-DFAC-4533-AEB0-4EF2D0793DB5}" type="presOf" srcId="{8075ED76-4E72-410F-9DD1-1E30442583C0}" destId="{8C88BCA2-BC7B-4A62-B067-01A64F108E5F}" srcOrd="0" destOrd="1" presId="urn:microsoft.com/office/officeart/2005/8/layout/hList1"/>
    <dgm:cxn modelId="{8A18442F-9CA3-4C59-AE83-0853F599B88C}" type="presOf" srcId="{D9CC4236-CE9C-453C-91D4-A9132B1189A8}" destId="{20960A72-F333-4252-B368-75934AA53847}" srcOrd="0" destOrd="0" presId="urn:microsoft.com/office/officeart/2005/8/layout/hList1"/>
    <dgm:cxn modelId="{58AB89D9-24FE-4C98-AF3D-514EA78BACDA}" type="presOf" srcId="{5A3E59E0-6AD0-46E6-87E1-1ED691F8FD82}" destId="{EC797188-4882-4381-BBC4-F6224775BAF1}" srcOrd="0" destOrd="3" presId="urn:microsoft.com/office/officeart/2005/8/layout/hList1"/>
    <dgm:cxn modelId="{0A0BD9B8-2CD4-48EF-80C1-87E7B93A3694}" type="presOf" srcId="{58BDD82D-A0A8-4FEB-B232-281B96AA70AD}" destId="{8C88BCA2-BC7B-4A62-B067-01A64F108E5F}" srcOrd="0" destOrd="2" presId="urn:microsoft.com/office/officeart/2005/8/layout/hList1"/>
    <dgm:cxn modelId="{0BD1847A-09C8-41ED-B5E9-86809A14D9F7}" type="presOf" srcId="{62E29BB4-0615-46FB-AEA4-1858ABD43516}" destId="{EC797188-4882-4381-BBC4-F6224775BAF1}" srcOrd="0" destOrd="0" presId="urn:microsoft.com/office/officeart/2005/8/layout/hList1"/>
    <dgm:cxn modelId="{20FEC908-E71B-4598-8989-3FDEA465E2C7}" type="presOf" srcId="{66374A04-0AEC-489C-80B3-F6282B944A6B}" destId="{8C88BCA2-BC7B-4A62-B067-01A64F108E5F}" srcOrd="0" destOrd="3" presId="urn:microsoft.com/office/officeart/2005/8/layout/hList1"/>
    <dgm:cxn modelId="{1B746A4F-6102-49C7-B78A-79872C013B0C}" srcId="{D9CC4236-CE9C-453C-91D4-A9132B1189A8}" destId="{5A3E59E0-6AD0-46E6-87E1-1ED691F8FD82}" srcOrd="3" destOrd="0" parTransId="{0C412B4F-00AE-4E45-A5A4-1F2FCDAFB76A}" sibTransId="{EC446DBC-0C2A-48C5-92EE-156599A3E35D}"/>
    <dgm:cxn modelId="{0DAD5D6B-A018-4B68-9961-E7AB25366E8B}" srcId="{AC864B49-6099-4CE0-9DC6-968698E9C7E0}" destId="{58BDD82D-A0A8-4FEB-B232-281B96AA70AD}" srcOrd="2" destOrd="0" parTransId="{E133FA76-0628-4726-B98E-FD04E9785CDD}" sibTransId="{8BD6591F-DAD9-4545-8B60-6ED51A8D2B88}"/>
    <dgm:cxn modelId="{C06388ED-7125-4765-A217-A7B926375343}" srcId="{AC864B49-6099-4CE0-9DC6-968698E9C7E0}" destId="{66374A04-0AEC-489C-80B3-F6282B944A6B}" srcOrd="3" destOrd="0" parTransId="{42E32EF7-DC1C-4835-9261-D4CF09014E18}" sibTransId="{0346A96B-3F25-4E2A-AF22-4185B1FC48C0}"/>
    <dgm:cxn modelId="{58A6DCE1-B659-4192-8186-DF1EA36E108B}" type="presOf" srcId="{C2FD2A46-0DA2-438A-ABAA-765CBB267338}" destId="{8C88BCA2-BC7B-4A62-B067-01A64F108E5F}" srcOrd="0" destOrd="4" presId="urn:microsoft.com/office/officeart/2005/8/layout/hList1"/>
    <dgm:cxn modelId="{6D275FE4-EA7D-4AD0-8C92-FE1FB563749D}" type="presOf" srcId="{1C4419D4-5FC8-4C7C-8A37-015ADC745C48}" destId="{A913A807-2899-4A9B-9E29-8A5DDF2CF500}" srcOrd="0" destOrd="0" presId="urn:microsoft.com/office/officeart/2005/8/layout/hList1"/>
    <dgm:cxn modelId="{D8EE79D1-A4F3-47BB-AD77-D2AC17EAAF4A}" srcId="{AC864B49-6099-4CE0-9DC6-968698E9C7E0}" destId="{34CEC33A-F51B-4EA6-8F9F-F4B24999BEFC}" srcOrd="0" destOrd="0" parTransId="{80460917-8DAF-41C4-9B6A-B881E5270659}" sibTransId="{0EFAF3A6-17A4-464E-AD3B-B94CD26007EA}"/>
    <dgm:cxn modelId="{CF2938F9-BA47-4BFD-AF50-F820865D2530}" type="presOf" srcId="{AC864B49-6099-4CE0-9DC6-968698E9C7E0}" destId="{07FB242D-DA22-40A7-8BAC-6A067482EF30}" srcOrd="0" destOrd="0" presId="urn:microsoft.com/office/officeart/2005/8/layout/hList1"/>
    <dgm:cxn modelId="{B1A6E4CB-68AA-4D7D-8A2C-03B1F7739FC5}" srcId="{1C4419D4-5FC8-4C7C-8A37-015ADC745C48}" destId="{D9CC4236-CE9C-453C-91D4-A9132B1189A8}" srcOrd="0" destOrd="0" parTransId="{B23FE035-E264-4916-95A6-C4AF46309857}" sibTransId="{18BF41CD-C051-42B3-9DF1-4021513AAF9C}"/>
    <dgm:cxn modelId="{FA1F65EB-8B18-49D5-9F9C-45E968DAB2C4}" srcId="{AC864B49-6099-4CE0-9DC6-968698E9C7E0}" destId="{8075ED76-4E72-410F-9DD1-1E30442583C0}" srcOrd="1" destOrd="0" parTransId="{42A2A29D-162D-4DB0-9F41-A24C3732AF48}" sibTransId="{27AF5738-7BC3-4616-ADAA-CBC81A44BDF9}"/>
    <dgm:cxn modelId="{85A73C6F-C91C-416E-91D2-6E34D66CE6C2}" type="presOf" srcId="{34CEC33A-F51B-4EA6-8F9F-F4B24999BEFC}" destId="{8C88BCA2-BC7B-4A62-B067-01A64F108E5F}" srcOrd="0" destOrd="0" presId="urn:microsoft.com/office/officeart/2005/8/layout/hList1"/>
    <dgm:cxn modelId="{B47B2E05-936D-4D38-988E-DE9CA3D3DF22}" type="presOf" srcId="{483208CE-B5ED-4F5D-975F-52770FC2BA33}" destId="{EC797188-4882-4381-BBC4-F6224775BAF1}" srcOrd="0" destOrd="1" presId="urn:microsoft.com/office/officeart/2005/8/layout/hList1"/>
    <dgm:cxn modelId="{414DD447-6094-41D2-8D79-D98D0F97C711}" srcId="{1C4419D4-5FC8-4C7C-8A37-015ADC745C48}" destId="{AC864B49-6099-4CE0-9DC6-968698E9C7E0}" srcOrd="1" destOrd="0" parTransId="{1BFDB2B4-074D-491B-9BC0-03DE37B44704}" sibTransId="{7EEF2065-B002-42D9-B9B1-3989F7576C94}"/>
    <dgm:cxn modelId="{63907B4D-1081-42E0-AF9F-AAE603B038B5}" srcId="{D9CC4236-CE9C-453C-91D4-A9132B1189A8}" destId="{483208CE-B5ED-4F5D-975F-52770FC2BA33}" srcOrd="1" destOrd="0" parTransId="{4D78CC6F-58DD-4E0D-8340-679FEECF8B43}" sibTransId="{9D695630-06B6-48F9-9258-CD3D414A9182}"/>
    <dgm:cxn modelId="{5C74FE02-D364-4B79-B421-E22A5247F1FF}" srcId="{D9CC4236-CE9C-453C-91D4-A9132B1189A8}" destId="{62E29BB4-0615-46FB-AEA4-1858ABD43516}" srcOrd="0" destOrd="0" parTransId="{E2737527-E870-4546-B077-7C8CC3D7300E}" sibTransId="{B80E52B2-2648-4F49-89CF-C74D58982C68}"/>
    <dgm:cxn modelId="{C4DE5F98-C742-48D9-A10F-FD53D336FAB9}" srcId="{AC864B49-6099-4CE0-9DC6-968698E9C7E0}" destId="{C2FD2A46-0DA2-438A-ABAA-765CBB267338}" srcOrd="4" destOrd="0" parTransId="{4363CA65-CB3E-435D-A395-297D20A2AF31}" sibTransId="{0DE01B52-FC0D-43F0-9B34-C439986B3516}"/>
    <dgm:cxn modelId="{3B89B77D-B27A-4898-A662-08296313C392}" type="presOf" srcId="{709CE065-7C4B-4090-88EB-A46EB83DF6D1}" destId="{EC797188-4882-4381-BBC4-F6224775BAF1}" srcOrd="0" destOrd="2" presId="urn:microsoft.com/office/officeart/2005/8/layout/hList1"/>
    <dgm:cxn modelId="{28F64571-A861-437A-BFC0-2CC1D97D992E}" type="presParOf" srcId="{A913A807-2899-4A9B-9E29-8A5DDF2CF500}" destId="{9422EF21-8A26-4740-BE7F-05554133B243}" srcOrd="0" destOrd="0" presId="urn:microsoft.com/office/officeart/2005/8/layout/hList1"/>
    <dgm:cxn modelId="{7068B457-66FC-47EE-910A-A821A46D7DF2}" type="presParOf" srcId="{9422EF21-8A26-4740-BE7F-05554133B243}" destId="{20960A72-F333-4252-B368-75934AA53847}" srcOrd="0" destOrd="0" presId="urn:microsoft.com/office/officeart/2005/8/layout/hList1"/>
    <dgm:cxn modelId="{8562D4C4-431C-4F9C-BAC9-29670A8F395D}" type="presParOf" srcId="{9422EF21-8A26-4740-BE7F-05554133B243}" destId="{EC797188-4882-4381-BBC4-F6224775BAF1}" srcOrd="1" destOrd="0" presId="urn:microsoft.com/office/officeart/2005/8/layout/hList1"/>
    <dgm:cxn modelId="{4A4923A1-114A-4C87-BEE0-D3E375EB9EBE}" type="presParOf" srcId="{A913A807-2899-4A9B-9E29-8A5DDF2CF500}" destId="{30B9127F-BF25-49D1-8164-88C4A7EC5323}" srcOrd="1" destOrd="0" presId="urn:microsoft.com/office/officeart/2005/8/layout/hList1"/>
    <dgm:cxn modelId="{24A10DD5-41C2-4573-A849-68BC10074912}" type="presParOf" srcId="{A913A807-2899-4A9B-9E29-8A5DDF2CF500}" destId="{72BFE355-3616-440E-8369-6FDACB00BC17}" srcOrd="2" destOrd="0" presId="urn:microsoft.com/office/officeart/2005/8/layout/hList1"/>
    <dgm:cxn modelId="{26C02965-877E-40D0-8249-EB58E9A1FFB7}" type="presParOf" srcId="{72BFE355-3616-440E-8369-6FDACB00BC17}" destId="{07FB242D-DA22-40A7-8BAC-6A067482EF30}" srcOrd="0" destOrd="0" presId="urn:microsoft.com/office/officeart/2005/8/layout/hList1"/>
    <dgm:cxn modelId="{59ED1F17-8435-4CE2-871E-2C7D9167C401}" type="presParOf" srcId="{72BFE355-3616-440E-8369-6FDACB00BC17}" destId="{8C88BCA2-BC7B-4A62-B067-01A64F108E5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4419D4-5FC8-4C7C-8A37-015ADC745C48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50D2E0-0B55-484D-B420-A9BA2E9D7884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Telescope Drive system</a:t>
          </a:r>
          <a:endParaRPr lang="en-US" dirty="0"/>
        </a:p>
      </dgm:t>
    </dgm:pt>
    <dgm:pt modelId="{114EFD78-4D91-4155-9316-3F98415153B3}" type="parTrans" cxnId="{292481EF-170F-4CC5-AEBC-127CB1EB8877}">
      <dgm:prSet/>
      <dgm:spPr/>
      <dgm:t>
        <a:bodyPr/>
        <a:lstStyle/>
        <a:p>
          <a:endParaRPr lang="en-US"/>
        </a:p>
      </dgm:t>
    </dgm:pt>
    <dgm:pt modelId="{04E2E3B4-DF78-42DD-8C71-D0FA34B94486}" type="sibTrans" cxnId="{292481EF-170F-4CC5-AEBC-127CB1EB8877}">
      <dgm:prSet/>
      <dgm:spPr/>
      <dgm:t>
        <a:bodyPr/>
        <a:lstStyle/>
        <a:p>
          <a:endParaRPr lang="en-US"/>
        </a:p>
      </dgm:t>
    </dgm:pt>
    <dgm:pt modelId="{2FA720F6-A630-417B-AC3A-2DF10FE06404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Drive calibration system</a:t>
          </a:r>
          <a:endParaRPr lang="en-US" dirty="0"/>
        </a:p>
      </dgm:t>
    </dgm:pt>
    <dgm:pt modelId="{565B25B4-6247-416E-97DF-9D02DDFB1909}" type="parTrans" cxnId="{A6B1AE7D-193A-4454-AC81-A8312E8B2C0C}">
      <dgm:prSet/>
      <dgm:spPr/>
      <dgm:t>
        <a:bodyPr/>
        <a:lstStyle/>
        <a:p>
          <a:endParaRPr lang="en-US"/>
        </a:p>
      </dgm:t>
    </dgm:pt>
    <dgm:pt modelId="{575A8D1B-EB00-42D2-B645-4C9916E9BC6A}" type="sibTrans" cxnId="{A6B1AE7D-193A-4454-AC81-A8312E8B2C0C}">
      <dgm:prSet/>
      <dgm:spPr/>
      <dgm:t>
        <a:bodyPr/>
        <a:lstStyle/>
        <a:p>
          <a:endParaRPr lang="en-US"/>
        </a:p>
      </dgm:t>
    </dgm:pt>
    <dgm:pt modelId="{20C79D1C-1313-435A-8207-4E7038359E56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Temperature and Humidity monitoring</a:t>
          </a:r>
          <a:endParaRPr lang="en-US" dirty="0"/>
        </a:p>
      </dgm:t>
    </dgm:pt>
    <dgm:pt modelId="{652A9FDE-AE20-4142-A307-871746468149}" type="parTrans" cxnId="{DA89AC4D-C8CA-4CCF-9B33-38B8F167CA17}">
      <dgm:prSet/>
      <dgm:spPr/>
      <dgm:t>
        <a:bodyPr/>
        <a:lstStyle/>
        <a:p>
          <a:endParaRPr lang="en-US"/>
        </a:p>
      </dgm:t>
    </dgm:pt>
    <dgm:pt modelId="{DA14ACD9-FA59-4303-9D5E-0BD1E97F988C}" type="sibTrans" cxnId="{DA89AC4D-C8CA-4CCF-9B33-38B8F167CA17}">
      <dgm:prSet/>
      <dgm:spPr/>
      <dgm:t>
        <a:bodyPr/>
        <a:lstStyle/>
        <a:p>
          <a:endParaRPr lang="en-US"/>
        </a:p>
      </dgm:t>
    </dgm:pt>
    <dgm:pt modelId="{AEE2456F-CF41-4A36-B2CB-B04F843D7D92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Trigger system</a:t>
          </a:r>
          <a:endParaRPr lang="en-US" dirty="0"/>
        </a:p>
      </dgm:t>
    </dgm:pt>
    <dgm:pt modelId="{BF10E624-7C6C-4076-83B3-84C427BB11EA}" type="parTrans" cxnId="{1F7E5827-F221-47B9-855D-CBF478AEDAFA}">
      <dgm:prSet/>
      <dgm:spPr/>
      <dgm:t>
        <a:bodyPr/>
        <a:lstStyle/>
        <a:p>
          <a:endParaRPr lang="en-US"/>
        </a:p>
      </dgm:t>
    </dgm:pt>
    <dgm:pt modelId="{58982CC4-2653-4F95-8949-D0A8F39D5B18}" type="sibTrans" cxnId="{1F7E5827-F221-47B9-855D-CBF478AEDAFA}">
      <dgm:prSet/>
      <dgm:spPr/>
      <dgm:t>
        <a:bodyPr/>
        <a:lstStyle/>
        <a:p>
          <a:endParaRPr lang="en-US"/>
        </a:p>
      </dgm:t>
    </dgm:pt>
    <dgm:pt modelId="{980296E2-D0A9-4613-9F74-1FFA0E434E88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Infrastructure (power, Ethernet, counting hut, …)</a:t>
          </a:r>
          <a:endParaRPr lang="en-US" dirty="0"/>
        </a:p>
      </dgm:t>
    </dgm:pt>
    <dgm:pt modelId="{79FDD69C-AF69-421F-9E66-3331FFD88B0C}" type="parTrans" cxnId="{FF81100B-ECAA-41CE-8969-9BFBC4A7DF25}">
      <dgm:prSet/>
      <dgm:spPr/>
      <dgm:t>
        <a:bodyPr/>
        <a:lstStyle/>
        <a:p>
          <a:endParaRPr lang="en-US"/>
        </a:p>
      </dgm:t>
    </dgm:pt>
    <dgm:pt modelId="{9D4AFED0-6991-48F4-BB48-7FCB69737F03}" type="sibTrans" cxnId="{FF81100B-ECAA-41CE-8969-9BFBC4A7DF25}">
      <dgm:prSet/>
      <dgm:spPr/>
      <dgm:t>
        <a:bodyPr/>
        <a:lstStyle/>
        <a:p>
          <a:endParaRPr lang="en-US"/>
        </a:p>
      </dgm:t>
    </dgm:pt>
    <dgm:pt modelId="{C132B00D-8B6E-4BEA-A40C-EB7861D93CF5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Money, optimism and very good people</a:t>
          </a:r>
          <a:endParaRPr lang="en-US" dirty="0"/>
        </a:p>
      </dgm:t>
    </dgm:pt>
    <dgm:pt modelId="{97B0469C-93EE-4799-976A-A41B05E6BD88}" type="parTrans" cxnId="{285C2ED1-F5C9-4798-B20E-FDF4CF447730}">
      <dgm:prSet/>
      <dgm:spPr/>
      <dgm:t>
        <a:bodyPr/>
        <a:lstStyle/>
        <a:p>
          <a:endParaRPr lang="en-US"/>
        </a:p>
      </dgm:t>
    </dgm:pt>
    <dgm:pt modelId="{65DD207C-7DEB-4AEE-BE61-D8CA94C3D2FE}" type="sibTrans" cxnId="{285C2ED1-F5C9-4798-B20E-FDF4CF447730}">
      <dgm:prSet/>
      <dgm:spPr/>
      <dgm:t>
        <a:bodyPr/>
        <a:lstStyle/>
        <a:p>
          <a:endParaRPr lang="en-US"/>
        </a:p>
      </dgm:t>
    </dgm:pt>
    <dgm:pt modelId="{6D43D85E-2E84-43B3-85D4-C11FA1602F72}">
      <dgm:prSet/>
      <dgm:spPr/>
      <dgm:t>
        <a:bodyPr/>
        <a:lstStyle/>
        <a:p>
          <a:pPr rtl="0"/>
          <a:r>
            <a:rPr lang="en-US" smtClean="0"/>
            <a:t>LV power supplies</a:t>
          </a:r>
          <a:endParaRPr lang="en-US" dirty="0"/>
        </a:p>
      </dgm:t>
    </dgm:pt>
    <dgm:pt modelId="{9975427F-7496-4F01-B557-B09AAE0DF17F}" type="parTrans" cxnId="{3586EDC2-0976-4750-B809-16040B575380}">
      <dgm:prSet/>
      <dgm:spPr/>
      <dgm:t>
        <a:bodyPr/>
        <a:lstStyle/>
        <a:p>
          <a:endParaRPr lang="en-US"/>
        </a:p>
      </dgm:t>
    </dgm:pt>
    <dgm:pt modelId="{FFD8839A-8845-4395-A2A3-DF308C324283}" type="sibTrans" cxnId="{3586EDC2-0976-4750-B809-16040B575380}">
      <dgm:prSet/>
      <dgm:spPr/>
      <dgm:t>
        <a:bodyPr/>
        <a:lstStyle/>
        <a:p>
          <a:endParaRPr lang="en-US"/>
        </a:p>
      </dgm:t>
    </dgm:pt>
    <dgm:pt modelId="{163CF6D9-218C-4E21-BA0C-9FA0B413606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Cooling system</a:t>
          </a:r>
          <a:endParaRPr lang="en-US" dirty="0"/>
        </a:p>
      </dgm:t>
    </dgm:pt>
    <dgm:pt modelId="{90D39180-3E7E-47A8-A1F0-F1DF305A32A6}" type="parTrans" cxnId="{467DD370-8EA1-4332-9586-E7E4300EB3AD}">
      <dgm:prSet/>
      <dgm:spPr/>
      <dgm:t>
        <a:bodyPr/>
        <a:lstStyle/>
        <a:p>
          <a:endParaRPr lang="en-US"/>
        </a:p>
      </dgm:t>
    </dgm:pt>
    <dgm:pt modelId="{DB3ACCDF-FC67-48A7-B67B-CBE687491351}" type="sibTrans" cxnId="{467DD370-8EA1-4332-9586-E7E4300EB3AD}">
      <dgm:prSet/>
      <dgm:spPr/>
      <dgm:t>
        <a:bodyPr/>
        <a:lstStyle/>
        <a:p>
          <a:endParaRPr lang="en-US"/>
        </a:p>
      </dgm:t>
    </dgm:pt>
    <dgm:pt modelId="{979D51E4-C23F-4B93-84BC-AD6F0058EF75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Internal light </a:t>
          </a:r>
          <a:r>
            <a:rPr lang="en-US" dirty="0" err="1" smtClean="0"/>
            <a:t>pulser</a:t>
          </a:r>
          <a:endParaRPr lang="en-US" dirty="0"/>
        </a:p>
      </dgm:t>
    </dgm:pt>
    <dgm:pt modelId="{D591247A-6D7E-4B97-A97B-3DCE70F71C03}" type="parTrans" cxnId="{85324B91-39B3-4AB2-A885-E834593467AF}">
      <dgm:prSet/>
      <dgm:spPr/>
      <dgm:t>
        <a:bodyPr/>
        <a:lstStyle/>
        <a:p>
          <a:endParaRPr lang="en-US"/>
        </a:p>
      </dgm:t>
    </dgm:pt>
    <dgm:pt modelId="{CA44DF8E-252A-420F-89E9-E03FD456C6E4}" type="sibTrans" cxnId="{85324B91-39B3-4AB2-A885-E834593467AF}">
      <dgm:prSet/>
      <dgm:spPr/>
      <dgm:t>
        <a:bodyPr/>
        <a:lstStyle/>
        <a:p>
          <a:endParaRPr lang="en-US"/>
        </a:p>
      </dgm:t>
    </dgm:pt>
    <dgm:pt modelId="{688137DC-66A7-4299-8EF2-B1F530EE0277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External light </a:t>
          </a:r>
          <a:r>
            <a:rPr lang="en-US" dirty="0" err="1" smtClean="0"/>
            <a:t>pulser</a:t>
          </a:r>
          <a:r>
            <a:rPr lang="en-US" dirty="0" smtClean="0"/>
            <a:t> (bias supply feedback)</a:t>
          </a:r>
          <a:endParaRPr lang="en-US" dirty="0"/>
        </a:p>
      </dgm:t>
    </dgm:pt>
    <dgm:pt modelId="{08A780B9-80C3-45F5-9C26-1DD3D674E729}" type="parTrans" cxnId="{C3576DA1-E76A-4A7F-87A4-80B9D1E857C0}">
      <dgm:prSet/>
      <dgm:spPr/>
      <dgm:t>
        <a:bodyPr/>
        <a:lstStyle/>
        <a:p>
          <a:endParaRPr lang="en-US"/>
        </a:p>
      </dgm:t>
    </dgm:pt>
    <dgm:pt modelId="{4C1AE67E-89D9-494F-B4B0-CD5889A92DD6}" type="sibTrans" cxnId="{C3576DA1-E76A-4A7F-87A4-80B9D1E857C0}">
      <dgm:prSet/>
      <dgm:spPr/>
      <dgm:t>
        <a:bodyPr/>
        <a:lstStyle/>
        <a:p>
          <a:endParaRPr lang="en-US"/>
        </a:p>
      </dgm:t>
    </dgm:pt>
    <dgm:pt modelId="{1852874D-9FBA-4E7A-B28B-BDE546D63971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mtClean="0"/>
            <a:t>GAPD bias supplies</a:t>
          </a:r>
          <a:endParaRPr lang="en-US" dirty="0"/>
        </a:p>
      </dgm:t>
    </dgm:pt>
    <dgm:pt modelId="{38CAFC64-20F5-4FDB-8FC8-6AA1382B995F}" type="parTrans" cxnId="{C8ACE740-E142-459E-B19D-D1C2A000C8A0}">
      <dgm:prSet/>
      <dgm:spPr/>
      <dgm:t>
        <a:bodyPr/>
        <a:lstStyle/>
        <a:p>
          <a:endParaRPr lang="en-US"/>
        </a:p>
      </dgm:t>
    </dgm:pt>
    <dgm:pt modelId="{2FAF6732-2D4A-4CAC-80BF-143D56D9DA05}" type="sibTrans" cxnId="{C8ACE740-E142-459E-B19D-D1C2A000C8A0}">
      <dgm:prSet/>
      <dgm:spPr/>
      <dgm:t>
        <a:bodyPr/>
        <a:lstStyle/>
        <a:p>
          <a:endParaRPr lang="en-US"/>
        </a:p>
      </dgm:t>
    </dgm:pt>
    <dgm:pt modelId="{7DC889F3-4B8A-4128-B069-F451CD07C17F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Camera mechanics including shutter</a:t>
          </a:r>
          <a:endParaRPr lang="en-US" dirty="0"/>
        </a:p>
      </dgm:t>
    </dgm:pt>
    <dgm:pt modelId="{883CADB9-D246-4B46-8339-A930438A591F}" type="parTrans" cxnId="{D6B1EF5A-D8F0-4833-B881-CA72CE47B927}">
      <dgm:prSet/>
      <dgm:spPr/>
      <dgm:t>
        <a:bodyPr/>
        <a:lstStyle/>
        <a:p>
          <a:endParaRPr lang="en-US"/>
        </a:p>
      </dgm:t>
    </dgm:pt>
    <dgm:pt modelId="{040BA84B-64A7-4214-BD65-91FABFE40C2F}" type="sibTrans" cxnId="{D6B1EF5A-D8F0-4833-B881-CA72CE47B927}">
      <dgm:prSet/>
      <dgm:spPr/>
      <dgm:t>
        <a:bodyPr/>
        <a:lstStyle/>
        <a:p>
          <a:endParaRPr lang="en-US"/>
        </a:p>
      </dgm:t>
    </dgm:pt>
    <dgm:pt modelId="{D90BE849-C1CE-44D9-85B7-09A48D7415FB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Signal conditioning &amp; DAQ system</a:t>
          </a:r>
          <a:endParaRPr lang="en-US" dirty="0"/>
        </a:p>
      </dgm:t>
    </dgm:pt>
    <dgm:pt modelId="{3D45B8EF-4E80-460B-A3BB-4A76B6DA80CC}" type="parTrans" cxnId="{C7C72AA8-1F7D-49AF-A2A1-1B3403965244}">
      <dgm:prSet/>
      <dgm:spPr/>
      <dgm:t>
        <a:bodyPr/>
        <a:lstStyle/>
        <a:p>
          <a:endParaRPr lang="en-US"/>
        </a:p>
      </dgm:t>
    </dgm:pt>
    <dgm:pt modelId="{1186E405-7105-45DB-B35C-313D8B88DACA}" type="sibTrans" cxnId="{C7C72AA8-1F7D-49AF-A2A1-1B3403965244}">
      <dgm:prSet/>
      <dgm:spPr/>
      <dgm:t>
        <a:bodyPr/>
        <a:lstStyle/>
        <a:p>
          <a:endParaRPr lang="en-US"/>
        </a:p>
      </dgm:t>
    </dgm:pt>
    <dgm:pt modelId="{E3AA208D-7433-4C4B-88B3-42A1362B2CCC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Online monitoring and control software</a:t>
          </a:r>
          <a:endParaRPr lang="en-US" dirty="0"/>
        </a:p>
      </dgm:t>
    </dgm:pt>
    <dgm:pt modelId="{47A4B325-3C99-47C0-AB96-4A377157345E}" type="parTrans" cxnId="{8BDA659B-D505-41AB-98C4-A0AB85464360}">
      <dgm:prSet/>
      <dgm:spPr/>
      <dgm:t>
        <a:bodyPr/>
        <a:lstStyle/>
        <a:p>
          <a:endParaRPr lang="en-US"/>
        </a:p>
      </dgm:t>
    </dgm:pt>
    <dgm:pt modelId="{D24FAFF6-9986-44DF-B43F-66420404AC96}" type="sibTrans" cxnId="{8BDA659B-D505-41AB-98C4-A0AB85464360}">
      <dgm:prSet/>
      <dgm:spPr/>
      <dgm:t>
        <a:bodyPr/>
        <a:lstStyle/>
        <a:p>
          <a:endParaRPr lang="en-US"/>
        </a:p>
      </dgm:t>
    </dgm:pt>
    <dgm:pt modelId="{8CDAFC3C-6ED4-447F-8A09-CE9205B58C4B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mtClean="0"/>
            <a:t>Simulation and analysis software</a:t>
          </a:r>
          <a:endParaRPr lang="en-US" dirty="0"/>
        </a:p>
      </dgm:t>
    </dgm:pt>
    <dgm:pt modelId="{F3040EB4-9D40-44D3-A29B-5E651A8584DF}" type="parTrans" cxnId="{8363FE06-EA6E-48A4-9F2F-218E8207DFB1}">
      <dgm:prSet/>
      <dgm:spPr/>
      <dgm:t>
        <a:bodyPr/>
        <a:lstStyle/>
        <a:p>
          <a:endParaRPr lang="en-US"/>
        </a:p>
      </dgm:t>
    </dgm:pt>
    <dgm:pt modelId="{48E40664-011B-43C8-9730-2757ECF5EEEC}" type="sibTrans" cxnId="{8363FE06-EA6E-48A4-9F2F-218E8207DFB1}">
      <dgm:prSet/>
      <dgm:spPr/>
      <dgm:t>
        <a:bodyPr/>
        <a:lstStyle/>
        <a:p>
          <a:endParaRPr lang="en-US"/>
        </a:p>
      </dgm:t>
    </dgm:pt>
    <dgm:pt modelId="{45470C2E-9DDC-49C9-B2F7-7BF153258091}" type="pres">
      <dgm:prSet presAssocID="{1C4419D4-5FC8-4C7C-8A37-015ADC745C4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9BD500-F059-4944-97EF-11ED1CFDFD2E}" type="pres">
      <dgm:prSet presAssocID="{980296E2-D0A9-4613-9F74-1FFA0E434E88}" presName="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F74CBE-6926-40F4-96E0-9DC2B5595150}" type="pres">
      <dgm:prSet presAssocID="{9D4AFED0-6991-48F4-BB48-7FCB69737F03}" presName="sibTrans" presStyleCnt="0"/>
      <dgm:spPr/>
    </dgm:pt>
    <dgm:pt modelId="{EAD2FCCE-6927-4375-B6FB-3785CCA5BFEA}" type="pres">
      <dgm:prSet presAssocID="{163CF6D9-218C-4E21-BA0C-9FA0B4136062}" presName="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ED8AC0-5F81-4592-B003-AA8BFEB06B28}" type="pres">
      <dgm:prSet presAssocID="{DB3ACCDF-FC67-48A7-B67B-CBE687491351}" presName="sibTrans" presStyleCnt="0"/>
      <dgm:spPr/>
    </dgm:pt>
    <dgm:pt modelId="{3BB3C608-EDA9-4290-9665-2B3593A1F84C}" type="pres">
      <dgm:prSet presAssocID="{979D51E4-C23F-4B93-84BC-AD6F0058EF75}" presName="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74A12-74E8-424A-B10D-2F60B8276622}" type="pres">
      <dgm:prSet presAssocID="{CA44DF8E-252A-420F-89E9-E03FD456C6E4}" presName="sibTrans" presStyleCnt="0"/>
      <dgm:spPr/>
    </dgm:pt>
    <dgm:pt modelId="{8F936451-7138-4F30-8709-AC75B8C46222}" type="pres">
      <dgm:prSet presAssocID="{688137DC-66A7-4299-8EF2-B1F530EE0277}" presName="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4D08E1-5CE6-48D0-8BEE-B11372D34A46}" type="pres">
      <dgm:prSet presAssocID="{4C1AE67E-89D9-494F-B4B0-CD5889A92DD6}" presName="sibTrans" presStyleCnt="0"/>
      <dgm:spPr/>
    </dgm:pt>
    <dgm:pt modelId="{96FC34F2-A6D8-4EA2-8F51-939AAA592287}" type="pres">
      <dgm:prSet presAssocID="{1852874D-9FBA-4E7A-B28B-BDE546D63971}" presName="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DF9A9D-EBB9-4A98-A0FD-28DD7F425964}" type="pres">
      <dgm:prSet presAssocID="{2FAF6732-2D4A-4CAC-80BF-143D56D9DA05}" presName="sibTrans" presStyleCnt="0"/>
      <dgm:spPr/>
    </dgm:pt>
    <dgm:pt modelId="{242AA173-7A74-4A2F-B09F-E1CC175FDCFD}" type="pres">
      <dgm:prSet presAssocID="{A350D2E0-0B55-484D-B420-A9BA2E9D7884}" presName="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DA6CC8-6B7A-4BDB-ADAB-F1D54A1C88B4}" type="pres">
      <dgm:prSet presAssocID="{04E2E3B4-DF78-42DD-8C71-D0FA34B94486}" presName="sibTrans" presStyleCnt="0"/>
      <dgm:spPr/>
    </dgm:pt>
    <dgm:pt modelId="{5DB515E0-6E4B-4BEE-996A-8832513EABA4}" type="pres">
      <dgm:prSet presAssocID="{7DC889F3-4B8A-4128-B069-F451CD07C17F}" presName="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33A45E-CB20-48FB-8C31-89C2D03C2DAA}" type="pres">
      <dgm:prSet presAssocID="{040BA84B-64A7-4214-BD65-91FABFE40C2F}" presName="sibTrans" presStyleCnt="0"/>
      <dgm:spPr/>
    </dgm:pt>
    <dgm:pt modelId="{2077C0D4-3F07-4ABE-93DE-0099E3E3C4A4}" type="pres">
      <dgm:prSet presAssocID="{D90BE849-C1CE-44D9-85B7-09A48D7415FB}" presName="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1D68E-5906-4F52-ACB1-A3EE44A76147}" type="pres">
      <dgm:prSet presAssocID="{1186E405-7105-45DB-B35C-313D8B88DACA}" presName="sibTrans" presStyleCnt="0"/>
      <dgm:spPr/>
    </dgm:pt>
    <dgm:pt modelId="{5E52C099-72AE-478D-9A0E-60405BA08984}" type="pres">
      <dgm:prSet presAssocID="{E3AA208D-7433-4C4B-88B3-42A1362B2CCC}" presName="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21672D-C67C-4F6E-B546-7CA3F29622CB}" type="pres">
      <dgm:prSet presAssocID="{D24FAFF6-9986-44DF-B43F-66420404AC96}" presName="sibTrans" presStyleCnt="0"/>
      <dgm:spPr/>
    </dgm:pt>
    <dgm:pt modelId="{7EAE4933-BEAF-4BCA-AD60-C790C324159C}" type="pres">
      <dgm:prSet presAssocID="{8CDAFC3C-6ED4-447F-8A09-CE9205B58C4B}" presName="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257B28-2489-4A97-B694-7304A68D584C}" type="pres">
      <dgm:prSet presAssocID="{48E40664-011B-43C8-9730-2757ECF5EEEC}" presName="sibTrans" presStyleCnt="0"/>
      <dgm:spPr/>
    </dgm:pt>
    <dgm:pt modelId="{2468E44F-50E1-45EC-B6BC-D949CB4F2B5B}" type="pres">
      <dgm:prSet presAssocID="{2FA720F6-A630-417B-AC3A-2DF10FE06404}" presName="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79277B-E564-4D25-ABA3-2836B65C65EE}" type="pres">
      <dgm:prSet presAssocID="{575A8D1B-EB00-42D2-B645-4C9916E9BC6A}" presName="sibTrans" presStyleCnt="0"/>
      <dgm:spPr/>
    </dgm:pt>
    <dgm:pt modelId="{19658F6B-9036-4727-AFC1-22A53F914EC8}" type="pres">
      <dgm:prSet presAssocID="{20C79D1C-1313-435A-8207-4E7038359E56}" presName="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33A7A9-2C10-418A-B79F-9E02A5335735}" type="pres">
      <dgm:prSet presAssocID="{DA14ACD9-FA59-4303-9D5E-0BD1E97F988C}" presName="sibTrans" presStyleCnt="0"/>
      <dgm:spPr/>
    </dgm:pt>
    <dgm:pt modelId="{27C9E382-B12D-47C6-BC4D-F393E1F43059}" type="pres">
      <dgm:prSet presAssocID="{AEE2456F-CF41-4A36-B2CB-B04F843D7D92}" presName="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F2FA39-4B85-4EB9-A016-5ABCF37E373E}" type="pres">
      <dgm:prSet presAssocID="{58982CC4-2653-4F95-8949-D0A8F39D5B18}" presName="sibTrans" presStyleCnt="0"/>
      <dgm:spPr/>
    </dgm:pt>
    <dgm:pt modelId="{53B40B8C-D004-43AD-99EB-55B7368737CB}" type="pres">
      <dgm:prSet presAssocID="{6D43D85E-2E84-43B3-85D4-C11FA1602F72}" presName="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CEDC31-1338-421B-A8A3-11C161A1F256}" type="pres">
      <dgm:prSet presAssocID="{FFD8839A-8845-4395-A2A3-DF308C324283}" presName="sibTrans" presStyleCnt="0"/>
      <dgm:spPr/>
    </dgm:pt>
    <dgm:pt modelId="{EA367400-A46A-4A2D-8441-F7D45ADC4713}" type="pres">
      <dgm:prSet presAssocID="{C132B00D-8B6E-4BEA-A40C-EB7861D93CF5}" presName="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AF5395-2EE2-4323-ACA9-A9FE52064D3A}" type="presOf" srcId="{E3AA208D-7433-4C4B-88B3-42A1362B2CCC}" destId="{5E52C099-72AE-478D-9A0E-60405BA08984}" srcOrd="0" destOrd="0" presId="urn:microsoft.com/office/officeart/2005/8/layout/default"/>
    <dgm:cxn modelId="{B6BBD367-4005-40F6-BAEC-0F59252AE02B}" type="presOf" srcId="{7DC889F3-4B8A-4128-B069-F451CD07C17F}" destId="{5DB515E0-6E4B-4BEE-996A-8832513EABA4}" srcOrd="0" destOrd="0" presId="urn:microsoft.com/office/officeart/2005/8/layout/default"/>
    <dgm:cxn modelId="{8363FE06-EA6E-48A4-9F2F-218E8207DFB1}" srcId="{1C4419D4-5FC8-4C7C-8A37-015ADC745C48}" destId="{8CDAFC3C-6ED4-447F-8A09-CE9205B58C4B}" srcOrd="9" destOrd="0" parTransId="{F3040EB4-9D40-44D3-A29B-5E651A8584DF}" sibTransId="{48E40664-011B-43C8-9730-2757ECF5EEEC}"/>
    <dgm:cxn modelId="{1F7E5827-F221-47B9-855D-CBF478AEDAFA}" srcId="{1C4419D4-5FC8-4C7C-8A37-015ADC745C48}" destId="{AEE2456F-CF41-4A36-B2CB-B04F843D7D92}" srcOrd="12" destOrd="0" parTransId="{BF10E624-7C6C-4076-83B3-84C427BB11EA}" sibTransId="{58982CC4-2653-4F95-8949-D0A8F39D5B18}"/>
    <dgm:cxn modelId="{C8ACE740-E142-459E-B19D-D1C2A000C8A0}" srcId="{1C4419D4-5FC8-4C7C-8A37-015ADC745C48}" destId="{1852874D-9FBA-4E7A-B28B-BDE546D63971}" srcOrd="4" destOrd="0" parTransId="{38CAFC64-20F5-4FDB-8FC8-6AA1382B995F}" sibTransId="{2FAF6732-2D4A-4CAC-80BF-143D56D9DA05}"/>
    <dgm:cxn modelId="{292481EF-170F-4CC5-AEBC-127CB1EB8877}" srcId="{1C4419D4-5FC8-4C7C-8A37-015ADC745C48}" destId="{A350D2E0-0B55-484D-B420-A9BA2E9D7884}" srcOrd="5" destOrd="0" parTransId="{114EFD78-4D91-4155-9316-3F98415153B3}" sibTransId="{04E2E3B4-DF78-42DD-8C71-D0FA34B94486}"/>
    <dgm:cxn modelId="{C3576DA1-E76A-4A7F-87A4-80B9D1E857C0}" srcId="{1C4419D4-5FC8-4C7C-8A37-015ADC745C48}" destId="{688137DC-66A7-4299-8EF2-B1F530EE0277}" srcOrd="3" destOrd="0" parTransId="{08A780B9-80C3-45F5-9C26-1DD3D674E729}" sibTransId="{4C1AE67E-89D9-494F-B4B0-CD5889A92DD6}"/>
    <dgm:cxn modelId="{45936FEE-BD9D-4D51-8A8C-5422802550B9}" type="presOf" srcId="{2FA720F6-A630-417B-AC3A-2DF10FE06404}" destId="{2468E44F-50E1-45EC-B6BC-D949CB4F2B5B}" srcOrd="0" destOrd="0" presId="urn:microsoft.com/office/officeart/2005/8/layout/default"/>
    <dgm:cxn modelId="{32AF5E0E-2004-4D67-A2AB-121C0B94CC73}" type="presOf" srcId="{688137DC-66A7-4299-8EF2-B1F530EE0277}" destId="{8F936451-7138-4F30-8709-AC75B8C46222}" srcOrd="0" destOrd="0" presId="urn:microsoft.com/office/officeart/2005/8/layout/default"/>
    <dgm:cxn modelId="{A7C9360A-6BFE-43E3-B909-03651DF9EAC7}" type="presOf" srcId="{980296E2-D0A9-4613-9F74-1FFA0E434E88}" destId="{9E9BD500-F059-4944-97EF-11ED1CFDFD2E}" srcOrd="0" destOrd="0" presId="urn:microsoft.com/office/officeart/2005/8/layout/default"/>
    <dgm:cxn modelId="{5908298A-2E48-4A8B-B973-27E2E125780B}" type="presOf" srcId="{1852874D-9FBA-4E7A-B28B-BDE546D63971}" destId="{96FC34F2-A6D8-4EA2-8F51-939AAA592287}" srcOrd="0" destOrd="0" presId="urn:microsoft.com/office/officeart/2005/8/layout/default"/>
    <dgm:cxn modelId="{C7C72AA8-1F7D-49AF-A2A1-1B3403965244}" srcId="{1C4419D4-5FC8-4C7C-8A37-015ADC745C48}" destId="{D90BE849-C1CE-44D9-85B7-09A48D7415FB}" srcOrd="7" destOrd="0" parTransId="{3D45B8EF-4E80-460B-A3BB-4A76B6DA80CC}" sibTransId="{1186E405-7105-45DB-B35C-313D8B88DACA}"/>
    <dgm:cxn modelId="{8BDA659B-D505-41AB-98C4-A0AB85464360}" srcId="{1C4419D4-5FC8-4C7C-8A37-015ADC745C48}" destId="{E3AA208D-7433-4C4B-88B3-42A1362B2CCC}" srcOrd="8" destOrd="0" parTransId="{47A4B325-3C99-47C0-AB96-4A377157345E}" sibTransId="{D24FAFF6-9986-44DF-B43F-66420404AC96}"/>
    <dgm:cxn modelId="{0FB7F2DD-BD5C-4CB4-8402-BB4E44B7B46F}" type="presOf" srcId="{8CDAFC3C-6ED4-447F-8A09-CE9205B58C4B}" destId="{7EAE4933-BEAF-4BCA-AD60-C790C324159C}" srcOrd="0" destOrd="0" presId="urn:microsoft.com/office/officeart/2005/8/layout/default"/>
    <dgm:cxn modelId="{B572B82B-5B25-4A01-9542-571ED94DA07B}" type="presOf" srcId="{A350D2E0-0B55-484D-B420-A9BA2E9D7884}" destId="{242AA173-7A74-4A2F-B09F-E1CC175FDCFD}" srcOrd="0" destOrd="0" presId="urn:microsoft.com/office/officeart/2005/8/layout/default"/>
    <dgm:cxn modelId="{467DD370-8EA1-4332-9586-E7E4300EB3AD}" srcId="{1C4419D4-5FC8-4C7C-8A37-015ADC745C48}" destId="{163CF6D9-218C-4E21-BA0C-9FA0B4136062}" srcOrd="1" destOrd="0" parTransId="{90D39180-3E7E-47A8-A1F0-F1DF305A32A6}" sibTransId="{DB3ACCDF-FC67-48A7-B67B-CBE687491351}"/>
    <dgm:cxn modelId="{FE0F46C5-490F-4D80-AC15-E828F29B78AB}" type="presOf" srcId="{6D43D85E-2E84-43B3-85D4-C11FA1602F72}" destId="{53B40B8C-D004-43AD-99EB-55B7368737CB}" srcOrd="0" destOrd="0" presId="urn:microsoft.com/office/officeart/2005/8/layout/default"/>
    <dgm:cxn modelId="{FF81100B-ECAA-41CE-8969-9BFBC4A7DF25}" srcId="{1C4419D4-5FC8-4C7C-8A37-015ADC745C48}" destId="{980296E2-D0A9-4613-9F74-1FFA0E434E88}" srcOrd="0" destOrd="0" parTransId="{79FDD69C-AF69-421F-9E66-3331FFD88B0C}" sibTransId="{9D4AFED0-6991-48F4-BB48-7FCB69737F03}"/>
    <dgm:cxn modelId="{037AFA30-D096-4CDE-A74D-CCDC0CF57736}" type="presOf" srcId="{163CF6D9-218C-4E21-BA0C-9FA0B4136062}" destId="{EAD2FCCE-6927-4375-B6FB-3785CCA5BFEA}" srcOrd="0" destOrd="0" presId="urn:microsoft.com/office/officeart/2005/8/layout/default"/>
    <dgm:cxn modelId="{D6B1EF5A-D8F0-4833-B881-CA72CE47B927}" srcId="{1C4419D4-5FC8-4C7C-8A37-015ADC745C48}" destId="{7DC889F3-4B8A-4128-B069-F451CD07C17F}" srcOrd="6" destOrd="0" parTransId="{883CADB9-D246-4B46-8339-A930438A591F}" sibTransId="{040BA84B-64A7-4214-BD65-91FABFE40C2F}"/>
    <dgm:cxn modelId="{8DE758E9-1F6F-40D2-9A64-590976C4FA0C}" type="presOf" srcId="{C132B00D-8B6E-4BEA-A40C-EB7861D93CF5}" destId="{EA367400-A46A-4A2D-8441-F7D45ADC4713}" srcOrd="0" destOrd="0" presId="urn:microsoft.com/office/officeart/2005/8/layout/default"/>
    <dgm:cxn modelId="{3586EDC2-0976-4750-B809-16040B575380}" srcId="{1C4419D4-5FC8-4C7C-8A37-015ADC745C48}" destId="{6D43D85E-2E84-43B3-85D4-C11FA1602F72}" srcOrd="13" destOrd="0" parTransId="{9975427F-7496-4F01-B557-B09AAE0DF17F}" sibTransId="{FFD8839A-8845-4395-A2A3-DF308C324283}"/>
    <dgm:cxn modelId="{CEF3C3E1-209F-4CBA-AEFD-BA126C67F690}" type="presOf" srcId="{20C79D1C-1313-435A-8207-4E7038359E56}" destId="{19658F6B-9036-4727-AFC1-22A53F914EC8}" srcOrd="0" destOrd="0" presId="urn:microsoft.com/office/officeart/2005/8/layout/default"/>
    <dgm:cxn modelId="{A6B1AE7D-193A-4454-AC81-A8312E8B2C0C}" srcId="{1C4419D4-5FC8-4C7C-8A37-015ADC745C48}" destId="{2FA720F6-A630-417B-AC3A-2DF10FE06404}" srcOrd="10" destOrd="0" parTransId="{565B25B4-6247-416E-97DF-9D02DDFB1909}" sibTransId="{575A8D1B-EB00-42D2-B645-4C9916E9BC6A}"/>
    <dgm:cxn modelId="{285C2ED1-F5C9-4798-B20E-FDF4CF447730}" srcId="{1C4419D4-5FC8-4C7C-8A37-015ADC745C48}" destId="{C132B00D-8B6E-4BEA-A40C-EB7861D93CF5}" srcOrd="14" destOrd="0" parTransId="{97B0469C-93EE-4799-976A-A41B05E6BD88}" sibTransId="{65DD207C-7DEB-4AEE-BE61-D8CA94C3D2FE}"/>
    <dgm:cxn modelId="{DA89AC4D-C8CA-4CCF-9B33-38B8F167CA17}" srcId="{1C4419D4-5FC8-4C7C-8A37-015ADC745C48}" destId="{20C79D1C-1313-435A-8207-4E7038359E56}" srcOrd="11" destOrd="0" parTransId="{652A9FDE-AE20-4142-A307-871746468149}" sibTransId="{DA14ACD9-FA59-4303-9D5E-0BD1E97F988C}"/>
    <dgm:cxn modelId="{85324B91-39B3-4AB2-A885-E834593467AF}" srcId="{1C4419D4-5FC8-4C7C-8A37-015ADC745C48}" destId="{979D51E4-C23F-4B93-84BC-AD6F0058EF75}" srcOrd="2" destOrd="0" parTransId="{D591247A-6D7E-4B97-A97B-3DCE70F71C03}" sibTransId="{CA44DF8E-252A-420F-89E9-E03FD456C6E4}"/>
    <dgm:cxn modelId="{E4D0E4F2-0934-4450-9C75-9684E18C336E}" type="presOf" srcId="{979D51E4-C23F-4B93-84BC-AD6F0058EF75}" destId="{3BB3C608-EDA9-4290-9665-2B3593A1F84C}" srcOrd="0" destOrd="0" presId="urn:microsoft.com/office/officeart/2005/8/layout/default"/>
    <dgm:cxn modelId="{88803DDB-2199-4B81-A589-B2F2846C50DB}" type="presOf" srcId="{1C4419D4-5FC8-4C7C-8A37-015ADC745C48}" destId="{45470C2E-9DDC-49C9-B2F7-7BF153258091}" srcOrd="0" destOrd="0" presId="urn:microsoft.com/office/officeart/2005/8/layout/default"/>
    <dgm:cxn modelId="{B1284902-F109-4A07-ACD4-49F9D3FD520C}" type="presOf" srcId="{D90BE849-C1CE-44D9-85B7-09A48D7415FB}" destId="{2077C0D4-3F07-4ABE-93DE-0099E3E3C4A4}" srcOrd="0" destOrd="0" presId="urn:microsoft.com/office/officeart/2005/8/layout/default"/>
    <dgm:cxn modelId="{9FDF14ED-96F3-4BAE-BA0B-338664F7798A}" type="presOf" srcId="{AEE2456F-CF41-4A36-B2CB-B04F843D7D92}" destId="{27C9E382-B12D-47C6-BC4D-F393E1F43059}" srcOrd="0" destOrd="0" presId="urn:microsoft.com/office/officeart/2005/8/layout/default"/>
    <dgm:cxn modelId="{95239EBF-68B0-4A70-BB67-84614158A3DA}" type="presParOf" srcId="{45470C2E-9DDC-49C9-B2F7-7BF153258091}" destId="{9E9BD500-F059-4944-97EF-11ED1CFDFD2E}" srcOrd="0" destOrd="0" presId="urn:microsoft.com/office/officeart/2005/8/layout/default"/>
    <dgm:cxn modelId="{AC6C6BE6-98A9-49B1-A924-9B05D894E222}" type="presParOf" srcId="{45470C2E-9DDC-49C9-B2F7-7BF153258091}" destId="{32F74CBE-6926-40F4-96E0-9DC2B5595150}" srcOrd="1" destOrd="0" presId="urn:microsoft.com/office/officeart/2005/8/layout/default"/>
    <dgm:cxn modelId="{B39A67FF-9B22-43F9-B37F-EE76A6AE2625}" type="presParOf" srcId="{45470C2E-9DDC-49C9-B2F7-7BF153258091}" destId="{EAD2FCCE-6927-4375-B6FB-3785CCA5BFEA}" srcOrd="2" destOrd="0" presId="urn:microsoft.com/office/officeart/2005/8/layout/default"/>
    <dgm:cxn modelId="{99AE351F-DCF2-4B20-B9A0-991971243FC1}" type="presParOf" srcId="{45470C2E-9DDC-49C9-B2F7-7BF153258091}" destId="{43ED8AC0-5F81-4592-B003-AA8BFEB06B28}" srcOrd="3" destOrd="0" presId="urn:microsoft.com/office/officeart/2005/8/layout/default"/>
    <dgm:cxn modelId="{754636F0-D2DA-4D2D-BB14-3187896A6DD9}" type="presParOf" srcId="{45470C2E-9DDC-49C9-B2F7-7BF153258091}" destId="{3BB3C608-EDA9-4290-9665-2B3593A1F84C}" srcOrd="4" destOrd="0" presId="urn:microsoft.com/office/officeart/2005/8/layout/default"/>
    <dgm:cxn modelId="{80E33C75-5209-409A-AC51-F60642F11DF3}" type="presParOf" srcId="{45470C2E-9DDC-49C9-B2F7-7BF153258091}" destId="{65374A12-74E8-424A-B10D-2F60B8276622}" srcOrd="5" destOrd="0" presId="urn:microsoft.com/office/officeart/2005/8/layout/default"/>
    <dgm:cxn modelId="{AA82847D-72EA-499F-A81A-76BC40F8495D}" type="presParOf" srcId="{45470C2E-9DDC-49C9-B2F7-7BF153258091}" destId="{8F936451-7138-4F30-8709-AC75B8C46222}" srcOrd="6" destOrd="0" presId="urn:microsoft.com/office/officeart/2005/8/layout/default"/>
    <dgm:cxn modelId="{3CD5DE4C-863E-4FCC-99C0-15502A389296}" type="presParOf" srcId="{45470C2E-9DDC-49C9-B2F7-7BF153258091}" destId="{D44D08E1-5CE6-48D0-8BEE-B11372D34A46}" srcOrd="7" destOrd="0" presId="urn:microsoft.com/office/officeart/2005/8/layout/default"/>
    <dgm:cxn modelId="{1F01F0D1-EC71-453E-84AB-298271C7C8AD}" type="presParOf" srcId="{45470C2E-9DDC-49C9-B2F7-7BF153258091}" destId="{96FC34F2-A6D8-4EA2-8F51-939AAA592287}" srcOrd="8" destOrd="0" presId="urn:microsoft.com/office/officeart/2005/8/layout/default"/>
    <dgm:cxn modelId="{2817D302-7978-4AB0-B07D-5C09B3933E69}" type="presParOf" srcId="{45470C2E-9DDC-49C9-B2F7-7BF153258091}" destId="{20DF9A9D-EBB9-4A98-A0FD-28DD7F425964}" srcOrd="9" destOrd="0" presId="urn:microsoft.com/office/officeart/2005/8/layout/default"/>
    <dgm:cxn modelId="{B0231191-909E-4633-8B20-99AE3C714C87}" type="presParOf" srcId="{45470C2E-9DDC-49C9-B2F7-7BF153258091}" destId="{242AA173-7A74-4A2F-B09F-E1CC175FDCFD}" srcOrd="10" destOrd="0" presId="urn:microsoft.com/office/officeart/2005/8/layout/default"/>
    <dgm:cxn modelId="{6BF71741-33ED-4604-858E-8E613579BB70}" type="presParOf" srcId="{45470C2E-9DDC-49C9-B2F7-7BF153258091}" destId="{3ADA6CC8-6B7A-4BDB-ADAB-F1D54A1C88B4}" srcOrd="11" destOrd="0" presId="urn:microsoft.com/office/officeart/2005/8/layout/default"/>
    <dgm:cxn modelId="{7D1C2751-C8DB-49FE-95BD-5CDC0DD52597}" type="presParOf" srcId="{45470C2E-9DDC-49C9-B2F7-7BF153258091}" destId="{5DB515E0-6E4B-4BEE-996A-8832513EABA4}" srcOrd="12" destOrd="0" presId="urn:microsoft.com/office/officeart/2005/8/layout/default"/>
    <dgm:cxn modelId="{D1DC54FD-EC6D-45DA-AA70-F0B243350D15}" type="presParOf" srcId="{45470C2E-9DDC-49C9-B2F7-7BF153258091}" destId="{5133A45E-CB20-48FB-8C31-89C2D03C2DAA}" srcOrd="13" destOrd="0" presId="urn:microsoft.com/office/officeart/2005/8/layout/default"/>
    <dgm:cxn modelId="{560B1663-6B14-4D45-92D0-A105658E34BE}" type="presParOf" srcId="{45470C2E-9DDC-49C9-B2F7-7BF153258091}" destId="{2077C0D4-3F07-4ABE-93DE-0099E3E3C4A4}" srcOrd="14" destOrd="0" presId="urn:microsoft.com/office/officeart/2005/8/layout/default"/>
    <dgm:cxn modelId="{2C6C4CBB-C0AF-42B6-AC07-8EF1A22FF296}" type="presParOf" srcId="{45470C2E-9DDC-49C9-B2F7-7BF153258091}" destId="{6231D68E-5906-4F52-ACB1-A3EE44A76147}" srcOrd="15" destOrd="0" presId="urn:microsoft.com/office/officeart/2005/8/layout/default"/>
    <dgm:cxn modelId="{5193741D-D943-48EA-BCBD-126CC2DB8916}" type="presParOf" srcId="{45470C2E-9DDC-49C9-B2F7-7BF153258091}" destId="{5E52C099-72AE-478D-9A0E-60405BA08984}" srcOrd="16" destOrd="0" presId="urn:microsoft.com/office/officeart/2005/8/layout/default"/>
    <dgm:cxn modelId="{9114288F-B61F-4FAE-8EA6-028C3F83A297}" type="presParOf" srcId="{45470C2E-9DDC-49C9-B2F7-7BF153258091}" destId="{0321672D-C67C-4F6E-B546-7CA3F29622CB}" srcOrd="17" destOrd="0" presId="urn:microsoft.com/office/officeart/2005/8/layout/default"/>
    <dgm:cxn modelId="{3AC1A4A0-865B-4A09-B18A-1AAE92389937}" type="presParOf" srcId="{45470C2E-9DDC-49C9-B2F7-7BF153258091}" destId="{7EAE4933-BEAF-4BCA-AD60-C790C324159C}" srcOrd="18" destOrd="0" presId="urn:microsoft.com/office/officeart/2005/8/layout/default"/>
    <dgm:cxn modelId="{84364882-DAE3-4544-AADB-9E8D25450407}" type="presParOf" srcId="{45470C2E-9DDC-49C9-B2F7-7BF153258091}" destId="{4F257B28-2489-4A97-B694-7304A68D584C}" srcOrd="19" destOrd="0" presId="urn:microsoft.com/office/officeart/2005/8/layout/default"/>
    <dgm:cxn modelId="{E834579F-A56C-4DA7-8857-8EE7E3C69A0A}" type="presParOf" srcId="{45470C2E-9DDC-49C9-B2F7-7BF153258091}" destId="{2468E44F-50E1-45EC-B6BC-D949CB4F2B5B}" srcOrd="20" destOrd="0" presId="urn:microsoft.com/office/officeart/2005/8/layout/default"/>
    <dgm:cxn modelId="{9024D75E-61CF-43D7-B28F-3AAC1D5C03AD}" type="presParOf" srcId="{45470C2E-9DDC-49C9-B2F7-7BF153258091}" destId="{6E79277B-E564-4D25-ABA3-2836B65C65EE}" srcOrd="21" destOrd="0" presId="urn:microsoft.com/office/officeart/2005/8/layout/default"/>
    <dgm:cxn modelId="{FA80889C-1028-48E6-AFFE-133F603C3ED1}" type="presParOf" srcId="{45470C2E-9DDC-49C9-B2F7-7BF153258091}" destId="{19658F6B-9036-4727-AFC1-22A53F914EC8}" srcOrd="22" destOrd="0" presId="urn:microsoft.com/office/officeart/2005/8/layout/default"/>
    <dgm:cxn modelId="{95C9E5CA-4A95-47A6-A1EC-3D810FB2DD22}" type="presParOf" srcId="{45470C2E-9DDC-49C9-B2F7-7BF153258091}" destId="{B433A7A9-2C10-418A-B79F-9E02A5335735}" srcOrd="23" destOrd="0" presId="urn:microsoft.com/office/officeart/2005/8/layout/default"/>
    <dgm:cxn modelId="{935024AA-C36E-4C65-9895-05A77AF2E31D}" type="presParOf" srcId="{45470C2E-9DDC-49C9-B2F7-7BF153258091}" destId="{27C9E382-B12D-47C6-BC4D-F393E1F43059}" srcOrd="24" destOrd="0" presId="urn:microsoft.com/office/officeart/2005/8/layout/default"/>
    <dgm:cxn modelId="{0344BF16-825E-4EB5-B0FD-22EDFFC423FA}" type="presParOf" srcId="{45470C2E-9DDC-49C9-B2F7-7BF153258091}" destId="{B5F2FA39-4B85-4EB9-A016-5ABCF37E373E}" srcOrd="25" destOrd="0" presId="urn:microsoft.com/office/officeart/2005/8/layout/default"/>
    <dgm:cxn modelId="{ED2A2179-767E-46A9-92F2-777F31CF1D3D}" type="presParOf" srcId="{45470C2E-9DDC-49C9-B2F7-7BF153258091}" destId="{53B40B8C-D004-43AD-99EB-55B7368737CB}" srcOrd="26" destOrd="0" presId="urn:microsoft.com/office/officeart/2005/8/layout/default"/>
    <dgm:cxn modelId="{EC109246-E29C-4E5B-AEDA-062B20567345}" type="presParOf" srcId="{45470C2E-9DDC-49C9-B2F7-7BF153258091}" destId="{7DCEDC31-1338-421B-A8A3-11C161A1F256}" srcOrd="27" destOrd="0" presId="urn:microsoft.com/office/officeart/2005/8/layout/default"/>
    <dgm:cxn modelId="{128226B9-ED6A-419D-A196-BFDD7BEADE84}" type="presParOf" srcId="{45470C2E-9DDC-49C9-B2F7-7BF153258091}" destId="{EA367400-A46A-4A2D-8441-F7D45ADC4713}" srcOrd="2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C4419D4-5FC8-4C7C-8A37-015ADC745C4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CC4236-CE9C-453C-91D4-A9132B1189A8}">
      <dgm:prSet custT="1"/>
      <dgm:spPr/>
      <dgm:t>
        <a:bodyPr/>
        <a:lstStyle/>
        <a:p>
          <a:pPr rtl="0"/>
          <a:r>
            <a:rPr lang="en-US" sz="1800" dirty="0" smtClean="0"/>
            <a:t>Mirrors (re-use existing </a:t>
          </a:r>
          <a:r>
            <a:rPr lang="en-US" sz="1800" dirty="0" err="1" smtClean="0"/>
            <a:t>Hegra</a:t>
          </a:r>
          <a:r>
            <a:rPr lang="en-US" sz="1800" dirty="0" smtClean="0"/>
            <a:t> CT1 mirrors) </a:t>
          </a:r>
          <a:endParaRPr lang="en-US" sz="1800" dirty="0"/>
        </a:p>
      </dgm:t>
    </dgm:pt>
    <dgm:pt modelId="{B23FE035-E264-4916-95A6-C4AF46309857}" type="parTrans" cxnId="{B1A6E4CB-68AA-4D7D-8A2C-03B1F7739FC5}">
      <dgm:prSet/>
      <dgm:spPr/>
      <dgm:t>
        <a:bodyPr/>
        <a:lstStyle/>
        <a:p>
          <a:endParaRPr lang="en-US"/>
        </a:p>
      </dgm:t>
    </dgm:pt>
    <dgm:pt modelId="{18BF41CD-C051-42B3-9DF1-4021513AAF9C}" type="sibTrans" cxnId="{B1A6E4CB-68AA-4D7D-8A2C-03B1F7739FC5}">
      <dgm:prSet/>
      <dgm:spPr/>
      <dgm:t>
        <a:bodyPr/>
        <a:lstStyle/>
        <a:p>
          <a:endParaRPr lang="en-US"/>
        </a:p>
      </dgm:t>
    </dgm:pt>
    <dgm:pt modelId="{62E29BB4-0615-46FB-AEA4-1858ABD43516}">
      <dgm:prSet custT="1"/>
      <dgm:spPr/>
      <dgm:t>
        <a:bodyPr/>
        <a:lstStyle/>
        <a:p>
          <a:pPr rtl="0"/>
          <a:r>
            <a:rPr lang="en-US" sz="1400" dirty="0" smtClean="0"/>
            <a:t>Spherical mirrors with hexagonal shape</a:t>
          </a:r>
          <a:endParaRPr lang="en-US" sz="1400" dirty="0"/>
        </a:p>
      </dgm:t>
    </dgm:pt>
    <dgm:pt modelId="{E2737527-E870-4546-B077-7C8CC3D7300E}" type="parTrans" cxnId="{5C74FE02-D364-4B79-B421-E22A5247F1FF}">
      <dgm:prSet/>
      <dgm:spPr/>
      <dgm:t>
        <a:bodyPr/>
        <a:lstStyle/>
        <a:p>
          <a:endParaRPr lang="en-US"/>
        </a:p>
      </dgm:t>
    </dgm:pt>
    <dgm:pt modelId="{B80E52B2-2648-4F49-89CF-C74D58982C68}" type="sibTrans" cxnId="{5C74FE02-D364-4B79-B421-E22A5247F1FF}">
      <dgm:prSet/>
      <dgm:spPr/>
      <dgm:t>
        <a:bodyPr/>
        <a:lstStyle/>
        <a:p>
          <a:endParaRPr lang="en-US"/>
        </a:p>
      </dgm:t>
    </dgm:pt>
    <dgm:pt modelId="{DF043EC3-32D4-403E-B898-262662B732F8}">
      <dgm:prSet custT="1"/>
      <dgm:spPr/>
      <dgm:t>
        <a:bodyPr/>
        <a:lstStyle/>
        <a:p>
          <a:pPr rtl="0"/>
          <a:r>
            <a:rPr lang="en-US" sz="1800" dirty="0" smtClean="0"/>
            <a:t>Sandwich construction:</a:t>
          </a:r>
          <a:endParaRPr lang="en-US" sz="1800" dirty="0"/>
        </a:p>
      </dgm:t>
    </dgm:pt>
    <dgm:pt modelId="{534348EE-96CE-4542-890A-F7BBAA16944F}" type="parTrans" cxnId="{60224EA3-985B-4FFE-AC4E-F69370405A56}">
      <dgm:prSet/>
      <dgm:spPr/>
      <dgm:t>
        <a:bodyPr/>
        <a:lstStyle/>
        <a:p>
          <a:endParaRPr lang="en-US"/>
        </a:p>
      </dgm:t>
    </dgm:pt>
    <dgm:pt modelId="{41212A4D-84B4-422C-A0EA-F6857FD0D0D5}" type="sibTrans" cxnId="{60224EA3-985B-4FFE-AC4E-F69370405A56}">
      <dgm:prSet/>
      <dgm:spPr/>
      <dgm:t>
        <a:bodyPr/>
        <a:lstStyle/>
        <a:p>
          <a:endParaRPr lang="en-US"/>
        </a:p>
      </dgm:t>
    </dgm:pt>
    <dgm:pt modelId="{68688839-878B-4695-ABD3-39277366886C}">
      <dgm:prSet custT="1"/>
      <dgm:spPr/>
      <dgm:t>
        <a:bodyPr/>
        <a:lstStyle/>
        <a:p>
          <a:pPr rtl="0"/>
          <a:r>
            <a:rPr lang="en-US" sz="1400" dirty="0" smtClean="0"/>
            <a:t>Diameter (inner circle): 60.5 cm</a:t>
          </a:r>
          <a:endParaRPr lang="en-US" sz="1400" dirty="0"/>
        </a:p>
      </dgm:t>
    </dgm:pt>
    <dgm:pt modelId="{78B060E5-CEFA-4A13-B2CC-DDEF4DE0C054}" type="parTrans" cxnId="{E9CDC840-CDF5-45A7-9352-122DCA1016B2}">
      <dgm:prSet/>
      <dgm:spPr/>
      <dgm:t>
        <a:bodyPr/>
        <a:lstStyle/>
        <a:p>
          <a:endParaRPr lang="en-US"/>
        </a:p>
      </dgm:t>
    </dgm:pt>
    <dgm:pt modelId="{EB9F15B8-58F9-47C5-B87E-958883806594}" type="sibTrans" cxnId="{E9CDC840-CDF5-45A7-9352-122DCA1016B2}">
      <dgm:prSet/>
      <dgm:spPr/>
      <dgm:t>
        <a:bodyPr/>
        <a:lstStyle/>
        <a:p>
          <a:endParaRPr lang="en-US"/>
        </a:p>
      </dgm:t>
    </dgm:pt>
    <dgm:pt modelId="{FC3AD38C-4F7B-446B-8F13-A3A9826861E4}">
      <dgm:prSet custT="1"/>
      <dgm:spPr/>
      <dgm:t>
        <a:bodyPr/>
        <a:lstStyle/>
        <a:p>
          <a:pPr rtl="0"/>
          <a:r>
            <a:rPr lang="en-US" sz="1400" dirty="0" smtClean="0"/>
            <a:t>Al base plate, 1 mm thick</a:t>
          </a:r>
          <a:endParaRPr lang="en-US" sz="1400" dirty="0"/>
        </a:p>
      </dgm:t>
    </dgm:pt>
    <dgm:pt modelId="{6E729536-1438-4F4B-A739-0BCB82162F47}" type="parTrans" cxnId="{66A52845-3258-4086-841D-2214FFCE578B}">
      <dgm:prSet/>
      <dgm:spPr/>
      <dgm:t>
        <a:bodyPr/>
        <a:lstStyle/>
        <a:p>
          <a:endParaRPr lang="en-US"/>
        </a:p>
      </dgm:t>
    </dgm:pt>
    <dgm:pt modelId="{27E823E9-3F9E-47D3-9DC3-480E42D78366}" type="sibTrans" cxnId="{66A52845-3258-4086-841D-2214FFCE578B}">
      <dgm:prSet/>
      <dgm:spPr/>
      <dgm:t>
        <a:bodyPr/>
        <a:lstStyle/>
        <a:p>
          <a:endParaRPr lang="en-US"/>
        </a:p>
      </dgm:t>
    </dgm:pt>
    <dgm:pt modelId="{3AEE4F69-BB60-4153-97D6-98CE3E9697C2}">
      <dgm:prSet custT="1"/>
      <dgm:spPr/>
      <dgm:t>
        <a:bodyPr/>
        <a:lstStyle/>
        <a:p>
          <a:pPr rtl="0"/>
          <a:r>
            <a:rPr lang="en-US" sz="1400" dirty="0" smtClean="0"/>
            <a:t>Al honeycomb (</a:t>
          </a:r>
          <a:r>
            <a:rPr lang="en-US" sz="1400" dirty="0" err="1" smtClean="0"/>
            <a:t>hexcell</a:t>
          </a:r>
          <a:r>
            <a:rPr lang="en-US" sz="1400" dirty="0" smtClean="0"/>
            <a:t>)</a:t>
          </a:r>
          <a:endParaRPr lang="en-US" sz="1400" dirty="0"/>
        </a:p>
      </dgm:t>
    </dgm:pt>
    <dgm:pt modelId="{0650ADE0-B8DE-4BC9-AF91-720331D3138F}" type="parTrans" cxnId="{FE5A6EFA-7600-4952-8DCB-0C2FB978A824}">
      <dgm:prSet/>
      <dgm:spPr/>
      <dgm:t>
        <a:bodyPr/>
        <a:lstStyle/>
        <a:p>
          <a:endParaRPr lang="en-US"/>
        </a:p>
      </dgm:t>
    </dgm:pt>
    <dgm:pt modelId="{E1799617-1B04-4D07-9011-EA7B3218FB7C}" type="sibTrans" cxnId="{FE5A6EFA-7600-4952-8DCB-0C2FB978A824}">
      <dgm:prSet/>
      <dgm:spPr/>
      <dgm:t>
        <a:bodyPr/>
        <a:lstStyle/>
        <a:p>
          <a:endParaRPr lang="en-US"/>
        </a:p>
      </dgm:t>
    </dgm:pt>
    <dgm:pt modelId="{D18CBC0F-3FE1-4406-9470-D51A45D8DEFC}">
      <dgm:prSet custT="1"/>
      <dgm:spPr/>
      <dgm:t>
        <a:bodyPr/>
        <a:lstStyle/>
        <a:p>
          <a:pPr rtl="0"/>
          <a:r>
            <a:rPr lang="en-US" sz="1400" dirty="0" smtClean="0"/>
            <a:t>Al alloy (</a:t>
          </a:r>
          <a:r>
            <a:rPr lang="en-US" sz="1400" dirty="0" err="1" smtClean="0"/>
            <a:t>AlMgSi</a:t>
          </a:r>
          <a:r>
            <a:rPr lang="en-US" sz="1400" dirty="0" smtClean="0"/>
            <a:t> 0.5) front plate, 5 mm thick</a:t>
          </a:r>
          <a:endParaRPr lang="en-US" sz="1400" dirty="0"/>
        </a:p>
      </dgm:t>
    </dgm:pt>
    <dgm:pt modelId="{A9B79E32-9767-4282-AEF2-F8FC2AA72765}" type="parTrans" cxnId="{25F4D025-AB1B-403A-B543-E558DC5ADFB8}">
      <dgm:prSet/>
      <dgm:spPr/>
      <dgm:t>
        <a:bodyPr/>
        <a:lstStyle/>
        <a:p>
          <a:endParaRPr lang="en-US"/>
        </a:p>
      </dgm:t>
    </dgm:pt>
    <dgm:pt modelId="{FF0C8BDC-92A4-4CAA-AEDE-CD2003C64A77}" type="sibTrans" cxnId="{25F4D025-AB1B-403A-B543-E558DC5ADFB8}">
      <dgm:prSet/>
      <dgm:spPr/>
      <dgm:t>
        <a:bodyPr/>
        <a:lstStyle/>
        <a:p>
          <a:endParaRPr lang="en-US"/>
        </a:p>
      </dgm:t>
    </dgm:pt>
    <dgm:pt modelId="{E581E8EB-6C09-4673-ADBD-39A755446EAF}">
      <dgm:prSet custT="1"/>
      <dgm:spPr/>
      <dgm:t>
        <a:bodyPr/>
        <a:lstStyle/>
        <a:p>
          <a:pPr rtl="0"/>
          <a:r>
            <a:rPr lang="en-US" sz="1800" dirty="0" smtClean="0"/>
            <a:t>Surfaces were re-machined</a:t>
          </a:r>
          <a:endParaRPr lang="en-US" sz="1800" dirty="0"/>
        </a:p>
      </dgm:t>
    </dgm:pt>
    <dgm:pt modelId="{613FF373-AA9A-4326-82F0-7CE9D6BF1E19}" type="parTrans" cxnId="{F4EC734A-A1F2-4539-B26A-66B4DB7D07B6}">
      <dgm:prSet/>
      <dgm:spPr/>
      <dgm:t>
        <a:bodyPr/>
        <a:lstStyle/>
        <a:p>
          <a:endParaRPr lang="en-US"/>
        </a:p>
      </dgm:t>
    </dgm:pt>
    <dgm:pt modelId="{FCCCC946-8BA5-476F-8471-264FD93AB18E}" type="sibTrans" cxnId="{F4EC734A-A1F2-4539-B26A-66B4DB7D07B6}">
      <dgm:prSet/>
      <dgm:spPr/>
      <dgm:t>
        <a:bodyPr/>
        <a:lstStyle/>
        <a:p>
          <a:endParaRPr lang="en-US"/>
        </a:p>
      </dgm:t>
    </dgm:pt>
    <dgm:pt modelId="{4A1DD0A0-3093-4E1F-B9BA-518AF993BF3E}">
      <dgm:prSet custT="1"/>
      <dgm:spPr/>
      <dgm:t>
        <a:bodyPr/>
        <a:lstStyle/>
        <a:p>
          <a:pPr rtl="0"/>
          <a:r>
            <a:rPr lang="en-US" sz="1800" dirty="0" smtClean="0"/>
            <a:t>Surface finish</a:t>
          </a:r>
          <a:endParaRPr lang="en-US" sz="1800" dirty="0"/>
        </a:p>
      </dgm:t>
    </dgm:pt>
    <dgm:pt modelId="{C731E47A-CBF3-4396-ADBB-EAB78D44FA75}" type="parTrans" cxnId="{F21B0D7B-3CDE-42CA-AC13-58CA6935BFF0}">
      <dgm:prSet/>
      <dgm:spPr/>
      <dgm:t>
        <a:bodyPr/>
        <a:lstStyle/>
        <a:p>
          <a:endParaRPr lang="en-US"/>
        </a:p>
      </dgm:t>
    </dgm:pt>
    <dgm:pt modelId="{B95A5152-6696-41E8-8625-21658FACF5F5}" type="sibTrans" cxnId="{F21B0D7B-3CDE-42CA-AC13-58CA6935BFF0}">
      <dgm:prSet/>
      <dgm:spPr/>
      <dgm:t>
        <a:bodyPr/>
        <a:lstStyle/>
        <a:p>
          <a:endParaRPr lang="en-US"/>
        </a:p>
      </dgm:t>
    </dgm:pt>
    <dgm:pt modelId="{318F8647-8D48-43CE-AFA4-F5F14E6C0C46}">
      <dgm:prSet custT="1"/>
      <dgm:spPr/>
      <dgm:t>
        <a:bodyPr/>
        <a:lstStyle/>
        <a:p>
          <a:pPr rtl="0"/>
          <a:r>
            <a:rPr lang="en-US" sz="1400" dirty="0" smtClean="0"/>
            <a:t>Sputtering of Silicon in a </a:t>
          </a:r>
          <a:r>
            <a:rPr lang="en-US" sz="1400" dirty="0" err="1" smtClean="0"/>
            <a:t>Methan</a:t>
          </a:r>
          <a:r>
            <a:rPr lang="en-US" sz="1400" dirty="0" smtClean="0"/>
            <a:t>-atmosphere followed by oxidation</a:t>
          </a:r>
          <a:endParaRPr lang="en-US" sz="1400" dirty="0"/>
        </a:p>
      </dgm:t>
    </dgm:pt>
    <dgm:pt modelId="{6362E0F6-1EBD-4AAB-A4CA-30280E57B9A2}" type="parTrans" cxnId="{D6080F9A-B4CA-4CE2-ABE3-49F177370FD3}">
      <dgm:prSet/>
      <dgm:spPr/>
      <dgm:t>
        <a:bodyPr/>
        <a:lstStyle/>
        <a:p>
          <a:endParaRPr lang="en-US"/>
        </a:p>
      </dgm:t>
    </dgm:pt>
    <dgm:pt modelId="{CA2E0F2A-50B6-4407-A9BF-E670EEA8966E}" type="sibTrans" cxnId="{D6080F9A-B4CA-4CE2-ABE3-49F177370FD3}">
      <dgm:prSet/>
      <dgm:spPr/>
      <dgm:t>
        <a:bodyPr/>
        <a:lstStyle/>
        <a:p>
          <a:endParaRPr lang="en-US"/>
        </a:p>
      </dgm:t>
    </dgm:pt>
    <dgm:pt modelId="{3A1EE8CF-13CE-4958-B265-B00DA9088DE4}">
      <dgm:prSet custT="1"/>
      <dgm:spPr/>
      <dgm:t>
        <a:bodyPr/>
        <a:lstStyle/>
        <a:p>
          <a:pPr rtl="0"/>
          <a:r>
            <a:rPr lang="en-US" sz="1400" dirty="0" err="1" smtClean="0"/>
            <a:t>Fraunhofer-Institut</a:t>
          </a:r>
          <a:r>
            <a:rPr lang="en-US" sz="1400" dirty="0" smtClean="0"/>
            <a:t> </a:t>
          </a:r>
          <a:r>
            <a:rPr lang="en-US" sz="1400" dirty="0" err="1" smtClean="0"/>
            <a:t>für</a:t>
          </a:r>
          <a:r>
            <a:rPr lang="en-US" sz="1400" dirty="0" smtClean="0"/>
            <a:t> </a:t>
          </a:r>
          <a:r>
            <a:rPr lang="en-US" sz="1400" dirty="0" err="1" smtClean="0"/>
            <a:t>Fertigungstechnik</a:t>
          </a:r>
          <a:r>
            <a:rPr lang="en-US" sz="1400" dirty="0" smtClean="0"/>
            <a:t> und </a:t>
          </a:r>
          <a:r>
            <a:rPr lang="en-US" sz="1400" dirty="0" err="1" smtClean="0"/>
            <a:t>Angewandte</a:t>
          </a:r>
          <a:r>
            <a:rPr lang="en-US" sz="1400" dirty="0" smtClean="0"/>
            <a:t> </a:t>
          </a:r>
          <a:r>
            <a:rPr lang="en-US" sz="1400" dirty="0" err="1" smtClean="0"/>
            <a:t>Materialforschung</a:t>
          </a:r>
          <a:r>
            <a:rPr lang="en-US" sz="1400" dirty="0" smtClean="0"/>
            <a:t> – IFAM (Bremen)</a:t>
          </a:r>
          <a:endParaRPr lang="en-US" sz="1400" dirty="0"/>
        </a:p>
      </dgm:t>
    </dgm:pt>
    <dgm:pt modelId="{4FFF01B4-F22C-4BBE-A00B-B2D08A4D5267}" type="parTrans" cxnId="{F420659F-9788-4C24-98FA-574EC1FF5268}">
      <dgm:prSet/>
      <dgm:spPr/>
      <dgm:t>
        <a:bodyPr/>
        <a:lstStyle/>
        <a:p>
          <a:endParaRPr lang="en-US"/>
        </a:p>
      </dgm:t>
    </dgm:pt>
    <dgm:pt modelId="{75A2CE91-D2E7-4D1E-AEDC-84C92E1039AB}" type="sibTrans" cxnId="{F420659F-9788-4C24-98FA-574EC1FF5268}">
      <dgm:prSet/>
      <dgm:spPr/>
      <dgm:t>
        <a:bodyPr/>
        <a:lstStyle/>
        <a:p>
          <a:endParaRPr lang="en-US"/>
        </a:p>
      </dgm:t>
    </dgm:pt>
    <dgm:pt modelId="{3F5BCAD0-DFE7-4E3B-AE7A-AFF716CB40D5}">
      <dgm:prSet custT="1"/>
      <dgm:spPr/>
      <dgm:t>
        <a:bodyPr/>
        <a:lstStyle/>
        <a:p>
          <a:pPr rtl="0"/>
          <a:r>
            <a:rPr lang="en-US" sz="1400" dirty="0" smtClean="0"/>
            <a:t> thickness: ~120 nm</a:t>
          </a:r>
          <a:endParaRPr lang="en-US" sz="1400" dirty="0"/>
        </a:p>
      </dgm:t>
    </dgm:pt>
    <dgm:pt modelId="{DBF923CD-80BB-418C-8CED-9E778B18DAE7}" type="parTrans" cxnId="{C94EBEA0-672B-40A0-9FCB-E1E0B084B825}">
      <dgm:prSet/>
      <dgm:spPr/>
      <dgm:t>
        <a:bodyPr/>
        <a:lstStyle/>
        <a:p>
          <a:endParaRPr lang="en-US"/>
        </a:p>
      </dgm:t>
    </dgm:pt>
    <dgm:pt modelId="{318B7FF0-550A-4998-8777-C12061E79591}" type="sibTrans" cxnId="{C94EBEA0-672B-40A0-9FCB-E1E0B084B825}">
      <dgm:prSet/>
      <dgm:spPr/>
      <dgm:t>
        <a:bodyPr/>
        <a:lstStyle/>
        <a:p>
          <a:endParaRPr lang="en-US"/>
        </a:p>
      </dgm:t>
    </dgm:pt>
    <dgm:pt modelId="{D3607396-E97C-42F9-9957-1C10C180CF78}">
      <dgm:prSet custT="1"/>
      <dgm:spPr/>
      <dgm:t>
        <a:bodyPr/>
        <a:lstStyle/>
        <a:p>
          <a:pPr rtl="0"/>
          <a:r>
            <a:rPr lang="en-US" sz="1400" dirty="0" smtClean="0"/>
            <a:t> reflectivity maximum around 450 nm, average reflectivity of ~90% between (300 and 500) nm</a:t>
          </a:r>
          <a:endParaRPr lang="en-US" sz="1400" dirty="0"/>
        </a:p>
      </dgm:t>
    </dgm:pt>
    <dgm:pt modelId="{44EFF0FD-467B-4404-941D-605D73116895}" type="parTrans" cxnId="{8318E7FA-91D4-47C7-B53F-77F7943E74DB}">
      <dgm:prSet/>
      <dgm:spPr/>
      <dgm:t>
        <a:bodyPr/>
        <a:lstStyle/>
        <a:p>
          <a:endParaRPr lang="en-US"/>
        </a:p>
      </dgm:t>
    </dgm:pt>
    <dgm:pt modelId="{7D18F869-CF38-47ED-B2DE-5351B143B931}" type="sibTrans" cxnId="{8318E7FA-91D4-47C7-B53F-77F7943E74DB}">
      <dgm:prSet/>
      <dgm:spPr/>
      <dgm:t>
        <a:bodyPr/>
        <a:lstStyle/>
        <a:p>
          <a:endParaRPr lang="en-US"/>
        </a:p>
      </dgm:t>
    </dgm:pt>
    <dgm:pt modelId="{15F4ADED-0EF4-4EF1-9423-4AC3B5E29FBD}">
      <dgm:prSet custT="1"/>
      <dgm:spPr/>
      <dgm:t>
        <a:bodyPr/>
        <a:lstStyle/>
        <a:p>
          <a:pPr rtl="0"/>
          <a:r>
            <a:rPr lang="en-US" sz="1400" dirty="0" smtClean="0"/>
            <a:t> area: 0.317 m</a:t>
          </a:r>
          <a:r>
            <a:rPr lang="en-US" sz="1400" baseline="30000" dirty="0" smtClean="0"/>
            <a:t>2</a:t>
          </a:r>
          <a:endParaRPr lang="en-US" sz="1400" baseline="30000" dirty="0"/>
        </a:p>
      </dgm:t>
    </dgm:pt>
    <dgm:pt modelId="{DCCC88E1-531E-437A-AB6F-B572D530BBFE}" type="parTrans" cxnId="{5154C992-99F1-4062-B399-D7B36F32AC5C}">
      <dgm:prSet/>
      <dgm:spPr/>
      <dgm:t>
        <a:bodyPr/>
        <a:lstStyle/>
        <a:p>
          <a:endParaRPr lang="en-US"/>
        </a:p>
      </dgm:t>
    </dgm:pt>
    <dgm:pt modelId="{E0B43E4A-6B49-4AB1-9F00-FE48C0142CE7}" type="sibTrans" cxnId="{5154C992-99F1-4062-B399-D7B36F32AC5C}">
      <dgm:prSet/>
      <dgm:spPr/>
      <dgm:t>
        <a:bodyPr/>
        <a:lstStyle/>
        <a:p>
          <a:endParaRPr lang="en-US"/>
        </a:p>
      </dgm:t>
    </dgm:pt>
    <dgm:pt modelId="{6D01CF02-6235-4EFE-9B17-15D82EAB87EA}">
      <dgm:prSet custT="1"/>
      <dgm:spPr/>
      <dgm:t>
        <a:bodyPr/>
        <a:lstStyle/>
        <a:p>
          <a:pPr rtl="0"/>
          <a:r>
            <a:rPr lang="en-US" sz="1400" dirty="0" smtClean="0"/>
            <a:t>Weight: ~6 kg</a:t>
          </a:r>
          <a:endParaRPr lang="en-US" sz="1400" dirty="0"/>
        </a:p>
      </dgm:t>
    </dgm:pt>
    <dgm:pt modelId="{475294A7-DC82-433B-9974-1C46B88ADB15}" type="parTrans" cxnId="{6B1B57A7-C46B-41EE-BEA9-732008F0C1FA}">
      <dgm:prSet/>
      <dgm:spPr/>
      <dgm:t>
        <a:bodyPr/>
        <a:lstStyle/>
        <a:p>
          <a:endParaRPr lang="en-US"/>
        </a:p>
      </dgm:t>
    </dgm:pt>
    <dgm:pt modelId="{2E5A83D2-4297-4193-AC2F-A99A4E9FB341}" type="sibTrans" cxnId="{6B1B57A7-C46B-41EE-BEA9-732008F0C1FA}">
      <dgm:prSet/>
      <dgm:spPr/>
      <dgm:t>
        <a:bodyPr/>
        <a:lstStyle/>
        <a:p>
          <a:endParaRPr lang="en-US"/>
        </a:p>
      </dgm:t>
    </dgm:pt>
    <dgm:pt modelId="{73F81FEC-6DB3-4C86-AD66-52A10E251CA4}">
      <dgm:prSet custT="1"/>
      <dgm:spPr/>
      <dgm:t>
        <a:bodyPr/>
        <a:lstStyle/>
        <a:p>
          <a:pPr rtl="0"/>
          <a:r>
            <a:rPr lang="en-US" sz="1400" dirty="0" smtClean="0"/>
            <a:t>Mean focal length: (4.890 ± 0.008) m</a:t>
          </a:r>
          <a:endParaRPr lang="en-US" sz="1400" dirty="0"/>
        </a:p>
      </dgm:t>
    </dgm:pt>
    <dgm:pt modelId="{EB41A085-6B3B-4E92-92BC-4876E2336295}" type="parTrans" cxnId="{519BA462-D1C8-405D-8843-14AEF03DDC3E}">
      <dgm:prSet/>
      <dgm:spPr/>
      <dgm:t>
        <a:bodyPr/>
        <a:lstStyle/>
        <a:p>
          <a:endParaRPr lang="en-US"/>
        </a:p>
      </dgm:t>
    </dgm:pt>
    <dgm:pt modelId="{7B53300E-0151-4A5D-9E13-775D5A55E39D}" type="sibTrans" cxnId="{519BA462-D1C8-405D-8843-14AEF03DDC3E}">
      <dgm:prSet/>
      <dgm:spPr/>
      <dgm:t>
        <a:bodyPr/>
        <a:lstStyle/>
        <a:p>
          <a:endParaRPr lang="en-US"/>
        </a:p>
      </dgm:t>
    </dgm:pt>
    <dgm:pt modelId="{32EA1D8E-0F14-4F0A-9DDC-8B083BBB0CA6}">
      <dgm:prSet custT="1"/>
      <dgm:spPr/>
      <dgm:t>
        <a:bodyPr/>
        <a:lstStyle/>
        <a:p>
          <a:pPr rtl="0"/>
          <a:r>
            <a:rPr lang="en-US" sz="1400" dirty="0" smtClean="0"/>
            <a:t>diamond milling by LT ultra Precision Technology GmbH</a:t>
          </a:r>
          <a:endParaRPr lang="en-US" sz="1400" dirty="0"/>
        </a:p>
      </dgm:t>
    </dgm:pt>
    <dgm:pt modelId="{F9EE2D3F-C2F6-440C-A27B-230AFF3EBC61}" type="parTrans" cxnId="{0688A8CC-45F6-4A48-B601-6E0A4F1534A4}">
      <dgm:prSet/>
      <dgm:spPr/>
      <dgm:t>
        <a:bodyPr/>
        <a:lstStyle/>
        <a:p>
          <a:endParaRPr lang="en-US"/>
        </a:p>
      </dgm:t>
    </dgm:pt>
    <dgm:pt modelId="{1FA6E59C-401D-4498-9CF8-B2596DBCD3AE}" type="sibTrans" cxnId="{0688A8CC-45F6-4A48-B601-6E0A4F1534A4}">
      <dgm:prSet/>
      <dgm:spPr/>
      <dgm:t>
        <a:bodyPr/>
        <a:lstStyle/>
        <a:p>
          <a:endParaRPr lang="en-US"/>
        </a:p>
      </dgm:t>
    </dgm:pt>
    <dgm:pt modelId="{08E5FDA9-7A9C-49F3-A967-04DB5DB25836}">
      <dgm:prSet custT="1"/>
      <dgm:spPr/>
      <dgm:t>
        <a:bodyPr/>
        <a:lstStyle/>
        <a:p>
          <a:pPr rtl="0"/>
          <a:r>
            <a:rPr lang="en-US" sz="1400" dirty="0" smtClean="0"/>
            <a:t>Average spot size at 2f: 16.0 mm</a:t>
          </a:r>
          <a:r>
            <a:rPr lang="en-US" sz="1400" baseline="30000" dirty="0" smtClean="0"/>
            <a:t>2</a:t>
          </a:r>
          <a:endParaRPr lang="en-US" sz="1400" baseline="30000" dirty="0"/>
        </a:p>
      </dgm:t>
    </dgm:pt>
    <dgm:pt modelId="{F3758ADD-AA7A-400A-900F-843EC45286DB}" type="parTrans" cxnId="{D91142AD-4B2C-4AA2-A375-F58F25BA7E46}">
      <dgm:prSet/>
      <dgm:spPr/>
      <dgm:t>
        <a:bodyPr/>
        <a:lstStyle/>
        <a:p>
          <a:endParaRPr lang="en-US"/>
        </a:p>
      </dgm:t>
    </dgm:pt>
    <dgm:pt modelId="{C3BDB4D5-02AB-4A44-AEF5-E1E0721B740B}" type="sibTrans" cxnId="{D91142AD-4B2C-4AA2-A375-F58F25BA7E46}">
      <dgm:prSet/>
      <dgm:spPr/>
      <dgm:t>
        <a:bodyPr/>
        <a:lstStyle/>
        <a:p>
          <a:endParaRPr lang="en-US"/>
        </a:p>
      </dgm:t>
    </dgm:pt>
    <dgm:pt modelId="{A555B93F-4C23-40D7-85F8-C21651DFE978}" type="pres">
      <dgm:prSet presAssocID="{1C4419D4-5FC8-4C7C-8A37-015ADC745C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339BED-609F-4A64-975C-CFF8953516DA}" type="pres">
      <dgm:prSet presAssocID="{D9CC4236-CE9C-453C-91D4-A9132B1189A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A73737-D17D-413D-B4A3-56BDAE99019B}" type="pres">
      <dgm:prSet presAssocID="{D9CC4236-CE9C-453C-91D4-A9132B1189A8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296E60-52F1-4C66-95AB-BBD6EE92A453}" type="pres">
      <dgm:prSet presAssocID="{DF043EC3-32D4-403E-B898-262662B732F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FDD07A-362A-44F9-8831-99ACE7103681}" type="pres">
      <dgm:prSet presAssocID="{DF043EC3-32D4-403E-B898-262662B732F8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267E3F-C79E-4BBB-B729-CA92774C2351}" type="pres">
      <dgm:prSet presAssocID="{E581E8EB-6C09-4673-ADBD-39A755446EA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F4DD4A-7514-470A-B65F-8CC703BD2546}" type="pres">
      <dgm:prSet presAssocID="{E581E8EB-6C09-4673-ADBD-39A755446EAF}" presName="childText" presStyleLbl="revTx" presStyleIdx="2" presStyleCnt="4" custScaleX="58261" custLinFactNeighborX="-27826" custLinFactNeighborY="-28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203435-4FFC-4538-A4A9-5417AB07817A}" type="pres">
      <dgm:prSet presAssocID="{4A1DD0A0-3093-4E1F-B9BA-518AF993BF3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B16C9D-C59C-43F4-A389-A1CDAC6D48A8}" type="pres">
      <dgm:prSet presAssocID="{4A1DD0A0-3093-4E1F-B9BA-518AF993BF3E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88A8CC-45F6-4A48-B601-6E0A4F1534A4}" srcId="{E581E8EB-6C09-4673-ADBD-39A755446EAF}" destId="{32EA1D8E-0F14-4F0A-9DDC-8B083BBB0CA6}" srcOrd="0" destOrd="0" parTransId="{F9EE2D3F-C2F6-440C-A27B-230AFF3EBC61}" sibTransId="{1FA6E59C-401D-4498-9CF8-B2596DBCD3AE}"/>
    <dgm:cxn modelId="{C3F591F6-8566-49E7-BCA2-B6A8A80CA7FC}" type="presOf" srcId="{318F8647-8D48-43CE-AFA4-F5F14E6C0C46}" destId="{0BB16C9D-C59C-43F4-A389-A1CDAC6D48A8}" srcOrd="0" destOrd="0" presId="urn:microsoft.com/office/officeart/2005/8/layout/vList2"/>
    <dgm:cxn modelId="{519BA462-D1C8-405D-8843-14AEF03DDC3E}" srcId="{E581E8EB-6C09-4673-ADBD-39A755446EAF}" destId="{73F81FEC-6DB3-4C86-AD66-52A10E251CA4}" srcOrd="1" destOrd="0" parTransId="{EB41A085-6B3B-4E92-92BC-4876E2336295}" sibTransId="{7B53300E-0151-4A5D-9E13-775D5A55E39D}"/>
    <dgm:cxn modelId="{07A62FF6-B824-48F8-86EB-E3BE7958D2A1}" type="presOf" srcId="{1C4419D4-5FC8-4C7C-8A37-015ADC745C48}" destId="{A555B93F-4C23-40D7-85F8-C21651DFE978}" srcOrd="0" destOrd="0" presId="urn:microsoft.com/office/officeart/2005/8/layout/vList2"/>
    <dgm:cxn modelId="{5154C992-99F1-4062-B399-D7B36F32AC5C}" srcId="{D9CC4236-CE9C-453C-91D4-A9132B1189A8}" destId="{15F4ADED-0EF4-4EF1-9423-4AC3B5E29FBD}" srcOrd="2" destOrd="0" parTransId="{DCCC88E1-531E-437A-AB6F-B572D530BBFE}" sibTransId="{E0B43E4A-6B49-4AB1-9F00-FE48C0142CE7}"/>
    <dgm:cxn modelId="{8318E7FA-91D4-47C7-B53F-77F7943E74DB}" srcId="{4A1DD0A0-3093-4E1F-B9BA-518AF993BF3E}" destId="{D3607396-E97C-42F9-9957-1C10C180CF78}" srcOrd="3" destOrd="0" parTransId="{44EFF0FD-467B-4404-941D-605D73116895}" sibTransId="{7D18F869-CF38-47ED-B2DE-5351B143B931}"/>
    <dgm:cxn modelId="{4ADC5313-D970-4BEE-824A-CA121060A9B7}" type="presOf" srcId="{32EA1D8E-0F14-4F0A-9DDC-8B083BBB0CA6}" destId="{FDF4DD4A-7514-470A-B65F-8CC703BD2546}" srcOrd="0" destOrd="0" presId="urn:microsoft.com/office/officeart/2005/8/layout/vList2"/>
    <dgm:cxn modelId="{37D18099-4173-4A54-9222-C0AFA2731BC5}" type="presOf" srcId="{68688839-878B-4695-ABD3-39277366886C}" destId="{7FA73737-D17D-413D-B4A3-56BDAE99019B}" srcOrd="0" destOrd="1" presId="urn:microsoft.com/office/officeart/2005/8/layout/vList2"/>
    <dgm:cxn modelId="{25F4D025-AB1B-403A-B543-E558DC5ADFB8}" srcId="{DF043EC3-32D4-403E-B898-262662B732F8}" destId="{D18CBC0F-3FE1-4406-9470-D51A45D8DEFC}" srcOrd="2" destOrd="0" parTransId="{A9B79E32-9767-4282-AEF2-F8FC2AA72765}" sibTransId="{FF0C8BDC-92A4-4CAA-AEDE-CD2003C64A77}"/>
    <dgm:cxn modelId="{C10FFA8A-5C45-4023-B089-E1E38DCAE487}" type="presOf" srcId="{FC3AD38C-4F7B-446B-8F13-A3A9826861E4}" destId="{4CFDD07A-362A-44F9-8831-99ACE7103681}" srcOrd="0" destOrd="0" presId="urn:microsoft.com/office/officeart/2005/8/layout/vList2"/>
    <dgm:cxn modelId="{E9CDC840-CDF5-45A7-9352-122DCA1016B2}" srcId="{D9CC4236-CE9C-453C-91D4-A9132B1189A8}" destId="{68688839-878B-4695-ABD3-39277366886C}" srcOrd="1" destOrd="0" parTransId="{78B060E5-CEFA-4A13-B2CC-DDEF4DE0C054}" sibTransId="{EB9F15B8-58F9-47C5-B87E-958883806594}"/>
    <dgm:cxn modelId="{79002836-50A3-4950-9F75-6B1298402990}" type="presOf" srcId="{D18CBC0F-3FE1-4406-9470-D51A45D8DEFC}" destId="{4CFDD07A-362A-44F9-8831-99ACE7103681}" srcOrd="0" destOrd="2" presId="urn:microsoft.com/office/officeart/2005/8/layout/vList2"/>
    <dgm:cxn modelId="{92E20D51-CCBB-4D31-AAC1-68730D015850}" type="presOf" srcId="{62E29BB4-0615-46FB-AEA4-1858ABD43516}" destId="{7FA73737-D17D-413D-B4A3-56BDAE99019B}" srcOrd="0" destOrd="0" presId="urn:microsoft.com/office/officeart/2005/8/layout/vList2"/>
    <dgm:cxn modelId="{2F83D992-4A76-4F63-A5BD-E60F3BDC4D43}" type="presOf" srcId="{73F81FEC-6DB3-4C86-AD66-52A10E251CA4}" destId="{FDF4DD4A-7514-470A-B65F-8CC703BD2546}" srcOrd="0" destOrd="1" presId="urn:microsoft.com/office/officeart/2005/8/layout/vList2"/>
    <dgm:cxn modelId="{60224EA3-985B-4FFE-AC4E-F69370405A56}" srcId="{1C4419D4-5FC8-4C7C-8A37-015ADC745C48}" destId="{DF043EC3-32D4-403E-B898-262662B732F8}" srcOrd="1" destOrd="0" parTransId="{534348EE-96CE-4542-890A-F7BBAA16944F}" sibTransId="{41212A4D-84B4-422C-A0EA-F6857FD0D0D5}"/>
    <dgm:cxn modelId="{D6080F9A-B4CA-4CE2-ABE3-49F177370FD3}" srcId="{4A1DD0A0-3093-4E1F-B9BA-518AF993BF3E}" destId="{318F8647-8D48-43CE-AFA4-F5F14E6C0C46}" srcOrd="0" destOrd="0" parTransId="{6362E0F6-1EBD-4AAB-A4CA-30280E57B9A2}" sibTransId="{CA2E0F2A-50B6-4407-A9BF-E670EEA8966E}"/>
    <dgm:cxn modelId="{4AB30EBB-866B-473D-903F-29E3468732BF}" type="presOf" srcId="{6D01CF02-6235-4EFE-9B17-15D82EAB87EA}" destId="{4CFDD07A-362A-44F9-8831-99ACE7103681}" srcOrd="0" destOrd="3" presId="urn:microsoft.com/office/officeart/2005/8/layout/vList2"/>
    <dgm:cxn modelId="{B5CA12EC-7E1B-4F52-817F-5D5C530C2FEE}" type="presOf" srcId="{D3607396-E97C-42F9-9957-1C10C180CF78}" destId="{0BB16C9D-C59C-43F4-A389-A1CDAC6D48A8}" srcOrd="0" destOrd="3" presId="urn:microsoft.com/office/officeart/2005/8/layout/vList2"/>
    <dgm:cxn modelId="{F21B0D7B-3CDE-42CA-AC13-58CA6935BFF0}" srcId="{1C4419D4-5FC8-4C7C-8A37-015ADC745C48}" destId="{4A1DD0A0-3093-4E1F-B9BA-518AF993BF3E}" srcOrd="3" destOrd="0" parTransId="{C731E47A-CBF3-4396-ADBB-EAB78D44FA75}" sibTransId="{B95A5152-6696-41E8-8625-21658FACF5F5}"/>
    <dgm:cxn modelId="{D91142AD-4B2C-4AA2-A375-F58F25BA7E46}" srcId="{E581E8EB-6C09-4673-ADBD-39A755446EAF}" destId="{08E5FDA9-7A9C-49F3-A967-04DB5DB25836}" srcOrd="2" destOrd="0" parTransId="{F3758ADD-AA7A-400A-900F-843EC45286DB}" sibTransId="{C3BDB4D5-02AB-4A44-AEF5-E1E0721B740B}"/>
    <dgm:cxn modelId="{8FB178C0-3AC7-47CF-9B23-26FA783720D5}" type="presOf" srcId="{3AEE4F69-BB60-4153-97D6-98CE3E9697C2}" destId="{4CFDD07A-362A-44F9-8831-99ACE7103681}" srcOrd="0" destOrd="1" presId="urn:microsoft.com/office/officeart/2005/8/layout/vList2"/>
    <dgm:cxn modelId="{B1A6E4CB-68AA-4D7D-8A2C-03B1F7739FC5}" srcId="{1C4419D4-5FC8-4C7C-8A37-015ADC745C48}" destId="{D9CC4236-CE9C-453C-91D4-A9132B1189A8}" srcOrd="0" destOrd="0" parTransId="{B23FE035-E264-4916-95A6-C4AF46309857}" sibTransId="{18BF41CD-C051-42B3-9DF1-4021513AAF9C}"/>
    <dgm:cxn modelId="{8E25F810-5B17-46A9-AD2A-91F3F9F188DF}" type="presOf" srcId="{15F4ADED-0EF4-4EF1-9423-4AC3B5E29FBD}" destId="{7FA73737-D17D-413D-B4A3-56BDAE99019B}" srcOrd="0" destOrd="2" presId="urn:microsoft.com/office/officeart/2005/8/layout/vList2"/>
    <dgm:cxn modelId="{FE5A6EFA-7600-4952-8DCB-0C2FB978A824}" srcId="{DF043EC3-32D4-403E-B898-262662B732F8}" destId="{3AEE4F69-BB60-4153-97D6-98CE3E9697C2}" srcOrd="1" destOrd="0" parTransId="{0650ADE0-B8DE-4BC9-AF91-720331D3138F}" sibTransId="{E1799617-1B04-4D07-9011-EA7B3218FB7C}"/>
    <dgm:cxn modelId="{66A52845-3258-4086-841D-2214FFCE578B}" srcId="{DF043EC3-32D4-403E-B898-262662B732F8}" destId="{FC3AD38C-4F7B-446B-8F13-A3A9826861E4}" srcOrd="0" destOrd="0" parTransId="{6E729536-1438-4F4B-A739-0BCB82162F47}" sibTransId="{27E823E9-3F9E-47D3-9DC3-480E42D78366}"/>
    <dgm:cxn modelId="{F4EC734A-A1F2-4539-B26A-66B4DB7D07B6}" srcId="{1C4419D4-5FC8-4C7C-8A37-015ADC745C48}" destId="{E581E8EB-6C09-4673-ADBD-39A755446EAF}" srcOrd="2" destOrd="0" parTransId="{613FF373-AA9A-4326-82F0-7CE9D6BF1E19}" sibTransId="{FCCCC946-8BA5-476F-8471-264FD93AB18E}"/>
    <dgm:cxn modelId="{0758BE02-1A8C-484D-9306-7D244327854B}" type="presOf" srcId="{3F5BCAD0-DFE7-4E3B-AE7A-AFF716CB40D5}" destId="{0BB16C9D-C59C-43F4-A389-A1CDAC6D48A8}" srcOrd="0" destOrd="2" presId="urn:microsoft.com/office/officeart/2005/8/layout/vList2"/>
    <dgm:cxn modelId="{F420659F-9788-4C24-98FA-574EC1FF5268}" srcId="{4A1DD0A0-3093-4E1F-B9BA-518AF993BF3E}" destId="{3A1EE8CF-13CE-4958-B265-B00DA9088DE4}" srcOrd="1" destOrd="0" parTransId="{4FFF01B4-F22C-4BBE-A00B-B2D08A4D5267}" sibTransId="{75A2CE91-D2E7-4D1E-AEDC-84C92E1039AB}"/>
    <dgm:cxn modelId="{5C74FE02-D364-4B79-B421-E22A5247F1FF}" srcId="{D9CC4236-CE9C-453C-91D4-A9132B1189A8}" destId="{62E29BB4-0615-46FB-AEA4-1858ABD43516}" srcOrd="0" destOrd="0" parTransId="{E2737527-E870-4546-B077-7C8CC3D7300E}" sibTransId="{B80E52B2-2648-4F49-89CF-C74D58982C68}"/>
    <dgm:cxn modelId="{CD8AFDE3-D089-41D7-877B-BB5C62CDEA03}" type="presOf" srcId="{3A1EE8CF-13CE-4958-B265-B00DA9088DE4}" destId="{0BB16C9D-C59C-43F4-A389-A1CDAC6D48A8}" srcOrd="0" destOrd="1" presId="urn:microsoft.com/office/officeart/2005/8/layout/vList2"/>
    <dgm:cxn modelId="{F65D9597-22BC-4DB3-803E-CE81DC36097A}" type="presOf" srcId="{DF043EC3-32D4-403E-B898-262662B732F8}" destId="{8F296E60-52F1-4C66-95AB-BBD6EE92A453}" srcOrd="0" destOrd="0" presId="urn:microsoft.com/office/officeart/2005/8/layout/vList2"/>
    <dgm:cxn modelId="{E132FFA2-6B35-41E8-BC25-27915B16F5CC}" type="presOf" srcId="{E581E8EB-6C09-4673-ADBD-39A755446EAF}" destId="{88267E3F-C79E-4BBB-B729-CA92774C2351}" srcOrd="0" destOrd="0" presId="urn:microsoft.com/office/officeart/2005/8/layout/vList2"/>
    <dgm:cxn modelId="{6B1B57A7-C46B-41EE-BEA9-732008F0C1FA}" srcId="{DF043EC3-32D4-403E-B898-262662B732F8}" destId="{6D01CF02-6235-4EFE-9B17-15D82EAB87EA}" srcOrd="3" destOrd="0" parTransId="{475294A7-DC82-433B-9974-1C46B88ADB15}" sibTransId="{2E5A83D2-4297-4193-AC2F-A99A4E9FB341}"/>
    <dgm:cxn modelId="{C94EBEA0-672B-40A0-9FCB-E1E0B084B825}" srcId="{4A1DD0A0-3093-4E1F-B9BA-518AF993BF3E}" destId="{3F5BCAD0-DFE7-4E3B-AE7A-AFF716CB40D5}" srcOrd="2" destOrd="0" parTransId="{DBF923CD-80BB-418C-8CED-9E778B18DAE7}" sibTransId="{318B7FF0-550A-4998-8777-C12061E79591}"/>
    <dgm:cxn modelId="{27B938C6-1F0B-4313-8E0A-CCB2B5526368}" type="presOf" srcId="{D9CC4236-CE9C-453C-91D4-A9132B1189A8}" destId="{7D339BED-609F-4A64-975C-CFF8953516DA}" srcOrd="0" destOrd="0" presId="urn:microsoft.com/office/officeart/2005/8/layout/vList2"/>
    <dgm:cxn modelId="{C0E7C140-89C1-4FAE-A7FB-4B0927CA019C}" type="presOf" srcId="{08E5FDA9-7A9C-49F3-A967-04DB5DB25836}" destId="{FDF4DD4A-7514-470A-B65F-8CC703BD2546}" srcOrd="0" destOrd="2" presId="urn:microsoft.com/office/officeart/2005/8/layout/vList2"/>
    <dgm:cxn modelId="{945C4485-4EF6-4CDE-B69D-5784DF74C213}" type="presOf" srcId="{4A1DD0A0-3093-4E1F-B9BA-518AF993BF3E}" destId="{F4203435-4FFC-4538-A4A9-5417AB07817A}" srcOrd="0" destOrd="0" presId="urn:microsoft.com/office/officeart/2005/8/layout/vList2"/>
    <dgm:cxn modelId="{BCDA9408-9865-43CA-BA64-8F8632E1103C}" type="presParOf" srcId="{A555B93F-4C23-40D7-85F8-C21651DFE978}" destId="{7D339BED-609F-4A64-975C-CFF8953516DA}" srcOrd="0" destOrd="0" presId="urn:microsoft.com/office/officeart/2005/8/layout/vList2"/>
    <dgm:cxn modelId="{A7602602-2B4A-454B-B6E8-7564169B6D0C}" type="presParOf" srcId="{A555B93F-4C23-40D7-85F8-C21651DFE978}" destId="{7FA73737-D17D-413D-B4A3-56BDAE99019B}" srcOrd="1" destOrd="0" presId="urn:microsoft.com/office/officeart/2005/8/layout/vList2"/>
    <dgm:cxn modelId="{F95514B2-D660-4E3B-BFA6-EA64FE115DC3}" type="presParOf" srcId="{A555B93F-4C23-40D7-85F8-C21651DFE978}" destId="{8F296E60-52F1-4C66-95AB-BBD6EE92A453}" srcOrd="2" destOrd="0" presId="urn:microsoft.com/office/officeart/2005/8/layout/vList2"/>
    <dgm:cxn modelId="{D2BC5417-6A2E-436B-B1F5-91577D45BF24}" type="presParOf" srcId="{A555B93F-4C23-40D7-85F8-C21651DFE978}" destId="{4CFDD07A-362A-44F9-8831-99ACE7103681}" srcOrd="3" destOrd="0" presId="urn:microsoft.com/office/officeart/2005/8/layout/vList2"/>
    <dgm:cxn modelId="{E70CF0A5-964D-4D54-84C0-83362C58A6D4}" type="presParOf" srcId="{A555B93F-4C23-40D7-85F8-C21651DFE978}" destId="{88267E3F-C79E-4BBB-B729-CA92774C2351}" srcOrd="4" destOrd="0" presId="urn:microsoft.com/office/officeart/2005/8/layout/vList2"/>
    <dgm:cxn modelId="{EBC3584D-86D2-4EDD-AECA-017DB76AD903}" type="presParOf" srcId="{A555B93F-4C23-40D7-85F8-C21651DFE978}" destId="{FDF4DD4A-7514-470A-B65F-8CC703BD2546}" srcOrd="5" destOrd="0" presId="urn:microsoft.com/office/officeart/2005/8/layout/vList2"/>
    <dgm:cxn modelId="{C81BDF41-C1EA-40FD-BFA1-999638788F49}" type="presParOf" srcId="{A555B93F-4C23-40D7-85F8-C21651DFE978}" destId="{F4203435-4FFC-4538-A4A9-5417AB07817A}" srcOrd="6" destOrd="0" presId="urn:microsoft.com/office/officeart/2005/8/layout/vList2"/>
    <dgm:cxn modelId="{09E631DA-B148-4950-88E5-9A84B5FC7E7E}" type="presParOf" srcId="{A555B93F-4C23-40D7-85F8-C21651DFE978}" destId="{0BB16C9D-C59C-43F4-A389-A1CDAC6D48A8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B6A883D-624A-4715-A9BC-B2DA39BC599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A32B59-39CE-48F2-90EA-45776164513E}">
      <dgm:prSet/>
      <dgm:spPr/>
      <dgm:t>
        <a:bodyPr/>
        <a:lstStyle/>
        <a:p>
          <a:pPr rtl="0"/>
          <a:r>
            <a:rPr lang="cs-CZ" b="1" i="0" dirty="0" smtClean="0"/>
            <a:t>Length 812 mm, diameter 532 mm, weight approx. </a:t>
          </a:r>
          <a:r>
            <a:rPr lang="en-US" b="1" i="0" dirty="0" smtClean="0"/>
            <a:t>100</a:t>
          </a:r>
          <a:r>
            <a:rPr lang="cs-CZ" b="1" i="0" dirty="0" smtClean="0"/>
            <a:t> kg</a:t>
          </a:r>
          <a:endParaRPr lang="en-US" b="1" dirty="0"/>
        </a:p>
      </dgm:t>
    </dgm:pt>
    <dgm:pt modelId="{3CA0E885-4D3E-4F81-9EC7-6E32357420D0}" type="parTrans" cxnId="{9CA2E1E2-BE95-42A8-AE63-BA37818BBC67}">
      <dgm:prSet/>
      <dgm:spPr/>
      <dgm:t>
        <a:bodyPr/>
        <a:lstStyle/>
        <a:p>
          <a:endParaRPr lang="en-US" b="1"/>
        </a:p>
      </dgm:t>
    </dgm:pt>
    <dgm:pt modelId="{ACF9051F-8957-44F8-BEDD-2D2024FB8FE8}" type="sibTrans" cxnId="{9CA2E1E2-BE95-42A8-AE63-BA37818BBC67}">
      <dgm:prSet/>
      <dgm:spPr/>
      <dgm:t>
        <a:bodyPr/>
        <a:lstStyle/>
        <a:p>
          <a:endParaRPr lang="en-US" b="1"/>
        </a:p>
      </dgm:t>
    </dgm:pt>
    <dgm:pt modelId="{45B9DA61-F0FF-46CE-ABE3-F26510C3F23F}">
      <dgm:prSet/>
      <dgm:spPr/>
      <dgm:t>
        <a:bodyPr/>
        <a:lstStyle/>
        <a:p>
          <a:pPr rtl="0"/>
          <a:r>
            <a:rPr lang="cs-CZ" b="1" i="0" dirty="0" smtClean="0"/>
            <a:t>4 </a:t>
          </a:r>
          <a:r>
            <a:rPr lang="en-US" b="1" i="0" dirty="0" smtClean="0"/>
            <a:t>water </a:t>
          </a:r>
          <a:r>
            <a:rPr lang="cs-CZ" b="1" i="0" dirty="0" smtClean="0"/>
            <a:t>cooled electronic crates</a:t>
          </a:r>
          <a:endParaRPr lang="en-US" b="1" dirty="0"/>
        </a:p>
      </dgm:t>
    </dgm:pt>
    <dgm:pt modelId="{E8DB4A2F-57AC-4E46-9A92-1566423BFC55}" type="parTrans" cxnId="{2BBB3A82-CBAC-4A0D-85F0-F0B718DB88AC}">
      <dgm:prSet/>
      <dgm:spPr/>
      <dgm:t>
        <a:bodyPr/>
        <a:lstStyle/>
        <a:p>
          <a:endParaRPr lang="en-US" b="1"/>
        </a:p>
      </dgm:t>
    </dgm:pt>
    <dgm:pt modelId="{CEC57780-999A-4E3E-9AA5-CBA6FFB5C8A3}" type="sibTrans" cxnId="{2BBB3A82-CBAC-4A0D-85F0-F0B718DB88AC}">
      <dgm:prSet/>
      <dgm:spPr/>
      <dgm:t>
        <a:bodyPr/>
        <a:lstStyle/>
        <a:p>
          <a:endParaRPr lang="en-US" b="1"/>
        </a:p>
      </dgm:t>
    </dgm:pt>
    <dgm:pt modelId="{DA6BC6DC-51CF-4D0B-80D6-D41CFCCB4668}">
      <dgm:prSet/>
      <dgm:spPr/>
      <dgm:t>
        <a:bodyPr/>
        <a:lstStyle/>
        <a:p>
          <a:pPr rtl="0"/>
          <a:r>
            <a:rPr lang="cs-CZ" b="1" i="0" dirty="0" smtClean="0"/>
            <a:t>Sensor </a:t>
          </a:r>
          <a:r>
            <a:rPr lang="en-US" b="1" i="0" dirty="0" smtClean="0"/>
            <a:t>and electronics </a:t>
          </a:r>
          <a:r>
            <a:rPr lang="cs-CZ" b="1" i="0" dirty="0" smtClean="0"/>
            <a:t>compartment thermally separated</a:t>
          </a:r>
          <a:endParaRPr lang="en-US" b="1" dirty="0"/>
        </a:p>
      </dgm:t>
    </dgm:pt>
    <dgm:pt modelId="{632A22C7-ED77-434C-A355-ADC011288695}" type="parTrans" cxnId="{EDA02636-5765-4D8D-9822-BEF670423379}">
      <dgm:prSet/>
      <dgm:spPr/>
      <dgm:t>
        <a:bodyPr/>
        <a:lstStyle/>
        <a:p>
          <a:endParaRPr lang="en-US" b="1"/>
        </a:p>
      </dgm:t>
    </dgm:pt>
    <dgm:pt modelId="{DE269299-1832-495D-8FFF-EF37F1C6DEB6}" type="sibTrans" cxnId="{EDA02636-5765-4D8D-9822-BEF670423379}">
      <dgm:prSet/>
      <dgm:spPr/>
      <dgm:t>
        <a:bodyPr/>
        <a:lstStyle/>
        <a:p>
          <a:endParaRPr lang="en-US" b="1"/>
        </a:p>
      </dgm:t>
    </dgm:pt>
    <dgm:pt modelId="{1E9E3D74-8E45-46C6-8998-A3B5ACB94E10}" type="pres">
      <dgm:prSet presAssocID="{EB6A883D-624A-4715-A9BC-B2DA39BC59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73154B-16BD-478C-AE58-309A144E99C6}" type="pres">
      <dgm:prSet presAssocID="{28A32B59-39CE-48F2-90EA-45776164513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3E8191-080E-4438-B2FB-9CD8603DDED6}" type="pres">
      <dgm:prSet presAssocID="{ACF9051F-8957-44F8-BEDD-2D2024FB8FE8}" presName="spacer" presStyleCnt="0"/>
      <dgm:spPr/>
    </dgm:pt>
    <dgm:pt modelId="{FEAC75A5-0DE6-41B0-8C96-22853C751B34}" type="pres">
      <dgm:prSet presAssocID="{45B9DA61-F0FF-46CE-ABE3-F26510C3F23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42836E-9741-4FB7-A47B-619E7E91F820}" type="pres">
      <dgm:prSet presAssocID="{CEC57780-999A-4E3E-9AA5-CBA6FFB5C8A3}" presName="spacer" presStyleCnt="0"/>
      <dgm:spPr/>
    </dgm:pt>
    <dgm:pt modelId="{0E0327DE-C0FE-43A2-90FF-BCC9490C8E70}" type="pres">
      <dgm:prSet presAssocID="{DA6BC6DC-51CF-4D0B-80D6-D41CFCCB466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ED82CA-AC34-479D-8D8A-8085B62980FB}" type="presOf" srcId="{28A32B59-39CE-48F2-90EA-45776164513E}" destId="{7773154B-16BD-478C-AE58-309A144E99C6}" srcOrd="0" destOrd="0" presId="urn:microsoft.com/office/officeart/2005/8/layout/vList2"/>
    <dgm:cxn modelId="{EDA02636-5765-4D8D-9822-BEF670423379}" srcId="{EB6A883D-624A-4715-A9BC-B2DA39BC5997}" destId="{DA6BC6DC-51CF-4D0B-80D6-D41CFCCB4668}" srcOrd="2" destOrd="0" parTransId="{632A22C7-ED77-434C-A355-ADC011288695}" sibTransId="{DE269299-1832-495D-8FFF-EF37F1C6DEB6}"/>
    <dgm:cxn modelId="{4712E03A-A678-440B-8C26-3D5184783E94}" type="presOf" srcId="{45B9DA61-F0FF-46CE-ABE3-F26510C3F23F}" destId="{FEAC75A5-0DE6-41B0-8C96-22853C751B34}" srcOrd="0" destOrd="0" presId="urn:microsoft.com/office/officeart/2005/8/layout/vList2"/>
    <dgm:cxn modelId="{D1B9E98C-6A60-4F3A-9383-228CDCBCA18C}" type="presOf" srcId="{EB6A883D-624A-4715-A9BC-B2DA39BC5997}" destId="{1E9E3D74-8E45-46C6-8998-A3B5ACB94E10}" srcOrd="0" destOrd="0" presId="urn:microsoft.com/office/officeart/2005/8/layout/vList2"/>
    <dgm:cxn modelId="{5ACDEEC5-A1B8-4983-9132-EEE2E3DB46A2}" type="presOf" srcId="{DA6BC6DC-51CF-4D0B-80D6-D41CFCCB4668}" destId="{0E0327DE-C0FE-43A2-90FF-BCC9490C8E70}" srcOrd="0" destOrd="0" presId="urn:microsoft.com/office/officeart/2005/8/layout/vList2"/>
    <dgm:cxn modelId="{9CA2E1E2-BE95-42A8-AE63-BA37818BBC67}" srcId="{EB6A883D-624A-4715-A9BC-B2DA39BC5997}" destId="{28A32B59-39CE-48F2-90EA-45776164513E}" srcOrd="0" destOrd="0" parTransId="{3CA0E885-4D3E-4F81-9EC7-6E32357420D0}" sibTransId="{ACF9051F-8957-44F8-BEDD-2D2024FB8FE8}"/>
    <dgm:cxn modelId="{2BBB3A82-CBAC-4A0D-85F0-F0B718DB88AC}" srcId="{EB6A883D-624A-4715-A9BC-B2DA39BC5997}" destId="{45B9DA61-F0FF-46CE-ABE3-F26510C3F23F}" srcOrd="1" destOrd="0" parTransId="{E8DB4A2F-57AC-4E46-9A92-1566423BFC55}" sibTransId="{CEC57780-999A-4E3E-9AA5-CBA6FFB5C8A3}"/>
    <dgm:cxn modelId="{7E63B7D5-2F9B-4B9D-8D46-84B28AACE77E}" type="presParOf" srcId="{1E9E3D74-8E45-46C6-8998-A3B5ACB94E10}" destId="{7773154B-16BD-478C-AE58-309A144E99C6}" srcOrd="0" destOrd="0" presId="urn:microsoft.com/office/officeart/2005/8/layout/vList2"/>
    <dgm:cxn modelId="{8A799245-0AE9-4D73-BCAF-29423173AAFC}" type="presParOf" srcId="{1E9E3D74-8E45-46C6-8998-A3B5ACB94E10}" destId="{E43E8191-080E-4438-B2FB-9CD8603DDED6}" srcOrd="1" destOrd="0" presId="urn:microsoft.com/office/officeart/2005/8/layout/vList2"/>
    <dgm:cxn modelId="{A7DB59E0-9804-4CBC-AFA8-74633EE49038}" type="presParOf" srcId="{1E9E3D74-8E45-46C6-8998-A3B5ACB94E10}" destId="{FEAC75A5-0DE6-41B0-8C96-22853C751B34}" srcOrd="2" destOrd="0" presId="urn:microsoft.com/office/officeart/2005/8/layout/vList2"/>
    <dgm:cxn modelId="{D5D4FC13-1BF7-45A0-ADF6-0A7DD0C7B153}" type="presParOf" srcId="{1E9E3D74-8E45-46C6-8998-A3B5ACB94E10}" destId="{5442836E-9741-4FB7-A47B-619E7E91F820}" srcOrd="3" destOrd="0" presId="urn:microsoft.com/office/officeart/2005/8/layout/vList2"/>
    <dgm:cxn modelId="{81B61CAF-D054-4CA8-825E-4E157B287921}" type="presParOf" srcId="{1E9E3D74-8E45-46C6-8998-A3B5ACB94E10}" destId="{0E0327DE-C0FE-43A2-90FF-BCC9490C8E7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B6A883D-624A-4715-A9BC-B2DA39BC599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A32B59-39CE-48F2-90EA-45776164513E}">
      <dgm:prSet/>
      <dgm:spPr/>
      <dgm:t>
        <a:bodyPr/>
        <a:lstStyle/>
        <a:p>
          <a:pPr rtl="0"/>
          <a:r>
            <a:rPr lang="cs-CZ" b="1" i="0" dirty="0" smtClean="0"/>
            <a:t>Length 812 mm, diameter 532 mm, weight approx. </a:t>
          </a:r>
          <a:r>
            <a:rPr lang="en-US" b="1" i="0" dirty="0" smtClean="0"/>
            <a:t>120</a:t>
          </a:r>
          <a:r>
            <a:rPr lang="cs-CZ" b="1" i="0" dirty="0" smtClean="0"/>
            <a:t> kg</a:t>
          </a:r>
          <a:endParaRPr lang="en-US" b="1" dirty="0"/>
        </a:p>
      </dgm:t>
    </dgm:pt>
    <dgm:pt modelId="{3CA0E885-4D3E-4F81-9EC7-6E32357420D0}" type="parTrans" cxnId="{9CA2E1E2-BE95-42A8-AE63-BA37818BBC67}">
      <dgm:prSet/>
      <dgm:spPr/>
      <dgm:t>
        <a:bodyPr/>
        <a:lstStyle/>
        <a:p>
          <a:endParaRPr lang="en-US" b="1"/>
        </a:p>
      </dgm:t>
    </dgm:pt>
    <dgm:pt modelId="{ACF9051F-8957-44F8-BEDD-2D2024FB8FE8}" type="sibTrans" cxnId="{9CA2E1E2-BE95-42A8-AE63-BA37818BBC67}">
      <dgm:prSet/>
      <dgm:spPr/>
      <dgm:t>
        <a:bodyPr/>
        <a:lstStyle/>
        <a:p>
          <a:endParaRPr lang="en-US" b="1"/>
        </a:p>
      </dgm:t>
    </dgm:pt>
    <dgm:pt modelId="{45B9DA61-F0FF-46CE-ABE3-F26510C3F23F}">
      <dgm:prSet/>
      <dgm:spPr/>
      <dgm:t>
        <a:bodyPr/>
        <a:lstStyle/>
        <a:p>
          <a:pPr rtl="0"/>
          <a:r>
            <a:rPr lang="cs-CZ" b="1" i="0" dirty="0" smtClean="0"/>
            <a:t>4 </a:t>
          </a:r>
          <a:r>
            <a:rPr lang="en-US" b="1" i="0" dirty="0" smtClean="0"/>
            <a:t>water </a:t>
          </a:r>
          <a:r>
            <a:rPr lang="cs-CZ" b="1" i="0" dirty="0" smtClean="0"/>
            <a:t>cooled electronic crates</a:t>
          </a:r>
          <a:endParaRPr lang="en-US" b="1" dirty="0"/>
        </a:p>
      </dgm:t>
    </dgm:pt>
    <dgm:pt modelId="{E8DB4A2F-57AC-4E46-9A92-1566423BFC55}" type="parTrans" cxnId="{2BBB3A82-CBAC-4A0D-85F0-F0B718DB88AC}">
      <dgm:prSet/>
      <dgm:spPr/>
      <dgm:t>
        <a:bodyPr/>
        <a:lstStyle/>
        <a:p>
          <a:endParaRPr lang="en-US" b="1"/>
        </a:p>
      </dgm:t>
    </dgm:pt>
    <dgm:pt modelId="{CEC57780-999A-4E3E-9AA5-CBA6FFB5C8A3}" type="sibTrans" cxnId="{2BBB3A82-CBAC-4A0D-85F0-F0B718DB88AC}">
      <dgm:prSet/>
      <dgm:spPr/>
      <dgm:t>
        <a:bodyPr/>
        <a:lstStyle/>
        <a:p>
          <a:endParaRPr lang="en-US" b="1"/>
        </a:p>
      </dgm:t>
    </dgm:pt>
    <dgm:pt modelId="{DA6BC6DC-51CF-4D0B-80D6-D41CFCCB4668}">
      <dgm:prSet/>
      <dgm:spPr/>
      <dgm:t>
        <a:bodyPr/>
        <a:lstStyle/>
        <a:p>
          <a:pPr rtl="0"/>
          <a:r>
            <a:rPr lang="cs-CZ" b="1" i="0" dirty="0" smtClean="0"/>
            <a:t>Sensor </a:t>
          </a:r>
          <a:r>
            <a:rPr lang="en-US" b="1" i="0" dirty="0" smtClean="0"/>
            <a:t>and electronics </a:t>
          </a:r>
          <a:r>
            <a:rPr lang="cs-CZ" b="1" i="0" dirty="0" smtClean="0"/>
            <a:t>compartment thermally separated</a:t>
          </a:r>
          <a:endParaRPr lang="en-US" b="1" dirty="0"/>
        </a:p>
      </dgm:t>
    </dgm:pt>
    <dgm:pt modelId="{632A22C7-ED77-434C-A355-ADC011288695}" type="parTrans" cxnId="{EDA02636-5765-4D8D-9822-BEF670423379}">
      <dgm:prSet/>
      <dgm:spPr/>
      <dgm:t>
        <a:bodyPr/>
        <a:lstStyle/>
        <a:p>
          <a:endParaRPr lang="en-US" b="1"/>
        </a:p>
      </dgm:t>
    </dgm:pt>
    <dgm:pt modelId="{DE269299-1832-495D-8FFF-EF37F1C6DEB6}" type="sibTrans" cxnId="{EDA02636-5765-4D8D-9822-BEF670423379}">
      <dgm:prSet/>
      <dgm:spPr/>
      <dgm:t>
        <a:bodyPr/>
        <a:lstStyle/>
        <a:p>
          <a:endParaRPr lang="en-US" b="1"/>
        </a:p>
      </dgm:t>
    </dgm:pt>
    <dgm:pt modelId="{1E9E3D74-8E45-46C6-8998-A3B5ACB94E10}" type="pres">
      <dgm:prSet presAssocID="{EB6A883D-624A-4715-A9BC-B2DA39BC59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73154B-16BD-478C-AE58-309A144E99C6}" type="pres">
      <dgm:prSet presAssocID="{28A32B59-39CE-48F2-90EA-45776164513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3E8191-080E-4438-B2FB-9CD8603DDED6}" type="pres">
      <dgm:prSet presAssocID="{ACF9051F-8957-44F8-BEDD-2D2024FB8FE8}" presName="spacer" presStyleCnt="0"/>
      <dgm:spPr/>
    </dgm:pt>
    <dgm:pt modelId="{FEAC75A5-0DE6-41B0-8C96-22853C751B34}" type="pres">
      <dgm:prSet presAssocID="{45B9DA61-F0FF-46CE-ABE3-F26510C3F23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42836E-9741-4FB7-A47B-619E7E91F820}" type="pres">
      <dgm:prSet presAssocID="{CEC57780-999A-4E3E-9AA5-CBA6FFB5C8A3}" presName="spacer" presStyleCnt="0"/>
      <dgm:spPr/>
    </dgm:pt>
    <dgm:pt modelId="{0E0327DE-C0FE-43A2-90FF-BCC9490C8E70}" type="pres">
      <dgm:prSet presAssocID="{DA6BC6DC-51CF-4D0B-80D6-D41CFCCB466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A02636-5765-4D8D-9822-BEF670423379}" srcId="{EB6A883D-624A-4715-A9BC-B2DA39BC5997}" destId="{DA6BC6DC-51CF-4D0B-80D6-D41CFCCB4668}" srcOrd="2" destOrd="0" parTransId="{632A22C7-ED77-434C-A355-ADC011288695}" sibTransId="{DE269299-1832-495D-8FFF-EF37F1C6DEB6}"/>
    <dgm:cxn modelId="{312A7291-F6CB-4C3B-9B2B-8795BA1F1019}" type="presOf" srcId="{DA6BC6DC-51CF-4D0B-80D6-D41CFCCB4668}" destId="{0E0327DE-C0FE-43A2-90FF-BCC9490C8E70}" srcOrd="0" destOrd="0" presId="urn:microsoft.com/office/officeart/2005/8/layout/vList2"/>
    <dgm:cxn modelId="{DDB3AED3-18A4-410D-952D-36E6187B4002}" type="presOf" srcId="{EB6A883D-624A-4715-A9BC-B2DA39BC5997}" destId="{1E9E3D74-8E45-46C6-8998-A3B5ACB94E10}" srcOrd="0" destOrd="0" presId="urn:microsoft.com/office/officeart/2005/8/layout/vList2"/>
    <dgm:cxn modelId="{8AC1BD1B-6CEE-4663-84BA-31143BD30721}" type="presOf" srcId="{28A32B59-39CE-48F2-90EA-45776164513E}" destId="{7773154B-16BD-478C-AE58-309A144E99C6}" srcOrd="0" destOrd="0" presId="urn:microsoft.com/office/officeart/2005/8/layout/vList2"/>
    <dgm:cxn modelId="{9CA2E1E2-BE95-42A8-AE63-BA37818BBC67}" srcId="{EB6A883D-624A-4715-A9BC-B2DA39BC5997}" destId="{28A32B59-39CE-48F2-90EA-45776164513E}" srcOrd="0" destOrd="0" parTransId="{3CA0E885-4D3E-4F81-9EC7-6E32357420D0}" sibTransId="{ACF9051F-8957-44F8-BEDD-2D2024FB8FE8}"/>
    <dgm:cxn modelId="{2BBB3A82-CBAC-4A0D-85F0-F0B718DB88AC}" srcId="{EB6A883D-624A-4715-A9BC-B2DA39BC5997}" destId="{45B9DA61-F0FF-46CE-ABE3-F26510C3F23F}" srcOrd="1" destOrd="0" parTransId="{E8DB4A2F-57AC-4E46-9A92-1566423BFC55}" sibTransId="{CEC57780-999A-4E3E-9AA5-CBA6FFB5C8A3}"/>
    <dgm:cxn modelId="{078AC0C6-CF02-4FBB-8B9B-4B0DAB394A70}" type="presOf" srcId="{45B9DA61-F0FF-46CE-ABE3-F26510C3F23F}" destId="{FEAC75A5-0DE6-41B0-8C96-22853C751B34}" srcOrd="0" destOrd="0" presId="urn:microsoft.com/office/officeart/2005/8/layout/vList2"/>
    <dgm:cxn modelId="{F6D719BB-FD6B-4AA1-B55B-1A606B3FD5B3}" type="presParOf" srcId="{1E9E3D74-8E45-46C6-8998-A3B5ACB94E10}" destId="{7773154B-16BD-478C-AE58-309A144E99C6}" srcOrd="0" destOrd="0" presId="urn:microsoft.com/office/officeart/2005/8/layout/vList2"/>
    <dgm:cxn modelId="{43657271-7443-4734-9CB9-EF93535D5740}" type="presParOf" srcId="{1E9E3D74-8E45-46C6-8998-A3B5ACB94E10}" destId="{E43E8191-080E-4438-B2FB-9CD8603DDED6}" srcOrd="1" destOrd="0" presId="urn:microsoft.com/office/officeart/2005/8/layout/vList2"/>
    <dgm:cxn modelId="{5D681409-87EA-45C2-B5AE-3E9C4660AD12}" type="presParOf" srcId="{1E9E3D74-8E45-46C6-8998-A3B5ACB94E10}" destId="{FEAC75A5-0DE6-41B0-8C96-22853C751B34}" srcOrd="2" destOrd="0" presId="urn:microsoft.com/office/officeart/2005/8/layout/vList2"/>
    <dgm:cxn modelId="{75EF1F00-12A4-4683-8672-322E0742347C}" type="presParOf" srcId="{1E9E3D74-8E45-46C6-8998-A3B5ACB94E10}" destId="{5442836E-9741-4FB7-A47B-619E7E91F820}" srcOrd="3" destOrd="0" presId="urn:microsoft.com/office/officeart/2005/8/layout/vList2"/>
    <dgm:cxn modelId="{F71AAE34-7732-4743-B98C-D9B7370B9F86}" type="presParOf" srcId="{1E9E3D74-8E45-46C6-8998-A3B5ACB94E10}" destId="{0E0327DE-C0FE-43A2-90FF-BCC9490C8E7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1AA00F0-DBF2-4ED8-A5BE-0ACDF973749E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153734-6ECC-462B-B5DB-3855D19B33F5}">
      <dgm:prSet/>
      <dgm:spPr/>
      <dgm:t>
        <a:bodyPr/>
        <a:lstStyle/>
        <a:p>
          <a:pPr algn="ctr" rtl="0"/>
          <a:r>
            <a:rPr lang="en-US" b="0" i="0" dirty="0" smtClean="0"/>
            <a:t>Light Concentrating  Cones</a:t>
          </a:r>
          <a:endParaRPr lang="en-US" dirty="0"/>
        </a:p>
      </dgm:t>
    </dgm:pt>
    <dgm:pt modelId="{B6E7271B-DE3F-4198-9664-BFE6720EB13D}" type="parTrans" cxnId="{135089DE-D6B5-4A22-ABB2-7C3DC6710031}">
      <dgm:prSet/>
      <dgm:spPr/>
      <dgm:t>
        <a:bodyPr/>
        <a:lstStyle/>
        <a:p>
          <a:pPr algn="ctr"/>
          <a:endParaRPr lang="en-US"/>
        </a:p>
      </dgm:t>
    </dgm:pt>
    <dgm:pt modelId="{62896809-938F-4A49-8580-7DFFD6054FFE}" type="sibTrans" cxnId="{135089DE-D6B5-4A22-ABB2-7C3DC6710031}">
      <dgm:prSet/>
      <dgm:spPr/>
      <dgm:t>
        <a:bodyPr/>
        <a:lstStyle/>
        <a:p>
          <a:pPr algn="ctr"/>
          <a:endParaRPr lang="en-US"/>
        </a:p>
      </dgm:t>
    </dgm:pt>
    <dgm:pt modelId="{2C188202-AE31-422A-9791-DACDCD81371D}">
      <dgm:prSet/>
      <dgm:spPr/>
      <dgm:t>
        <a:bodyPr/>
        <a:lstStyle/>
        <a:p>
          <a:pPr algn="ctr" rtl="0"/>
          <a:r>
            <a:rPr lang="cs-CZ" b="0" i="0" dirty="0" smtClean="0"/>
            <a:t>Cones and window from</a:t>
          </a:r>
          <a:br>
            <a:rPr lang="cs-CZ" b="0" i="0" dirty="0" smtClean="0"/>
          </a:br>
          <a:r>
            <a:rPr lang="cs-CZ" b="0" i="0" dirty="0" smtClean="0"/>
            <a:t>UV transparent PMMA</a:t>
          </a:r>
          <a:endParaRPr lang="en-US" dirty="0"/>
        </a:p>
      </dgm:t>
    </dgm:pt>
    <dgm:pt modelId="{7A586F6B-693C-49BA-8F5A-C2C576954536}" type="parTrans" cxnId="{1FF3DFCA-A5D1-431F-97AB-ABBF0A9BDE01}">
      <dgm:prSet/>
      <dgm:spPr/>
      <dgm:t>
        <a:bodyPr/>
        <a:lstStyle/>
        <a:p>
          <a:pPr algn="ctr"/>
          <a:endParaRPr lang="en-US"/>
        </a:p>
      </dgm:t>
    </dgm:pt>
    <dgm:pt modelId="{C1E9C0A4-0F36-44C3-B23C-DDB0CE701807}" type="sibTrans" cxnId="{1FF3DFCA-A5D1-431F-97AB-ABBF0A9BDE01}">
      <dgm:prSet/>
      <dgm:spPr/>
      <dgm:t>
        <a:bodyPr/>
        <a:lstStyle/>
        <a:p>
          <a:pPr algn="ctr"/>
          <a:endParaRPr lang="en-US"/>
        </a:p>
      </dgm:t>
    </dgm:pt>
    <dgm:pt modelId="{D9413CDE-EEC8-40F8-9CDC-9814377FDB0A}">
      <dgm:prSet/>
      <dgm:spPr/>
      <dgm:t>
        <a:bodyPr/>
        <a:lstStyle/>
        <a:p>
          <a:pPr algn="ctr" rtl="0"/>
          <a:r>
            <a:rPr lang="cs-CZ" b="0" i="0" dirty="0" smtClean="0"/>
            <a:t>Fabricated</a:t>
          </a:r>
          <a:r>
            <a:rPr lang="en-US" b="0" i="0" dirty="0" smtClean="0"/>
            <a:t> </a:t>
          </a:r>
          <a:r>
            <a:rPr lang="cs-CZ" b="0" i="0" dirty="0" smtClean="0"/>
            <a:t>by injection moulding</a:t>
          </a:r>
          <a:r>
            <a:rPr lang="en-US" b="0" i="0" dirty="0" smtClean="0"/>
            <a:t> </a:t>
          </a:r>
          <a:r>
            <a:rPr lang="en-US" dirty="0" smtClean="0"/>
            <a:t>(IMOS  </a:t>
          </a:r>
          <a:r>
            <a:rPr lang="en-US" dirty="0" err="1" smtClean="0"/>
            <a:t>Gubela</a:t>
          </a:r>
          <a:r>
            <a:rPr lang="en-US" dirty="0" smtClean="0"/>
            <a:t> GmbH)</a:t>
          </a:r>
          <a:endParaRPr lang="en-US" dirty="0"/>
        </a:p>
      </dgm:t>
    </dgm:pt>
    <dgm:pt modelId="{6428C64C-3363-48AA-A434-A03FA163AF0C}" type="parTrans" cxnId="{EFC6DA66-9697-454F-AD7D-2CDC42C682F5}">
      <dgm:prSet/>
      <dgm:spPr/>
      <dgm:t>
        <a:bodyPr/>
        <a:lstStyle/>
        <a:p>
          <a:pPr algn="ctr"/>
          <a:endParaRPr lang="en-US"/>
        </a:p>
      </dgm:t>
    </dgm:pt>
    <dgm:pt modelId="{8F5941D5-AA64-48D7-A3AE-2FC87BD51925}" type="sibTrans" cxnId="{EFC6DA66-9697-454F-AD7D-2CDC42C682F5}">
      <dgm:prSet/>
      <dgm:spPr/>
      <dgm:t>
        <a:bodyPr/>
        <a:lstStyle/>
        <a:p>
          <a:pPr algn="ctr"/>
          <a:endParaRPr lang="en-US"/>
        </a:p>
      </dgm:t>
    </dgm:pt>
    <dgm:pt modelId="{8E0C71D1-6727-43DD-8844-3A6A17DDBE79}">
      <dgm:prSet/>
      <dgm:spPr/>
      <dgm:t>
        <a:bodyPr/>
        <a:lstStyle/>
        <a:p>
          <a:pPr algn="ctr" rtl="0"/>
          <a:r>
            <a:rPr lang="en-US" dirty="0" smtClean="0"/>
            <a:t>Presently prototypes are tested</a:t>
          </a:r>
          <a:endParaRPr lang="en-US" dirty="0"/>
        </a:p>
      </dgm:t>
    </dgm:pt>
    <dgm:pt modelId="{2C7CCD9C-995C-4F24-95FA-076D1C4E1D81}" type="parTrans" cxnId="{EE7F13DA-6967-45A7-86B1-788B6BE04465}">
      <dgm:prSet/>
      <dgm:spPr/>
      <dgm:t>
        <a:bodyPr/>
        <a:lstStyle/>
        <a:p>
          <a:pPr algn="ctr"/>
          <a:endParaRPr lang="en-US"/>
        </a:p>
      </dgm:t>
    </dgm:pt>
    <dgm:pt modelId="{030B2C3E-BA73-45BF-8C7C-B95B85DADC2B}" type="sibTrans" cxnId="{EE7F13DA-6967-45A7-86B1-788B6BE04465}">
      <dgm:prSet/>
      <dgm:spPr/>
      <dgm:t>
        <a:bodyPr/>
        <a:lstStyle/>
        <a:p>
          <a:pPr algn="ctr"/>
          <a:endParaRPr lang="en-US"/>
        </a:p>
      </dgm:t>
    </dgm:pt>
    <dgm:pt modelId="{2A392C09-E2AC-408C-BC3A-191960C70DC9}">
      <dgm:prSet/>
      <dgm:spPr/>
      <dgm:t>
        <a:bodyPr/>
        <a:lstStyle/>
        <a:p>
          <a:pPr algn="ctr" rtl="0"/>
          <a:r>
            <a:rPr lang="en-US" dirty="0" smtClean="0"/>
            <a:t>normal parabolas shape</a:t>
          </a:r>
          <a:endParaRPr lang="en-US" dirty="0"/>
        </a:p>
      </dgm:t>
    </dgm:pt>
    <dgm:pt modelId="{FD195309-D3F4-4783-9E42-8B7823FB80B1}" type="parTrans" cxnId="{2A148B82-6EFC-4BDA-B594-235E0749A914}">
      <dgm:prSet/>
      <dgm:spPr/>
      <dgm:t>
        <a:bodyPr/>
        <a:lstStyle/>
        <a:p>
          <a:endParaRPr lang="en-US"/>
        </a:p>
      </dgm:t>
    </dgm:pt>
    <dgm:pt modelId="{8D3B1A0E-1490-4406-A75A-7B98D1DEA034}" type="sibTrans" cxnId="{2A148B82-6EFC-4BDA-B594-235E0749A914}">
      <dgm:prSet/>
      <dgm:spPr/>
      <dgm:t>
        <a:bodyPr/>
        <a:lstStyle/>
        <a:p>
          <a:endParaRPr lang="en-US"/>
        </a:p>
      </dgm:t>
    </dgm:pt>
    <dgm:pt modelId="{CE5D55AD-668E-4BC7-8594-25D5015D147F}" type="pres">
      <dgm:prSet presAssocID="{D1AA00F0-DBF2-4ED8-A5BE-0ACDF97374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649B30-79CC-40F8-9463-1117F26448FE}" type="pres">
      <dgm:prSet presAssocID="{B2153734-6ECC-462B-B5DB-3855D19B33F5}" presName="composite" presStyleCnt="0"/>
      <dgm:spPr/>
    </dgm:pt>
    <dgm:pt modelId="{AE624D95-213C-4192-AAC8-029B1BBE73A1}" type="pres">
      <dgm:prSet presAssocID="{B2153734-6ECC-462B-B5DB-3855D19B33F5}" presName="parTx" presStyleLbl="alignNode1" presStyleIdx="0" presStyleCnt="1" custLinFactNeighborY="-179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B9B931-FFB6-4DE3-8066-F60BA541DDFB}" type="pres">
      <dgm:prSet presAssocID="{B2153734-6ECC-462B-B5DB-3855D19B33F5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7F13DA-6967-45A7-86B1-788B6BE04465}" srcId="{B2153734-6ECC-462B-B5DB-3855D19B33F5}" destId="{8E0C71D1-6727-43DD-8844-3A6A17DDBE79}" srcOrd="3" destOrd="0" parTransId="{2C7CCD9C-995C-4F24-95FA-076D1C4E1D81}" sibTransId="{030B2C3E-BA73-45BF-8C7C-B95B85DADC2B}"/>
    <dgm:cxn modelId="{D003B79D-A3FD-450D-A137-8D91DFC4E347}" type="presOf" srcId="{2A392C09-E2AC-408C-BC3A-191960C70DC9}" destId="{E5B9B931-FFB6-4DE3-8066-F60BA541DDFB}" srcOrd="0" destOrd="1" presId="urn:microsoft.com/office/officeart/2005/8/layout/hList1"/>
    <dgm:cxn modelId="{135089DE-D6B5-4A22-ABB2-7C3DC6710031}" srcId="{D1AA00F0-DBF2-4ED8-A5BE-0ACDF973749E}" destId="{B2153734-6ECC-462B-B5DB-3855D19B33F5}" srcOrd="0" destOrd="0" parTransId="{B6E7271B-DE3F-4198-9664-BFE6720EB13D}" sibTransId="{62896809-938F-4A49-8580-7DFFD6054FFE}"/>
    <dgm:cxn modelId="{F730C14B-DFCA-421A-A5DD-05FA126C6E32}" type="presOf" srcId="{D1AA00F0-DBF2-4ED8-A5BE-0ACDF973749E}" destId="{CE5D55AD-668E-4BC7-8594-25D5015D147F}" srcOrd="0" destOrd="0" presId="urn:microsoft.com/office/officeart/2005/8/layout/hList1"/>
    <dgm:cxn modelId="{69B09343-4AC9-4CDE-B37D-B237D26EC633}" type="presOf" srcId="{B2153734-6ECC-462B-B5DB-3855D19B33F5}" destId="{AE624D95-213C-4192-AAC8-029B1BBE73A1}" srcOrd="0" destOrd="0" presId="urn:microsoft.com/office/officeart/2005/8/layout/hList1"/>
    <dgm:cxn modelId="{1FF3DFCA-A5D1-431F-97AB-ABBF0A9BDE01}" srcId="{B2153734-6ECC-462B-B5DB-3855D19B33F5}" destId="{2C188202-AE31-422A-9791-DACDCD81371D}" srcOrd="0" destOrd="0" parTransId="{7A586F6B-693C-49BA-8F5A-C2C576954536}" sibTransId="{C1E9C0A4-0F36-44C3-B23C-DDB0CE701807}"/>
    <dgm:cxn modelId="{BDC8DF64-D2C5-4D25-B518-79275725C710}" type="presOf" srcId="{2C188202-AE31-422A-9791-DACDCD81371D}" destId="{E5B9B931-FFB6-4DE3-8066-F60BA541DDFB}" srcOrd="0" destOrd="0" presId="urn:microsoft.com/office/officeart/2005/8/layout/hList1"/>
    <dgm:cxn modelId="{510E9B59-F7D6-40A5-891A-6BEF1A99691D}" type="presOf" srcId="{8E0C71D1-6727-43DD-8844-3A6A17DDBE79}" destId="{E5B9B931-FFB6-4DE3-8066-F60BA541DDFB}" srcOrd="0" destOrd="3" presId="urn:microsoft.com/office/officeart/2005/8/layout/hList1"/>
    <dgm:cxn modelId="{F341E54A-11C2-432D-AA31-9DBE24B31D37}" type="presOf" srcId="{D9413CDE-EEC8-40F8-9CDC-9814377FDB0A}" destId="{E5B9B931-FFB6-4DE3-8066-F60BA541DDFB}" srcOrd="0" destOrd="2" presId="urn:microsoft.com/office/officeart/2005/8/layout/hList1"/>
    <dgm:cxn modelId="{EFC6DA66-9697-454F-AD7D-2CDC42C682F5}" srcId="{B2153734-6ECC-462B-B5DB-3855D19B33F5}" destId="{D9413CDE-EEC8-40F8-9CDC-9814377FDB0A}" srcOrd="2" destOrd="0" parTransId="{6428C64C-3363-48AA-A434-A03FA163AF0C}" sibTransId="{8F5941D5-AA64-48D7-A3AE-2FC87BD51925}"/>
    <dgm:cxn modelId="{2A148B82-6EFC-4BDA-B594-235E0749A914}" srcId="{B2153734-6ECC-462B-B5DB-3855D19B33F5}" destId="{2A392C09-E2AC-408C-BC3A-191960C70DC9}" srcOrd="1" destOrd="0" parTransId="{FD195309-D3F4-4783-9E42-8B7823FB80B1}" sibTransId="{8D3B1A0E-1490-4406-A75A-7B98D1DEA034}"/>
    <dgm:cxn modelId="{879BFC48-2F50-4526-BB5D-DD20FFED831F}" type="presParOf" srcId="{CE5D55AD-668E-4BC7-8594-25D5015D147F}" destId="{AD649B30-79CC-40F8-9463-1117F26448FE}" srcOrd="0" destOrd="0" presId="urn:microsoft.com/office/officeart/2005/8/layout/hList1"/>
    <dgm:cxn modelId="{1A06C52F-B97E-4B03-BB8F-E452E495D69B}" type="presParOf" srcId="{AD649B30-79CC-40F8-9463-1117F26448FE}" destId="{AE624D95-213C-4192-AAC8-029B1BBE73A1}" srcOrd="0" destOrd="0" presId="urn:microsoft.com/office/officeart/2005/8/layout/hList1"/>
    <dgm:cxn modelId="{29F9FB01-E779-4118-BD03-07CF3FA5B5B4}" type="presParOf" srcId="{AD649B30-79CC-40F8-9463-1117F26448FE}" destId="{E5B9B931-FFB6-4DE3-8066-F60BA541DDF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BBEC92-B73D-473F-9A90-A3DAD323ACB8}">
      <dsp:nvSpPr>
        <dsp:cNvPr id="0" name=""/>
        <dsp:cNvSpPr/>
      </dsp:nvSpPr>
      <dsp:spPr>
        <a:xfrm rot="5400000">
          <a:off x="4480711" y="-1372732"/>
          <a:ext cx="1887683" cy="5105462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TU Dortmund, Dortmund, Germany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ISDC, Geneva, Switzerland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EPFL, Lausanne, Switzerland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University of </a:t>
          </a:r>
          <a:r>
            <a:rPr lang="en-US" sz="1900" kern="1200" dirty="0" err="1" smtClean="0"/>
            <a:t>W</a:t>
          </a:r>
          <a:r>
            <a:rPr lang="en-US" sz="1400" kern="1200" dirty="0" err="1" smtClean="0">
              <a:latin typeface="Arial"/>
              <a:cs typeface="Arial"/>
            </a:rPr>
            <a:t>ü</a:t>
          </a:r>
          <a:r>
            <a:rPr lang="en-US" sz="1900" kern="1200" dirty="0" err="1" smtClean="0"/>
            <a:t>rzburg</a:t>
          </a:r>
          <a:r>
            <a:rPr lang="en-US" sz="1900" kern="1200" dirty="0" smtClean="0"/>
            <a:t>, </a:t>
          </a:r>
          <a:r>
            <a:rPr lang="en-US" sz="1900" kern="1200" dirty="0" err="1" smtClean="0"/>
            <a:t>W</a:t>
          </a:r>
          <a:r>
            <a:rPr lang="en-US" sz="1400" kern="1200" dirty="0" err="1" smtClean="0">
              <a:latin typeface="Arial"/>
              <a:cs typeface="Arial"/>
            </a:rPr>
            <a:t>ü</a:t>
          </a:r>
          <a:r>
            <a:rPr lang="en-US" sz="1900" kern="1200" dirty="0" err="1" smtClean="0"/>
            <a:t>rzburg</a:t>
          </a:r>
          <a:r>
            <a:rPr lang="en-US" sz="1900" kern="1200" dirty="0" smtClean="0"/>
            <a:t>, Germany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ETH, Zurich, Switzerland</a:t>
          </a:r>
          <a:endParaRPr lang="en-US" sz="1900" kern="1200" dirty="0"/>
        </a:p>
      </dsp:txBody>
      <dsp:txXfrm rot="5400000">
        <a:off x="4480711" y="-1372732"/>
        <a:ext cx="1887683" cy="5105462"/>
      </dsp:txXfrm>
    </dsp:sp>
    <dsp:sp modelId="{4663F717-E29F-4E00-944C-759427F9C0EB}">
      <dsp:nvSpPr>
        <dsp:cNvPr id="0" name=""/>
        <dsp:cNvSpPr/>
      </dsp:nvSpPr>
      <dsp:spPr>
        <a:xfrm>
          <a:off x="0" y="196"/>
          <a:ext cx="2871822" cy="235960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Collaboration</a:t>
          </a:r>
          <a:endParaRPr lang="en-US" sz="3300" kern="1200" dirty="0"/>
        </a:p>
      </dsp:txBody>
      <dsp:txXfrm>
        <a:off x="0" y="196"/>
        <a:ext cx="2871822" cy="2359604"/>
      </dsp:txXfrm>
    </dsp:sp>
    <dsp:sp modelId="{413E26A3-7E1F-4DDA-A596-EEA6F4220433}">
      <dsp:nvSpPr>
        <dsp:cNvPr id="0" name=""/>
        <dsp:cNvSpPr/>
      </dsp:nvSpPr>
      <dsp:spPr>
        <a:xfrm rot="5400000">
          <a:off x="4715744" y="791277"/>
          <a:ext cx="1438837" cy="5115448"/>
        </a:xfrm>
        <a:prstGeom prst="round2Same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Introduction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FACT 1440 Camera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Mechanics / Electronics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Summary / Outlook</a:t>
          </a:r>
          <a:endParaRPr lang="en-US" sz="1900" kern="1200" dirty="0"/>
        </a:p>
      </dsp:txBody>
      <dsp:txXfrm rot="5400000">
        <a:off x="4715744" y="791277"/>
        <a:ext cx="1438837" cy="5115448"/>
      </dsp:txXfrm>
    </dsp:sp>
    <dsp:sp modelId="{DED1DA1A-EE31-4569-BAA3-24B6DFB2B6BF}">
      <dsp:nvSpPr>
        <dsp:cNvPr id="0" name=""/>
        <dsp:cNvSpPr/>
      </dsp:nvSpPr>
      <dsp:spPr>
        <a:xfrm>
          <a:off x="0" y="2449728"/>
          <a:ext cx="2877439" cy="1798547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Content</a:t>
          </a:r>
          <a:endParaRPr lang="en-US" sz="3300" kern="1200" dirty="0"/>
        </a:p>
      </dsp:txBody>
      <dsp:txXfrm>
        <a:off x="0" y="2449728"/>
        <a:ext cx="2877439" cy="1798547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693365-4646-4E7F-9DB8-7DD8B63DEB16}">
      <dsp:nvSpPr>
        <dsp:cNvPr id="0" name=""/>
        <dsp:cNvSpPr/>
      </dsp:nvSpPr>
      <dsp:spPr>
        <a:xfrm>
          <a:off x="0" y="15601"/>
          <a:ext cx="3785139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Photo detectors: 	MPPC</a:t>
          </a:r>
          <a:endParaRPr lang="en-US" sz="1700" kern="1200" dirty="0"/>
        </a:p>
      </dsp:txBody>
      <dsp:txXfrm>
        <a:off x="0" y="15601"/>
        <a:ext cx="3785139" cy="407745"/>
      </dsp:txXfrm>
    </dsp:sp>
    <dsp:sp modelId="{08619959-F7A4-4909-B896-9C9E862A0593}">
      <dsp:nvSpPr>
        <dsp:cNvPr id="0" name=""/>
        <dsp:cNvSpPr/>
      </dsp:nvSpPr>
      <dsp:spPr>
        <a:xfrm>
          <a:off x="0" y="472306"/>
          <a:ext cx="3785139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Manufacturer: 	Hamamatsu</a:t>
          </a:r>
          <a:endParaRPr lang="en-US" sz="1700" kern="1200" dirty="0"/>
        </a:p>
      </dsp:txBody>
      <dsp:txXfrm>
        <a:off x="0" y="472306"/>
        <a:ext cx="3785139" cy="407745"/>
      </dsp:txXfrm>
    </dsp:sp>
    <dsp:sp modelId="{FF8FDA0A-A734-4218-98B5-E77196F2747F}">
      <dsp:nvSpPr>
        <dsp:cNvPr id="0" name=""/>
        <dsp:cNvSpPr/>
      </dsp:nvSpPr>
      <dsp:spPr>
        <a:xfrm>
          <a:off x="0" y="929012"/>
          <a:ext cx="3785139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Type: 	S10362-33-50-C</a:t>
          </a:r>
          <a:endParaRPr lang="en-US" sz="1700" kern="1200" dirty="0"/>
        </a:p>
      </dsp:txBody>
      <dsp:txXfrm>
        <a:off x="0" y="929012"/>
        <a:ext cx="3785139" cy="407745"/>
      </dsp:txXfrm>
    </dsp:sp>
    <dsp:sp modelId="{5176DDB8-13EB-4DD5-B920-DC472C2E138D}">
      <dsp:nvSpPr>
        <dsp:cNvPr id="0" name=""/>
        <dsp:cNvSpPr/>
      </dsp:nvSpPr>
      <dsp:spPr>
        <a:xfrm>
          <a:off x="0" y="1336757"/>
          <a:ext cx="3785139" cy="68620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0178" tIns="21590" rIns="120904" bIns="21590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active area: 3 x 3 mm</a:t>
          </a:r>
          <a:r>
            <a:rPr lang="en-US" sz="1300" kern="1200" baseline="30000" dirty="0" smtClean="0"/>
            <a:t>2</a:t>
          </a:r>
          <a:endParaRPr lang="en-US" sz="1300" kern="1200" baseline="300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3600 pixels of (50 </a:t>
          </a:r>
          <a:r>
            <a:rPr lang="en-US" sz="1300" kern="1200" dirty="0" smtClean="0">
              <a:sym typeface="Symbol"/>
            </a:rPr>
            <a:t></a:t>
          </a:r>
          <a:r>
            <a:rPr lang="en-US" sz="1300" kern="1200" dirty="0" smtClean="0"/>
            <a:t>m)</a:t>
          </a:r>
          <a:r>
            <a:rPr lang="en-US" sz="1300" kern="1200" baseline="30000" dirty="0" smtClean="0"/>
            <a:t>2</a:t>
          </a:r>
          <a:endParaRPr lang="en-US" sz="1300" kern="1200" baseline="300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Ceramic package 5.9 x 6.6 mm</a:t>
          </a:r>
          <a:r>
            <a:rPr lang="en-US" sz="1300" kern="1200" baseline="30000" dirty="0" smtClean="0"/>
            <a:t>2</a:t>
          </a:r>
          <a:endParaRPr lang="en-US" sz="1300" kern="1200" baseline="30000" dirty="0"/>
        </a:p>
      </dsp:txBody>
      <dsp:txXfrm>
        <a:off x="0" y="1336757"/>
        <a:ext cx="3785139" cy="686204"/>
      </dsp:txXfrm>
    </dsp:sp>
    <dsp:sp modelId="{01DE4BD0-4481-4199-BC8C-5FD2B4835578}">
      <dsp:nvSpPr>
        <dsp:cNvPr id="0" name=""/>
        <dsp:cNvSpPr/>
      </dsp:nvSpPr>
      <dsp:spPr>
        <a:xfrm>
          <a:off x="0" y="2022962"/>
          <a:ext cx="3785139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Operation voltage:   ~70 V</a:t>
          </a:r>
          <a:endParaRPr lang="en-US" sz="1700" kern="1200" dirty="0"/>
        </a:p>
      </dsp:txBody>
      <dsp:txXfrm>
        <a:off x="0" y="2022962"/>
        <a:ext cx="3785139" cy="407745"/>
      </dsp:txXfrm>
    </dsp:sp>
    <dsp:sp modelId="{02E61E69-43B0-449B-B191-82B212CD3140}">
      <dsp:nvSpPr>
        <dsp:cNvPr id="0" name=""/>
        <dsp:cNvSpPr/>
      </dsp:nvSpPr>
      <dsp:spPr>
        <a:xfrm>
          <a:off x="0" y="2479667"/>
          <a:ext cx="3785139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Gain (nominal): 	     7.5 x 10</a:t>
          </a:r>
          <a:r>
            <a:rPr lang="en-US" sz="1700" kern="1200" baseline="30000" dirty="0" smtClean="0"/>
            <a:t>5</a:t>
          </a:r>
          <a:endParaRPr lang="en-US" sz="1700" kern="1200" baseline="30000" dirty="0"/>
        </a:p>
      </dsp:txBody>
      <dsp:txXfrm>
        <a:off x="0" y="2479667"/>
        <a:ext cx="3785139" cy="407745"/>
      </dsp:txXfrm>
    </dsp:sp>
    <dsp:sp modelId="{91AED4A0-4874-428D-BE36-113F8939ED32}">
      <dsp:nvSpPr>
        <dsp:cNvPr id="0" name=""/>
        <dsp:cNvSpPr/>
      </dsp:nvSpPr>
      <dsp:spPr>
        <a:xfrm>
          <a:off x="0" y="2936372"/>
          <a:ext cx="3785139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Photon detection efficiency: ~35%</a:t>
          </a:r>
          <a:endParaRPr lang="en-US" sz="1700" kern="1200" dirty="0"/>
        </a:p>
      </dsp:txBody>
      <dsp:txXfrm>
        <a:off x="0" y="2936372"/>
        <a:ext cx="3785139" cy="407745"/>
      </dsp:txXfrm>
    </dsp:sp>
    <dsp:sp modelId="{7DD60DF6-0879-4D94-834D-DDADC2C83222}">
      <dsp:nvSpPr>
        <dsp:cNvPr id="0" name=""/>
        <dsp:cNvSpPr/>
      </dsp:nvSpPr>
      <dsp:spPr>
        <a:xfrm>
          <a:off x="0" y="3393077"/>
          <a:ext cx="3785139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Optical cross talk and after pulsing: ~25%</a:t>
          </a:r>
          <a:endParaRPr lang="en-US" sz="1700" kern="1200" dirty="0"/>
        </a:p>
      </dsp:txBody>
      <dsp:txXfrm>
        <a:off x="0" y="3393077"/>
        <a:ext cx="3785139" cy="40774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E9CCA-EBF0-4E53-95BA-B8BDD8B29FF1}">
      <dsp:nvSpPr>
        <dsp:cNvPr id="0" name=""/>
        <dsp:cNvSpPr/>
      </dsp:nvSpPr>
      <dsp:spPr>
        <a:xfrm rot="5400000">
          <a:off x="5341888" y="-2207397"/>
          <a:ext cx="780592" cy="539499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Mirrors and drive system ready for installation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Necessary agreements signed</a:t>
          </a:r>
          <a:endParaRPr lang="en-US" sz="2000" kern="1200" dirty="0"/>
        </a:p>
      </dsp:txBody>
      <dsp:txXfrm rot="5400000">
        <a:off x="5341888" y="-2207397"/>
        <a:ext cx="780592" cy="5394997"/>
      </dsp:txXfrm>
    </dsp:sp>
    <dsp:sp modelId="{953C4D79-A1FA-4479-823C-690C91DEBFE7}">
      <dsp:nvSpPr>
        <dsp:cNvPr id="0" name=""/>
        <dsp:cNvSpPr/>
      </dsp:nvSpPr>
      <dsp:spPr>
        <a:xfrm>
          <a:off x="0" y="2231"/>
          <a:ext cx="3034686" cy="9757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Telescope</a:t>
          </a:r>
          <a:endParaRPr lang="en-US" sz="3200" kern="1200" dirty="0"/>
        </a:p>
      </dsp:txBody>
      <dsp:txXfrm>
        <a:off x="0" y="2231"/>
        <a:ext cx="3034686" cy="975740"/>
      </dsp:txXfrm>
    </dsp:sp>
    <dsp:sp modelId="{01DD0929-0DCB-4185-9742-00B0ADF4CBC8}">
      <dsp:nvSpPr>
        <dsp:cNvPr id="0" name=""/>
        <dsp:cNvSpPr/>
      </dsp:nvSpPr>
      <dsp:spPr>
        <a:xfrm rot="5400000">
          <a:off x="5341888" y="-1182869"/>
          <a:ext cx="780592" cy="539499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Design including cooling finalized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Fabrication of components started</a:t>
          </a:r>
          <a:endParaRPr lang="en-US" sz="2000" kern="1200" dirty="0"/>
        </a:p>
      </dsp:txBody>
      <dsp:txXfrm rot="5400000">
        <a:off x="5341888" y="-1182869"/>
        <a:ext cx="780592" cy="5394997"/>
      </dsp:txXfrm>
    </dsp:sp>
    <dsp:sp modelId="{ACAFFDF1-ED4C-4B15-917E-FA7429C52B8D}">
      <dsp:nvSpPr>
        <dsp:cNvPr id="0" name=""/>
        <dsp:cNvSpPr/>
      </dsp:nvSpPr>
      <dsp:spPr>
        <a:xfrm>
          <a:off x="0" y="1026759"/>
          <a:ext cx="3034686" cy="9757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Mechanics</a:t>
          </a:r>
          <a:endParaRPr lang="en-US" sz="3200" kern="1200" dirty="0"/>
        </a:p>
      </dsp:txBody>
      <dsp:txXfrm>
        <a:off x="0" y="1026759"/>
        <a:ext cx="3034686" cy="975740"/>
      </dsp:txXfrm>
    </dsp:sp>
    <dsp:sp modelId="{546BC7ED-DCCD-44E9-A85A-ACCD8F09D31A}">
      <dsp:nvSpPr>
        <dsp:cNvPr id="0" name=""/>
        <dsp:cNvSpPr/>
      </dsp:nvSpPr>
      <dsp:spPr>
        <a:xfrm rot="5400000">
          <a:off x="5341888" y="-158342"/>
          <a:ext cx="780592" cy="539499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all G-APDs available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Winston cone fabrication ongoing</a:t>
          </a:r>
          <a:endParaRPr lang="en-US" sz="2000" kern="1200" dirty="0"/>
        </a:p>
      </dsp:txBody>
      <dsp:txXfrm rot="5400000">
        <a:off x="5341888" y="-158342"/>
        <a:ext cx="780592" cy="5394997"/>
      </dsp:txXfrm>
    </dsp:sp>
    <dsp:sp modelId="{BEC65188-1178-4A7C-8550-EECD123F28C6}">
      <dsp:nvSpPr>
        <dsp:cNvPr id="0" name=""/>
        <dsp:cNvSpPr/>
      </dsp:nvSpPr>
      <dsp:spPr>
        <a:xfrm>
          <a:off x="0" y="2051286"/>
          <a:ext cx="3034686" cy="9757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Photo Detection</a:t>
          </a:r>
          <a:endParaRPr lang="en-US" sz="3200" kern="1200" dirty="0"/>
        </a:p>
      </dsp:txBody>
      <dsp:txXfrm>
        <a:off x="0" y="2051286"/>
        <a:ext cx="3034686" cy="975740"/>
      </dsp:txXfrm>
    </dsp:sp>
    <dsp:sp modelId="{E623FB2C-5BCB-485A-B92F-81A419A75672}">
      <dsp:nvSpPr>
        <dsp:cNvPr id="0" name=""/>
        <dsp:cNvSpPr/>
      </dsp:nvSpPr>
      <dsp:spPr>
        <a:xfrm rot="5400000">
          <a:off x="5341888" y="866184"/>
          <a:ext cx="780592" cy="539499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Fully integrated into the camera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Prototypes of all PCBs fabricated, tests ongoing</a:t>
          </a:r>
          <a:endParaRPr lang="en-US" sz="2000" kern="1200" dirty="0"/>
        </a:p>
      </dsp:txBody>
      <dsp:txXfrm rot="5400000">
        <a:off x="5341888" y="866184"/>
        <a:ext cx="780592" cy="5394997"/>
      </dsp:txXfrm>
    </dsp:sp>
    <dsp:sp modelId="{7FD136EC-3C67-4321-B558-AD2479C92E38}">
      <dsp:nvSpPr>
        <dsp:cNvPr id="0" name=""/>
        <dsp:cNvSpPr/>
      </dsp:nvSpPr>
      <dsp:spPr>
        <a:xfrm>
          <a:off x="0" y="3075813"/>
          <a:ext cx="3034686" cy="9757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Electronics</a:t>
          </a:r>
          <a:endParaRPr lang="en-US" sz="3200" kern="1200" dirty="0"/>
        </a:p>
      </dsp:txBody>
      <dsp:txXfrm>
        <a:off x="0" y="3075813"/>
        <a:ext cx="3034686" cy="975740"/>
      </dsp:txXfrm>
    </dsp:sp>
    <dsp:sp modelId="{BF0BA7F6-407D-42E8-AF12-C923F862D873}">
      <dsp:nvSpPr>
        <dsp:cNvPr id="0" name=""/>
        <dsp:cNvSpPr/>
      </dsp:nvSpPr>
      <dsp:spPr>
        <a:xfrm rot="5400000">
          <a:off x="5341888" y="1890712"/>
          <a:ext cx="780592" cy="539499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Fabrication of all components in 2010</a:t>
          </a:r>
          <a:endParaRPr lang="en-US" sz="2000" kern="1200" noProof="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Observation of Crab-nebula beginning 2011</a:t>
          </a:r>
          <a:endParaRPr lang="en-US" sz="2000" kern="1200" noProof="0" dirty="0"/>
        </a:p>
      </dsp:txBody>
      <dsp:txXfrm rot="5400000">
        <a:off x="5341888" y="1890712"/>
        <a:ext cx="780592" cy="5394997"/>
      </dsp:txXfrm>
    </dsp:sp>
    <dsp:sp modelId="{F0381864-C081-4EDD-8877-A8DC28F28335}">
      <dsp:nvSpPr>
        <dsp:cNvPr id="0" name=""/>
        <dsp:cNvSpPr/>
      </dsp:nvSpPr>
      <dsp:spPr>
        <a:xfrm>
          <a:off x="0" y="4100341"/>
          <a:ext cx="3034686" cy="9757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Objektives</a:t>
          </a:r>
          <a:endParaRPr lang="de-DE" sz="3200" kern="1200" dirty="0"/>
        </a:p>
      </dsp:txBody>
      <dsp:txXfrm>
        <a:off x="0" y="4100341"/>
        <a:ext cx="3034686" cy="97574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51E371-EC48-425B-B201-CC6C4144B7A2}">
      <dsp:nvSpPr>
        <dsp:cNvPr id="0" name=""/>
        <dsp:cNvSpPr/>
      </dsp:nvSpPr>
      <dsp:spPr>
        <a:xfrm>
          <a:off x="0" y="6658"/>
          <a:ext cx="2571768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Mirror</a:t>
          </a:r>
          <a:endParaRPr lang="en-US" sz="2600" kern="1200" dirty="0"/>
        </a:p>
      </dsp:txBody>
      <dsp:txXfrm>
        <a:off x="0" y="6658"/>
        <a:ext cx="2571768" cy="623610"/>
      </dsp:txXfrm>
    </dsp:sp>
    <dsp:sp modelId="{BC007D56-B64A-4807-9EAE-22E2FF4B7674}">
      <dsp:nvSpPr>
        <dsp:cNvPr id="0" name=""/>
        <dsp:cNvSpPr/>
      </dsp:nvSpPr>
      <dsp:spPr>
        <a:xfrm>
          <a:off x="0" y="630269"/>
          <a:ext cx="2571768" cy="699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54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80 cm focal length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FOV: 1 deg /pixel</a:t>
          </a:r>
          <a:endParaRPr lang="en-US" sz="2000" kern="1200" dirty="0"/>
        </a:p>
      </dsp:txBody>
      <dsp:txXfrm>
        <a:off x="0" y="630269"/>
        <a:ext cx="2571768" cy="699659"/>
      </dsp:txXfrm>
    </dsp:sp>
    <dsp:sp modelId="{5FE3A940-554D-4F55-A3E8-41F9527A5E93}">
      <dsp:nvSpPr>
        <dsp:cNvPr id="0" name=""/>
        <dsp:cNvSpPr/>
      </dsp:nvSpPr>
      <dsp:spPr>
        <a:xfrm>
          <a:off x="0" y="1329929"/>
          <a:ext cx="2571768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NSB</a:t>
          </a:r>
          <a:endParaRPr lang="en-US" sz="2600" kern="1200" dirty="0"/>
        </a:p>
      </dsp:txBody>
      <dsp:txXfrm>
        <a:off x="0" y="1329929"/>
        <a:ext cx="2571768" cy="623610"/>
      </dsp:txXfrm>
    </dsp:sp>
    <dsp:sp modelId="{4F5C8AEA-309B-4700-810E-1874782393F1}">
      <dsp:nvSpPr>
        <dsp:cNvPr id="0" name=""/>
        <dsp:cNvSpPr/>
      </dsp:nvSpPr>
      <dsp:spPr>
        <a:xfrm>
          <a:off x="0" y="1953539"/>
          <a:ext cx="2571768" cy="96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54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from buildings and moonlight: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 1.2 GHz / pixel</a:t>
          </a:r>
          <a:endParaRPr lang="en-US" sz="2000" kern="1200" dirty="0"/>
        </a:p>
      </dsp:txBody>
      <dsp:txXfrm>
        <a:off x="0" y="1953539"/>
        <a:ext cx="2571768" cy="9687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B5B3FD-9174-493C-8421-53FDEF267B6C}">
      <dsp:nvSpPr>
        <dsp:cNvPr id="0" name=""/>
        <dsp:cNvSpPr/>
      </dsp:nvSpPr>
      <dsp:spPr>
        <a:xfrm>
          <a:off x="0" y="95298"/>
          <a:ext cx="4752528" cy="4317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FACT instrument: </a:t>
          </a:r>
          <a:r>
            <a:rPr lang="en-US" sz="1800" kern="1200" dirty="0" err="1" smtClean="0"/>
            <a:t>Hegra</a:t>
          </a:r>
          <a:r>
            <a:rPr lang="en-US" sz="1800" kern="1200" dirty="0" smtClean="0"/>
            <a:t> CT3 Telescope, La Palma</a:t>
          </a:r>
          <a:endParaRPr lang="en-US" sz="1800" kern="1200" dirty="0"/>
        </a:p>
      </dsp:txBody>
      <dsp:txXfrm>
        <a:off x="0" y="95298"/>
        <a:ext cx="4752528" cy="431730"/>
      </dsp:txXfrm>
    </dsp:sp>
    <dsp:sp modelId="{0FA9FE2B-5216-4860-A282-933A5EE320ED}">
      <dsp:nvSpPr>
        <dsp:cNvPr id="0" name=""/>
        <dsp:cNvSpPr/>
      </dsp:nvSpPr>
      <dsp:spPr>
        <a:xfrm>
          <a:off x="0" y="527028"/>
          <a:ext cx="4752528" cy="1900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893" tIns="22860" rIns="128016" bIns="2286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</a:t>
          </a:r>
          <a:r>
            <a:rPr lang="en-US" sz="1400" b="1" kern="1200" dirty="0" smtClean="0"/>
            <a:t>Owner: </a:t>
          </a:r>
          <a:r>
            <a:rPr lang="en-US" sz="1400" kern="1200" dirty="0" smtClean="0"/>
            <a:t>MPI for Physics, Munich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</a:t>
          </a:r>
          <a:r>
            <a:rPr lang="en-US" sz="1400" b="1" kern="1200" dirty="0" smtClean="0"/>
            <a:t>Location: </a:t>
          </a:r>
          <a:r>
            <a:rPr lang="en-US" sz="1400" kern="1200" dirty="0" smtClean="0"/>
            <a:t>European Northern Observatory, </a:t>
          </a:r>
          <a:r>
            <a:rPr lang="en-US" sz="1400" kern="1200" dirty="0" err="1" smtClean="0"/>
            <a:t>Roque</a:t>
          </a:r>
          <a:r>
            <a:rPr lang="en-US" sz="1400" kern="1200" dirty="0" smtClean="0"/>
            <a:t> de los </a:t>
          </a:r>
          <a:r>
            <a:rPr lang="en-US" sz="1400" kern="1200" dirty="0" err="1" smtClean="0"/>
            <a:t>Muchachos</a:t>
          </a:r>
          <a:r>
            <a:rPr lang="en-US" sz="1400" kern="1200" dirty="0" smtClean="0"/>
            <a:t>, Canary Island La Palma</a:t>
          </a:r>
          <a:endParaRPr lang="en-US" sz="1400" kern="1200" dirty="0"/>
        </a:p>
        <a:p>
          <a:pPr marL="228600" lvl="2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altitude: 2199.4 m</a:t>
          </a:r>
          <a:endParaRPr lang="en-US" sz="1400" kern="1200" dirty="0"/>
        </a:p>
        <a:p>
          <a:pPr marL="228600" lvl="2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longitude: -17deg 53m 26s</a:t>
          </a:r>
          <a:endParaRPr lang="en-US" sz="1400" kern="1200" dirty="0"/>
        </a:p>
        <a:p>
          <a:pPr marL="228600" lvl="2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latitude: 28deg 45m 42s 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Close to  the MAGIC telescopes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Operation stopped in 2003</a:t>
          </a:r>
        </a:p>
      </dsp:txBody>
      <dsp:txXfrm>
        <a:off x="0" y="527028"/>
        <a:ext cx="4752528" cy="1900260"/>
      </dsp:txXfrm>
    </dsp:sp>
    <dsp:sp modelId="{1AC730FB-1712-4292-B70C-C456E578590C}">
      <dsp:nvSpPr>
        <dsp:cNvPr id="0" name=""/>
        <dsp:cNvSpPr/>
      </dsp:nvSpPr>
      <dsp:spPr>
        <a:xfrm>
          <a:off x="0" y="2427289"/>
          <a:ext cx="4752528" cy="4317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Mirror Dish</a:t>
          </a:r>
        </a:p>
      </dsp:txBody>
      <dsp:txXfrm>
        <a:off x="0" y="2427289"/>
        <a:ext cx="4752528" cy="431730"/>
      </dsp:txXfrm>
    </dsp:sp>
    <dsp:sp modelId="{AD20DEC5-E0E7-4602-9047-64ACED827CB3}">
      <dsp:nvSpPr>
        <dsp:cNvPr id="0" name=""/>
        <dsp:cNvSpPr/>
      </dsp:nvSpPr>
      <dsp:spPr>
        <a:xfrm>
          <a:off x="29132" y="2859019"/>
          <a:ext cx="4468802" cy="1602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893" tIns="22860" rIns="128016" bIns="2286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</a:t>
          </a:r>
          <a:r>
            <a:rPr lang="en-US" sz="1400" b="1" kern="1200" dirty="0" smtClean="0"/>
            <a:t>Number of mirrors: </a:t>
          </a:r>
          <a:r>
            <a:rPr lang="en-US" sz="1400" kern="1200" dirty="0" smtClean="0"/>
            <a:t>30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</a:t>
          </a:r>
          <a:r>
            <a:rPr lang="en-US" sz="1400" b="1" kern="1200" dirty="0" smtClean="0"/>
            <a:t>Mirror arrangement: </a:t>
          </a:r>
          <a:r>
            <a:rPr lang="en-US" sz="1400" kern="1200" dirty="0" smtClean="0"/>
            <a:t>1 ring of 6 and two rings of 12 mirrors, no central mirror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</a:t>
          </a:r>
          <a:r>
            <a:rPr lang="en-US" sz="1400" b="1" kern="1200" dirty="0" smtClean="0"/>
            <a:t>Diameter: </a:t>
          </a:r>
          <a:r>
            <a:rPr lang="en-US" sz="1400" kern="1200" dirty="0" smtClean="0"/>
            <a:t>3.885 m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</a:t>
          </a:r>
          <a:r>
            <a:rPr lang="en-US" sz="1400" b="1" kern="1200" dirty="0" smtClean="0"/>
            <a:t>total mirror surface: </a:t>
          </a:r>
          <a:r>
            <a:rPr lang="en-US" sz="1400" kern="1200" dirty="0" smtClean="0"/>
            <a:t>9.51 m</a:t>
          </a:r>
          <a:r>
            <a:rPr lang="en-US" sz="1400" kern="1200" baseline="30000" dirty="0" smtClean="0"/>
            <a:t>2</a:t>
          </a:r>
          <a:endParaRPr lang="en-US" sz="1400" kern="1200" baseline="300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b="1" kern="1200" dirty="0" smtClean="0"/>
            <a:t>Surface coverage:</a:t>
          </a:r>
          <a:r>
            <a:rPr lang="en-US" sz="1400" kern="1200" dirty="0" smtClean="0"/>
            <a:t> 82.9 % (not counting the missing central mirror)</a:t>
          </a:r>
          <a:endParaRPr lang="en-US" sz="1400" kern="1200" dirty="0"/>
        </a:p>
      </dsp:txBody>
      <dsp:txXfrm>
        <a:off x="29132" y="2859019"/>
        <a:ext cx="4468802" cy="1602180"/>
      </dsp:txXfrm>
    </dsp:sp>
    <dsp:sp modelId="{EC1148C3-A21B-4CAF-BA29-D5129C8622E1}">
      <dsp:nvSpPr>
        <dsp:cNvPr id="0" name=""/>
        <dsp:cNvSpPr/>
      </dsp:nvSpPr>
      <dsp:spPr>
        <a:xfrm>
          <a:off x="0" y="4461199"/>
          <a:ext cx="4752528" cy="4317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Administrative arrangements</a:t>
          </a:r>
        </a:p>
      </dsp:txBody>
      <dsp:txXfrm>
        <a:off x="0" y="4461199"/>
        <a:ext cx="4752528" cy="431730"/>
      </dsp:txXfrm>
    </dsp:sp>
    <dsp:sp modelId="{50F69361-1124-4178-B347-D2166C49BF47}">
      <dsp:nvSpPr>
        <dsp:cNvPr id="0" name=""/>
        <dsp:cNvSpPr/>
      </dsp:nvSpPr>
      <dsp:spPr>
        <a:xfrm>
          <a:off x="0" y="4892929"/>
          <a:ext cx="4752528" cy="484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893" tIns="22860" rIns="128016" bIns="2286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err="1" smtClean="0"/>
            <a:t>MoU</a:t>
          </a:r>
          <a:r>
            <a:rPr lang="en-US" sz="1400" kern="1200" dirty="0" smtClean="0"/>
            <a:t> with MAGIC collaboration is existing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Agreement with IAC on creating of infrastructure existing</a:t>
          </a:r>
        </a:p>
      </dsp:txBody>
      <dsp:txXfrm>
        <a:off x="0" y="4892929"/>
        <a:ext cx="4752528" cy="4843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2B2BB5-54AF-4505-9911-5FC9861D4936}">
      <dsp:nvSpPr>
        <dsp:cNvPr id="0" name=""/>
        <dsp:cNvSpPr/>
      </dsp:nvSpPr>
      <dsp:spPr>
        <a:xfrm>
          <a:off x="0" y="34198"/>
          <a:ext cx="3960440" cy="5517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0000"/>
              </a:solidFill>
            </a:rPr>
            <a:t>FACT project objectives</a:t>
          </a:r>
          <a:endParaRPr lang="en-US" sz="2400" b="1" kern="1200" dirty="0">
            <a:solidFill>
              <a:srgbClr val="FF0000"/>
            </a:solidFill>
          </a:endParaRPr>
        </a:p>
      </dsp:txBody>
      <dsp:txXfrm>
        <a:off x="0" y="34198"/>
        <a:ext cx="3960440" cy="551705"/>
      </dsp:txXfrm>
    </dsp:sp>
    <dsp:sp modelId="{DBAD87C5-1EDA-4493-9247-349EE7F4ED82}">
      <dsp:nvSpPr>
        <dsp:cNvPr id="0" name=""/>
        <dsp:cNvSpPr/>
      </dsp:nvSpPr>
      <dsp:spPr>
        <a:xfrm>
          <a:off x="0" y="585903"/>
          <a:ext cx="3960440" cy="1828169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Construction of the first imaging air -shower Cherenkov telescope using   G-APDs (Geiger mode avalanche photo diodes) as photo-detectors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 gain operation experience and observe the Crab-nebula</a:t>
          </a:r>
          <a:endParaRPr lang="en-US" sz="1800" kern="1200" dirty="0"/>
        </a:p>
      </dsp:txBody>
      <dsp:txXfrm>
        <a:off x="0" y="585903"/>
        <a:ext cx="3960440" cy="182816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60A72-F333-4252-B368-75934AA53847}">
      <dsp:nvSpPr>
        <dsp:cNvPr id="0" name=""/>
        <dsp:cNvSpPr/>
      </dsp:nvSpPr>
      <dsp:spPr>
        <a:xfrm>
          <a:off x="5646" y="88054"/>
          <a:ext cx="3287868" cy="460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</a:t>
          </a:r>
          <a:r>
            <a:rPr lang="cs-CZ" sz="2000" b="1" kern="1200" dirty="0" smtClean="0"/>
            <a:t>amera</a:t>
          </a:r>
          <a:endParaRPr lang="en-US" sz="2000" b="1" kern="1200" dirty="0"/>
        </a:p>
      </dsp:txBody>
      <dsp:txXfrm>
        <a:off x="5646" y="88054"/>
        <a:ext cx="3287868" cy="460800"/>
      </dsp:txXfrm>
    </dsp:sp>
    <dsp:sp modelId="{EC797188-4882-4381-BBC4-F6224775BAF1}">
      <dsp:nvSpPr>
        <dsp:cNvPr id="0" name=""/>
        <dsp:cNvSpPr/>
      </dsp:nvSpPr>
      <dsp:spPr>
        <a:xfrm>
          <a:off x="5646" y="548854"/>
          <a:ext cx="3287868" cy="172111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PMMA 7M entrance window, transmission &gt; 82% for &gt; 300 nm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Solid light concentrators (</a:t>
          </a:r>
          <a:r>
            <a:rPr lang="cs-CZ" sz="1600" kern="1200" dirty="0" smtClean="0"/>
            <a:t>Winston-cone</a:t>
          </a:r>
          <a:r>
            <a:rPr lang="en-US" sz="1600" kern="1200" dirty="0" smtClean="0"/>
            <a:t>s)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600" kern="1200" smtClean="0"/>
            <a:t>1440 </a:t>
          </a:r>
          <a:r>
            <a:rPr lang="cs-CZ" sz="1600" kern="1200" dirty="0" smtClean="0"/>
            <a:t>pixels </a:t>
          </a:r>
          <a:r>
            <a:rPr lang="en-US" sz="1600" kern="1200" dirty="0" smtClean="0"/>
            <a:t>(G-APDs)</a:t>
          </a:r>
          <a:endParaRPr lang="en-US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FOV: 0.11 deg / pixel (</a:t>
          </a:r>
          <a:r>
            <a:rPr lang="cs-CZ" sz="1600" kern="1200" dirty="0" smtClean="0"/>
            <a:t>4.5</a:t>
          </a:r>
          <a:r>
            <a:rPr lang="en-US" sz="1600" kern="1200" dirty="0" smtClean="0"/>
            <a:t> deg total)</a:t>
          </a:r>
          <a:endParaRPr lang="en-US" sz="1600" kern="1200" dirty="0"/>
        </a:p>
      </dsp:txBody>
      <dsp:txXfrm>
        <a:off x="5646" y="548854"/>
        <a:ext cx="3287868" cy="1721115"/>
      </dsp:txXfrm>
    </dsp:sp>
    <dsp:sp modelId="{07FB242D-DA22-40A7-8BAC-6A067482EF30}">
      <dsp:nvSpPr>
        <dsp:cNvPr id="0" name=""/>
        <dsp:cNvSpPr/>
      </dsp:nvSpPr>
      <dsp:spPr>
        <a:xfrm>
          <a:off x="3936412" y="88054"/>
          <a:ext cx="4592123" cy="460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Design requirements</a:t>
          </a:r>
          <a:endParaRPr lang="en-US" sz="2000" b="1" kern="1200" dirty="0"/>
        </a:p>
      </dsp:txBody>
      <dsp:txXfrm>
        <a:off x="3936412" y="88054"/>
        <a:ext cx="4592123" cy="460800"/>
      </dsp:txXfrm>
    </dsp:sp>
    <dsp:sp modelId="{8C88BCA2-BC7B-4A62-B067-01A64F108E5F}">
      <dsp:nvSpPr>
        <dsp:cNvPr id="0" name=""/>
        <dsp:cNvSpPr/>
      </dsp:nvSpPr>
      <dsp:spPr>
        <a:xfrm>
          <a:off x="3936412" y="548854"/>
          <a:ext cx="4592123" cy="172111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Dynamic range: 333 photons / pixel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Resolution: 0.5 photons (for less than 10 photons)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Timing resolution: 300 </a:t>
          </a:r>
          <a:r>
            <a:rPr lang="en-US" sz="1600" kern="1200" dirty="0" err="1" smtClean="0"/>
            <a:t>ps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Double hit resolution: 5 ns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600" kern="1200" dirty="0" smtClean="0"/>
            <a:t>Operation also under twilight/moon (background rate up to </a:t>
          </a:r>
          <a:r>
            <a:rPr lang="en-US" sz="1600" kern="1200" dirty="0" smtClean="0"/>
            <a:t>1</a:t>
          </a:r>
          <a:r>
            <a:rPr lang="cs-CZ" sz="1600" kern="1200" dirty="0" smtClean="0"/>
            <a:t> GHz</a:t>
          </a:r>
          <a:r>
            <a:rPr lang="en-US" sz="1600" kern="1200" dirty="0" smtClean="0"/>
            <a:t> / pixel</a:t>
          </a:r>
          <a:r>
            <a:rPr lang="cs-CZ" sz="1600" kern="1200" dirty="0" smtClean="0"/>
            <a:t>)</a:t>
          </a:r>
          <a:endParaRPr lang="en-US" sz="1600" kern="1200" dirty="0"/>
        </a:p>
      </dsp:txBody>
      <dsp:txXfrm>
        <a:off x="3936412" y="548854"/>
        <a:ext cx="4592123" cy="172111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9BD500-F059-4944-97EF-11ED1CFDFD2E}">
      <dsp:nvSpPr>
        <dsp:cNvPr id="0" name=""/>
        <dsp:cNvSpPr/>
      </dsp:nvSpPr>
      <dsp:spPr>
        <a:xfrm>
          <a:off x="352181" y="1089"/>
          <a:ext cx="1403066" cy="841839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Infrastructure (power, Ethernet, counting hut, …)</a:t>
          </a:r>
          <a:endParaRPr lang="en-US" sz="1400" kern="1200" dirty="0"/>
        </a:p>
      </dsp:txBody>
      <dsp:txXfrm>
        <a:off x="352181" y="1089"/>
        <a:ext cx="1403066" cy="841839"/>
      </dsp:txXfrm>
    </dsp:sp>
    <dsp:sp modelId="{EAD2FCCE-6927-4375-B6FB-3785CCA5BFEA}">
      <dsp:nvSpPr>
        <dsp:cNvPr id="0" name=""/>
        <dsp:cNvSpPr/>
      </dsp:nvSpPr>
      <dsp:spPr>
        <a:xfrm>
          <a:off x="1895554" y="1089"/>
          <a:ext cx="1403066" cy="841839"/>
        </a:xfrm>
        <a:prstGeom prst="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Cooling system</a:t>
          </a:r>
          <a:endParaRPr lang="en-US" sz="1400" kern="1200" dirty="0"/>
        </a:p>
      </dsp:txBody>
      <dsp:txXfrm>
        <a:off x="1895554" y="1089"/>
        <a:ext cx="1403066" cy="841839"/>
      </dsp:txXfrm>
    </dsp:sp>
    <dsp:sp modelId="{3BB3C608-EDA9-4290-9665-2B3593A1F84C}">
      <dsp:nvSpPr>
        <dsp:cNvPr id="0" name=""/>
        <dsp:cNvSpPr/>
      </dsp:nvSpPr>
      <dsp:spPr>
        <a:xfrm>
          <a:off x="3438926" y="1089"/>
          <a:ext cx="1403066" cy="841839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Internal light </a:t>
          </a:r>
          <a:r>
            <a:rPr lang="en-US" sz="1400" kern="1200" dirty="0" err="1" smtClean="0"/>
            <a:t>pulser</a:t>
          </a:r>
          <a:endParaRPr lang="en-US" sz="1400" kern="1200" dirty="0"/>
        </a:p>
      </dsp:txBody>
      <dsp:txXfrm>
        <a:off x="3438926" y="1089"/>
        <a:ext cx="1403066" cy="841839"/>
      </dsp:txXfrm>
    </dsp:sp>
    <dsp:sp modelId="{8F936451-7138-4F30-8709-AC75B8C46222}">
      <dsp:nvSpPr>
        <dsp:cNvPr id="0" name=""/>
        <dsp:cNvSpPr/>
      </dsp:nvSpPr>
      <dsp:spPr>
        <a:xfrm>
          <a:off x="4982299" y="1089"/>
          <a:ext cx="1403066" cy="841839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External light </a:t>
          </a:r>
          <a:r>
            <a:rPr lang="en-US" sz="1400" kern="1200" dirty="0" err="1" smtClean="0"/>
            <a:t>pulser</a:t>
          </a:r>
          <a:r>
            <a:rPr lang="en-US" sz="1400" kern="1200" dirty="0" smtClean="0"/>
            <a:t> (bias supply feedback)</a:t>
          </a:r>
          <a:endParaRPr lang="en-US" sz="1400" kern="1200" dirty="0"/>
        </a:p>
      </dsp:txBody>
      <dsp:txXfrm>
        <a:off x="4982299" y="1089"/>
        <a:ext cx="1403066" cy="841839"/>
      </dsp:txXfrm>
    </dsp:sp>
    <dsp:sp modelId="{96FC34F2-A6D8-4EA2-8F51-939AAA592287}">
      <dsp:nvSpPr>
        <dsp:cNvPr id="0" name=""/>
        <dsp:cNvSpPr/>
      </dsp:nvSpPr>
      <dsp:spPr>
        <a:xfrm>
          <a:off x="6525672" y="1089"/>
          <a:ext cx="1403066" cy="841839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GAPD bias supplies</a:t>
          </a:r>
          <a:endParaRPr lang="en-US" sz="1400" kern="1200" dirty="0"/>
        </a:p>
      </dsp:txBody>
      <dsp:txXfrm>
        <a:off x="6525672" y="1089"/>
        <a:ext cx="1403066" cy="841839"/>
      </dsp:txXfrm>
    </dsp:sp>
    <dsp:sp modelId="{242AA173-7A74-4A2F-B09F-E1CC175FDCFD}">
      <dsp:nvSpPr>
        <dsp:cNvPr id="0" name=""/>
        <dsp:cNvSpPr/>
      </dsp:nvSpPr>
      <dsp:spPr>
        <a:xfrm>
          <a:off x="352181" y="983236"/>
          <a:ext cx="1403066" cy="841839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Telescope Drive system</a:t>
          </a:r>
          <a:endParaRPr lang="en-US" sz="1400" kern="1200" dirty="0"/>
        </a:p>
      </dsp:txBody>
      <dsp:txXfrm>
        <a:off x="352181" y="983236"/>
        <a:ext cx="1403066" cy="841839"/>
      </dsp:txXfrm>
    </dsp:sp>
    <dsp:sp modelId="{5DB515E0-6E4B-4BEE-996A-8832513EABA4}">
      <dsp:nvSpPr>
        <dsp:cNvPr id="0" name=""/>
        <dsp:cNvSpPr/>
      </dsp:nvSpPr>
      <dsp:spPr>
        <a:xfrm>
          <a:off x="1895554" y="983236"/>
          <a:ext cx="1403066" cy="841839"/>
        </a:xfrm>
        <a:prstGeom prst="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Camera mechanics including shutter</a:t>
          </a:r>
          <a:endParaRPr lang="en-US" sz="1400" kern="1200" dirty="0"/>
        </a:p>
      </dsp:txBody>
      <dsp:txXfrm>
        <a:off x="1895554" y="983236"/>
        <a:ext cx="1403066" cy="841839"/>
      </dsp:txXfrm>
    </dsp:sp>
    <dsp:sp modelId="{2077C0D4-3F07-4ABE-93DE-0099E3E3C4A4}">
      <dsp:nvSpPr>
        <dsp:cNvPr id="0" name=""/>
        <dsp:cNvSpPr/>
      </dsp:nvSpPr>
      <dsp:spPr>
        <a:xfrm>
          <a:off x="3438926" y="983236"/>
          <a:ext cx="1403066" cy="841839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Signal conditioning &amp; DAQ system</a:t>
          </a:r>
          <a:endParaRPr lang="en-US" sz="1400" kern="1200" dirty="0"/>
        </a:p>
      </dsp:txBody>
      <dsp:txXfrm>
        <a:off x="3438926" y="983236"/>
        <a:ext cx="1403066" cy="841839"/>
      </dsp:txXfrm>
    </dsp:sp>
    <dsp:sp modelId="{5E52C099-72AE-478D-9A0E-60405BA08984}">
      <dsp:nvSpPr>
        <dsp:cNvPr id="0" name=""/>
        <dsp:cNvSpPr/>
      </dsp:nvSpPr>
      <dsp:spPr>
        <a:xfrm>
          <a:off x="4982299" y="983236"/>
          <a:ext cx="1403066" cy="841839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Online monitoring and control software</a:t>
          </a:r>
          <a:endParaRPr lang="en-US" sz="1400" kern="1200" dirty="0"/>
        </a:p>
      </dsp:txBody>
      <dsp:txXfrm>
        <a:off x="4982299" y="983236"/>
        <a:ext cx="1403066" cy="841839"/>
      </dsp:txXfrm>
    </dsp:sp>
    <dsp:sp modelId="{7EAE4933-BEAF-4BCA-AD60-C790C324159C}">
      <dsp:nvSpPr>
        <dsp:cNvPr id="0" name=""/>
        <dsp:cNvSpPr/>
      </dsp:nvSpPr>
      <dsp:spPr>
        <a:xfrm>
          <a:off x="6525672" y="983236"/>
          <a:ext cx="1403066" cy="841839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Simulation and analysis software</a:t>
          </a:r>
          <a:endParaRPr lang="en-US" sz="1400" kern="1200" dirty="0"/>
        </a:p>
      </dsp:txBody>
      <dsp:txXfrm>
        <a:off x="6525672" y="983236"/>
        <a:ext cx="1403066" cy="841839"/>
      </dsp:txXfrm>
    </dsp:sp>
    <dsp:sp modelId="{2468E44F-50E1-45EC-B6BC-D949CB4F2B5B}">
      <dsp:nvSpPr>
        <dsp:cNvPr id="0" name=""/>
        <dsp:cNvSpPr/>
      </dsp:nvSpPr>
      <dsp:spPr>
        <a:xfrm>
          <a:off x="352181" y="1965382"/>
          <a:ext cx="1403066" cy="841839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Drive calibration system</a:t>
          </a:r>
          <a:endParaRPr lang="en-US" sz="1400" kern="1200" dirty="0"/>
        </a:p>
      </dsp:txBody>
      <dsp:txXfrm>
        <a:off x="352181" y="1965382"/>
        <a:ext cx="1403066" cy="841839"/>
      </dsp:txXfrm>
    </dsp:sp>
    <dsp:sp modelId="{19658F6B-9036-4727-AFC1-22A53F914EC8}">
      <dsp:nvSpPr>
        <dsp:cNvPr id="0" name=""/>
        <dsp:cNvSpPr/>
      </dsp:nvSpPr>
      <dsp:spPr>
        <a:xfrm>
          <a:off x="1895554" y="1965382"/>
          <a:ext cx="1403066" cy="841839"/>
        </a:xfrm>
        <a:prstGeom prst="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Temperature and Humidity monitoring</a:t>
          </a:r>
          <a:endParaRPr lang="en-US" sz="1400" kern="1200" dirty="0"/>
        </a:p>
      </dsp:txBody>
      <dsp:txXfrm>
        <a:off x="1895554" y="1965382"/>
        <a:ext cx="1403066" cy="841839"/>
      </dsp:txXfrm>
    </dsp:sp>
    <dsp:sp modelId="{27C9E382-B12D-47C6-BC4D-F393E1F43059}">
      <dsp:nvSpPr>
        <dsp:cNvPr id="0" name=""/>
        <dsp:cNvSpPr/>
      </dsp:nvSpPr>
      <dsp:spPr>
        <a:xfrm>
          <a:off x="3438926" y="1965382"/>
          <a:ext cx="1403066" cy="841839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Trigger system</a:t>
          </a:r>
          <a:endParaRPr lang="en-US" sz="1400" kern="1200" dirty="0"/>
        </a:p>
      </dsp:txBody>
      <dsp:txXfrm>
        <a:off x="3438926" y="1965382"/>
        <a:ext cx="1403066" cy="841839"/>
      </dsp:txXfrm>
    </dsp:sp>
    <dsp:sp modelId="{53B40B8C-D004-43AD-99EB-55B7368737CB}">
      <dsp:nvSpPr>
        <dsp:cNvPr id="0" name=""/>
        <dsp:cNvSpPr/>
      </dsp:nvSpPr>
      <dsp:spPr>
        <a:xfrm>
          <a:off x="4982299" y="1965382"/>
          <a:ext cx="1403066" cy="8418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LV power supplies</a:t>
          </a:r>
          <a:endParaRPr lang="en-US" sz="1400" kern="1200" dirty="0"/>
        </a:p>
      </dsp:txBody>
      <dsp:txXfrm>
        <a:off x="4982299" y="1965382"/>
        <a:ext cx="1403066" cy="841839"/>
      </dsp:txXfrm>
    </dsp:sp>
    <dsp:sp modelId="{EA367400-A46A-4A2D-8441-F7D45ADC4713}">
      <dsp:nvSpPr>
        <dsp:cNvPr id="0" name=""/>
        <dsp:cNvSpPr/>
      </dsp:nvSpPr>
      <dsp:spPr>
        <a:xfrm>
          <a:off x="6525672" y="1965382"/>
          <a:ext cx="1403066" cy="841839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Money, optimism and very good people</a:t>
          </a:r>
          <a:endParaRPr lang="en-US" sz="1400" kern="1200" dirty="0"/>
        </a:p>
      </dsp:txBody>
      <dsp:txXfrm>
        <a:off x="6525672" y="1965382"/>
        <a:ext cx="1403066" cy="84183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339BED-609F-4A64-975C-CFF8953516DA}">
      <dsp:nvSpPr>
        <dsp:cNvPr id="0" name=""/>
        <dsp:cNvSpPr/>
      </dsp:nvSpPr>
      <dsp:spPr>
        <a:xfrm>
          <a:off x="0" y="23354"/>
          <a:ext cx="8280920" cy="46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Mirrors (re-use existing </a:t>
          </a:r>
          <a:r>
            <a:rPr lang="en-US" sz="1800" kern="1200" dirty="0" err="1" smtClean="0"/>
            <a:t>Hegra</a:t>
          </a:r>
          <a:r>
            <a:rPr lang="en-US" sz="1800" kern="1200" dirty="0" smtClean="0"/>
            <a:t> CT1 mirrors) </a:t>
          </a:r>
          <a:endParaRPr lang="en-US" sz="1800" kern="1200" dirty="0"/>
        </a:p>
      </dsp:txBody>
      <dsp:txXfrm>
        <a:off x="0" y="23354"/>
        <a:ext cx="8280920" cy="468000"/>
      </dsp:txXfrm>
    </dsp:sp>
    <dsp:sp modelId="{7FA73737-D17D-413D-B4A3-56BDAE99019B}">
      <dsp:nvSpPr>
        <dsp:cNvPr id="0" name=""/>
        <dsp:cNvSpPr/>
      </dsp:nvSpPr>
      <dsp:spPr>
        <a:xfrm>
          <a:off x="0" y="491354"/>
          <a:ext cx="8280920" cy="711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Spherical mirrors with hexagonal shape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Diameter (inner circle): 60.5 cm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area: 0.317 m</a:t>
          </a:r>
          <a:r>
            <a:rPr lang="en-US" sz="1400" kern="1200" baseline="30000" dirty="0" smtClean="0"/>
            <a:t>2</a:t>
          </a:r>
          <a:endParaRPr lang="en-US" sz="1400" kern="1200" baseline="30000" dirty="0"/>
        </a:p>
      </dsp:txBody>
      <dsp:txXfrm>
        <a:off x="0" y="491354"/>
        <a:ext cx="8280920" cy="711562"/>
      </dsp:txXfrm>
    </dsp:sp>
    <dsp:sp modelId="{8F296E60-52F1-4C66-95AB-BBD6EE92A453}">
      <dsp:nvSpPr>
        <dsp:cNvPr id="0" name=""/>
        <dsp:cNvSpPr/>
      </dsp:nvSpPr>
      <dsp:spPr>
        <a:xfrm>
          <a:off x="0" y="1202916"/>
          <a:ext cx="8280920" cy="46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Sandwich construction:</a:t>
          </a:r>
          <a:endParaRPr lang="en-US" sz="1800" kern="1200" dirty="0"/>
        </a:p>
      </dsp:txBody>
      <dsp:txXfrm>
        <a:off x="0" y="1202916"/>
        <a:ext cx="8280920" cy="468000"/>
      </dsp:txXfrm>
    </dsp:sp>
    <dsp:sp modelId="{4CFDD07A-362A-44F9-8831-99ACE7103681}">
      <dsp:nvSpPr>
        <dsp:cNvPr id="0" name=""/>
        <dsp:cNvSpPr/>
      </dsp:nvSpPr>
      <dsp:spPr>
        <a:xfrm>
          <a:off x="0" y="1670916"/>
          <a:ext cx="8280920" cy="957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Al base plate, 1 mm thick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Al honeycomb (</a:t>
          </a:r>
          <a:r>
            <a:rPr lang="en-US" sz="1400" kern="1200" dirty="0" err="1" smtClean="0"/>
            <a:t>hexcell</a:t>
          </a:r>
          <a:r>
            <a:rPr lang="en-US" sz="1400" kern="1200" dirty="0" smtClean="0"/>
            <a:t>)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Al alloy (</a:t>
          </a:r>
          <a:r>
            <a:rPr lang="en-US" sz="1400" kern="1200" dirty="0" err="1" smtClean="0"/>
            <a:t>AlMgSi</a:t>
          </a:r>
          <a:r>
            <a:rPr lang="en-US" sz="1400" kern="1200" dirty="0" smtClean="0"/>
            <a:t> 0.5) front plate, 5 mm thick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Weight: ~6 kg</a:t>
          </a:r>
          <a:endParaRPr lang="en-US" sz="1400" kern="1200" dirty="0"/>
        </a:p>
      </dsp:txBody>
      <dsp:txXfrm>
        <a:off x="0" y="1670916"/>
        <a:ext cx="8280920" cy="957375"/>
      </dsp:txXfrm>
    </dsp:sp>
    <dsp:sp modelId="{88267E3F-C79E-4BBB-B729-CA92774C2351}">
      <dsp:nvSpPr>
        <dsp:cNvPr id="0" name=""/>
        <dsp:cNvSpPr/>
      </dsp:nvSpPr>
      <dsp:spPr>
        <a:xfrm>
          <a:off x="0" y="2628291"/>
          <a:ext cx="8280920" cy="46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Surfaces were re-machined</a:t>
          </a:r>
          <a:endParaRPr lang="en-US" sz="1800" kern="1200" dirty="0"/>
        </a:p>
      </dsp:txBody>
      <dsp:txXfrm>
        <a:off x="0" y="2628291"/>
        <a:ext cx="8280920" cy="468000"/>
      </dsp:txXfrm>
    </dsp:sp>
    <dsp:sp modelId="{FDF4DD4A-7514-470A-B65F-8CC703BD2546}">
      <dsp:nvSpPr>
        <dsp:cNvPr id="0" name=""/>
        <dsp:cNvSpPr/>
      </dsp:nvSpPr>
      <dsp:spPr>
        <a:xfrm>
          <a:off x="0" y="3082860"/>
          <a:ext cx="4824546" cy="711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diamond milling by LT ultra Precision Technology GmbH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Mean focal length: (4.890 ± 0.008) m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Average spot size at 2f: 16.0 mm</a:t>
          </a:r>
          <a:r>
            <a:rPr lang="en-US" sz="1400" kern="1200" baseline="30000" dirty="0" smtClean="0"/>
            <a:t>2</a:t>
          </a:r>
          <a:endParaRPr lang="en-US" sz="1400" kern="1200" baseline="30000" dirty="0"/>
        </a:p>
      </dsp:txBody>
      <dsp:txXfrm>
        <a:off x="0" y="3082860"/>
        <a:ext cx="4824546" cy="711562"/>
      </dsp:txXfrm>
    </dsp:sp>
    <dsp:sp modelId="{F4203435-4FFC-4538-A4A9-5417AB07817A}">
      <dsp:nvSpPr>
        <dsp:cNvPr id="0" name=""/>
        <dsp:cNvSpPr/>
      </dsp:nvSpPr>
      <dsp:spPr>
        <a:xfrm>
          <a:off x="0" y="3807854"/>
          <a:ext cx="8280920" cy="46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Surface finish</a:t>
          </a:r>
          <a:endParaRPr lang="en-US" sz="1800" kern="1200" dirty="0"/>
        </a:p>
      </dsp:txBody>
      <dsp:txXfrm>
        <a:off x="0" y="3807854"/>
        <a:ext cx="8280920" cy="468000"/>
      </dsp:txXfrm>
    </dsp:sp>
    <dsp:sp modelId="{0BB16C9D-C59C-43F4-A389-A1CDAC6D48A8}">
      <dsp:nvSpPr>
        <dsp:cNvPr id="0" name=""/>
        <dsp:cNvSpPr/>
      </dsp:nvSpPr>
      <dsp:spPr>
        <a:xfrm>
          <a:off x="0" y="4275854"/>
          <a:ext cx="8280920" cy="957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Sputtering of Silicon in a </a:t>
          </a:r>
          <a:r>
            <a:rPr lang="en-US" sz="1400" kern="1200" dirty="0" err="1" smtClean="0"/>
            <a:t>Methan</a:t>
          </a:r>
          <a:r>
            <a:rPr lang="en-US" sz="1400" kern="1200" dirty="0" smtClean="0"/>
            <a:t>-atmosphere followed by oxidation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err="1" smtClean="0"/>
            <a:t>Fraunhofer-Institut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für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Fertigungstechnik</a:t>
          </a:r>
          <a:r>
            <a:rPr lang="en-US" sz="1400" kern="1200" dirty="0" smtClean="0"/>
            <a:t> und </a:t>
          </a:r>
          <a:r>
            <a:rPr lang="en-US" sz="1400" kern="1200" dirty="0" err="1" smtClean="0"/>
            <a:t>Angewandte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Materialforschung</a:t>
          </a:r>
          <a:r>
            <a:rPr lang="en-US" sz="1400" kern="1200" dirty="0" smtClean="0"/>
            <a:t> – IFAM (Bremen)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thickness: ~120 nm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dirty="0" smtClean="0"/>
            <a:t> reflectivity maximum around 450 nm, average reflectivity of ~90% between (300 and 500) nm</a:t>
          </a:r>
          <a:endParaRPr lang="en-US" sz="1400" kern="1200" dirty="0"/>
        </a:p>
      </dsp:txBody>
      <dsp:txXfrm>
        <a:off x="0" y="4275854"/>
        <a:ext cx="8280920" cy="95737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73154B-16BD-478C-AE58-309A144E99C6}">
      <dsp:nvSpPr>
        <dsp:cNvPr id="0" name=""/>
        <dsp:cNvSpPr/>
      </dsp:nvSpPr>
      <dsp:spPr>
        <a:xfrm>
          <a:off x="0" y="185681"/>
          <a:ext cx="5572164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i="0" kern="1200" dirty="0" smtClean="0"/>
            <a:t>Length 812 mm, diameter 532 mm, weight approx. </a:t>
          </a:r>
          <a:r>
            <a:rPr lang="en-US" sz="1700" b="1" i="0" kern="1200" dirty="0" smtClean="0"/>
            <a:t>100</a:t>
          </a:r>
          <a:r>
            <a:rPr lang="cs-CZ" sz="1700" b="1" i="0" kern="1200" dirty="0" smtClean="0"/>
            <a:t> kg</a:t>
          </a:r>
          <a:endParaRPr lang="en-US" sz="1700" b="1" kern="1200" dirty="0"/>
        </a:p>
      </dsp:txBody>
      <dsp:txXfrm>
        <a:off x="0" y="185681"/>
        <a:ext cx="5572164" cy="407745"/>
      </dsp:txXfrm>
    </dsp:sp>
    <dsp:sp modelId="{FEAC75A5-0DE6-41B0-8C96-22853C751B34}">
      <dsp:nvSpPr>
        <dsp:cNvPr id="0" name=""/>
        <dsp:cNvSpPr/>
      </dsp:nvSpPr>
      <dsp:spPr>
        <a:xfrm>
          <a:off x="0" y="642386"/>
          <a:ext cx="5572164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i="0" kern="1200" dirty="0" smtClean="0"/>
            <a:t>4 </a:t>
          </a:r>
          <a:r>
            <a:rPr lang="en-US" sz="1700" b="1" i="0" kern="1200" dirty="0" smtClean="0"/>
            <a:t>water </a:t>
          </a:r>
          <a:r>
            <a:rPr lang="cs-CZ" sz="1700" b="1" i="0" kern="1200" dirty="0" smtClean="0"/>
            <a:t>cooled electronic crates</a:t>
          </a:r>
          <a:endParaRPr lang="en-US" sz="1700" b="1" kern="1200" dirty="0"/>
        </a:p>
      </dsp:txBody>
      <dsp:txXfrm>
        <a:off x="0" y="642386"/>
        <a:ext cx="5572164" cy="407745"/>
      </dsp:txXfrm>
    </dsp:sp>
    <dsp:sp modelId="{0E0327DE-C0FE-43A2-90FF-BCC9490C8E70}">
      <dsp:nvSpPr>
        <dsp:cNvPr id="0" name=""/>
        <dsp:cNvSpPr/>
      </dsp:nvSpPr>
      <dsp:spPr>
        <a:xfrm>
          <a:off x="0" y="1099091"/>
          <a:ext cx="5572164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i="0" kern="1200" dirty="0" smtClean="0"/>
            <a:t>Sensor </a:t>
          </a:r>
          <a:r>
            <a:rPr lang="en-US" sz="1700" b="1" i="0" kern="1200" dirty="0" smtClean="0"/>
            <a:t>and electronics </a:t>
          </a:r>
          <a:r>
            <a:rPr lang="cs-CZ" sz="1700" b="1" i="0" kern="1200" dirty="0" smtClean="0"/>
            <a:t>compartment thermally separated</a:t>
          </a:r>
          <a:endParaRPr lang="en-US" sz="1700" b="1" kern="1200" dirty="0"/>
        </a:p>
      </dsp:txBody>
      <dsp:txXfrm>
        <a:off x="0" y="1099091"/>
        <a:ext cx="5572164" cy="40774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73154B-16BD-478C-AE58-309A144E99C6}">
      <dsp:nvSpPr>
        <dsp:cNvPr id="0" name=""/>
        <dsp:cNvSpPr/>
      </dsp:nvSpPr>
      <dsp:spPr>
        <a:xfrm>
          <a:off x="0" y="185681"/>
          <a:ext cx="5572164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i="0" kern="1200" dirty="0" smtClean="0"/>
            <a:t>Length 812 mm, diameter 532 mm, weight approx. </a:t>
          </a:r>
          <a:r>
            <a:rPr lang="en-US" sz="1700" b="1" i="0" kern="1200" dirty="0" smtClean="0"/>
            <a:t>120</a:t>
          </a:r>
          <a:r>
            <a:rPr lang="cs-CZ" sz="1700" b="1" i="0" kern="1200" dirty="0" smtClean="0"/>
            <a:t> kg</a:t>
          </a:r>
          <a:endParaRPr lang="en-US" sz="1700" b="1" kern="1200" dirty="0"/>
        </a:p>
      </dsp:txBody>
      <dsp:txXfrm>
        <a:off x="0" y="185681"/>
        <a:ext cx="5572164" cy="407745"/>
      </dsp:txXfrm>
    </dsp:sp>
    <dsp:sp modelId="{FEAC75A5-0DE6-41B0-8C96-22853C751B34}">
      <dsp:nvSpPr>
        <dsp:cNvPr id="0" name=""/>
        <dsp:cNvSpPr/>
      </dsp:nvSpPr>
      <dsp:spPr>
        <a:xfrm>
          <a:off x="0" y="642386"/>
          <a:ext cx="5572164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i="0" kern="1200" dirty="0" smtClean="0"/>
            <a:t>4 </a:t>
          </a:r>
          <a:r>
            <a:rPr lang="en-US" sz="1700" b="1" i="0" kern="1200" dirty="0" smtClean="0"/>
            <a:t>water </a:t>
          </a:r>
          <a:r>
            <a:rPr lang="cs-CZ" sz="1700" b="1" i="0" kern="1200" dirty="0" smtClean="0"/>
            <a:t>cooled electronic crates</a:t>
          </a:r>
          <a:endParaRPr lang="en-US" sz="1700" b="1" kern="1200" dirty="0"/>
        </a:p>
      </dsp:txBody>
      <dsp:txXfrm>
        <a:off x="0" y="642386"/>
        <a:ext cx="5572164" cy="407745"/>
      </dsp:txXfrm>
    </dsp:sp>
    <dsp:sp modelId="{0E0327DE-C0FE-43A2-90FF-BCC9490C8E70}">
      <dsp:nvSpPr>
        <dsp:cNvPr id="0" name=""/>
        <dsp:cNvSpPr/>
      </dsp:nvSpPr>
      <dsp:spPr>
        <a:xfrm>
          <a:off x="0" y="1099091"/>
          <a:ext cx="5572164" cy="407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i="0" kern="1200" dirty="0" smtClean="0"/>
            <a:t>Sensor </a:t>
          </a:r>
          <a:r>
            <a:rPr lang="en-US" sz="1700" b="1" i="0" kern="1200" dirty="0" smtClean="0"/>
            <a:t>and electronics </a:t>
          </a:r>
          <a:r>
            <a:rPr lang="cs-CZ" sz="1700" b="1" i="0" kern="1200" dirty="0" smtClean="0"/>
            <a:t>compartment thermally separated</a:t>
          </a:r>
          <a:endParaRPr lang="en-US" sz="1700" b="1" kern="1200" dirty="0"/>
        </a:p>
      </dsp:txBody>
      <dsp:txXfrm>
        <a:off x="0" y="1099091"/>
        <a:ext cx="5572164" cy="40774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624D95-213C-4192-AAC8-029B1BBE73A1}">
      <dsp:nvSpPr>
        <dsp:cNvPr id="0" name=""/>
        <dsp:cNvSpPr/>
      </dsp:nvSpPr>
      <dsp:spPr>
        <a:xfrm>
          <a:off x="0" y="0"/>
          <a:ext cx="2844980" cy="489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i="0" kern="1200" dirty="0" smtClean="0"/>
            <a:t>Light Concentrating  Cones</a:t>
          </a:r>
          <a:endParaRPr lang="en-US" sz="1700" kern="1200" dirty="0"/>
        </a:p>
      </dsp:txBody>
      <dsp:txXfrm>
        <a:off x="0" y="0"/>
        <a:ext cx="2844980" cy="489600"/>
      </dsp:txXfrm>
    </dsp:sp>
    <dsp:sp modelId="{E5B9B931-FFB6-4DE3-8066-F60BA541DDFB}">
      <dsp:nvSpPr>
        <dsp:cNvPr id="0" name=""/>
        <dsp:cNvSpPr/>
      </dsp:nvSpPr>
      <dsp:spPr>
        <a:xfrm>
          <a:off x="0" y="505948"/>
          <a:ext cx="2844980" cy="22865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ctr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700" b="0" i="0" kern="1200" dirty="0" smtClean="0"/>
            <a:t>Cones and window from</a:t>
          </a:r>
          <a:br>
            <a:rPr lang="cs-CZ" sz="1700" b="0" i="0" kern="1200" dirty="0" smtClean="0"/>
          </a:br>
          <a:r>
            <a:rPr lang="cs-CZ" sz="1700" b="0" i="0" kern="1200" dirty="0" smtClean="0"/>
            <a:t>UV transparent PMMA</a:t>
          </a:r>
          <a:endParaRPr lang="en-US" sz="1700" kern="1200" dirty="0"/>
        </a:p>
        <a:p>
          <a:pPr marL="171450" lvl="1" indent="-171450" algn="ctr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normal parabolas shape</a:t>
          </a:r>
          <a:endParaRPr lang="en-US" sz="1700" kern="1200" dirty="0"/>
        </a:p>
        <a:p>
          <a:pPr marL="171450" lvl="1" indent="-171450" algn="ctr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700" b="0" i="0" kern="1200" dirty="0" smtClean="0"/>
            <a:t>Fabricated</a:t>
          </a:r>
          <a:r>
            <a:rPr lang="en-US" sz="1700" b="0" i="0" kern="1200" dirty="0" smtClean="0"/>
            <a:t> </a:t>
          </a:r>
          <a:r>
            <a:rPr lang="cs-CZ" sz="1700" b="0" i="0" kern="1200" dirty="0" smtClean="0"/>
            <a:t>by injection moulding</a:t>
          </a:r>
          <a:r>
            <a:rPr lang="en-US" sz="1700" b="0" i="0" kern="1200" dirty="0" smtClean="0"/>
            <a:t> </a:t>
          </a:r>
          <a:r>
            <a:rPr lang="en-US" sz="1700" kern="1200" dirty="0" smtClean="0"/>
            <a:t>(IMOS  </a:t>
          </a:r>
          <a:r>
            <a:rPr lang="en-US" sz="1700" kern="1200" dirty="0" err="1" smtClean="0"/>
            <a:t>Gubela</a:t>
          </a:r>
          <a:r>
            <a:rPr lang="en-US" sz="1700" kern="1200" dirty="0" smtClean="0"/>
            <a:t> GmbH)</a:t>
          </a:r>
          <a:endParaRPr lang="en-US" sz="1700" kern="1200" dirty="0"/>
        </a:p>
        <a:p>
          <a:pPr marL="171450" lvl="1" indent="-171450" algn="ctr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Presently prototypes are tested</a:t>
          </a:r>
          <a:endParaRPr lang="en-US" sz="1700" kern="1200" dirty="0"/>
        </a:p>
      </dsp:txBody>
      <dsp:txXfrm>
        <a:off x="0" y="505948"/>
        <a:ext cx="2844980" cy="2286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05D125-CE75-4B01-8D9B-679E4FD98AA8}" type="datetimeFigureOut">
              <a:rPr lang="en-US"/>
              <a:pPr>
                <a:defRPr/>
              </a:pPr>
              <a:t>8/23/2010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4682EB0-DBA3-4D65-A8EF-EDD7A253C1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8621D6-0CE3-476A-B22F-C25FD66D75D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682EB0-DBA3-4D65-A8EF-EDD7A253C18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071563" y="285750"/>
            <a:ext cx="7715250" cy="1000125"/>
          </a:xfrm>
          <a:prstGeom prst="rect">
            <a:avLst/>
          </a:prstGeom>
          <a:gradFill flip="none" rotWithShape="1">
            <a:gsLst>
              <a:gs pos="0">
                <a:srgbClr val="99FF33">
                  <a:tint val="66000"/>
                  <a:satMod val="160000"/>
                </a:srgbClr>
              </a:gs>
              <a:gs pos="50000">
                <a:srgbClr val="99FF33">
                  <a:tint val="44500"/>
                  <a:satMod val="160000"/>
                </a:srgbClr>
              </a:gs>
              <a:gs pos="100000">
                <a:srgbClr val="99FF33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361950" y="304800"/>
          <a:ext cx="852488" cy="981075"/>
        </p:xfrm>
        <a:graphic>
          <a:graphicData uri="http://schemas.openxmlformats.org/presentationml/2006/ole">
            <p:oleObj spid="_x0000_s26626" name="PHOTO-PAINT" r:id="rId3" imgW="636818" imgH="734383" progId="CorelPHOTOPAINT.Image.13">
              <p:embed/>
            </p:oleObj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28625" y="6381328"/>
            <a:ext cx="8501063" cy="285750"/>
          </a:xfrm>
          <a:prstGeom prst="rect">
            <a:avLst/>
          </a:prstGeom>
          <a:gradFill flip="none" rotWithShape="1">
            <a:gsLst>
              <a:gs pos="0">
                <a:srgbClr val="99FF33">
                  <a:tint val="66000"/>
                  <a:satMod val="160000"/>
                </a:srgbClr>
              </a:gs>
              <a:gs pos="50000">
                <a:srgbClr val="99FF33">
                  <a:tint val="44500"/>
                  <a:satMod val="160000"/>
                </a:srgbClr>
              </a:gs>
              <a:gs pos="100000">
                <a:srgbClr val="99FF33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563" y="285750"/>
            <a:ext cx="7715250" cy="785813"/>
          </a:xfrm>
          <a:prstGeom prst="rect">
            <a:avLst/>
          </a:prstGeom>
          <a:gradFill flip="none" rotWithShape="1">
            <a:gsLst>
              <a:gs pos="0">
                <a:srgbClr val="99FF33">
                  <a:tint val="66000"/>
                  <a:satMod val="160000"/>
                </a:srgbClr>
              </a:gs>
              <a:gs pos="50000">
                <a:srgbClr val="99FF33">
                  <a:tint val="44500"/>
                  <a:satMod val="160000"/>
                </a:srgbClr>
              </a:gs>
              <a:gs pos="100000">
                <a:srgbClr val="99FF33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b="1" dirty="0">
              <a:ln w="11430"/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361950" y="304800"/>
          <a:ext cx="638175" cy="735013"/>
        </p:xfrm>
        <a:graphic>
          <a:graphicData uri="http://schemas.openxmlformats.org/presentationml/2006/ole">
            <p:oleObj spid="_x0000_s27650" name="PHOTO-PAINT" r:id="rId3" imgW="636818" imgH="734383" progId="CorelPHOTOPAINT.Image.13">
              <p:embed/>
            </p:oleObj>
          </a:graphicData>
        </a:graphic>
      </p:graphicFrame>
      <p:sp>
        <p:nvSpPr>
          <p:cNvPr id="5" name="Date Placeholder 5"/>
          <p:cNvSpPr txBox="1">
            <a:spLocks/>
          </p:cNvSpPr>
          <p:nvPr userDrawn="1"/>
        </p:nvSpPr>
        <p:spPr>
          <a:xfrm>
            <a:off x="428625" y="6381328"/>
            <a:ext cx="2775223" cy="285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 b="1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CHIPP plenary meeting, </a:t>
            </a:r>
            <a:r>
              <a:rPr lang="en-US" dirty="0" err="1" smtClean="0"/>
              <a:t>Gersau</a:t>
            </a:r>
            <a:r>
              <a:rPr lang="en-US" dirty="0" smtClean="0"/>
              <a:t>, 23-24 Aug, 2010</a:t>
            </a:r>
            <a:endParaRPr lang="en-GB" dirty="0"/>
          </a:p>
        </p:txBody>
      </p: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958013" y="6414666"/>
            <a:ext cx="1900237" cy="252412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>
                <a:latin typeface="+mn-lt"/>
              </a:defRPr>
            </a:lvl1pPr>
          </a:lstStyle>
          <a:p>
            <a:pPr>
              <a:defRPr/>
            </a:pPr>
            <a:fld id="{C40F793C-6F0F-4CF6-B3C7-F0787333C962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7"/>
          <p:cNvSpPr txBox="1">
            <a:spLocks/>
          </p:cNvSpPr>
          <p:nvPr userDrawn="1"/>
        </p:nvSpPr>
        <p:spPr>
          <a:xfrm>
            <a:off x="3124200" y="6414666"/>
            <a:ext cx="2890838" cy="252412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b="1"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W. Lustermann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219200" y="304800"/>
            <a:ext cx="67056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2800" b="1" dirty="0">
              <a:solidFill>
                <a:srgbClr val="3333CC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1.png"/><Relationship Id="rId7" Type="http://schemas.openxmlformats.org/officeDocument/2006/relationships/diagramColors" Target="../diagrams/colors1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Relationship Id="rId9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audio" Target="../media/audio1.wav"/><Relationship Id="rId7" Type="http://schemas.openxmlformats.org/officeDocument/2006/relationships/diagramLayout" Target="../diagrams/layou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5" Type="http://schemas.openxmlformats.org/officeDocument/2006/relationships/image" Target="../media/image5.jpeg"/><Relationship Id="rId10" Type="http://schemas.microsoft.com/office/2007/relationships/diagramDrawing" Target="../diagrams/drawing7.xml"/><Relationship Id="rId4" Type="http://schemas.openxmlformats.org/officeDocument/2006/relationships/image" Target="../media/image4.jpeg"/><Relationship Id="rId9" Type="http://schemas.openxmlformats.org/officeDocument/2006/relationships/diagramColors" Target="../diagrams/colors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8.jpeg"/><Relationship Id="rId4" Type="http://schemas.openxmlformats.org/officeDocument/2006/relationships/diagramLayout" Target="../diagrams/layout8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10.jpeg"/><Relationship Id="rId7" Type="http://schemas.openxmlformats.org/officeDocument/2006/relationships/diagramQuickStyle" Target="../diagrams/quickStyle9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11.jpeg"/><Relationship Id="rId9" Type="http://schemas.microsoft.com/office/2007/relationships/diagramDrawing" Target="../diagrams/drawing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285728"/>
            <a:ext cx="7527210" cy="10001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FACT First GAPD Cherenkov  Telescope</a:t>
            </a:r>
            <a:endParaRPr lang="en-US" sz="36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571500" y="1285875"/>
            <a:ext cx="8077200" cy="1116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</a:rPr>
              <a:t>CHIPP Plenary meeting</a:t>
            </a:r>
            <a:endParaRPr lang="en-US" sz="2000" b="1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Calibri" pitchFamily="34" charset="0"/>
              </a:rPr>
              <a:t>23-24 August  2010, </a:t>
            </a:r>
            <a:r>
              <a:rPr lang="en-GB" sz="2000" b="1" dirty="0" err="1" smtClean="0">
                <a:solidFill>
                  <a:srgbClr val="000000"/>
                </a:solidFill>
                <a:latin typeface="Calibri" pitchFamily="34" charset="0"/>
              </a:rPr>
              <a:t>Gersau</a:t>
            </a:r>
            <a:r>
              <a:rPr lang="en-GB" sz="2000" b="1" dirty="0" smtClean="0">
                <a:solidFill>
                  <a:srgbClr val="000000"/>
                </a:solidFill>
                <a:latin typeface="Calibri" pitchFamily="34" charset="0"/>
              </a:rPr>
              <a:t>, Switzerland</a:t>
            </a:r>
            <a:endParaRPr lang="en-GB" sz="800" b="1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>
                <a:solidFill>
                  <a:srgbClr val="000000"/>
                </a:solidFill>
                <a:latin typeface="Calibri" pitchFamily="34" charset="0"/>
              </a:rPr>
              <a:t>W. </a:t>
            </a:r>
            <a:r>
              <a:rPr lang="en-GB" b="1" dirty="0" smtClean="0">
                <a:solidFill>
                  <a:srgbClr val="000000"/>
                </a:solidFill>
                <a:latin typeface="Calibri" pitchFamily="34" charset="0"/>
              </a:rPr>
              <a:t>Lustermann, ETH Zurich</a:t>
            </a:r>
            <a:endParaRPr lang="en-GB" b="1" dirty="0">
              <a:solidFill>
                <a:srgbClr val="000000"/>
              </a:solidFill>
              <a:latin typeface="Calibri" pitchFamily="34" charset="0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611560" y="2420888"/>
          <a:ext cx="799288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2759" t="16553" r="4818" b="20912"/>
          <a:stretch>
            <a:fillRect/>
          </a:stretch>
        </p:blipFill>
        <p:spPr bwMode="auto">
          <a:xfrm flipH="1">
            <a:off x="1763688" y="4509120"/>
            <a:ext cx="3312368" cy="189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Trigger system &amp; HV Feedback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Picture 2" descr="C:\Documents and Settings\luster\FACT\electronics\FTU\FTU_01_100607_front_full.jpg"/>
          <p:cNvPicPr>
            <a:picLocks noChangeAspect="1" noChangeArrowheads="1"/>
          </p:cNvPicPr>
          <p:nvPr/>
        </p:nvPicPr>
        <p:blipFill>
          <a:blip r:embed="rId3" cstate="print"/>
          <a:srcRect l="15704" t="10000" b="2500"/>
          <a:stretch>
            <a:fillRect/>
          </a:stretch>
        </p:blipFill>
        <p:spPr bwMode="auto">
          <a:xfrm>
            <a:off x="179512" y="2420889"/>
            <a:ext cx="3168352" cy="2065900"/>
          </a:xfrm>
          <a:prstGeom prst="rect">
            <a:avLst/>
          </a:prstGeom>
          <a:noFill/>
        </p:spPr>
      </p:pic>
      <p:pic>
        <p:nvPicPr>
          <p:cNvPr id="29699" name="Picture 3" descr="C:\Documents and Settings\luster\FACT\electronics\FTM\FACT TRIGGER MASTER BOARD Side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000" y="2420888"/>
            <a:ext cx="2305104" cy="17281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1196752"/>
            <a:ext cx="352839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Trigger unit (FTU) – 40 pieces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Uses 4 sums of 9 pixels for a majority decision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Mezzanine card on the FPA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1268760"/>
            <a:ext cx="4752528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Trigger master (FTM) – 1 piece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Provides trigger decision upon 40 FTU inputs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Provides CLOCK, TRIGGER and RESET signals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4941168"/>
            <a:ext cx="1656184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32 channel GAPD </a:t>
            </a:r>
            <a:r>
              <a:rPr lang="en-US" b="1" dirty="0" smtClean="0"/>
              <a:t>bias card</a:t>
            </a: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Computer controlled  (USB)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Counting hut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3" y="4966136"/>
            <a:ext cx="3816425" cy="163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Active bias supply feedback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Light pulses of 9 LEDs (FLP) are triggered by the FTM and read out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Deviations from nominal values are converted into GAPD bias corrections and applied.</a:t>
            </a:r>
            <a:endParaRPr lang="en-US" sz="1600" dirty="0"/>
          </a:p>
        </p:txBody>
      </p:sp>
      <p:pic>
        <p:nvPicPr>
          <p:cNvPr id="31746" name="Picture 2" descr="C:\Documents and Settings\luster\FACT\bias-supply\HV-feedback\feedback-OG.jpg"/>
          <p:cNvPicPr>
            <a:picLocks noChangeAspect="1" noChangeArrowheads="1"/>
          </p:cNvPicPr>
          <p:nvPr/>
        </p:nvPicPr>
        <p:blipFill>
          <a:blip r:embed="rId5" cstate="print">
            <a:lum bright="-46000" contrast="57000"/>
          </a:blip>
          <a:srcRect l="6738" r="5664"/>
          <a:stretch>
            <a:fillRect/>
          </a:stretch>
        </p:blipFill>
        <p:spPr bwMode="auto">
          <a:xfrm>
            <a:off x="5580112" y="2337802"/>
            <a:ext cx="3384376" cy="2603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Summary / Outlook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357158" y="1142984"/>
          <a:ext cx="8429684" cy="5078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Electronics </a:t>
            </a:r>
            <a:r>
              <a:rPr lang="en-US" sz="3200" b="1" dirty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S</a:t>
            </a: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ystems Overview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28596" y="1428736"/>
            <a:ext cx="8501122" cy="4819383"/>
            <a:chOff x="428596" y="1428736"/>
            <a:chExt cx="8501122" cy="4819383"/>
          </a:xfrm>
        </p:grpSpPr>
        <p:sp>
          <p:nvSpPr>
            <p:cNvPr id="19" name="TextBox 18"/>
            <p:cNvSpPr txBox="1"/>
            <p:nvPr/>
          </p:nvSpPr>
          <p:spPr>
            <a:xfrm>
              <a:off x="5072066" y="2786058"/>
              <a:ext cx="1357322" cy="92869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2400" dirty="0" smtClean="0"/>
                <a:t>FAD x 40</a:t>
              </a:r>
              <a:endParaRPr lang="en-US" sz="2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00430" y="3253087"/>
              <a:ext cx="1285884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r>
                <a:rPr lang="en-US" sz="2400" dirty="0" smtClean="0"/>
                <a:t>FPA x 40</a:t>
              </a:r>
              <a:endParaRPr lang="en-US" sz="2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00430" y="2786058"/>
              <a:ext cx="1285884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r>
                <a:rPr lang="en-US" sz="2400" dirty="0" smtClean="0"/>
                <a:t>FTU x 40</a:t>
              </a:r>
              <a:endParaRPr lang="en-US" sz="2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00430" y="1500174"/>
              <a:ext cx="1285884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noAutofit/>
            </a:bodyPr>
            <a:lstStyle/>
            <a:p>
              <a:pPr algn="ctr"/>
              <a:r>
                <a:rPr lang="en-US" sz="2400" dirty="0" smtClean="0"/>
                <a:t>FTM x 1</a:t>
              </a:r>
              <a:endParaRPr lang="en-US" sz="2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57224" y="3253087"/>
              <a:ext cx="1390637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noAutofit/>
            </a:bodyPr>
            <a:lstStyle/>
            <a:p>
              <a:r>
                <a:rPr lang="en-US" sz="2400" dirty="0" smtClean="0"/>
                <a:t>FCB x 160</a:t>
              </a:r>
              <a:endParaRPr lang="en-US" sz="2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86248" y="4929198"/>
              <a:ext cx="1251122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noAutofit/>
            </a:bodyPr>
            <a:lstStyle/>
            <a:p>
              <a:pPr algn="ctr"/>
              <a:r>
                <a:rPr lang="en-US" sz="2400" dirty="0" smtClean="0"/>
                <a:t>FLV</a:t>
              </a:r>
              <a:endParaRPr lang="en-US" sz="2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8596" y="4929198"/>
              <a:ext cx="2214578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noAutofit/>
            </a:bodyPr>
            <a:lstStyle/>
            <a:p>
              <a:pPr algn="ctr"/>
              <a:r>
                <a:rPr lang="en-US" sz="2400" dirty="0" smtClean="0"/>
                <a:t>FHV x 320</a:t>
              </a:r>
              <a:endParaRPr lang="en-US" sz="2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643702" y="5643578"/>
              <a:ext cx="1714512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noAutofit/>
            </a:bodyPr>
            <a:lstStyle/>
            <a:p>
              <a:pPr algn="ctr"/>
              <a:r>
                <a:rPr lang="en-US" sz="2400" dirty="0" smtClean="0"/>
                <a:t>FSC</a:t>
              </a:r>
              <a:endParaRPr lang="en-US" sz="2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572396" y="2786058"/>
              <a:ext cx="1214446" cy="92869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2400" dirty="0" smtClean="0"/>
                <a:t>FEI x 2</a:t>
              </a:r>
              <a:endParaRPr lang="en-US" sz="24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786314" y="2786058"/>
              <a:ext cx="285752" cy="92869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1472" y="1571612"/>
              <a:ext cx="1928826" cy="4286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none" rtlCol="0">
              <a:noAutofit/>
            </a:bodyPr>
            <a:lstStyle/>
            <a:p>
              <a:pPr algn="ctr"/>
              <a:r>
                <a:rPr lang="en-US" sz="2400" dirty="0" smtClean="0"/>
                <a:t>G-APD x 1440</a:t>
              </a:r>
              <a:endParaRPr lang="en-US" sz="2400" dirty="0"/>
            </a:p>
          </p:txBody>
        </p:sp>
        <p:cxnSp>
          <p:nvCxnSpPr>
            <p:cNvPr id="30" name="Straight Arrow Connector 29"/>
            <p:cNvCxnSpPr>
              <a:stCxn id="29" idx="2"/>
              <a:endCxn id="23" idx="0"/>
            </p:cNvCxnSpPr>
            <p:nvPr/>
          </p:nvCxnSpPr>
          <p:spPr>
            <a:xfrm rot="16200000" flipH="1">
              <a:off x="917791" y="2618334"/>
              <a:ext cx="1252847" cy="1665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42910" y="2357430"/>
              <a:ext cx="857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160 x 9</a:t>
              </a:r>
              <a:endParaRPr lang="en-US" dirty="0"/>
            </a:p>
          </p:txBody>
        </p:sp>
        <p:cxnSp>
          <p:nvCxnSpPr>
            <p:cNvPr id="32" name="Straight Arrow Connector 31"/>
            <p:cNvCxnSpPr>
              <a:stCxn id="23" idx="3"/>
              <a:endCxn id="20" idx="1"/>
            </p:cNvCxnSpPr>
            <p:nvPr/>
          </p:nvCxnSpPr>
          <p:spPr>
            <a:xfrm>
              <a:off x="2247861" y="3483920"/>
              <a:ext cx="1252569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214546" y="3571876"/>
              <a:ext cx="857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40 x 36</a:t>
              </a:r>
              <a:endParaRPr lang="en-US" dirty="0"/>
            </a:p>
          </p:txBody>
        </p:sp>
        <p:cxnSp>
          <p:nvCxnSpPr>
            <p:cNvPr id="34" name="Straight Arrow Connector 33"/>
            <p:cNvCxnSpPr>
              <a:stCxn id="25" idx="0"/>
              <a:endCxn id="23" idx="2"/>
            </p:cNvCxnSpPr>
            <p:nvPr/>
          </p:nvCxnSpPr>
          <p:spPr>
            <a:xfrm rot="5400000" flipH="1" flipV="1">
              <a:off x="936991" y="4313646"/>
              <a:ext cx="1214446" cy="1665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642910" y="4214818"/>
              <a:ext cx="857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160 x 2</a:t>
              </a:r>
              <a:endParaRPr lang="en-US" dirty="0"/>
            </a:p>
          </p:txBody>
        </p:sp>
        <p:cxnSp>
          <p:nvCxnSpPr>
            <p:cNvPr id="36" name="Straight Arrow Connector 35"/>
            <p:cNvCxnSpPr>
              <a:stCxn id="24" idx="0"/>
              <a:endCxn id="28" idx="2"/>
            </p:cNvCxnSpPr>
            <p:nvPr/>
          </p:nvCxnSpPr>
          <p:spPr>
            <a:xfrm rot="5400000" flipH="1" flipV="1">
              <a:off x="4313276" y="4313285"/>
              <a:ext cx="1214446" cy="1738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21" idx="0"/>
              <a:endCxn id="22" idx="2"/>
            </p:cNvCxnSpPr>
            <p:nvPr/>
          </p:nvCxnSpPr>
          <p:spPr>
            <a:xfrm rot="5400000" flipH="1" flipV="1">
              <a:off x="3731263" y="2373949"/>
              <a:ext cx="824219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3571868" y="221455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40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572132" y="1500174"/>
              <a:ext cx="1285884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noAutofit/>
            </a:bodyPr>
            <a:lstStyle/>
            <a:p>
              <a:pPr algn="ctr"/>
              <a:r>
                <a:rPr lang="en-US" sz="2400" dirty="0" smtClean="0"/>
                <a:t>FFC x 1</a:t>
              </a:r>
              <a:endParaRPr lang="en-US" sz="2400" dirty="0"/>
            </a:p>
          </p:txBody>
        </p:sp>
        <p:cxnSp>
          <p:nvCxnSpPr>
            <p:cNvPr id="40" name="Straight Arrow Connector 39"/>
            <p:cNvCxnSpPr>
              <a:stCxn id="22" idx="3"/>
              <a:endCxn id="39" idx="1"/>
            </p:cNvCxnSpPr>
            <p:nvPr/>
          </p:nvCxnSpPr>
          <p:spPr>
            <a:xfrm>
              <a:off x="4786314" y="1731007"/>
              <a:ext cx="78581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39" idx="2"/>
              <a:endCxn id="19" idx="0"/>
            </p:cNvCxnSpPr>
            <p:nvPr/>
          </p:nvCxnSpPr>
          <p:spPr>
            <a:xfrm rot="5400000">
              <a:off x="5570792" y="2141775"/>
              <a:ext cx="824219" cy="464347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215074" y="214311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40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072066" y="142873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143108" y="5786454"/>
              <a:ext cx="1251122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noAutofit/>
            </a:bodyPr>
            <a:lstStyle/>
            <a:p>
              <a:pPr algn="ctr"/>
              <a:r>
                <a:rPr lang="en-US" sz="2400" dirty="0" smtClean="0"/>
                <a:t>PC</a:t>
              </a:r>
              <a:endParaRPr lang="en-US" sz="2400" dirty="0"/>
            </a:p>
          </p:txBody>
        </p:sp>
        <p:cxnSp>
          <p:nvCxnSpPr>
            <p:cNvPr id="45" name="Shape 44"/>
            <p:cNvCxnSpPr>
              <a:stCxn id="44" idx="1"/>
              <a:endCxn id="25" idx="2"/>
            </p:cNvCxnSpPr>
            <p:nvPr/>
          </p:nvCxnSpPr>
          <p:spPr>
            <a:xfrm rot="10800000">
              <a:off x="1535886" y="5390863"/>
              <a:ext cx="607223" cy="626424"/>
            </a:xfrm>
            <a:prstGeom prst="bentConnector2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71472" y="5643578"/>
              <a:ext cx="5629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USB</a:t>
              </a:r>
              <a:endParaRPr lang="en-US" dirty="0"/>
            </a:p>
          </p:txBody>
        </p:sp>
        <p:cxnSp>
          <p:nvCxnSpPr>
            <p:cNvPr id="47" name="Straight Arrow Connector 46"/>
            <p:cNvCxnSpPr>
              <a:stCxn id="19" idx="3"/>
              <a:endCxn id="27" idx="1"/>
            </p:cNvCxnSpPr>
            <p:nvPr/>
          </p:nvCxnSpPr>
          <p:spPr>
            <a:xfrm>
              <a:off x="6429388" y="3250405"/>
              <a:ext cx="114300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5400000" flipH="1" flipV="1">
              <a:off x="1036613" y="2607463"/>
              <a:ext cx="1213652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7215206" y="4857760"/>
              <a:ext cx="1714512" cy="461665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rtlCol="0">
              <a:noAutofit/>
            </a:bodyPr>
            <a:lstStyle/>
            <a:p>
              <a:pPr algn="ctr"/>
              <a:r>
                <a:rPr lang="en-US" sz="2400" dirty="0" smtClean="0"/>
                <a:t>PC</a:t>
              </a:r>
              <a:endParaRPr lang="en-US" sz="2400" dirty="0"/>
            </a:p>
          </p:txBody>
        </p:sp>
        <p:cxnSp>
          <p:nvCxnSpPr>
            <p:cNvPr id="50" name="Elbow Connector 49"/>
            <p:cNvCxnSpPr>
              <a:stCxn id="49" idx="0"/>
              <a:endCxn id="27" idx="2"/>
            </p:cNvCxnSpPr>
            <p:nvPr/>
          </p:nvCxnSpPr>
          <p:spPr>
            <a:xfrm rot="5400000" flipH="1" flipV="1">
              <a:off x="7554536" y="4232678"/>
              <a:ext cx="1143008" cy="107157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10800000" flipV="1">
              <a:off x="6429388" y="3357562"/>
              <a:ext cx="1143008" cy="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hape 69"/>
            <p:cNvCxnSpPr>
              <a:stCxn id="27" idx="0"/>
              <a:endCxn id="22" idx="0"/>
            </p:cNvCxnSpPr>
            <p:nvPr/>
          </p:nvCxnSpPr>
          <p:spPr>
            <a:xfrm rot="16200000" flipV="1">
              <a:off x="5518554" y="124992"/>
              <a:ext cx="1285884" cy="4036247"/>
            </a:xfrm>
            <a:prstGeom prst="bentConnector3">
              <a:avLst>
                <a:gd name="adj1" fmla="val 126873"/>
              </a:avLst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hape 69"/>
            <p:cNvCxnSpPr/>
            <p:nvPr/>
          </p:nvCxnSpPr>
          <p:spPr>
            <a:xfrm rot="16200000" flipV="1">
              <a:off x="5670954" y="124993"/>
              <a:ext cx="1285884" cy="4036247"/>
            </a:xfrm>
            <a:prstGeom prst="bentConnector3">
              <a:avLst>
                <a:gd name="adj1" fmla="val 118604"/>
              </a:avLst>
            </a:prstGeom>
            <a:ln>
              <a:headEnd type="arrow"/>
              <a:tailEnd type="non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5400000" flipH="1" flipV="1">
              <a:off x="3883663" y="2373154"/>
              <a:ext cx="824219" cy="1588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Elbow Connector 54"/>
            <p:cNvCxnSpPr>
              <a:stCxn id="24" idx="1"/>
              <a:endCxn id="22" idx="1"/>
            </p:cNvCxnSpPr>
            <p:nvPr/>
          </p:nvCxnSpPr>
          <p:spPr>
            <a:xfrm rot="10800000">
              <a:off x="3500430" y="1731007"/>
              <a:ext cx="785818" cy="3429024"/>
            </a:xfrm>
            <a:prstGeom prst="bentConnector3">
              <a:avLst>
                <a:gd name="adj1" fmla="val 152093"/>
              </a:avLst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Shape 86"/>
            <p:cNvCxnSpPr>
              <a:stCxn id="24" idx="3"/>
            </p:cNvCxnSpPr>
            <p:nvPr/>
          </p:nvCxnSpPr>
          <p:spPr>
            <a:xfrm flipV="1">
              <a:off x="5537370" y="3571876"/>
              <a:ext cx="2035026" cy="1588155"/>
            </a:xfrm>
            <a:prstGeom prst="bentConnector3">
              <a:avLst>
                <a:gd name="adj1" fmla="val 60972"/>
              </a:avLst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7" name="Shape 56"/>
            <p:cNvCxnSpPr>
              <a:endCxn id="39" idx="3"/>
            </p:cNvCxnSpPr>
            <p:nvPr/>
          </p:nvCxnSpPr>
          <p:spPr>
            <a:xfrm rot="16200000" flipV="1">
              <a:off x="6080458" y="2508566"/>
              <a:ext cx="1840869" cy="285752"/>
            </a:xfrm>
            <a:prstGeom prst="bentConnector2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First </a:t>
            </a: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Measurements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738" y="1643063"/>
            <a:ext cx="29733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4282" y="1142984"/>
            <a:ext cx="557934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de-DE" dirty="0" err="1"/>
              <a:t>Night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2.-3. June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roof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/>
              <a:t>ETH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building</a:t>
            </a:r>
            <a:endParaRPr lang="de-DE" dirty="0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714500"/>
            <a:ext cx="2646363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 8"/>
          <p:cNvGraphicFramePr/>
          <p:nvPr/>
        </p:nvGraphicFramePr>
        <p:xfrm>
          <a:off x="6429388" y="3714752"/>
          <a:ext cx="2571768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5857885" y="928670"/>
            <a:ext cx="2786082" cy="2791227"/>
            <a:chOff x="1928813" y="1133475"/>
            <a:chExt cx="6215062" cy="5340632"/>
          </a:xfrm>
        </p:grpSpPr>
        <p:pic>
          <p:nvPicPr>
            <p:cNvPr id="8" name="Picture 2" descr="3xPA48&amp;CP144&amp;9xSM16_07.jpg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928813" y="1133475"/>
              <a:ext cx="6215062" cy="4852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857875" y="5214938"/>
              <a:ext cx="1218697" cy="61623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/>
                <a:t>PA48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00250" y="5857874"/>
              <a:ext cx="1200666" cy="61623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/>
                <a:t>SP16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29062" y="5857874"/>
              <a:ext cx="1440669" cy="61623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/>
                <a:t>CP144</a:t>
              </a:r>
            </a:p>
          </p:txBody>
        </p:sp>
        <p:cxnSp>
          <p:nvCxnSpPr>
            <p:cNvPr id="13" name="Straight Arrow Connector 12"/>
            <p:cNvCxnSpPr>
              <a:stCxn id="12" idx="0"/>
            </p:cNvCxnSpPr>
            <p:nvPr/>
          </p:nvCxnSpPr>
          <p:spPr>
            <a:xfrm rot="16200000" flipV="1">
              <a:off x="3932044" y="5140521"/>
              <a:ext cx="785810" cy="6488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1" idx="0"/>
            </p:cNvCxnSpPr>
            <p:nvPr/>
          </p:nvCxnSpPr>
          <p:spPr>
            <a:xfrm rot="5400000" flipH="1" flipV="1">
              <a:off x="2729042" y="5157918"/>
              <a:ext cx="571499" cy="82841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0" idx="0"/>
            </p:cNvCxnSpPr>
            <p:nvPr/>
          </p:nvCxnSpPr>
          <p:spPr>
            <a:xfrm rot="16200000" flipV="1">
              <a:off x="5876801" y="4624514"/>
              <a:ext cx="571500" cy="60934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Event 21 Run 201</a:t>
            </a:r>
          </a:p>
        </p:txBody>
      </p:sp>
      <p:pic>
        <p:nvPicPr>
          <p:cNvPr id="18435" name="Picture 2" descr="C:\Documents and Settings\luster\CT3 M0\night-2-3-July09\showChannels_run201_ev21_n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1143000"/>
            <a:ext cx="4786313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C:\Documents and Settings\luster\CT3 M0\night-2-3-July09\showM0_run201_ev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020763"/>
            <a:ext cx="3500438" cy="340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28625" y="4460875"/>
            <a:ext cx="3071813" cy="17541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de-DE" dirty="0"/>
              <a:t>25mV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pixel</a:t>
            </a:r>
            <a:r>
              <a:rPr lang="de-DE" dirty="0"/>
              <a:t> </a:t>
            </a:r>
            <a:r>
              <a:rPr lang="de-DE" dirty="0" err="1"/>
              <a:t>threshold</a:t>
            </a:r>
            <a:r>
              <a:rPr lang="de-DE" dirty="0"/>
              <a:t> (4 </a:t>
            </a:r>
            <a:r>
              <a:rPr lang="de-DE" dirty="0" err="1"/>
              <a:t>p.e</a:t>
            </a:r>
            <a:r>
              <a:rPr lang="de-DE" dirty="0"/>
              <a:t>.)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/>
              <a:t> Majority 4 out of 16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de-DE" dirty="0"/>
              <a:t> 100 kHz </a:t>
            </a:r>
            <a:r>
              <a:rPr lang="de-DE" dirty="0" err="1"/>
              <a:t>trigger</a:t>
            </a:r>
            <a:r>
              <a:rPr lang="de-DE" dirty="0"/>
              <a:t> rate per </a:t>
            </a:r>
            <a:r>
              <a:rPr lang="de-DE" dirty="0" err="1"/>
              <a:t>pixel</a:t>
            </a:r>
            <a:endParaRPr lang="de-DE" dirty="0"/>
          </a:p>
          <a:p>
            <a:pPr>
              <a:buFont typeface="Arial" pitchFamily="34" charset="0"/>
              <a:buChar char="•"/>
              <a:defRPr/>
            </a:pPr>
            <a:r>
              <a:rPr lang="de-DE" dirty="0"/>
              <a:t> 0.1 Hz total rate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de-DE" dirty="0"/>
              <a:t>2 GHz </a:t>
            </a:r>
            <a:r>
              <a:rPr lang="de-DE" dirty="0" err="1"/>
              <a:t>sampl</a:t>
            </a:r>
            <a:r>
              <a:rPr lang="de-DE" dirty="0"/>
              <a:t>. </a:t>
            </a:r>
            <a:r>
              <a:rPr lang="de-DE" dirty="0" err="1"/>
              <a:t>freq</a:t>
            </a:r>
            <a:r>
              <a:rPr lang="de-DE" dirty="0"/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4214813" y="5845175"/>
            <a:ext cx="4429125" cy="3698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pt-BR" dirty="0"/>
              <a:t>Horizontal: 0 ... 512 ns, Vertical: -50 ... 850mV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Introduction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22" name="Diagram 21"/>
          <p:cNvGraphicFramePr/>
          <p:nvPr/>
        </p:nvGraphicFramePr>
        <p:xfrm>
          <a:off x="4211960" y="1052736"/>
          <a:ext cx="475252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179512" y="1124744"/>
          <a:ext cx="3960440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179512" y="3429000"/>
            <a:ext cx="3960440" cy="2900634"/>
            <a:chOff x="6300000" y="3613679"/>
            <a:chExt cx="3521880" cy="2686320"/>
          </a:xfrm>
          <a:effectLst/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2" cstate="print">
              <a:alphaModFix/>
              <a:lum bright="24000" contrast="23000"/>
            </a:blip>
            <a:srcRect/>
            <a:stretch>
              <a:fillRect/>
            </a:stretch>
          </p:blipFill>
          <p:spPr>
            <a:xfrm>
              <a:off x="6310800" y="3666960"/>
              <a:ext cx="3511080" cy="26330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6300000" y="3613679"/>
              <a:ext cx="3324600" cy="6022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cs-CZ" sz="1800" b="0" i="0" u="none" strike="noStrike" dirty="0">
                  <a:ln>
                    <a:noFill/>
                  </a:ln>
                  <a:solidFill>
                    <a:srgbClr val="FFFF00"/>
                  </a:solidFill>
                  <a:latin typeface="Albany AMT" pitchFamily="18"/>
                  <a:ea typeface="Albany AMT" pitchFamily="2"/>
                  <a:cs typeface="Lucidasans" pitchFamily="2"/>
                </a:rPr>
                <a:t>Former HEGRA CT3 telescope</a:t>
              </a:r>
            </a:p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cs-CZ" sz="1800" b="0" i="0" u="none" strike="noStrike" dirty="0">
                  <a:ln>
                    <a:noFill/>
                  </a:ln>
                  <a:solidFill>
                    <a:srgbClr val="FFFF00"/>
                  </a:solidFill>
                  <a:latin typeface="Albany AMT" pitchFamily="18"/>
                  <a:ea typeface="Albany AMT" pitchFamily="2"/>
                  <a:cs typeface="Lucidasans" pitchFamily="2"/>
                </a:rPr>
                <a:t>La Palma, Canary Islands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FACT Camera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22" name="Diagram 21"/>
          <p:cNvGraphicFramePr/>
          <p:nvPr/>
        </p:nvGraphicFramePr>
        <p:xfrm>
          <a:off x="214282" y="1142984"/>
          <a:ext cx="8534182" cy="2358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251520" y="3573016"/>
          <a:ext cx="828092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 21"/>
          <p:cNvGraphicFramePr/>
          <p:nvPr/>
        </p:nvGraphicFramePr>
        <p:xfrm>
          <a:off x="539552" y="1124744"/>
          <a:ext cx="828092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lum bright="-29000" contrast="55000"/>
          </a:blip>
          <a:srcRect t="5670" r="49806"/>
          <a:stretch>
            <a:fillRect/>
          </a:stretch>
        </p:blipFill>
        <p:spPr bwMode="auto">
          <a:xfrm>
            <a:off x="4427984" y="908720"/>
            <a:ext cx="4716016" cy="4567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Mirrors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C:\Documents and Settings\luster\FACT\mechanics\Camera\layout-images-2010-08-23\Camera_General_View.JPG"/>
          <p:cNvPicPr>
            <a:picLocks noChangeAspect="1" noChangeArrowheads="1"/>
          </p:cNvPicPr>
          <p:nvPr/>
        </p:nvPicPr>
        <p:blipFill>
          <a:blip r:embed="rId4" cstate="print"/>
          <a:srcRect l="4704"/>
          <a:stretch>
            <a:fillRect/>
          </a:stretch>
        </p:blipFill>
        <p:spPr bwMode="auto">
          <a:xfrm>
            <a:off x="5472608" y="1196752"/>
            <a:ext cx="3635896" cy="29305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0722" name="Picture 2" descr="C:\Documents and Settings\luster\FACT\mechanics\Camera\layout-images-2010-08-23\Camera_Inside.JPG"/>
          <p:cNvPicPr>
            <a:picLocks noChangeAspect="1" noChangeArrowheads="1"/>
          </p:cNvPicPr>
          <p:nvPr/>
        </p:nvPicPr>
        <p:blipFill>
          <a:blip r:embed="rId5" cstate="print"/>
          <a:srcRect t="5454" r="550"/>
          <a:stretch>
            <a:fillRect/>
          </a:stretch>
        </p:blipFill>
        <p:spPr bwMode="auto">
          <a:xfrm>
            <a:off x="179512" y="2924944"/>
            <a:ext cx="5688632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Camera Mechanics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17" name="Diagram 16"/>
          <p:cNvGraphicFramePr/>
          <p:nvPr/>
        </p:nvGraphicFramePr>
        <p:xfrm>
          <a:off x="251520" y="1196752"/>
          <a:ext cx="5572164" cy="1692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012160" y="4437112"/>
            <a:ext cx="2880320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The construction must be water tight (following IP67) specifications:</a:t>
            </a:r>
          </a:p>
          <a:p>
            <a:r>
              <a:rPr lang="en-US" dirty="0" smtClean="0"/>
              <a:t>This concerns the housing as well as connectors on the patch panel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563888" y="4365104"/>
            <a:ext cx="790155" cy="310041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400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Crates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27984" y="6165304"/>
            <a:ext cx="1380405" cy="52920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400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Sensor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400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compartment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5733256"/>
            <a:ext cx="1234026" cy="310041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400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Connectors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07704" y="5085184"/>
            <a:ext cx="1224136" cy="52920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dirty="0" smtClean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Ethernet switches</a:t>
            </a:r>
            <a:endParaRPr lang="cs-CZ" sz="1400" b="1" i="0" u="none" strike="noStrike" dirty="0">
              <a:ln>
                <a:noFill/>
              </a:ln>
              <a:solidFill>
                <a:srgbClr val="000000"/>
              </a:solidFill>
              <a:latin typeface="+mj-lt"/>
              <a:ea typeface="Albany AMT" pitchFamily="2"/>
              <a:cs typeface="Lucidasans" pitchFamily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2120" y="2708920"/>
            <a:ext cx="809118" cy="310041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400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Window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36296" y="3573016"/>
            <a:ext cx="1701759" cy="59178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600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Mount </a:t>
            </a:r>
            <a:r>
              <a:rPr lang="cs-CZ" sz="1400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to</a:t>
            </a:r>
            <a:r>
              <a:rPr lang="cs-CZ" sz="1600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 telescope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2160" y="3933056"/>
            <a:ext cx="809118" cy="310041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dirty="0" smtClean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shutter</a:t>
            </a:r>
            <a:endParaRPr lang="cs-CZ" sz="1400" b="1" i="0" u="none" strike="noStrike" dirty="0">
              <a:ln>
                <a:noFill/>
              </a:ln>
              <a:solidFill>
                <a:srgbClr val="000000"/>
              </a:solidFill>
              <a:latin typeface="+mj-lt"/>
              <a:ea typeface="Albany AMT" pitchFamily="2"/>
              <a:cs typeface="Lucidasans" pitchFamily="2"/>
            </a:endParaRPr>
          </a:p>
        </p:txBody>
      </p:sp>
    </p:spTree>
  </p:cSld>
  <p:clrMapOvr>
    <a:masterClrMapping/>
  </p:clrMapOvr>
  <p:transition spd="med"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Camera Mechanics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17" name="Diagram 16"/>
          <p:cNvGraphicFramePr/>
          <p:nvPr/>
        </p:nvGraphicFramePr>
        <p:xfrm>
          <a:off x="357159" y="1142984"/>
          <a:ext cx="5572164" cy="1692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oup 18"/>
          <p:cNvGrpSpPr/>
          <p:nvPr/>
        </p:nvGrpSpPr>
        <p:grpSpPr>
          <a:xfrm>
            <a:off x="285720" y="2492896"/>
            <a:ext cx="5643602" cy="3882696"/>
            <a:chOff x="4320360" y="2771265"/>
            <a:chExt cx="5579640" cy="38826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404040"/>
                </a:clrFrom>
                <a:clrTo>
                  <a:srgbClr val="404040">
                    <a:alpha val="0"/>
                  </a:srgbClr>
                </a:clrTo>
              </a:clrChange>
              <a:alphaModFix/>
              <a:lum/>
            </a:blip>
            <a:srcRect t="9886" b="9886"/>
            <a:stretch>
              <a:fillRect/>
            </a:stretch>
          </p:blipFill>
          <p:spPr>
            <a:xfrm>
              <a:off x="4320360" y="2771265"/>
              <a:ext cx="5579640" cy="38674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4500000" y="6343920"/>
              <a:ext cx="1220040" cy="310041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cs-CZ" sz="1400" b="1" i="0" u="none" strike="noStrike">
                  <a:ln>
                    <a:noFill/>
                  </a:ln>
                  <a:solidFill>
                    <a:srgbClr val="000000"/>
                  </a:solidFill>
                  <a:latin typeface="+mj-lt"/>
                  <a:ea typeface="Albany AMT" pitchFamily="2"/>
                  <a:cs typeface="Lucidasans" pitchFamily="2"/>
                </a:rPr>
                <a:t>Connectors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18800" y="3780000"/>
              <a:ext cx="781200" cy="310041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cs-CZ" sz="1400" b="1" i="0" u="none" strike="noStrike" dirty="0">
                  <a:ln>
                    <a:noFill/>
                  </a:ln>
                  <a:solidFill>
                    <a:srgbClr val="000000"/>
                  </a:solidFill>
                  <a:latin typeface="+mj-lt"/>
                  <a:ea typeface="Albany AMT" pitchFamily="2"/>
                  <a:cs typeface="Lucidasans" pitchFamily="2"/>
                </a:rPr>
                <a:t>Crates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851778" y="3238200"/>
              <a:ext cx="1364760" cy="529204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cs-CZ" sz="1400" b="1" i="0" u="none" strike="noStrike" dirty="0">
                  <a:ln>
                    <a:noFill/>
                  </a:ln>
                  <a:solidFill>
                    <a:srgbClr val="000000"/>
                  </a:solidFill>
                  <a:latin typeface="+mj-lt"/>
                  <a:ea typeface="Albany AMT" pitchFamily="2"/>
                  <a:cs typeface="Lucidasans" pitchFamily="2"/>
                </a:rPr>
                <a:t>Sensor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cs-CZ" sz="1400" b="1" i="0" u="none" strike="noStrike" dirty="0">
                  <a:ln>
                    <a:noFill/>
                  </a:ln>
                  <a:solidFill>
                    <a:srgbClr val="000000"/>
                  </a:solidFill>
                  <a:latin typeface="+mj-lt"/>
                  <a:ea typeface="Albany AMT" pitchFamily="2"/>
                  <a:cs typeface="Lucidasans" pitchFamily="2"/>
                </a:rPr>
                <a:t>compartment</a:t>
              </a:r>
            </a:p>
          </p:txBody>
        </p:sp>
      </p:grpSp>
      <p:grpSp>
        <p:nvGrpSpPr>
          <p:cNvPr id="4" name="Group 17"/>
          <p:cNvGrpSpPr/>
          <p:nvPr/>
        </p:nvGrpSpPr>
        <p:grpSpPr>
          <a:xfrm>
            <a:off x="5459596" y="1000108"/>
            <a:ext cx="3684404" cy="3411492"/>
            <a:chOff x="25200" y="2897903"/>
            <a:chExt cx="4113000" cy="400797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404040"/>
                </a:clrFrom>
                <a:clrTo>
                  <a:srgbClr val="404040">
                    <a:alpha val="0"/>
                  </a:srgbClr>
                </a:clrTo>
              </a:clrChange>
              <a:alphaModFix/>
              <a:lum/>
            </a:blip>
            <a:srcRect/>
            <a:stretch>
              <a:fillRect/>
            </a:stretch>
          </p:blipFill>
          <p:spPr>
            <a:xfrm>
              <a:off x="25200" y="3065760"/>
              <a:ext cx="4113000" cy="38401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709064" y="2897903"/>
              <a:ext cx="1899720" cy="695256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cs-CZ" sz="1600" b="1" i="0" u="none" strike="noStrike" dirty="0">
                  <a:ln>
                    <a:noFill/>
                  </a:ln>
                  <a:solidFill>
                    <a:srgbClr val="000000"/>
                  </a:solidFill>
                  <a:latin typeface="+mj-lt"/>
                  <a:ea typeface="Albany AMT" pitchFamily="2"/>
                  <a:cs typeface="Lucidasans" pitchFamily="2"/>
                </a:rPr>
                <a:t>Mount </a:t>
              </a:r>
              <a:r>
                <a:rPr lang="cs-CZ" sz="1400" b="1" i="0" u="none" strike="noStrike" dirty="0">
                  <a:ln>
                    <a:noFill/>
                  </a:ln>
                  <a:solidFill>
                    <a:srgbClr val="000000"/>
                  </a:solidFill>
                  <a:latin typeface="+mj-lt"/>
                  <a:ea typeface="Albany AMT" pitchFamily="2"/>
                  <a:cs typeface="Lucidasans" pitchFamily="2"/>
                </a:rPr>
                <a:t>to</a:t>
              </a:r>
              <a:r>
                <a:rPr lang="cs-CZ" sz="1600" b="1" i="0" u="none" strike="noStrike" dirty="0">
                  <a:ln>
                    <a:noFill/>
                  </a:ln>
                  <a:solidFill>
                    <a:srgbClr val="000000"/>
                  </a:solidFill>
                  <a:latin typeface="+mj-lt"/>
                  <a:ea typeface="Albany AMT" pitchFamily="2"/>
                  <a:cs typeface="Lucidasans" pitchFamily="2"/>
                </a:rPr>
                <a:t> telescope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36760" y="4320000"/>
              <a:ext cx="903240" cy="364250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cs-CZ" sz="1400" b="1" i="0" u="none" strike="noStrike" dirty="0">
                  <a:ln>
                    <a:noFill/>
                  </a:ln>
                  <a:solidFill>
                    <a:srgbClr val="000000"/>
                  </a:solidFill>
                  <a:latin typeface="+mj-lt"/>
                  <a:ea typeface="Albany AMT" pitchFamily="2"/>
                  <a:cs typeface="Lucidasans" pitchFamily="2"/>
                </a:rPr>
                <a:t>Window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012160" y="4437112"/>
            <a:ext cx="2880320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The construction must be water tight (following IP67) specifications:</a:t>
            </a:r>
          </a:p>
          <a:p>
            <a:r>
              <a:rPr lang="en-US" dirty="0" smtClean="0"/>
              <a:t>This concerns the housing as well as connectors on the patch panel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10" cstate="print"/>
          <a:srcRect l="5349" r="5027"/>
          <a:stretch>
            <a:fillRect/>
          </a:stretch>
        </p:blipFill>
        <p:spPr bwMode="auto">
          <a:xfrm>
            <a:off x="251520" y="188640"/>
            <a:ext cx="870641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6166436" y="980728"/>
            <a:ext cx="1285884" cy="2378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46" name="Picture 2" descr="C:\Documents and Settings\luster\FACT\mechanics\Camera\layout-images-2010-08-23\Fragment_Front_Assemb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626" y="980728"/>
            <a:ext cx="5932542" cy="4176464"/>
          </a:xfrm>
          <a:prstGeom prst="rect">
            <a:avLst/>
          </a:prstGeom>
          <a:noFill/>
        </p:spPr>
      </p:pic>
      <p:pic>
        <p:nvPicPr>
          <p:cNvPr id="29698" name="Picture 2" descr="C:\Documents and Settings\luster\FACT\electronics\FCC\DSC01919 copy.jpg"/>
          <p:cNvPicPr>
            <a:picLocks noChangeAspect="1" noChangeArrowheads="1"/>
          </p:cNvPicPr>
          <p:nvPr/>
        </p:nvPicPr>
        <p:blipFill>
          <a:blip r:embed="rId4" cstate="print"/>
          <a:srcRect l="1836" t="14029" r="1446" b="26319"/>
          <a:stretch>
            <a:fillRect/>
          </a:stretch>
        </p:blipFill>
        <p:spPr bwMode="auto">
          <a:xfrm>
            <a:off x="107504" y="4797152"/>
            <a:ext cx="6036916" cy="1872208"/>
          </a:xfrm>
          <a:prstGeom prst="rect">
            <a:avLst/>
          </a:prstGeom>
          <a:noFill/>
        </p:spPr>
      </p:pic>
      <p:graphicFrame>
        <p:nvGraphicFramePr>
          <p:cNvPr id="11" name="Diagram 10"/>
          <p:cNvGraphicFramePr/>
          <p:nvPr/>
        </p:nvGraphicFramePr>
        <p:xfrm>
          <a:off x="6119508" y="3284414"/>
          <a:ext cx="2844980" cy="2808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Camera Details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rot="10800000" flipV="1">
            <a:off x="4366236" y="2170212"/>
            <a:ext cx="1800200" cy="3226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59632" y="5085184"/>
            <a:ext cx="3774559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Co-axial signal cables, 50 ohm, ~35 cm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458923" y="1268760"/>
            <a:ext cx="1505565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Height: </a:t>
            </a:r>
            <a:r>
              <a:rPr lang="en-US" dirty="0" smtClean="0"/>
              <a:t>19.939 mm</a:t>
            </a:r>
          </a:p>
          <a:p>
            <a:r>
              <a:rPr lang="en-US" b="1" dirty="0" smtClean="0"/>
              <a:t>IN: Hexagon: </a:t>
            </a:r>
          </a:p>
          <a:p>
            <a:r>
              <a:rPr lang="en-US" dirty="0" smtClean="0"/>
              <a:t>9.5 mm</a:t>
            </a:r>
          </a:p>
          <a:p>
            <a:r>
              <a:rPr lang="en-US" b="1" dirty="0" smtClean="0"/>
              <a:t>OUT Square:</a:t>
            </a:r>
          </a:p>
          <a:p>
            <a:r>
              <a:rPr lang="en-US" dirty="0" smtClean="0"/>
              <a:t>2.8 mm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528" y="980728"/>
            <a:ext cx="1808033" cy="65449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G-APDs with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Winston cones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9512" y="4293096"/>
            <a:ext cx="1637135" cy="59178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600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Cable adapters /</a:t>
            </a:r>
            <a:br>
              <a:rPr lang="cs-CZ" sz="1600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</a:br>
            <a:r>
              <a:rPr lang="cs-CZ" sz="1600" b="1" i="0" u="none" strike="noStrike" dirty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bias feed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31640" y="2708920"/>
            <a:ext cx="1296144" cy="59178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dirty="0" smtClean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Front baffle </a:t>
            </a:r>
            <a:r>
              <a:rPr lang="cs-CZ" sz="1600" b="1" i="0" u="none" strike="noStrike" dirty="0" smtClean="0">
                <a:ln>
                  <a:noFill/>
                </a:ln>
                <a:solidFill>
                  <a:srgbClr val="000000"/>
                </a:solidFill>
                <a:latin typeface="+mj-lt"/>
                <a:ea typeface="Albany AMT" pitchFamily="2"/>
                <a:cs typeface="Lucidasans" pitchFamily="2"/>
              </a:rPr>
              <a:t>plate</a:t>
            </a:r>
            <a:endParaRPr lang="cs-CZ" sz="1600" b="1" i="0" u="none" strike="noStrike" dirty="0">
              <a:ln>
                <a:noFill/>
              </a:ln>
              <a:solidFill>
                <a:srgbClr val="000000"/>
              </a:solidFill>
              <a:latin typeface="+mj-lt"/>
              <a:ea typeface="Albany AMT" pitchFamily="2"/>
              <a:cs typeface="Lucidasans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62630" y="5877272"/>
            <a:ext cx="2801858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Thanks for the support of University of Zurich.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luster\FACT\PhotoDetection\Spect_Area\02_spect_fit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333333"/>
              </a:clrFrom>
              <a:clrTo>
                <a:srgbClr val="333333">
                  <a:alpha val="0"/>
                </a:srgbClr>
              </a:clrTo>
            </a:clrChange>
            <a:lum bright="5000" contrast="7000"/>
          </a:blip>
          <a:srcRect l="17698"/>
          <a:stretch>
            <a:fillRect/>
          </a:stretch>
        </p:blipFill>
        <p:spPr bwMode="auto">
          <a:xfrm>
            <a:off x="395536" y="2708920"/>
            <a:ext cx="6696744" cy="3750185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G-APD and single photon spectrum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5148064" y="1196752"/>
          <a:ext cx="3785139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Picture 14" descr="PET-Versuchsaufbau-MPPC-2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3491880" y="1196752"/>
            <a:ext cx="1481307" cy="1595254"/>
          </a:xfrm>
          <a:prstGeom prst="rect">
            <a:avLst/>
          </a:prstGeom>
        </p:spPr>
      </p:pic>
      <p:graphicFrame>
        <p:nvGraphicFramePr>
          <p:cNvPr id="8" name="Chart 7"/>
          <p:cNvGraphicFramePr/>
          <p:nvPr/>
        </p:nvGraphicFramePr>
        <p:xfrm>
          <a:off x="251520" y="1052736"/>
          <a:ext cx="2808312" cy="338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42968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FACT DAQ – LED pulses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30723" name="Picture 3" descr="C:\Documents and Settings\luster\FACT\electronics\pictures\P1060712c.JPG"/>
          <p:cNvPicPr>
            <a:picLocks noChangeAspect="1" noChangeArrowheads="1"/>
          </p:cNvPicPr>
          <p:nvPr/>
        </p:nvPicPr>
        <p:blipFill>
          <a:blip r:embed="rId2" cstate="print"/>
          <a:srcRect l="15226" t="3691" r="5876" b="7731"/>
          <a:stretch>
            <a:fillRect/>
          </a:stretch>
        </p:blipFill>
        <p:spPr bwMode="auto">
          <a:xfrm>
            <a:off x="179512" y="1268760"/>
            <a:ext cx="4275475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 l="2744" t="3664" r="6708" b="1065"/>
          <a:stretch>
            <a:fillRect/>
          </a:stretch>
        </p:blipFill>
        <p:spPr bwMode="auto">
          <a:xfrm>
            <a:off x="3716213" y="1196752"/>
            <a:ext cx="5392291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79512" y="5085184"/>
            <a:ext cx="432048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Pre-amplifier board (FPA</a:t>
            </a:r>
            <a:r>
              <a:rPr lang="en-US" smtClean="0"/>
              <a:t>) and analog </a:t>
            </a:r>
            <a:r>
              <a:rPr lang="en-US" dirty="0" smtClean="0"/>
              <a:t>pipeline (DRS4) &amp; digitization board (FAD)  connected via the mid plane (FMP) distributing power and slow control signals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55976" y="5373216"/>
            <a:ext cx="4536504" cy="646331"/>
          </a:xfrm>
          <a:prstGeom prst="rect">
            <a:avLst/>
          </a:prstGeom>
          <a:scene3d>
            <a:camera prst="isometricLeftDown">
              <a:rot lat="323358" lon="2516188" rev="21161660"/>
            </a:camera>
            <a:lightRig rig="threePt" dir="t"/>
          </a:scene3d>
          <a:sp3d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LED flashes registered by an MPPC connected to the FACT readout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8287</TotalTime>
  <Words>1130</Words>
  <Application>Microsoft Office PowerPoint</Application>
  <PresentationFormat>On-screen Show (4:3)</PresentationFormat>
  <Paragraphs>214</Paragraphs>
  <Slides>14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PHOTO-PAINT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Werner Lustermann</dc:creator>
  <cp:lastModifiedBy>Werner Lustermann</cp:lastModifiedBy>
  <cp:revision>513</cp:revision>
  <dcterms:created xsi:type="dcterms:W3CDTF">2008-03-07T21:16:56Z</dcterms:created>
  <dcterms:modified xsi:type="dcterms:W3CDTF">2010-08-23T22:03:57Z</dcterms:modified>
</cp:coreProperties>
</file>