
<file path=[Content_Types].xml><?xml version="1.0" encoding="utf-8"?>
<Types xmlns="http://schemas.openxmlformats.org/package/2006/content-types">
  <Default Extension="gif" ContentType="video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20.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media/image71.gif" ContentType="image/gif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media/image87.gif" ContentType="image/gif"/>
  <Override PartName="/ppt/media/image88.gif" ContentType="image/gif"/>
  <Override PartName="/ppt/notesSlides/notesSlide25.xml" ContentType="application/vnd.openxmlformats-officedocument.presentationml.notesSlide+xml"/>
  <Override PartName="/ppt/media/image92.png" ContentType="image/jpeg"/>
  <Override PartName="/ppt/notesSlides/notesSlide26.xml" ContentType="application/vnd.openxmlformats-officedocument.presentationml.notesSlide+xml"/>
  <Override PartName="/ppt/media/image96.gif" ContentType="image/gif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media/image108.gif" ContentType="image/gif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media/image128.gif" ContentType="image/gif"/>
  <Override PartName="/ppt/notesSlides/notesSlide4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47"/>
  </p:notesMasterIdLst>
  <p:handoutMasterIdLst>
    <p:handoutMasterId r:id="rId48"/>
  </p:handoutMasterIdLst>
  <p:sldIdLst>
    <p:sldId id="256" r:id="rId3"/>
    <p:sldId id="261" r:id="rId4"/>
    <p:sldId id="267" r:id="rId5"/>
    <p:sldId id="276" r:id="rId6"/>
    <p:sldId id="258" r:id="rId7"/>
    <p:sldId id="259" r:id="rId8"/>
    <p:sldId id="260" r:id="rId9"/>
    <p:sldId id="319" r:id="rId10"/>
    <p:sldId id="263" r:id="rId11"/>
    <p:sldId id="264" r:id="rId12"/>
    <p:sldId id="318" r:id="rId13"/>
    <p:sldId id="266" r:id="rId14"/>
    <p:sldId id="275" r:id="rId15"/>
    <p:sldId id="268" r:id="rId16"/>
    <p:sldId id="324" r:id="rId17"/>
    <p:sldId id="354" r:id="rId18"/>
    <p:sldId id="262" r:id="rId19"/>
    <p:sldId id="361" r:id="rId20"/>
    <p:sldId id="360" r:id="rId21"/>
    <p:sldId id="359" r:id="rId22"/>
    <p:sldId id="325" r:id="rId23"/>
    <p:sldId id="321" r:id="rId24"/>
    <p:sldId id="335" r:id="rId25"/>
    <p:sldId id="333" r:id="rId26"/>
    <p:sldId id="336" r:id="rId27"/>
    <p:sldId id="326" r:id="rId28"/>
    <p:sldId id="320" r:id="rId29"/>
    <p:sldId id="337" r:id="rId30"/>
    <p:sldId id="323" r:id="rId31"/>
    <p:sldId id="330" r:id="rId32"/>
    <p:sldId id="332" r:id="rId33"/>
    <p:sldId id="327" r:id="rId34"/>
    <p:sldId id="329" r:id="rId35"/>
    <p:sldId id="348" r:id="rId36"/>
    <p:sldId id="347" r:id="rId37"/>
    <p:sldId id="273" r:id="rId38"/>
    <p:sldId id="345" r:id="rId39"/>
    <p:sldId id="257" r:id="rId40"/>
    <p:sldId id="355" r:id="rId41"/>
    <p:sldId id="272" r:id="rId42"/>
    <p:sldId id="358" r:id="rId43"/>
    <p:sldId id="331" r:id="rId44"/>
    <p:sldId id="357" r:id="rId45"/>
    <p:sldId id="350" r:id="rId46"/>
  </p:sldIdLst>
  <p:sldSz cx="13860463" cy="7488238"/>
  <p:notesSz cx="6858000" cy="9144000"/>
  <p:defaultTextStyle>
    <a:defPPr>
      <a:defRPr lang="en-US"/>
    </a:defPPr>
    <a:lvl1pPr algn="l" defTabSz="48813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88132" algn="l" defTabSz="48813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76264" algn="l" defTabSz="48813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464397" algn="l" defTabSz="48813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952529" algn="l" defTabSz="48813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440661" algn="l" defTabSz="488132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928793" algn="l" defTabSz="488132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416925" algn="l" defTabSz="488132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905058" algn="l" defTabSz="488132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590" userDrawn="1">
          <p15:clr>
            <a:srgbClr val="A4A3A4"/>
          </p15:clr>
        </p15:guide>
        <p15:guide id="2" orient="horz" pos="520" userDrawn="1">
          <p15:clr>
            <a:srgbClr val="A4A3A4"/>
          </p15:clr>
        </p15:guide>
        <p15:guide id="3" orient="horz" pos="1576" userDrawn="1">
          <p15:clr>
            <a:srgbClr val="A4A3A4"/>
          </p15:clr>
        </p15:guide>
        <p15:guide id="4" orient="horz" pos="1054" userDrawn="1">
          <p15:clr>
            <a:srgbClr val="A4A3A4"/>
          </p15:clr>
        </p15:guide>
        <p15:guide id="5" orient="horz" pos="2048" userDrawn="1">
          <p15:clr>
            <a:srgbClr val="A4A3A4"/>
          </p15:clr>
        </p15:guide>
        <p15:guide id="6" orient="horz" pos="3948" userDrawn="1">
          <p15:clr>
            <a:srgbClr val="A4A3A4"/>
          </p15:clr>
        </p15:guide>
        <p15:guide id="7" pos="3319" userDrawn="1">
          <p15:clr>
            <a:srgbClr val="A4A3A4"/>
          </p15:clr>
        </p15:guide>
        <p15:guide id="8" pos="3316" userDrawn="1">
          <p15:clr>
            <a:srgbClr val="A4A3A4"/>
          </p15:clr>
        </p15:guide>
        <p15:guide id="9" pos="7619" userDrawn="1">
          <p15:clr>
            <a:srgbClr val="A4A3A4"/>
          </p15:clr>
        </p15:guide>
        <p15:guide id="10" pos="4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3C5A77"/>
    <a:srgbClr val="6FA8E1"/>
    <a:srgbClr val="FF00FF"/>
    <a:srgbClr val="32547A"/>
    <a:srgbClr val="B65A1F"/>
    <a:srgbClr val="F37C23"/>
    <a:srgbClr val="BC5F2B"/>
    <a:srgbClr val="B8561A"/>
    <a:srgbClr val="5680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C53EED-3E6B-43F9-9F00-08314F06E296}" v="305" dt="2022-07-12T14:01:35.0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6340" autoAdjust="0"/>
  </p:normalViewPr>
  <p:slideViewPr>
    <p:cSldViewPr snapToGrid="0" snapToObjects="1">
      <p:cViewPr varScale="1">
        <p:scale>
          <a:sx n="104" d="100"/>
          <a:sy n="104" d="100"/>
        </p:scale>
        <p:origin x="2274" y="108"/>
      </p:cViewPr>
      <p:guideLst>
        <p:guide orient="horz" pos="4590"/>
        <p:guide orient="horz" pos="520"/>
        <p:guide orient="horz" pos="1576"/>
        <p:guide orient="horz" pos="1054"/>
        <p:guide orient="horz" pos="2048"/>
        <p:guide orient="horz" pos="3948"/>
        <p:guide pos="3319"/>
        <p:guide pos="3316"/>
        <p:guide pos="7619"/>
        <p:guide pos="4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aisis Vargas Oliva" userId="41acecc159235689" providerId="LiveId" clId="{AE1FF50A-C8E4-46F2-829F-38F2ECA3A204}"/>
    <pc:docChg chg="undo custSel addSld delSld modSld sldOrd modMainMaster">
      <pc:chgData name="Danaisis Vargas Oliva" userId="41acecc159235689" providerId="LiveId" clId="{AE1FF50A-C8E4-46F2-829F-38F2ECA3A204}" dt="2022-05-26T20:40:17.907" v="722"/>
      <pc:docMkLst>
        <pc:docMk/>
      </pc:docMkLst>
      <pc:sldChg chg="delSp mod">
        <pc:chgData name="Danaisis Vargas Oliva" userId="41acecc159235689" providerId="LiveId" clId="{AE1FF50A-C8E4-46F2-829F-38F2ECA3A204}" dt="2022-05-24T20:23:42.706" v="373" actId="478"/>
        <pc:sldMkLst>
          <pc:docMk/>
          <pc:sldMk cId="2840233702" sldId="257"/>
        </pc:sldMkLst>
        <pc:picChg chg="del">
          <ac:chgData name="Danaisis Vargas Oliva" userId="41acecc159235689" providerId="LiveId" clId="{AE1FF50A-C8E4-46F2-829F-38F2ECA3A204}" dt="2022-05-24T20:23:42.706" v="373" actId="478"/>
          <ac:picMkLst>
            <pc:docMk/>
            <pc:sldMk cId="2840233702" sldId="257"/>
            <ac:picMk id="5" creationId="{D22553AF-ED07-4975-A18E-A605CA3E2C6A}"/>
          </ac:picMkLst>
        </pc:picChg>
      </pc:sldChg>
      <pc:sldChg chg="del">
        <pc:chgData name="Danaisis Vargas Oliva" userId="41acecc159235689" providerId="LiveId" clId="{AE1FF50A-C8E4-46F2-829F-38F2ECA3A204}" dt="2022-05-24T17:12:20.380" v="60" actId="47"/>
        <pc:sldMkLst>
          <pc:docMk/>
          <pc:sldMk cId="415935753" sldId="259"/>
        </pc:sldMkLst>
      </pc:sldChg>
      <pc:sldChg chg="modSp mod">
        <pc:chgData name="Danaisis Vargas Oliva" userId="41acecc159235689" providerId="LiveId" clId="{AE1FF50A-C8E4-46F2-829F-38F2ECA3A204}" dt="2022-05-24T17:30:45.499" v="121" actId="20577"/>
        <pc:sldMkLst>
          <pc:docMk/>
          <pc:sldMk cId="1406519005" sldId="263"/>
        </pc:sldMkLst>
        <pc:spChg chg="mod">
          <ac:chgData name="Danaisis Vargas Oliva" userId="41acecc159235689" providerId="LiveId" clId="{AE1FF50A-C8E4-46F2-829F-38F2ECA3A204}" dt="2022-05-24T17:30:45.499" v="121" actId="20577"/>
          <ac:spMkLst>
            <pc:docMk/>
            <pc:sldMk cId="1406519005" sldId="263"/>
            <ac:spMk id="9" creationId="{85FD3642-5627-02FB-4A92-B32461ECD13A}"/>
          </ac:spMkLst>
        </pc:spChg>
      </pc:sldChg>
      <pc:sldChg chg="modSp mod">
        <pc:chgData name="Danaisis Vargas Oliva" userId="41acecc159235689" providerId="LiveId" clId="{AE1FF50A-C8E4-46F2-829F-38F2ECA3A204}" dt="2022-05-24T20:24:44.950" v="551" actId="6549"/>
        <pc:sldMkLst>
          <pc:docMk/>
          <pc:sldMk cId="3951517703" sldId="264"/>
        </pc:sldMkLst>
        <pc:spChg chg="mod">
          <ac:chgData name="Danaisis Vargas Oliva" userId="41acecc159235689" providerId="LiveId" clId="{AE1FF50A-C8E4-46F2-829F-38F2ECA3A204}" dt="2022-05-24T20:24:24.535" v="383" actId="20577"/>
          <ac:spMkLst>
            <pc:docMk/>
            <pc:sldMk cId="3951517703" sldId="264"/>
            <ac:spMk id="2" creationId="{852F4885-F371-4FC7-906A-EE63FA830460}"/>
          </ac:spMkLst>
        </pc:spChg>
        <pc:spChg chg="mod">
          <ac:chgData name="Danaisis Vargas Oliva" userId="41acecc159235689" providerId="LiveId" clId="{AE1FF50A-C8E4-46F2-829F-38F2ECA3A204}" dt="2022-05-24T20:24:44.950" v="551" actId="6549"/>
          <ac:spMkLst>
            <pc:docMk/>
            <pc:sldMk cId="3951517703" sldId="264"/>
            <ac:spMk id="3" creationId="{2CA03A7D-40C5-498D-987A-353E96064371}"/>
          </ac:spMkLst>
        </pc:spChg>
      </pc:sldChg>
      <pc:sldChg chg="modSp mod">
        <pc:chgData name="Danaisis Vargas Oliva" userId="41acecc159235689" providerId="LiveId" clId="{AE1FF50A-C8E4-46F2-829F-38F2ECA3A204}" dt="2022-05-24T20:24:58.228" v="561" actId="27636"/>
        <pc:sldMkLst>
          <pc:docMk/>
          <pc:sldMk cId="3387508916" sldId="265"/>
        </pc:sldMkLst>
        <pc:spChg chg="mod">
          <ac:chgData name="Danaisis Vargas Oliva" userId="41acecc159235689" providerId="LiveId" clId="{AE1FF50A-C8E4-46F2-829F-38F2ECA3A204}" dt="2022-05-24T20:24:58.228" v="561" actId="27636"/>
          <ac:spMkLst>
            <pc:docMk/>
            <pc:sldMk cId="3387508916" sldId="265"/>
            <ac:spMk id="3" creationId="{2CA03A7D-40C5-498D-987A-353E96064371}"/>
          </ac:spMkLst>
        </pc:spChg>
      </pc:sldChg>
      <pc:sldChg chg="modSp mod">
        <pc:chgData name="Danaisis Vargas Oliva" userId="41acecc159235689" providerId="LiveId" clId="{AE1FF50A-C8E4-46F2-829F-38F2ECA3A204}" dt="2022-05-26T20:23:37.050" v="649" actId="20577"/>
        <pc:sldMkLst>
          <pc:docMk/>
          <pc:sldMk cId="2141967632" sldId="268"/>
        </pc:sldMkLst>
        <pc:spChg chg="mod">
          <ac:chgData name="Danaisis Vargas Oliva" userId="41acecc159235689" providerId="LiveId" clId="{AE1FF50A-C8E4-46F2-829F-38F2ECA3A204}" dt="2022-05-26T20:23:37.050" v="649" actId="20577"/>
          <ac:spMkLst>
            <pc:docMk/>
            <pc:sldMk cId="2141967632" sldId="268"/>
            <ac:spMk id="4" creationId="{CD91D913-528D-4F3B-861E-46A285310692}"/>
          </ac:spMkLst>
        </pc:spChg>
      </pc:sldChg>
      <pc:sldChg chg="del">
        <pc:chgData name="Danaisis Vargas Oliva" userId="41acecc159235689" providerId="LiveId" clId="{AE1FF50A-C8E4-46F2-829F-38F2ECA3A204}" dt="2022-05-24T17:10:28.864" v="55" actId="47"/>
        <pc:sldMkLst>
          <pc:docMk/>
          <pc:sldMk cId="4004265202" sldId="270"/>
        </pc:sldMkLst>
      </pc:sldChg>
      <pc:sldChg chg="delSp modSp mod">
        <pc:chgData name="Danaisis Vargas Oliva" userId="41acecc159235689" providerId="LiveId" clId="{AE1FF50A-C8E4-46F2-829F-38F2ECA3A204}" dt="2022-05-23T12:14:44.826" v="4" actId="14100"/>
        <pc:sldMkLst>
          <pc:docMk/>
          <pc:sldMk cId="647283866" sldId="277"/>
        </pc:sldMkLst>
        <pc:spChg chg="del">
          <ac:chgData name="Danaisis Vargas Oliva" userId="41acecc159235689" providerId="LiveId" clId="{AE1FF50A-C8E4-46F2-829F-38F2ECA3A204}" dt="2022-05-23T12:14:20.817" v="0" actId="478"/>
          <ac:spMkLst>
            <pc:docMk/>
            <pc:sldMk cId="647283866" sldId="277"/>
            <ac:spMk id="3" creationId="{DB1121A0-CAA0-464E-8F8B-14F5B21E53F3}"/>
          </ac:spMkLst>
        </pc:spChg>
        <pc:spChg chg="mod">
          <ac:chgData name="Danaisis Vargas Oliva" userId="41acecc159235689" providerId="LiveId" clId="{AE1FF50A-C8E4-46F2-829F-38F2ECA3A204}" dt="2022-05-23T12:14:44.826" v="4" actId="14100"/>
          <ac:spMkLst>
            <pc:docMk/>
            <pc:sldMk cId="647283866" sldId="277"/>
            <ac:spMk id="4" creationId="{E01C92CA-B2FC-473D-B030-3B700DD2C397}"/>
          </ac:spMkLst>
        </pc:spChg>
      </pc:sldChg>
      <pc:sldChg chg="del">
        <pc:chgData name="Danaisis Vargas Oliva" userId="41acecc159235689" providerId="LiveId" clId="{AE1FF50A-C8E4-46F2-829F-38F2ECA3A204}" dt="2022-05-24T17:11:48.012" v="58" actId="47"/>
        <pc:sldMkLst>
          <pc:docMk/>
          <pc:sldMk cId="3721154545" sldId="278"/>
        </pc:sldMkLst>
      </pc:sldChg>
      <pc:sldChg chg="ord">
        <pc:chgData name="Danaisis Vargas Oliva" userId="41acecc159235689" providerId="LiveId" clId="{AE1FF50A-C8E4-46F2-829F-38F2ECA3A204}" dt="2022-05-24T17:18:58.268" v="102"/>
        <pc:sldMkLst>
          <pc:docMk/>
          <pc:sldMk cId="3256626420" sldId="286"/>
        </pc:sldMkLst>
      </pc:sldChg>
      <pc:sldChg chg="add">
        <pc:chgData name="Danaisis Vargas Oliva" userId="41acecc159235689" providerId="LiveId" clId="{AE1FF50A-C8E4-46F2-829F-38F2ECA3A204}" dt="2022-05-24T17:12:14.077" v="59"/>
        <pc:sldMkLst>
          <pc:docMk/>
          <pc:sldMk cId="7669134" sldId="287"/>
        </pc:sldMkLst>
      </pc:sldChg>
      <pc:sldChg chg="del">
        <pc:chgData name="Danaisis Vargas Oliva" userId="41acecc159235689" providerId="LiveId" clId="{AE1FF50A-C8E4-46F2-829F-38F2ECA3A204}" dt="2022-05-24T17:11:45.577" v="57" actId="47"/>
        <pc:sldMkLst>
          <pc:docMk/>
          <pc:sldMk cId="679834915" sldId="287"/>
        </pc:sldMkLst>
      </pc:sldChg>
      <pc:sldChg chg="addSp delSp modSp new mod ord modClrScheme chgLayout">
        <pc:chgData name="Danaisis Vargas Oliva" userId="41acecc159235689" providerId="LiveId" clId="{AE1FF50A-C8E4-46F2-829F-38F2ECA3A204}" dt="2022-05-24T17:18:47.805" v="100"/>
        <pc:sldMkLst>
          <pc:docMk/>
          <pc:sldMk cId="4094598361" sldId="288"/>
        </pc:sldMkLst>
        <pc:spChg chg="del mod ord">
          <ac:chgData name="Danaisis Vargas Oliva" userId="41acecc159235689" providerId="LiveId" clId="{AE1FF50A-C8E4-46F2-829F-38F2ECA3A204}" dt="2022-05-24T17:16:41.448" v="75" actId="700"/>
          <ac:spMkLst>
            <pc:docMk/>
            <pc:sldMk cId="4094598361" sldId="288"/>
            <ac:spMk id="2" creationId="{CBECB388-8AF7-608F-6993-31EDDC7631B9}"/>
          </ac:spMkLst>
        </pc:spChg>
        <pc:spChg chg="del">
          <ac:chgData name="Danaisis Vargas Oliva" userId="41acecc159235689" providerId="LiveId" clId="{AE1FF50A-C8E4-46F2-829F-38F2ECA3A204}" dt="2022-05-24T17:04:38.960" v="48" actId="478"/>
          <ac:spMkLst>
            <pc:docMk/>
            <pc:sldMk cId="4094598361" sldId="288"/>
            <ac:spMk id="3" creationId="{8AE8163A-5FED-31B5-FC24-188579F61482}"/>
          </ac:spMkLst>
        </pc:spChg>
        <pc:spChg chg="mod ord">
          <ac:chgData name="Danaisis Vargas Oliva" userId="41acecc159235689" providerId="LiveId" clId="{AE1FF50A-C8E4-46F2-829F-38F2ECA3A204}" dt="2022-05-24T17:16:41.448" v="75" actId="700"/>
          <ac:spMkLst>
            <pc:docMk/>
            <pc:sldMk cId="4094598361" sldId="288"/>
            <ac:spMk id="4" creationId="{C9955AD4-2098-8C12-60B4-B031460344ED}"/>
          </ac:spMkLst>
        </pc:spChg>
        <pc:spChg chg="mod ord">
          <ac:chgData name="Danaisis Vargas Oliva" userId="41acecc159235689" providerId="LiveId" clId="{AE1FF50A-C8E4-46F2-829F-38F2ECA3A204}" dt="2022-05-24T17:16:41.448" v="75" actId="700"/>
          <ac:spMkLst>
            <pc:docMk/>
            <pc:sldMk cId="4094598361" sldId="288"/>
            <ac:spMk id="5" creationId="{37DADB31-C035-FFD9-DD54-4CFBE6A3E458}"/>
          </ac:spMkLst>
        </pc:spChg>
        <pc:spChg chg="add del mod">
          <ac:chgData name="Danaisis Vargas Oliva" userId="41acecc159235689" providerId="LiveId" clId="{AE1FF50A-C8E4-46F2-829F-38F2ECA3A204}" dt="2022-05-24T17:04:56.920" v="50"/>
          <ac:spMkLst>
            <pc:docMk/>
            <pc:sldMk cId="4094598361" sldId="288"/>
            <ac:spMk id="9" creationId="{ECD864CE-CF22-BAB8-BC9B-C7831C5D69B0}"/>
          </ac:spMkLst>
        </pc:spChg>
        <pc:spChg chg="add del mod">
          <ac:chgData name="Danaisis Vargas Oliva" userId="41acecc159235689" providerId="LiveId" clId="{AE1FF50A-C8E4-46F2-829F-38F2ECA3A204}" dt="2022-05-24T17:04:56.920" v="50"/>
          <ac:spMkLst>
            <pc:docMk/>
            <pc:sldMk cId="4094598361" sldId="288"/>
            <ac:spMk id="10" creationId="{D6875634-56D2-8FE2-0576-92F8A60961A4}"/>
          </ac:spMkLst>
        </pc:spChg>
        <pc:spChg chg="add del mod">
          <ac:chgData name="Danaisis Vargas Oliva" userId="41acecc159235689" providerId="LiveId" clId="{AE1FF50A-C8E4-46F2-829F-38F2ECA3A204}" dt="2022-05-24T17:04:56.920" v="50"/>
          <ac:spMkLst>
            <pc:docMk/>
            <pc:sldMk cId="4094598361" sldId="288"/>
            <ac:spMk id="11" creationId="{7AD14DC6-411C-5EC7-C479-4A29399B917C}"/>
          </ac:spMkLst>
        </pc:spChg>
        <pc:spChg chg="add del mod">
          <ac:chgData name="Danaisis Vargas Oliva" userId="41acecc159235689" providerId="LiveId" clId="{AE1FF50A-C8E4-46F2-829F-38F2ECA3A204}" dt="2022-05-24T17:04:56.920" v="50"/>
          <ac:spMkLst>
            <pc:docMk/>
            <pc:sldMk cId="4094598361" sldId="288"/>
            <ac:spMk id="12" creationId="{51855C7F-23F0-FF4D-DB55-EE8385A2EA38}"/>
          </ac:spMkLst>
        </pc:spChg>
        <pc:spChg chg="add del mod">
          <ac:chgData name="Danaisis Vargas Oliva" userId="41acecc159235689" providerId="LiveId" clId="{AE1FF50A-C8E4-46F2-829F-38F2ECA3A204}" dt="2022-05-24T17:04:56.920" v="50"/>
          <ac:spMkLst>
            <pc:docMk/>
            <pc:sldMk cId="4094598361" sldId="288"/>
            <ac:spMk id="13" creationId="{43B1ABF6-B67B-0FE8-94B0-1C3DA8085D7A}"/>
          </ac:spMkLst>
        </pc:spChg>
        <pc:spChg chg="add del mod">
          <ac:chgData name="Danaisis Vargas Oliva" userId="41acecc159235689" providerId="LiveId" clId="{AE1FF50A-C8E4-46F2-829F-38F2ECA3A204}" dt="2022-05-24T17:05:03.944" v="52" actId="478"/>
          <ac:spMkLst>
            <pc:docMk/>
            <pc:sldMk cId="4094598361" sldId="288"/>
            <ac:spMk id="17" creationId="{A06EF506-B688-4F29-0544-A5A49DD03E8C}"/>
          </ac:spMkLst>
        </pc:spChg>
        <pc:spChg chg="add mod">
          <ac:chgData name="Danaisis Vargas Oliva" userId="41acecc159235689" providerId="LiveId" clId="{AE1FF50A-C8E4-46F2-829F-38F2ECA3A204}" dt="2022-05-24T17:18:30.559" v="96" actId="1076"/>
          <ac:spMkLst>
            <pc:docMk/>
            <pc:sldMk cId="4094598361" sldId="288"/>
            <ac:spMk id="18" creationId="{861AC721-D377-F58A-3080-8D32F4D9E1FE}"/>
          </ac:spMkLst>
        </pc:spChg>
        <pc:spChg chg="add mod">
          <ac:chgData name="Danaisis Vargas Oliva" userId="41acecc159235689" providerId="LiveId" clId="{AE1FF50A-C8E4-46F2-829F-38F2ECA3A204}" dt="2022-05-24T17:18:20.992" v="95" actId="1076"/>
          <ac:spMkLst>
            <pc:docMk/>
            <pc:sldMk cId="4094598361" sldId="288"/>
            <ac:spMk id="19" creationId="{CC66E507-FA0B-7286-16D9-C866CA0B8FC9}"/>
          </ac:spMkLst>
        </pc:spChg>
        <pc:spChg chg="add mod">
          <ac:chgData name="Danaisis Vargas Oliva" userId="41acecc159235689" providerId="LiveId" clId="{AE1FF50A-C8E4-46F2-829F-38F2ECA3A204}" dt="2022-05-24T17:18:20.992" v="95" actId="1076"/>
          <ac:spMkLst>
            <pc:docMk/>
            <pc:sldMk cId="4094598361" sldId="288"/>
            <ac:spMk id="20" creationId="{A356E022-3042-1A1C-A6AC-16FCA704AE6E}"/>
          </ac:spMkLst>
        </pc:spChg>
        <pc:spChg chg="add mod">
          <ac:chgData name="Danaisis Vargas Oliva" userId="41acecc159235689" providerId="LiveId" clId="{AE1FF50A-C8E4-46F2-829F-38F2ECA3A204}" dt="2022-05-24T17:18:30.559" v="96" actId="1076"/>
          <ac:spMkLst>
            <pc:docMk/>
            <pc:sldMk cId="4094598361" sldId="288"/>
            <ac:spMk id="21" creationId="{B49FCFEB-548A-4DD3-AA8F-218D24F0E9F6}"/>
          </ac:spMkLst>
        </pc:spChg>
        <pc:spChg chg="add del mod">
          <ac:chgData name="Danaisis Vargas Oliva" userId="41acecc159235689" providerId="LiveId" clId="{AE1FF50A-C8E4-46F2-829F-38F2ECA3A204}" dt="2022-05-24T17:17:30.571" v="85" actId="478"/>
          <ac:spMkLst>
            <pc:docMk/>
            <pc:sldMk cId="4094598361" sldId="288"/>
            <ac:spMk id="22" creationId="{2893D8BF-351F-1131-7106-5F27CC865D32}"/>
          </ac:spMkLst>
        </pc:spChg>
        <pc:spChg chg="add del mod">
          <ac:chgData name="Danaisis Vargas Oliva" userId="41acecc159235689" providerId="LiveId" clId="{AE1FF50A-C8E4-46F2-829F-38F2ECA3A204}" dt="2022-05-24T17:17:07.325" v="80" actId="478"/>
          <ac:spMkLst>
            <pc:docMk/>
            <pc:sldMk cId="4094598361" sldId="288"/>
            <ac:spMk id="23" creationId="{56197CAD-B076-58EA-A9EF-0B0EC9D83F11}"/>
          </ac:spMkLst>
        </pc:spChg>
        <pc:spChg chg="add mod ord">
          <ac:chgData name="Danaisis Vargas Oliva" userId="41acecc159235689" providerId="LiveId" clId="{AE1FF50A-C8E4-46F2-829F-38F2ECA3A204}" dt="2022-05-24T17:16:41.448" v="75" actId="700"/>
          <ac:spMkLst>
            <pc:docMk/>
            <pc:sldMk cId="4094598361" sldId="288"/>
            <ac:spMk id="24" creationId="{D62A7584-323B-38D4-0087-E8A7F9D197E4}"/>
          </ac:spMkLst>
        </pc:spChg>
        <pc:spChg chg="add mod ord">
          <ac:chgData name="Danaisis Vargas Oliva" userId="41acecc159235689" providerId="LiveId" clId="{AE1FF50A-C8E4-46F2-829F-38F2ECA3A204}" dt="2022-05-24T17:18:09.739" v="94" actId="14100"/>
          <ac:spMkLst>
            <pc:docMk/>
            <pc:sldMk cId="4094598361" sldId="288"/>
            <ac:spMk id="25" creationId="{C595A345-3F8C-08DC-A57C-BF3A6703D870}"/>
          </ac:spMkLst>
        </pc:spChg>
        <pc:spChg chg="add mod ord">
          <ac:chgData name="Danaisis Vargas Oliva" userId="41acecc159235689" providerId="LiveId" clId="{AE1FF50A-C8E4-46F2-829F-38F2ECA3A204}" dt="2022-05-24T17:17:53.177" v="90" actId="27636"/>
          <ac:spMkLst>
            <pc:docMk/>
            <pc:sldMk cId="4094598361" sldId="288"/>
            <ac:spMk id="26" creationId="{4B9DA1EE-1BD5-3915-EDAD-15F1F6519652}"/>
          </ac:spMkLst>
        </pc:spChg>
        <pc:picChg chg="add del mod">
          <ac:chgData name="Danaisis Vargas Oliva" userId="41acecc159235689" providerId="LiveId" clId="{AE1FF50A-C8E4-46F2-829F-38F2ECA3A204}" dt="2022-05-24T17:04:56.920" v="50"/>
          <ac:picMkLst>
            <pc:docMk/>
            <pc:sldMk cId="4094598361" sldId="288"/>
            <ac:picMk id="6" creationId="{93F5CCFD-C90C-BDDB-C1D3-01AB0F87E6BA}"/>
          </ac:picMkLst>
        </pc:picChg>
        <pc:picChg chg="add del mod">
          <ac:chgData name="Danaisis Vargas Oliva" userId="41acecc159235689" providerId="LiveId" clId="{AE1FF50A-C8E4-46F2-829F-38F2ECA3A204}" dt="2022-05-24T17:04:56.920" v="50"/>
          <ac:picMkLst>
            <pc:docMk/>
            <pc:sldMk cId="4094598361" sldId="288"/>
            <ac:picMk id="7" creationId="{A2AFA29C-EC9B-0F32-DA88-DE7B40B8C1B3}"/>
          </ac:picMkLst>
        </pc:picChg>
        <pc:picChg chg="add del mod">
          <ac:chgData name="Danaisis Vargas Oliva" userId="41acecc159235689" providerId="LiveId" clId="{AE1FF50A-C8E4-46F2-829F-38F2ECA3A204}" dt="2022-05-24T17:04:56.920" v="50"/>
          <ac:picMkLst>
            <pc:docMk/>
            <pc:sldMk cId="4094598361" sldId="288"/>
            <ac:picMk id="8" creationId="{C7CB16E7-345F-533E-80E7-A7F2A9998D25}"/>
          </ac:picMkLst>
        </pc:picChg>
        <pc:picChg chg="add mod">
          <ac:chgData name="Danaisis Vargas Oliva" userId="41acecc159235689" providerId="LiveId" clId="{AE1FF50A-C8E4-46F2-829F-38F2ECA3A204}" dt="2022-05-24T17:18:20.992" v="95" actId="1076"/>
          <ac:picMkLst>
            <pc:docMk/>
            <pc:sldMk cId="4094598361" sldId="288"/>
            <ac:picMk id="14" creationId="{CBA6E474-2749-52E6-BA40-3D08CEACF3AB}"/>
          </ac:picMkLst>
        </pc:picChg>
        <pc:picChg chg="add mod">
          <ac:chgData name="Danaisis Vargas Oliva" userId="41acecc159235689" providerId="LiveId" clId="{AE1FF50A-C8E4-46F2-829F-38F2ECA3A204}" dt="2022-05-24T17:18:30.559" v="96" actId="1076"/>
          <ac:picMkLst>
            <pc:docMk/>
            <pc:sldMk cId="4094598361" sldId="288"/>
            <ac:picMk id="15" creationId="{C6CDA537-C148-0E1C-91F8-BD6196D41A21}"/>
          </ac:picMkLst>
        </pc:picChg>
        <pc:picChg chg="add mod">
          <ac:chgData name="Danaisis Vargas Oliva" userId="41acecc159235689" providerId="LiveId" clId="{AE1FF50A-C8E4-46F2-829F-38F2ECA3A204}" dt="2022-05-24T17:18:20.992" v="95" actId="1076"/>
          <ac:picMkLst>
            <pc:docMk/>
            <pc:sldMk cId="4094598361" sldId="288"/>
            <ac:picMk id="16" creationId="{A5EE69D8-C085-3B34-1C9E-C23D877CBC5C}"/>
          </ac:picMkLst>
        </pc:picChg>
      </pc:sldChg>
      <pc:sldChg chg="addSp delSp modSp add del mod">
        <pc:chgData name="Danaisis Vargas Oliva" userId="41acecc159235689" providerId="LiveId" clId="{AE1FF50A-C8E4-46F2-829F-38F2ECA3A204}" dt="2022-05-24T18:00:56.306" v="372" actId="47"/>
        <pc:sldMkLst>
          <pc:docMk/>
          <pc:sldMk cId="4172157406" sldId="289"/>
        </pc:sldMkLst>
        <pc:spChg chg="del mod">
          <ac:chgData name="Danaisis Vargas Oliva" userId="41acecc159235689" providerId="LiveId" clId="{AE1FF50A-C8E4-46F2-829F-38F2ECA3A204}" dt="2022-05-24T17:49:10.254" v="135" actId="21"/>
          <ac:spMkLst>
            <pc:docMk/>
            <pc:sldMk cId="4172157406" sldId="289"/>
            <ac:spMk id="2" creationId="{AF0FC605-E6A0-BC11-929E-60DEDC0B3F3E}"/>
          </ac:spMkLst>
        </pc:spChg>
        <pc:spChg chg="add mod">
          <ac:chgData name="Danaisis Vargas Oliva" userId="41acecc159235689" providerId="LiveId" clId="{AE1FF50A-C8E4-46F2-829F-38F2ECA3A204}" dt="2022-05-24T17:53:03.724" v="342" actId="14100"/>
          <ac:spMkLst>
            <pc:docMk/>
            <pc:sldMk cId="4172157406" sldId="289"/>
            <ac:spMk id="10" creationId="{2D716981-15D1-05F7-3A53-F7F0AA7790CF}"/>
          </ac:spMkLst>
        </pc:spChg>
      </pc:sldChg>
      <pc:sldChg chg="modSp add mod modNotesTx">
        <pc:chgData name="Danaisis Vargas Oliva" userId="41acecc159235689" providerId="LiveId" clId="{AE1FF50A-C8E4-46F2-829F-38F2ECA3A204}" dt="2022-05-24T17:27:09.448" v="110" actId="255"/>
        <pc:sldMkLst>
          <pc:docMk/>
          <pc:sldMk cId="2701765155" sldId="290"/>
        </pc:sldMkLst>
        <pc:spChg chg="mod">
          <ac:chgData name="Danaisis Vargas Oliva" userId="41acecc159235689" providerId="LiveId" clId="{AE1FF50A-C8E4-46F2-829F-38F2ECA3A204}" dt="2022-05-24T17:27:09.448" v="110" actId="255"/>
          <ac:spMkLst>
            <pc:docMk/>
            <pc:sldMk cId="2701765155" sldId="290"/>
            <ac:spMk id="17" creationId="{2F93B0B1-6476-4467-A21D-D1DD2394B7F2}"/>
          </ac:spMkLst>
        </pc:spChg>
      </pc:sldChg>
      <pc:sldChg chg="addSp delSp modSp new mod setBg">
        <pc:chgData name="Danaisis Vargas Oliva" userId="41acecc159235689" providerId="LiveId" clId="{AE1FF50A-C8E4-46F2-829F-38F2ECA3A204}" dt="2022-05-24T20:48:16.673" v="586" actId="14100"/>
        <pc:sldMkLst>
          <pc:docMk/>
          <pc:sldMk cId="3898439132" sldId="291"/>
        </pc:sldMkLst>
        <pc:spChg chg="del">
          <ac:chgData name="Danaisis Vargas Oliva" userId="41acecc159235689" providerId="LiveId" clId="{AE1FF50A-C8E4-46F2-829F-38F2ECA3A204}" dt="2022-05-24T17:13:06.815" v="62" actId="478"/>
          <ac:spMkLst>
            <pc:docMk/>
            <pc:sldMk cId="3898439132" sldId="291"/>
            <ac:spMk id="2" creationId="{9909FF26-B852-7DAE-50C2-7ACCBBD5F198}"/>
          </ac:spMkLst>
        </pc:spChg>
        <pc:spChg chg="del">
          <ac:chgData name="Danaisis Vargas Oliva" userId="41acecc159235689" providerId="LiveId" clId="{AE1FF50A-C8E4-46F2-829F-38F2ECA3A204}" dt="2022-05-24T17:13:09.555" v="63" actId="478"/>
          <ac:spMkLst>
            <pc:docMk/>
            <pc:sldMk cId="3898439132" sldId="291"/>
            <ac:spMk id="3" creationId="{323EE3FA-A200-9EDB-1FF9-D6705E6A138C}"/>
          </ac:spMkLst>
        </pc:spChg>
        <pc:spChg chg="add del mod">
          <ac:chgData name="Danaisis Vargas Oliva" userId="41acecc159235689" providerId="LiveId" clId="{AE1FF50A-C8E4-46F2-829F-38F2ECA3A204}" dt="2022-05-24T17:14:59.800" v="74" actId="478"/>
          <ac:spMkLst>
            <pc:docMk/>
            <pc:sldMk cId="3898439132" sldId="291"/>
            <ac:spMk id="8" creationId="{EACCA2E1-3B0A-E125-2B1F-53507C06E5E2}"/>
          </ac:spMkLst>
        </pc:spChg>
        <pc:spChg chg="add mod">
          <ac:chgData name="Danaisis Vargas Oliva" userId="41acecc159235689" providerId="LiveId" clId="{AE1FF50A-C8E4-46F2-829F-38F2ECA3A204}" dt="2022-05-24T20:46:37.972" v="582" actId="1076"/>
          <ac:spMkLst>
            <pc:docMk/>
            <pc:sldMk cId="3898439132" sldId="291"/>
            <ac:spMk id="13" creationId="{19E7AB75-3550-16FC-67BA-0CD551B0C598}"/>
          </ac:spMkLst>
        </pc:spChg>
        <pc:spChg chg="add del mod">
          <ac:chgData name="Danaisis Vargas Oliva" userId="41acecc159235689" providerId="LiveId" clId="{AE1FF50A-C8E4-46F2-829F-38F2ECA3A204}" dt="2022-05-24T17:51:07.878" v="324"/>
          <ac:spMkLst>
            <pc:docMk/>
            <pc:sldMk cId="3898439132" sldId="291"/>
            <ac:spMk id="14" creationId="{511A6629-F2A5-4B33-E072-FCC38537F60F}"/>
          </ac:spMkLst>
        </pc:spChg>
        <pc:spChg chg="add del mod">
          <ac:chgData name="Danaisis Vargas Oliva" userId="41acecc159235689" providerId="LiveId" clId="{AE1FF50A-C8E4-46F2-829F-38F2ECA3A204}" dt="2022-05-24T17:53:23.003" v="344"/>
          <ac:spMkLst>
            <pc:docMk/>
            <pc:sldMk cId="3898439132" sldId="291"/>
            <ac:spMk id="15" creationId="{D8A31FFE-15A7-1D01-DD8A-A75AC1402403}"/>
          </ac:spMkLst>
        </pc:spChg>
        <pc:spChg chg="add del mod">
          <ac:chgData name="Danaisis Vargas Oliva" userId="41acecc159235689" providerId="LiveId" clId="{AE1FF50A-C8E4-46F2-829F-38F2ECA3A204}" dt="2022-05-24T17:53:42.252" v="347"/>
          <ac:spMkLst>
            <pc:docMk/>
            <pc:sldMk cId="3898439132" sldId="291"/>
            <ac:spMk id="16" creationId="{9473059E-A32C-50EC-F787-437961DF42DA}"/>
          </ac:spMkLst>
        </pc:spChg>
        <pc:spChg chg="add mod">
          <ac:chgData name="Danaisis Vargas Oliva" userId="41acecc159235689" providerId="LiveId" clId="{AE1FF50A-C8E4-46F2-829F-38F2ECA3A204}" dt="2022-05-24T20:47:01.543" v="585" actId="1076"/>
          <ac:spMkLst>
            <pc:docMk/>
            <pc:sldMk cId="3898439132" sldId="291"/>
            <ac:spMk id="17" creationId="{E8015D39-8A7A-2C69-62E3-B6BC38B0768F}"/>
          </ac:spMkLst>
        </pc:spChg>
        <pc:spChg chg="add mod">
          <ac:chgData name="Danaisis Vargas Oliva" userId="41acecc159235689" providerId="LiveId" clId="{AE1FF50A-C8E4-46F2-829F-38F2ECA3A204}" dt="2022-05-24T17:56:21.575" v="368"/>
          <ac:spMkLst>
            <pc:docMk/>
            <pc:sldMk cId="3898439132" sldId="291"/>
            <ac:spMk id="21" creationId="{B15F4AB4-88A2-6BE9-15E3-87E4B5CFBFC1}"/>
          </ac:spMkLst>
        </pc:spChg>
        <pc:picChg chg="add del mod">
          <ac:chgData name="Danaisis Vargas Oliva" userId="41acecc159235689" providerId="LiveId" clId="{AE1FF50A-C8E4-46F2-829F-38F2ECA3A204}" dt="2022-05-24T17:14:56.090" v="73" actId="478"/>
          <ac:picMkLst>
            <pc:docMk/>
            <pc:sldMk cId="3898439132" sldId="291"/>
            <ac:picMk id="6" creationId="{438F9AE5-9342-953D-C2A1-CFD612F8A99E}"/>
          </ac:picMkLst>
        </pc:picChg>
        <pc:picChg chg="add del mod">
          <ac:chgData name="Danaisis Vargas Oliva" userId="41acecc159235689" providerId="LiveId" clId="{AE1FF50A-C8E4-46F2-829F-38F2ECA3A204}" dt="2022-05-24T17:47:58.970" v="126" actId="478"/>
          <ac:picMkLst>
            <pc:docMk/>
            <pc:sldMk cId="3898439132" sldId="291"/>
            <ac:picMk id="10" creationId="{B60301B6-4D09-BBA4-96D8-11E2E4E2BF79}"/>
          </ac:picMkLst>
        </pc:picChg>
        <pc:picChg chg="add mod modCrop">
          <ac:chgData name="Danaisis Vargas Oliva" userId="41acecc159235689" providerId="LiveId" clId="{AE1FF50A-C8E4-46F2-829F-38F2ECA3A204}" dt="2022-05-24T20:48:16.673" v="586" actId="14100"/>
          <ac:picMkLst>
            <pc:docMk/>
            <pc:sldMk cId="3898439132" sldId="291"/>
            <ac:picMk id="12" creationId="{43981D27-CEBA-3F52-74D4-E1BF7B87FC35}"/>
          </ac:picMkLst>
        </pc:picChg>
        <pc:picChg chg="add mod">
          <ac:chgData name="Danaisis Vargas Oliva" userId="41acecc159235689" providerId="LiveId" clId="{AE1FF50A-C8E4-46F2-829F-38F2ECA3A204}" dt="2022-05-24T20:46:25.224" v="581" actId="1076"/>
          <ac:picMkLst>
            <pc:docMk/>
            <pc:sldMk cId="3898439132" sldId="291"/>
            <ac:picMk id="18" creationId="{29333C49-0DE1-A038-FA33-D19A039473B4}"/>
          </ac:picMkLst>
        </pc:picChg>
        <pc:picChg chg="add mod modCrop">
          <ac:chgData name="Danaisis Vargas Oliva" userId="41acecc159235689" providerId="LiveId" clId="{AE1FF50A-C8E4-46F2-829F-38F2ECA3A204}" dt="2022-05-24T20:46:25.224" v="581" actId="1076"/>
          <ac:picMkLst>
            <pc:docMk/>
            <pc:sldMk cId="3898439132" sldId="291"/>
            <ac:picMk id="19" creationId="{3314699A-CB59-0218-7B90-8DD1D534F7D1}"/>
          </ac:picMkLst>
        </pc:picChg>
        <pc:picChg chg="add mod">
          <ac:chgData name="Danaisis Vargas Oliva" userId="41acecc159235689" providerId="LiveId" clId="{AE1FF50A-C8E4-46F2-829F-38F2ECA3A204}" dt="2022-05-24T20:46:25.224" v="581" actId="1076"/>
          <ac:picMkLst>
            <pc:docMk/>
            <pc:sldMk cId="3898439132" sldId="291"/>
            <ac:picMk id="20" creationId="{FAFD80AC-CA98-9A24-29A1-067ADD4E0C48}"/>
          </ac:picMkLst>
        </pc:picChg>
      </pc:sldChg>
      <pc:sldChg chg="modSp add mod">
        <pc:chgData name="Danaisis Vargas Oliva" userId="41acecc159235689" providerId="LiveId" clId="{AE1FF50A-C8E4-46F2-829F-38F2ECA3A204}" dt="2022-05-26T20:24:18.074" v="658" actId="20577"/>
        <pc:sldMkLst>
          <pc:docMk/>
          <pc:sldMk cId="1353174746" sldId="292"/>
        </pc:sldMkLst>
        <pc:spChg chg="mod">
          <ac:chgData name="Danaisis Vargas Oliva" userId="41acecc159235689" providerId="LiveId" clId="{AE1FF50A-C8E4-46F2-829F-38F2ECA3A204}" dt="2022-05-26T20:24:18.074" v="658" actId="20577"/>
          <ac:spMkLst>
            <pc:docMk/>
            <pc:sldMk cId="1353174746" sldId="292"/>
            <ac:spMk id="4" creationId="{CD91D913-528D-4F3B-861E-46A285310692}"/>
          </ac:spMkLst>
        </pc:spChg>
        <pc:spChg chg="mod">
          <ac:chgData name="Danaisis Vargas Oliva" userId="41acecc159235689" providerId="LiveId" clId="{AE1FF50A-C8E4-46F2-829F-38F2ECA3A204}" dt="2022-05-26T20:21:21.034" v="617"/>
          <ac:spMkLst>
            <pc:docMk/>
            <pc:sldMk cId="1353174746" sldId="292"/>
            <ac:spMk id="7" creationId="{248210E7-52A2-4E48-8382-76595A8E729D}"/>
          </ac:spMkLst>
        </pc:spChg>
      </pc:sldChg>
      <pc:sldChg chg="modSp add mod">
        <pc:chgData name="Danaisis Vargas Oliva" userId="41acecc159235689" providerId="LiveId" clId="{AE1FF50A-C8E4-46F2-829F-38F2ECA3A204}" dt="2022-05-26T20:29:50.758" v="708" actId="21"/>
        <pc:sldMkLst>
          <pc:docMk/>
          <pc:sldMk cId="161182559" sldId="293"/>
        </pc:sldMkLst>
        <pc:spChg chg="mod">
          <ac:chgData name="Danaisis Vargas Oliva" userId="41acecc159235689" providerId="LiveId" clId="{AE1FF50A-C8E4-46F2-829F-38F2ECA3A204}" dt="2022-05-26T20:29:50.758" v="708" actId="21"/>
          <ac:spMkLst>
            <pc:docMk/>
            <pc:sldMk cId="161182559" sldId="293"/>
            <ac:spMk id="4" creationId="{CD91D913-528D-4F3B-861E-46A285310692}"/>
          </ac:spMkLst>
        </pc:spChg>
        <pc:spChg chg="mod">
          <ac:chgData name="Danaisis Vargas Oliva" userId="41acecc159235689" providerId="LiveId" clId="{AE1FF50A-C8E4-46F2-829F-38F2ECA3A204}" dt="2022-05-26T20:26:35.061" v="679" actId="20577"/>
          <ac:spMkLst>
            <pc:docMk/>
            <pc:sldMk cId="161182559" sldId="293"/>
            <ac:spMk id="7" creationId="{248210E7-52A2-4E48-8382-76595A8E729D}"/>
          </ac:spMkLst>
        </pc:spChg>
      </pc:sldChg>
      <pc:sldChg chg="add">
        <pc:chgData name="Danaisis Vargas Oliva" userId="41acecc159235689" providerId="LiveId" clId="{AE1FF50A-C8E4-46F2-829F-38F2ECA3A204}" dt="2022-05-26T20:17:05.026" v="603"/>
        <pc:sldMkLst>
          <pc:docMk/>
          <pc:sldMk cId="2914839457" sldId="294"/>
        </pc:sldMkLst>
      </pc:sldChg>
      <pc:sldChg chg="modSp new mod">
        <pc:chgData name="Danaisis Vargas Oliva" userId="41acecc159235689" providerId="LiveId" clId="{AE1FF50A-C8E4-46F2-829F-38F2ECA3A204}" dt="2022-05-26T20:33:33.699" v="720"/>
        <pc:sldMkLst>
          <pc:docMk/>
          <pc:sldMk cId="1937358862" sldId="295"/>
        </pc:sldMkLst>
        <pc:spChg chg="mod">
          <ac:chgData name="Danaisis Vargas Oliva" userId="41acecc159235689" providerId="LiveId" clId="{AE1FF50A-C8E4-46F2-829F-38F2ECA3A204}" dt="2022-05-26T20:33:33.699" v="720"/>
          <ac:spMkLst>
            <pc:docMk/>
            <pc:sldMk cId="1937358862" sldId="295"/>
            <ac:spMk id="2" creationId="{B842C50E-33DF-6A64-9623-6D551745BC8C}"/>
          </ac:spMkLst>
        </pc:spChg>
        <pc:spChg chg="mod">
          <ac:chgData name="Danaisis Vargas Oliva" userId="41acecc159235689" providerId="LiveId" clId="{AE1FF50A-C8E4-46F2-829F-38F2ECA3A204}" dt="2022-05-26T20:33:14.749" v="719"/>
          <ac:spMkLst>
            <pc:docMk/>
            <pc:sldMk cId="1937358862" sldId="295"/>
            <ac:spMk id="3" creationId="{93F8DCC9-1E47-C27C-4BF9-2A232F895E31}"/>
          </ac:spMkLst>
        </pc:spChg>
      </pc:sldChg>
      <pc:sldChg chg="add">
        <pc:chgData name="Danaisis Vargas Oliva" userId="41acecc159235689" providerId="LiveId" clId="{AE1FF50A-C8E4-46F2-829F-38F2ECA3A204}" dt="2022-05-26T20:40:17.079" v="721"/>
        <pc:sldMkLst>
          <pc:docMk/>
          <pc:sldMk cId="3222915845" sldId="296"/>
        </pc:sldMkLst>
      </pc:sldChg>
      <pc:sldChg chg="add">
        <pc:chgData name="Danaisis Vargas Oliva" userId="41acecc159235689" providerId="LiveId" clId="{AE1FF50A-C8E4-46F2-829F-38F2ECA3A204}" dt="2022-05-26T20:40:17.907" v="722"/>
        <pc:sldMkLst>
          <pc:docMk/>
          <pc:sldMk cId="1462588290" sldId="297"/>
        </pc:sldMkLst>
      </pc:sldChg>
      <pc:sldMasterChg chg="modSldLayout">
        <pc:chgData name="Danaisis Vargas Oliva" userId="41acecc159235689" providerId="LiveId" clId="{AE1FF50A-C8E4-46F2-829F-38F2ECA3A204}" dt="2022-05-23T12:19:06.163" v="46" actId="14100"/>
        <pc:sldMasterMkLst>
          <pc:docMk/>
          <pc:sldMasterMk cId="0" sldId="2147483661"/>
        </pc:sldMasterMkLst>
        <pc:sldLayoutChg chg="modSp mod">
          <pc:chgData name="Danaisis Vargas Oliva" userId="41acecc159235689" providerId="LiveId" clId="{AE1FF50A-C8E4-46F2-829F-38F2ECA3A204}" dt="2022-05-23T12:16:18.748" v="15" actId="122"/>
          <pc:sldLayoutMkLst>
            <pc:docMk/>
            <pc:sldMasterMk cId="0" sldId="2147483661"/>
            <pc:sldLayoutMk cId="1482063581" sldId="2147483680"/>
          </pc:sldLayoutMkLst>
          <pc:spChg chg="mod">
            <ac:chgData name="Danaisis Vargas Oliva" userId="41acecc159235689" providerId="LiveId" clId="{AE1FF50A-C8E4-46F2-829F-38F2ECA3A204}" dt="2022-05-23T12:16:11.225" v="14" actId="14100"/>
            <ac:spMkLst>
              <pc:docMk/>
              <pc:sldMasterMk cId="0" sldId="2147483661"/>
              <pc:sldLayoutMk cId="1482063581" sldId="2147483680"/>
              <ac:spMk id="12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6:05.679" v="13" actId="14100"/>
            <ac:spMkLst>
              <pc:docMk/>
              <pc:sldMasterMk cId="0" sldId="2147483661"/>
              <pc:sldLayoutMk cId="1482063581" sldId="2147483680"/>
              <ac:spMk id="14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6:18.748" v="15" actId="122"/>
            <ac:spMkLst>
              <pc:docMk/>
              <pc:sldMasterMk cId="0" sldId="2147483661"/>
              <pc:sldLayoutMk cId="1482063581" sldId="2147483680"/>
              <ac:spMk id="15" creationId="{A412171E-B04E-4C63-85CA-85FE4371DD08}"/>
            </ac:spMkLst>
          </pc:spChg>
        </pc:sldLayoutChg>
        <pc:sldLayoutChg chg="modSp mod">
          <pc:chgData name="Danaisis Vargas Oliva" userId="41acecc159235689" providerId="LiveId" clId="{AE1FF50A-C8E4-46F2-829F-38F2ECA3A204}" dt="2022-05-23T12:17:38.873" v="28" actId="122"/>
          <pc:sldLayoutMkLst>
            <pc:docMk/>
            <pc:sldMasterMk cId="0" sldId="2147483661"/>
            <pc:sldLayoutMk cId="1319620576" sldId="2147483681"/>
          </pc:sldLayoutMkLst>
          <pc:spChg chg="mod">
            <ac:chgData name="Danaisis Vargas Oliva" userId="41acecc159235689" providerId="LiveId" clId="{AE1FF50A-C8E4-46F2-829F-38F2ECA3A204}" dt="2022-05-23T12:16:52.769" v="21" actId="14100"/>
            <ac:spMkLst>
              <pc:docMk/>
              <pc:sldMasterMk cId="0" sldId="2147483661"/>
              <pc:sldLayoutMk cId="1319620576" sldId="2147483681"/>
              <ac:spMk id="3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6:46.533" v="20" actId="14100"/>
            <ac:spMkLst>
              <pc:docMk/>
              <pc:sldMasterMk cId="0" sldId="2147483661"/>
              <pc:sldLayoutMk cId="1319620576" sldId="2147483681"/>
              <ac:spMk id="14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6:58.289" v="22" actId="14100"/>
            <ac:spMkLst>
              <pc:docMk/>
              <pc:sldMasterMk cId="0" sldId="2147483661"/>
              <pc:sldLayoutMk cId="1319620576" sldId="2147483681"/>
              <ac:spMk id="16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6:41.230" v="19" actId="14100"/>
            <ac:spMkLst>
              <pc:docMk/>
              <pc:sldMasterMk cId="0" sldId="2147483661"/>
              <pc:sldLayoutMk cId="1319620576" sldId="2147483681"/>
              <ac:spMk id="17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7:38.873" v="28" actId="122"/>
            <ac:spMkLst>
              <pc:docMk/>
              <pc:sldMasterMk cId="0" sldId="2147483661"/>
              <pc:sldLayoutMk cId="1319620576" sldId="2147483681"/>
              <ac:spMk id="18" creationId="{C06D0CAE-729C-4F78-8265-ACAD98DB7178}"/>
            </ac:spMkLst>
          </pc:spChg>
        </pc:sldLayoutChg>
        <pc:sldLayoutChg chg="modSp mod">
          <pc:chgData name="Danaisis Vargas Oliva" userId="41acecc159235689" providerId="LiveId" clId="{AE1FF50A-C8E4-46F2-829F-38F2ECA3A204}" dt="2022-05-23T12:17:30.701" v="27" actId="122"/>
          <pc:sldLayoutMkLst>
            <pc:docMk/>
            <pc:sldMasterMk cId="0" sldId="2147483661"/>
            <pc:sldLayoutMk cId="2850782605" sldId="2147483682"/>
          </pc:sldLayoutMkLst>
          <pc:spChg chg="mod">
            <ac:chgData name="Danaisis Vargas Oliva" userId="41acecc159235689" providerId="LiveId" clId="{AE1FF50A-C8E4-46F2-829F-38F2ECA3A204}" dt="2022-05-23T12:17:30.701" v="27" actId="122"/>
            <ac:spMkLst>
              <pc:docMk/>
              <pc:sldMasterMk cId="0" sldId="2147483661"/>
              <pc:sldLayoutMk cId="2850782605" sldId="2147483682"/>
              <ac:spMk id="12" creationId="{CFE10C84-81A2-4C4B-BFB3-1D22BC2D8E03}"/>
            </ac:spMkLst>
          </pc:spChg>
          <pc:spChg chg="mod">
            <ac:chgData name="Danaisis Vargas Oliva" userId="41acecc159235689" providerId="LiveId" clId="{AE1FF50A-C8E4-46F2-829F-38F2ECA3A204}" dt="2022-05-23T12:17:11.485" v="24" actId="14100"/>
            <ac:spMkLst>
              <pc:docMk/>
              <pc:sldMasterMk cId="0" sldId="2147483661"/>
              <pc:sldLayoutMk cId="2850782605" sldId="2147483682"/>
              <ac:spMk id="13" creationId="{00000000-0000-0000-0000-000000000000}"/>
            </ac:spMkLst>
          </pc:spChg>
        </pc:sldLayoutChg>
        <pc:sldLayoutChg chg="modSp mod">
          <pc:chgData name="Danaisis Vargas Oliva" userId="41acecc159235689" providerId="LiveId" clId="{AE1FF50A-C8E4-46F2-829F-38F2ECA3A204}" dt="2022-05-23T12:15:39.968" v="10" actId="122"/>
          <pc:sldLayoutMkLst>
            <pc:docMk/>
            <pc:sldMasterMk cId="0" sldId="2147483661"/>
            <pc:sldLayoutMk cId="2879684545" sldId="2147483684"/>
          </pc:sldLayoutMkLst>
          <pc:spChg chg="mod">
            <ac:chgData name="Danaisis Vargas Oliva" userId="41acecc159235689" providerId="LiveId" clId="{AE1FF50A-C8E4-46F2-829F-38F2ECA3A204}" dt="2022-05-23T12:15:39.968" v="10" actId="122"/>
            <ac:spMkLst>
              <pc:docMk/>
              <pc:sldMasterMk cId="0" sldId="2147483661"/>
              <pc:sldLayoutMk cId="2879684545" sldId="2147483684"/>
              <ac:spMk id="14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5:20.651" v="6" actId="14100"/>
            <ac:spMkLst>
              <pc:docMk/>
              <pc:sldMasterMk cId="0" sldId="2147483661"/>
              <pc:sldLayoutMk cId="2879684545" sldId="2147483684"/>
              <ac:spMk id="15" creationId="{00000000-0000-0000-0000-000000000000}"/>
            </ac:spMkLst>
          </pc:spChg>
        </pc:sldLayoutChg>
        <pc:sldLayoutChg chg="modSp mod">
          <pc:chgData name="Danaisis Vargas Oliva" userId="41acecc159235689" providerId="LiveId" clId="{AE1FF50A-C8E4-46F2-829F-38F2ECA3A204}" dt="2022-05-23T12:18:28.888" v="38" actId="14100"/>
          <pc:sldLayoutMkLst>
            <pc:docMk/>
            <pc:sldMasterMk cId="0" sldId="2147483661"/>
            <pc:sldLayoutMk cId="1645480504" sldId="2147483685"/>
          </pc:sldLayoutMkLst>
          <pc:spChg chg="mod">
            <ac:chgData name="Danaisis Vargas Oliva" userId="41acecc159235689" providerId="LiveId" clId="{AE1FF50A-C8E4-46F2-829F-38F2ECA3A204}" dt="2022-05-23T12:18:22.662" v="37" actId="14100"/>
            <ac:spMkLst>
              <pc:docMk/>
              <pc:sldMasterMk cId="0" sldId="2147483661"/>
              <pc:sldLayoutMk cId="1645480504" sldId="2147483685"/>
              <ac:spMk id="11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8:17.777" v="36" actId="14100"/>
            <ac:spMkLst>
              <pc:docMk/>
              <pc:sldMasterMk cId="0" sldId="2147483661"/>
              <pc:sldLayoutMk cId="1645480504" sldId="2147483685"/>
              <ac:spMk id="13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8:28.888" v="38" actId="14100"/>
            <ac:spMkLst>
              <pc:docMk/>
              <pc:sldMasterMk cId="0" sldId="2147483661"/>
              <pc:sldLayoutMk cId="1645480504" sldId="2147483685"/>
              <ac:spMk id="14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8:12.334" v="34" actId="14100"/>
            <ac:spMkLst>
              <pc:docMk/>
              <pc:sldMasterMk cId="0" sldId="2147483661"/>
              <pc:sldLayoutMk cId="1645480504" sldId="2147483685"/>
              <ac:spMk id="17" creationId="{BFE0D26E-12B0-47A8-AC4A-449F3486CA90}"/>
            </ac:spMkLst>
          </pc:spChg>
        </pc:sldLayoutChg>
        <pc:sldLayoutChg chg="modSp mod">
          <pc:chgData name="Danaisis Vargas Oliva" userId="41acecc159235689" providerId="LiveId" clId="{AE1FF50A-C8E4-46F2-829F-38F2ECA3A204}" dt="2022-05-23T12:19:06.163" v="46" actId="14100"/>
          <pc:sldLayoutMkLst>
            <pc:docMk/>
            <pc:sldMasterMk cId="0" sldId="2147483661"/>
            <pc:sldLayoutMk cId="2412412220" sldId="2147483686"/>
          </pc:sldLayoutMkLst>
          <pc:spChg chg="mod">
            <ac:chgData name="Danaisis Vargas Oliva" userId="41acecc159235689" providerId="LiveId" clId="{AE1FF50A-C8E4-46F2-829F-38F2ECA3A204}" dt="2022-05-23T12:19:01.256" v="44" actId="14100"/>
            <ac:spMkLst>
              <pc:docMk/>
              <pc:sldMasterMk cId="0" sldId="2147483661"/>
              <pc:sldLayoutMk cId="2412412220" sldId="2147483686"/>
              <ac:spMk id="3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8:56.703" v="43" actId="14100"/>
            <ac:spMkLst>
              <pc:docMk/>
              <pc:sldMasterMk cId="0" sldId="2147483661"/>
              <pc:sldLayoutMk cId="2412412220" sldId="2147483686"/>
              <ac:spMk id="12" creationId="{00000000-0000-0000-0000-000000000000}"/>
            </ac:spMkLst>
          </pc:spChg>
          <pc:spChg chg="mod">
            <ac:chgData name="Danaisis Vargas Oliva" userId="41acecc159235689" providerId="LiveId" clId="{AE1FF50A-C8E4-46F2-829F-38F2ECA3A204}" dt="2022-05-23T12:19:06.163" v="46" actId="14100"/>
            <ac:spMkLst>
              <pc:docMk/>
              <pc:sldMasterMk cId="0" sldId="2147483661"/>
              <pc:sldLayoutMk cId="2412412220" sldId="2147483686"/>
              <ac:spMk id="14" creationId="{9DEAC3D4-47B7-4A0F-8189-B28B66AC3C68}"/>
            </ac:spMkLst>
          </pc:spChg>
        </pc:sldLayoutChg>
      </pc:sldMasterChg>
    </pc:docChg>
  </pc:docChgLst>
  <pc:docChgLst>
    <pc:chgData name="Danaisis Vargas Oliva" userId="41acecc159235689" providerId="LiveId" clId="{B5B91F08-AF97-409F-A1F2-97367950D58B}"/>
    <pc:docChg chg="undo custSel addSld delSld modSld sldOrd modMainMaster">
      <pc:chgData name="Danaisis Vargas Oliva" userId="41acecc159235689" providerId="LiveId" clId="{B5B91F08-AF97-409F-A1F2-97367950D58B}" dt="2022-07-09T09:36:05.163" v="585" actId="47"/>
      <pc:docMkLst>
        <pc:docMk/>
      </pc:docMkLst>
      <pc:sldChg chg="modSp mod">
        <pc:chgData name="Danaisis Vargas Oliva" userId="41acecc159235689" providerId="LiveId" clId="{B5B91F08-AF97-409F-A1F2-97367950D58B}" dt="2022-07-05T20:22:39.002" v="546" actId="20577"/>
        <pc:sldMkLst>
          <pc:docMk/>
          <pc:sldMk cId="2840233702" sldId="257"/>
        </pc:sldMkLst>
        <pc:spChg chg="mod">
          <ac:chgData name="Danaisis Vargas Oliva" userId="41acecc159235689" providerId="LiveId" clId="{B5B91F08-AF97-409F-A1F2-97367950D58B}" dt="2022-07-05T20:22:39.002" v="546" actId="20577"/>
          <ac:spMkLst>
            <pc:docMk/>
            <pc:sldMk cId="2840233702" sldId="257"/>
            <ac:spMk id="2" creationId="{9D4530E3-64DB-CF7E-F8F9-3BFD18DD52F1}"/>
          </ac:spMkLst>
        </pc:spChg>
        <pc:spChg chg="mod">
          <ac:chgData name="Danaisis Vargas Oliva" userId="41acecc159235689" providerId="LiveId" clId="{B5B91F08-AF97-409F-A1F2-97367950D58B}" dt="2022-07-05T19:50:43.052" v="346" actId="20577"/>
          <ac:spMkLst>
            <pc:docMk/>
            <pc:sldMk cId="2840233702" sldId="257"/>
            <ac:spMk id="3" creationId="{D8DFB865-41E1-6172-BD72-64F0C388D58E}"/>
          </ac:spMkLst>
        </pc:spChg>
        <pc:picChg chg="mod">
          <ac:chgData name="Danaisis Vargas Oliva" userId="41acecc159235689" providerId="LiveId" clId="{B5B91F08-AF97-409F-A1F2-97367950D58B}" dt="2022-05-19T17:02:56.957" v="0" actId="1076"/>
          <ac:picMkLst>
            <pc:docMk/>
            <pc:sldMk cId="2840233702" sldId="257"/>
            <ac:picMk id="5" creationId="{D22553AF-ED07-4975-A18E-A605CA3E2C6A}"/>
          </ac:picMkLst>
        </pc:picChg>
      </pc:sldChg>
      <pc:sldChg chg="modSp mod">
        <pc:chgData name="Danaisis Vargas Oliva" userId="41acecc159235689" providerId="LiveId" clId="{B5B91F08-AF97-409F-A1F2-97367950D58B}" dt="2022-05-19T17:03:22.817" v="1" actId="1076"/>
        <pc:sldMkLst>
          <pc:docMk/>
          <pc:sldMk cId="405690549" sldId="260"/>
        </pc:sldMkLst>
        <pc:cxnChg chg="mod">
          <ac:chgData name="Danaisis Vargas Oliva" userId="41acecc159235689" providerId="LiveId" clId="{B5B91F08-AF97-409F-A1F2-97367950D58B}" dt="2022-05-19T17:03:22.817" v="1" actId="1076"/>
          <ac:cxnSpMkLst>
            <pc:docMk/>
            <pc:sldMk cId="405690549" sldId="260"/>
            <ac:cxnSpMk id="36" creationId="{4549725C-1AF9-4FCB-9B33-2DC0088155CE}"/>
          </ac:cxnSpMkLst>
        </pc:cxnChg>
      </pc:sldChg>
      <pc:sldChg chg="modSp mod">
        <pc:chgData name="Danaisis Vargas Oliva" userId="41acecc159235689" providerId="LiveId" clId="{B5B91F08-AF97-409F-A1F2-97367950D58B}" dt="2022-07-05T20:23:19.597" v="551" actId="20577"/>
        <pc:sldMkLst>
          <pc:docMk/>
          <pc:sldMk cId="1406519005" sldId="263"/>
        </pc:sldMkLst>
        <pc:spChg chg="mod">
          <ac:chgData name="Danaisis Vargas Oliva" userId="41acecc159235689" providerId="LiveId" clId="{B5B91F08-AF97-409F-A1F2-97367950D58B}" dt="2022-07-05T20:23:19.597" v="551" actId="20577"/>
          <ac:spMkLst>
            <pc:docMk/>
            <pc:sldMk cId="1406519005" sldId="263"/>
            <ac:spMk id="9" creationId="{85FD3642-5627-02FB-4A92-B32461ECD13A}"/>
          </ac:spMkLst>
        </pc:spChg>
      </pc:sldChg>
      <pc:sldChg chg="modSp mod">
        <pc:chgData name="Danaisis Vargas Oliva" userId="41acecc159235689" providerId="LiveId" clId="{B5B91F08-AF97-409F-A1F2-97367950D58B}" dt="2022-05-19T17:04:56.127" v="42" actId="20577"/>
        <pc:sldMkLst>
          <pc:docMk/>
          <pc:sldMk cId="3897375744" sldId="267"/>
        </pc:sldMkLst>
        <pc:spChg chg="mod">
          <ac:chgData name="Danaisis Vargas Oliva" userId="41acecc159235689" providerId="LiveId" clId="{B5B91F08-AF97-409F-A1F2-97367950D58B}" dt="2022-05-19T17:04:56.127" v="42" actId="20577"/>
          <ac:spMkLst>
            <pc:docMk/>
            <pc:sldMk cId="3897375744" sldId="267"/>
            <ac:spMk id="6" creationId="{C394AAF8-45BF-4567-8B3E-9702FE060C55}"/>
          </ac:spMkLst>
        </pc:spChg>
      </pc:sldChg>
      <pc:sldChg chg="del">
        <pc:chgData name="Danaisis Vargas Oliva" userId="41acecc159235689" providerId="LiveId" clId="{B5B91F08-AF97-409F-A1F2-97367950D58B}" dt="2022-07-05T20:21:36.492" v="541" actId="47"/>
        <pc:sldMkLst>
          <pc:docMk/>
          <pc:sldMk cId="1928360876" sldId="273"/>
        </pc:sldMkLst>
      </pc:sldChg>
      <pc:sldChg chg="del">
        <pc:chgData name="Danaisis Vargas Oliva" userId="41acecc159235689" providerId="LiveId" clId="{B5B91F08-AF97-409F-A1F2-97367950D58B}" dt="2022-07-05T20:21:36.492" v="541" actId="47"/>
        <pc:sldMkLst>
          <pc:docMk/>
          <pc:sldMk cId="71088420" sldId="274"/>
        </pc:sldMkLst>
      </pc:sldChg>
      <pc:sldChg chg="del">
        <pc:chgData name="Danaisis Vargas Oliva" userId="41acecc159235689" providerId="LiveId" clId="{B5B91F08-AF97-409F-A1F2-97367950D58B}" dt="2022-07-05T20:21:36.492" v="541" actId="47"/>
        <pc:sldMkLst>
          <pc:docMk/>
          <pc:sldMk cId="3509151851" sldId="275"/>
        </pc:sldMkLst>
      </pc:sldChg>
      <pc:sldChg chg="del ord">
        <pc:chgData name="Danaisis Vargas Oliva" userId="41acecc159235689" providerId="LiveId" clId="{B5B91F08-AF97-409F-A1F2-97367950D58B}" dt="2022-07-05T20:21:36.492" v="541" actId="47"/>
        <pc:sldMkLst>
          <pc:docMk/>
          <pc:sldMk cId="1519519977" sldId="276"/>
        </pc:sldMkLst>
      </pc:sldChg>
      <pc:sldChg chg="modSp mod">
        <pc:chgData name="Danaisis Vargas Oliva" userId="41acecc159235689" providerId="LiveId" clId="{B5B91F08-AF97-409F-A1F2-97367950D58B}" dt="2022-06-01T14:25:47.094" v="67" actId="113"/>
        <pc:sldMkLst>
          <pc:docMk/>
          <pc:sldMk cId="3684270863" sldId="281"/>
        </pc:sldMkLst>
        <pc:spChg chg="mod">
          <ac:chgData name="Danaisis Vargas Oliva" userId="41acecc159235689" providerId="LiveId" clId="{B5B91F08-AF97-409F-A1F2-97367950D58B}" dt="2022-06-01T14:25:47.094" v="67" actId="113"/>
          <ac:spMkLst>
            <pc:docMk/>
            <pc:sldMk cId="3684270863" sldId="281"/>
            <ac:spMk id="3" creationId="{30185742-E6F4-41FC-B42C-ABAF23DD2E43}"/>
          </ac:spMkLst>
        </pc:spChg>
      </pc:sldChg>
      <pc:sldChg chg="del">
        <pc:chgData name="Danaisis Vargas Oliva" userId="41acecc159235689" providerId="LiveId" clId="{B5B91F08-AF97-409F-A1F2-97367950D58B}" dt="2022-06-01T15:45:22.900" v="120" actId="47"/>
        <pc:sldMkLst>
          <pc:docMk/>
          <pc:sldMk cId="7669134" sldId="287"/>
        </pc:sldMkLst>
      </pc:sldChg>
      <pc:sldChg chg="del">
        <pc:chgData name="Danaisis Vargas Oliva" userId="41acecc159235689" providerId="LiveId" clId="{B5B91F08-AF97-409F-A1F2-97367950D58B}" dt="2022-07-05T16:23:48.906" v="160" actId="47"/>
        <pc:sldMkLst>
          <pc:docMk/>
          <pc:sldMk cId="604737940" sldId="289"/>
        </pc:sldMkLst>
      </pc:sldChg>
      <pc:sldChg chg="modSp mod">
        <pc:chgData name="Danaisis Vargas Oliva" userId="41acecc159235689" providerId="LiveId" clId="{B5B91F08-AF97-409F-A1F2-97367950D58B}" dt="2022-06-01T15:44:51.222" v="119" actId="14100"/>
        <pc:sldMkLst>
          <pc:docMk/>
          <pc:sldMk cId="2701765155" sldId="290"/>
        </pc:sldMkLst>
        <pc:spChg chg="mod">
          <ac:chgData name="Danaisis Vargas Oliva" userId="41acecc159235689" providerId="LiveId" clId="{B5B91F08-AF97-409F-A1F2-97367950D58B}" dt="2022-06-01T15:44:51.222" v="119" actId="14100"/>
          <ac:spMkLst>
            <pc:docMk/>
            <pc:sldMk cId="2701765155" sldId="290"/>
            <ac:spMk id="17" creationId="{2F93B0B1-6476-4467-A21D-D1DD2394B7F2}"/>
          </ac:spMkLst>
        </pc:spChg>
      </pc:sldChg>
      <pc:sldChg chg="modSp new del mod ord">
        <pc:chgData name="Danaisis Vargas Oliva" userId="41acecc159235689" providerId="LiveId" clId="{B5B91F08-AF97-409F-A1F2-97367950D58B}" dt="2022-07-05T20:22:56.401" v="548" actId="47"/>
        <pc:sldMkLst>
          <pc:docMk/>
          <pc:sldMk cId="3235205989" sldId="298"/>
        </pc:sldMkLst>
        <pc:spChg chg="mod">
          <ac:chgData name="Danaisis Vargas Oliva" userId="41acecc159235689" providerId="LiveId" clId="{B5B91F08-AF97-409F-A1F2-97367950D58B}" dt="2022-06-01T15:46:28.060" v="136"/>
          <ac:spMkLst>
            <pc:docMk/>
            <pc:sldMk cId="3235205989" sldId="298"/>
            <ac:spMk id="2" creationId="{F3E48BD9-D3B8-BC23-5A85-957F083577D3}"/>
          </ac:spMkLst>
        </pc:spChg>
      </pc:sldChg>
      <pc:sldChg chg="addSp modSp new mod">
        <pc:chgData name="Danaisis Vargas Oliva" userId="41acecc159235689" providerId="LiveId" clId="{B5B91F08-AF97-409F-A1F2-97367950D58B}" dt="2022-06-07T12:49:56.856" v="156" actId="27636"/>
        <pc:sldMkLst>
          <pc:docMk/>
          <pc:sldMk cId="1839585036" sldId="299"/>
        </pc:sldMkLst>
        <pc:spChg chg="mod">
          <ac:chgData name="Danaisis Vargas Oliva" userId="41acecc159235689" providerId="LiveId" clId="{B5B91F08-AF97-409F-A1F2-97367950D58B}" dt="2022-06-07T12:48:54.864" v="142" actId="20577"/>
          <ac:spMkLst>
            <pc:docMk/>
            <pc:sldMk cId="1839585036" sldId="299"/>
            <ac:spMk id="2" creationId="{A0D442E8-27D0-C82F-C26B-92C54CED6A7C}"/>
          </ac:spMkLst>
        </pc:spChg>
        <pc:spChg chg="mod">
          <ac:chgData name="Danaisis Vargas Oliva" userId="41acecc159235689" providerId="LiveId" clId="{B5B91F08-AF97-409F-A1F2-97367950D58B}" dt="2022-06-07T12:49:08.794" v="149" actId="14100"/>
          <ac:spMkLst>
            <pc:docMk/>
            <pc:sldMk cId="1839585036" sldId="299"/>
            <ac:spMk id="3" creationId="{06582373-B7B6-28C9-AFC0-033C708B2617}"/>
          </ac:spMkLst>
        </pc:spChg>
        <pc:spChg chg="add mod">
          <ac:chgData name="Danaisis Vargas Oliva" userId="41acecc159235689" providerId="LiveId" clId="{B5B91F08-AF97-409F-A1F2-97367950D58B}" dt="2022-06-07T12:49:56.856" v="156" actId="27636"/>
          <ac:spMkLst>
            <pc:docMk/>
            <pc:sldMk cId="1839585036" sldId="299"/>
            <ac:spMk id="6" creationId="{9D6017F2-6F78-BFE8-8BF6-1B788178DB2B}"/>
          </ac:spMkLst>
        </pc:spChg>
      </pc:sldChg>
      <pc:sldChg chg="del">
        <pc:chgData name="Danaisis Vargas Oliva" userId="41acecc159235689" providerId="LiveId" clId="{B5B91F08-AF97-409F-A1F2-97367950D58B}" dt="2022-07-05T20:17:22.227" v="526" actId="47"/>
        <pc:sldMkLst>
          <pc:docMk/>
          <pc:sldMk cId="2477731921" sldId="300"/>
        </pc:sldMkLst>
      </pc:sldChg>
      <pc:sldChg chg="del">
        <pc:chgData name="Danaisis Vargas Oliva" userId="41acecc159235689" providerId="LiveId" clId="{B5B91F08-AF97-409F-A1F2-97367950D58B}" dt="2022-07-05T20:17:22.227" v="526" actId="47"/>
        <pc:sldMkLst>
          <pc:docMk/>
          <pc:sldMk cId="1120126113" sldId="301"/>
        </pc:sldMkLst>
      </pc:sldChg>
      <pc:sldChg chg="delSp modSp mod ord">
        <pc:chgData name="Danaisis Vargas Oliva" userId="41acecc159235689" providerId="LiveId" clId="{B5B91F08-AF97-409F-A1F2-97367950D58B}" dt="2022-07-05T20:24:02.022" v="563"/>
        <pc:sldMkLst>
          <pc:docMk/>
          <pc:sldMk cId="3664541513" sldId="302"/>
        </pc:sldMkLst>
        <pc:spChg chg="mod">
          <ac:chgData name="Danaisis Vargas Oliva" userId="41acecc159235689" providerId="LiveId" clId="{B5B91F08-AF97-409F-A1F2-97367950D58B}" dt="2022-07-05T20:24:02.022" v="563"/>
          <ac:spMkLst>
            <pc:docMk/>
            <pc:sldMk cId="3664541513" sldId="302"/>
            <ac:spMk id="2" creationId="{C02DC861-93A1-49F9-ED36-4C7EAF2E3D42}"/>
          </ac:spMkLst>
        </pc:spChg>
        <pc:spChg chg="del">
          <ac:chgData name="Danaisis Vargas Oliva" userId="41acecc159235689" providerId="LiveId" clId="{B5B91F08-AF97-409F-A1F2-97367950D58B}" dt="2022-07-05T16:23:28.285" v="157" actId="478"/>
          <ac:spMkLst>
            <pc:docMk/>
            <pc:sldMk cId="3664541513" sldId="302"/>
            <ac:spMk id="3" creationId="{3727BDEA-57C2-5855-7B3E-10F847FF5540}"/>
          </ac:spMkLst>
        </pc:spChg>
        <pc:spChg chg="mod">
          <ac:chgData name="Danaisis Vargas Oliva" userId="41acecc159235689" providerId="LiveId" clId="{B5B91F08-AF97-409F-A1F2-97367950D58B}" dt="2022-07-05T16:25:29.519" v="170" actId="13822"/>
          <ac:spMkLst>
            <pc:docMk/>
            <pc:sldMk cId="3664541513" sldId="302"/>
            <ac:spMk id="39" creationId="{FCF968BD-8E31-E5E6-9450-565EC34F0041}"/>
          </ac:spMkLst>
        </pc:spChg>
      </pc:sldChg>
      <pc:sldChg chg="delSp modSp mod ord">
        <pc:chgData name="Danaisis Vargas Oliva" userId="41acecc159235689" providerId="LiveId" clId="{B5B91F08-AF97-409F-A1F2-97367950D58B}" dt="2022-07-05T20:24:38.557" v="564" actId="13822"/>
        <pc:sldMkLst>
          <pc:docMk/>
          <pc:sldMk cId="3586444614" sldId="303"/>
        </pc:sldMkLst>
        <pc:spChg chg="del">
          <ac:chgData name="Danaisis Vargas Oliva" userId="41acecc159235689" providerId="LiveId" clId="{B5B91F08-AF97-409F-A1F2-97367950D58B}" dt="2022-07-05T16:24:28.314" v="163" actId="478"/>
          <ac:spMkLst>
            <pc:docMk/>
            <pc:sldMk cId="3586444614" sldId="303"/>
            <ac:spMk id="3" creationId="{BEFCFE6A-48BC-E3DC-119D-80D480F00904}"/>
          </ac:spMkLst>
        </pc:spChg>
        <pc:spChg chg="mod">
          <ac:chgData name="Danaisis Vargas Oliva" userId="41acecc159235689" providerId="LiveId" clId="{B5B91F08-AF97-409F-A1F2-97367950D58B}" dt="2022-07-05T20:24:38.557" v="564" actId="13822"/>
          <ac:spMkLst>
            <pc:docMk/>
            <pc:sldMk cId="3586444614" sldId="303"/>
            <ac:spMk id="40" creationId="{CEC69893-C37A-AA1E-AAB0-1969482A078D}"/>
          </ac:spMkLst>
        </pc:spChg>
      </pc:sldChg>
      <pc:sldChg chg="ord">
        <pc:chgData name="Danaisis Vargas Oliva" userId="41acecc159235689" providerId="LiveId" clId="{B5B91F08-AF97-409F-A1F2-97367950D58B}" dt="2022-07-05T20:18:16.195" v="532"/>
        <pc:sldMkLst>
          <pc:docMk/>
          <pc:sldMk cId="3297841629" sldId="304"/>
        </pc:sldMkLst>
      </pc:sldChg>
      <pc:sldChg chg="del">
        <pc:chgData name="Danaisis Vargas Oliva" userId="41acecc159235689" providerId="LiveId" clId="{B5B91F08-AF97-409F-A1F2-97367950D58B}" dt="2022-07-05T16:24:12.312" v="161" actId="47"/>
        <pc:sldMkLst>
          <pc:docMk/>
          <pc:sldMk cId="2387639591" sldId="305"/>
        </pc:sldMkLst>
      </pc:sldChg>
      <pc:sldChg chg="del">
        <pc:chgData name="Danaisis Vargas Oliva" userId="41acecc159235689" providerId="LiveId" clId="{B5B91F08-AF97-409F-A1F2-97367950D58B}" dt="2022-07-05T16:24:14.717" v="162" actId="47"/>
        <pc:sldMkLst>
          <pc:docMk/>
          <pc:sldMk cId="4238851098" sldId="306"/>
        </pc:sldMkLst>
      </pc:sldChg>
      <pc:sldChg chg="ord">
        <pc:chgData name="Danaisis Vargas Oliva" userId="41acecc159235689" providerId="LiveId" clId="{B5B91F08-AF97-409F-A1F2-97367950D58B}" dt="2022-07-05T20:18:16.195" v="532"/>
        <pc:sldMkLst>
          <pc:docMk/>
          <pc:sldMk cId="1375753179" sldId="307"/>
        </pc:sldMkLst>
      </pc:sldChg>
      <pc:sldChg chg="modSp mod ord">
        <pc:chgData name="Danaisis Vargas Oliva" userId="41acecc159235689" providerId="LiveId" clId="{B5B91F08-AF97-409F-A1F2-97367950D58B}" dt="2022-07-05T20:17:32.281" v="528"/>
        <pc:sldMkLst>
          <pc:docMk/>
          <pc:sldMk cId="4197682248" sldId="308"/>
        </pc:sldMkLst>
        <pc:spChg chg="mod">
          <ac:chgData name="Danaisis Vargas Oliva" userId="41acecc159235689" providerId="LiveId" clId="{B5B91F08-AF97-409F-A1F2-97367950D58B}" dt="2022-07-05T19:40:31.612" v="335" actId="14100"/>
          <ac:spMkLst>
            <pc:docMk/>
            <pc:sldMk cId="4197682248" sldId="308"/>
            <ac:spMk id="113" creationId="{D00B985F-8B66-E5DC-4B2A-E7888BC933C4}"/>
          </ac:spMkLst>
        </pc:spChg>
      </pc:sldChg>
      <pc:sldChg chg="del ord">
        <pc:chgData name="Danaisis Vargas Oliva" userId="41acecc159235689" providerId="LiveId" clId="{B5B91F08-AF97-409F-A1F2-97367950D58B}" dt="2022-07-05T16:25:59.620" v="176" actId="47"/>
        <pc:sldMkLst>
          <pc:docMk/>
          <pc:sldMk cId="2477760886" sldId="309"/>
        </pc:sldMkLst>
      </pc:sldChg>
      <pc:sldChg chg="addSp delSp modSp add mod ord modClrScheme chgLayout">
        <pc:chgData name="Danaisis Vargas Oliva" userId="41acecc159235689" providerId="LiveId" clId="{B5B91F08-AF97-409F-A1F2-97367950D58B}" dt="2022-07-06T21:41:41.393" v="584" actId="27636"/>
        <pc:sldMkLst>
          <pc:docMk/>
          <pc:sldMk cId="4007619631" sldId="310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7619631" sldId="310"/>
            <ac:spMk id="2" creationId="{2179D7CE-4E38-9F51-EBBC-4FDA8B63D3AF}"/>
          </ac:spMkLst>
        </pc:spChg>
        <pc:spChg chg="mod">
          <ac:chgData name="Danaisis Vargas Oliva" userId="41acecc159235689" providerId="LiveId" clId="{B5B91F08-AF97-409F-A1F2-97367950D58B}" dt="2022-07-05T19:38:24.232" v="323" actId="1076"/>
          <ac:spMkLst>
            <pc:docMk/>
            <pc:sldMk cId="4007619631" sldId="310"/>
            <ac:spMk id="3" creationId="{B90DC015-FA38-4EA5-0044-9C3DC5F49654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7619631" sldId="310"/>
            <ac:spMk id="4" creationId="{D125F1A9-2B38-C0B0-3191-BB940A05FE99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7619631" sldId="310"/>
            <ac:spMk id="5" creationId="{6B5C659F-7B73-1557-209E-2E45EF476D78}"/>
          </ac:spMkLst>
        </pc:spChg>
        <pc:spChg chg="mod">
          <ac:chgData name="Danaisis Vargas Oliva" userId="41acecc159235689" providerId="LiveId" clId="{B5B91F08-AF97-409F-A1F2-97367950D58B}" dt="2022-07-05T19:38:16.769" v="322" actId="1076"/>
          <ac:spMkLst>
            <pc:docMk/>
            <pc:sldMk cId="4007619631" sldId="310"/>
            <ac:spMk id="8" creationId="{70A5E015-5690-0A30-247E-4FED4389DA03}"/>
          </ac:spMkLst>
        </pc:spChg>
        <pc:spChg chg="mod">
          <ac:chgData name="Danaisis Vargas Oliva" userId="41acecc159235689" providerId="LiveId" clId="{B5B91F08-AF97-409F-A1F2-97367950D58B}" dt="2022-07-05T19:38:16.769" v="322" actId="1076"/>
          <ac:spMkLst>
            <pc:docMk/>
            <pc:sldMk cId="4007619631" sldId="310"/>
            <ac:spMk id="10" creationId="{459400D5-9067-21DD-9D5A-5A9AA59083E2}"/>
          </ac:spMkLst>
        </pc:spChg>
        <pc:spChg chg="add del mod ord">
          <ac:chgData name="Danaisis Vargas Oliva" userId="41acecc159235689" providerId="LiveId" clId="{B5B91F08-AF97-409F-A1F2-97367950D58B}" dt="2022-07-06T21:41:41.393" v="584" actId="27636"/>
          <ac:spMkLst>
            <pc:docMk/>
            <pc:sldMk cId="4007619631" sldId="310"/>
            <ac:spMk id="11" creationId="{A7B7F7EA-8CBC-7E40-AF02-3F4EC26CAE10}"/>
          </ac:spMkLst>
        </pc:spChg>
        <pc:spChg chg="mod">
          <ac:chgData name="Danaisis Vargas Oliva" userId="41acecc159235689" providerId="LiveId" clId="{B5B91F08-AF97-409F-A1F2-97367950D58B}" dt="2022-07-05T19:38:16.769" v="322" actId="1076"/>
          <ac:spMkLst>
            <pc:docMk/>
            <pc:sldMk cId="4007619631" sldId="310"/>
            <ac:spMk id="12" creationId="{8D0D8F28-E592-8EC7-DD72-275F46D5EBFC}"/>
          </ac:spMkLst>
        </pc:spChg>
        <pc:spChg chg="add del mod">
          <ac:chgData name="Danaisis Vargas Oliva" userId="41acecc159235689" providerId="LiveId" clId="{B5B91F08-AF97-409F-A1F2-97367950D58B}" dt="2022-07-05T19:37:57.186" v="321" actId="478"/>
          <ac:spMkLst>
            <pc:docMk/>
            <pc:sldMk cId="4007619631" sldId="310"/>
            <ac:spMk id="13" creationId="{06650507-E707-12A7-8899-1EC9EE53C9E5}"/>
          </ac:spMkLst>
        </pc:spChg>
        <pc:spChg chg="mod">
          <ac:chgData name="Danaisis Vargas Oliva" userId="41acecc159235689" providerId="LiveId" clId="{B5B91F08-AF97-409F-A1F2-97367950D58B}" dt="2022-07-05T19:38:24.232" v="323" actId="1076"/>
          <ac:spMkLst>
            <pc:docMk/>
            <pc:sldMk cId="4007619631" sldId="310"/>
            <ac:spMk id="14" creationId="{3DAE3CC9-3E59-98FE-A112-6E05417BB33D}"/>
          </ac:spMkLst>
        </pc:spChg>
        <pc:picChg chg="mod">
          <ac:chgData name="Danaisis Vargas Oliva" userId="41acecc159235689" providerId="LiveId" clId="{B5B91F08-AF97-409F-A1F2-97367950D58B}" dt="2022-07-05T19:38:24.232" v="323" actId="1076"/>
          <ac:picMkLst>
            <pc:docMk/>
            <pc:sldMk cId="4007619631" sldId="310"/>
            <ac:picMk id="6" creationId="{39F9A9D1-7189-4D47-7E3B-52830972BB91}"/>
          </ac:picMkLst>
        </pc:picChg>
        <pc:picChg chg="mod">
          <ac:chgData name="Danaisis Vargas Oliva" userId="41acecc159235689" providerId="LiveId" clId="{B5B91F08-AF97-409F-A1F2-97367950D58B}" dt="2022-07-05T19:38:16.769" v="322" actId="1076"/>
          <ac:picMkLst>
            <pc:docMk/>
            <pc:sldMk cId="4007619631" sldId="310"/>
            <ac:picMk id="7" creationId="{113C8D22-81B1-1FA8-9F3E-F7DC7CF4C8D9}"/>
          </ac:picMkLst>
        </pc:picChg>
        <pc:picChg chg="mod">
          <ac:chgData name="Danaisis Vargas Oliva" userId="41acecc159235689" providerId="LiveId" clId="{B5B91F08-AF97-409F-A1F2-97367950D58B}" dt="2022-07-06T17:25:34.803" v="574" actId="1076"/>
          <ac:picMkLst>
            <pc:docMk/>
            <pc:sldMk cId="4007619631" sldId="310"/>
            <ac:picMk id="18" creationId="{D71F5522-EF4E-3FC5-E2A2-ED0AD458A2B6}"/>
          </ac:picMkLst>
        </pc:picChg>
        <pc:picChg chg="mod">
          <ac:chgData name="Danaisis Vargas Oliva" userId="41acecc159235689" providerId="LiveId" clId="{B5B91F08-AF97-409F-A1F2-97367950D58B}" dt="2022-07-06T17:25:42.961" v="575" actId="1076"/>
          <ac:picMkLst>
            <pc:docMk/>
            <pc:sldMk cId="4007619631" sldId="310"/>
            <ac:picMk id="19" creationId="{FC1E2A35-48B3-5132-F80D-5665392CBC3A}"/>
          </ac:picMkLst>
        </pc:picChg>
        <pc:picChg chg="mod">
          <ac:chgData name="Danaisis Vargas Oliva" userId="41acecc159235689" providerId="LiveId" clId="{B5B91F08-AF97-409F-A1F2-97367950D58B}" dt="2022-07-05T19:38:24.232" v="323" actId="1076"/>
          <ac:picMkLst>
            <pc:docMk/>
            <pc:sldMk cId="4007619631" sldId="310"/>
            <ac:picMk id="20" creationId="{8F86354B-5AAF-3224-3717-C183924F7D1E}"/>
          </ac:picMkLst>
        </pc:picChg>
        <pc:picChg chg="mod">
          <ac:chgData name="Danaisis Vargas Oliva" userId="41acecc159235689" providerId="LiveId" clId="{B5B91F08-AF97-409F-A1F2-97367950D58B}" dt="2022-07-06T17:25:34.803" v="574" actId="1076"/>
          <ac:picMkLst>
            <pc:docMk/>
            <pc:sldMk cId="4007619631" sldId="310"/>
            <ac:picMk id="23" creationId="{C8104CBC-F687-7BC5-291B-0F26A9DE7070}"/>
          </ac:picMkLst>
        </pc:picChg>
        <pc:picChg chg="mod">
          <ac:chgData name="Danaisis Vargas Oliva" userId="41acecc159235689" providerId="LiveId" clId="{B5B91F08-AF97-409F-A1F2-97367950D58B}" dt="2022-07-06T17:25:46.703" v="576" actId="1076"/>
          <ac:picMkLst>
            <pc:docMk/>
            <pc:sldMk cId="4007619631" sldId="310"/>
            <ac:picMk id="24" creationId="{770AAC60-87BB-6F43-7194-2E1DC36E404F}"/>
          </ac:picMkLst>
        </pc:picChg>
      </pc:sldChg>
      <pc:sldChg chg="addSp modSp add del mod modClrScheme chgLayout">
        <pc:chgData name="Danaisis Vargas Oliva" userId="41acecc159235689" providerId="LiveId" clId="{B5B91F08-AF97-409F-A1F2-97367950D58B}" dt="2022-07-05T16:24:41.553" v="166" actId="47"/>
        <pc:sldMkLst>
          <pc:docMk/>
          <pc:sldMk cId="3564833879" sldId="311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564833879" sldId="311"/>
            <ac:spMk id="2" creationId="{C02DC861-93A1-49F9-ED36-4C7EAF2E3D42}"/>
          </ac:spMkLst>
        </pc:spChg>
        <pc:spChg chg="add mod ord">
          <ac:chgData name="Danaisis Vargas Oliva" userId="41acecc159235689" providerId="LiveId" clId="{B5B91F08-AF97-409F-A1F2-97367950D58B}" dt="2022-07-05T16:23:40.806" v="159" actId="700"/>
          <ac:spMkLst>
            <pc:docMk/>
            <pc:sldMk cId="3564833879" sldId="311"/>
            <ac:spMk id="3" creationId="{4596EB88-C80E-2670-C857-DE5F1572C561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564833879" sldId="311"/>
            <ac:spMk id="10" creationId="{675003ED-30C9-40B7-D1F7-8B84EDDBB130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564833879" sldId="311"/>
            <ac:spMk id="11" creationId="{7B1C7C01-305A-5E23-0B7E-9E69A5CC646F}"/>
          </ac:spMkLst>
        </pc:spChg>
      </pc:sldChg>
      <pc:sldChg chg="modSp add mod ord modClrScheme chgLayout">
        <pc:chgData name="Danaisis Vargas Oliva" userId="41acecc159235689" providerId="LiveId" clId="{B5B91F08-AF97-409F-A1F2-97367950D58B}" dt="2022-07-05T20:18:16.195" v="532"/>
        <pc:sldMkLst>
          <pc:docMk/>
          <pc:sldMk cId="3408253681" sldId="312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408253681" sldId="312"/>
            <ac:spMk id="2" creationId="{AE9320AC-ACD5-6F8B-AD94-568487A5E0F6}"/>
          </ac:spMkLst>
        </pc:spChg>
        <pc:spChg chg="mod ord">
          <ac:chgData name="Danaisis Vargas Oliva" userId="41acecc159235689" providerId="LiveId" clId="{B5B91F08-AF97-409F-A1F2-97367950D58B}" dt="2022-07-05T19:39:19.170" v="331" actId="14100"/>
          <ac:spMkLst>
            <pc:docMk/>
            <pc:sldMk cId="3408253681" sldId="312"/>
            <ac:spMk id="3" creationId="{DE8DA8E3-55CB-BA4B-5A28-1DE153C24AAC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408253681" sldId="312"/>
            <ac:spMk id="4" creationId="{973D5B2E-D804-F336-E011-C107C9AA972B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408253681" sldId="312"/>
            <ac:spMk id="5" creationId="{71C6470A-C452-FCEB-284D-65AA0E9CA8A7}"/>
          </ac:spMkLst>
        </pc:spChg>
        <pc:spChg chg="mod">
          <ac:chgData name="Danaisis Vargas Oliva" userId="41acecc159235689" providerId="LiveId" clId="{B5B91F08-AF97-409F-A1F2-97367950D58B}" dt="2022-07-05T20:06:19.982" v="485" actId="13822"/>
          <ac:spMkLst>
            <pc:docMk/>
            <pc:sldMk cId="3408253681" sldId="312"/>
            <ac:spMk id="6" creationId="{0D505002-D5FD-B201-03F1-55CE66F0D98E}"/>
          </ac:spMkLst>
        </pc:spChg>
        <pc:spChg chg="mod">
          <ac:chgData name="Danaisis Vargas Oliva" userId="41acecc159235689" providerId="LiveId" clId="{B5B91F08-AF97-409F-A1F2-97367950D58B}" dt="2022-07-05T20:06:19.982" v="485" actId="13822"/>
          <ac:spMkLst>
            <pc:docMk/>
            <pc:sldMk cId="3408253681" sldId="312"/>
            <ac:spMk id="7" creationId="{00193A9C-5EC5-F902-AC03-CFE0511B7BA6}"/>
          </ac:spMkLst>
        </pc:spChg>
        <pc:spChg chg="mod">
          <ac:chgData name="Danaisis Vargas Oliva" userId="41acecc159235689" providerId="LiveId" clId="{B5B91F08-AF97-409F-A1F2-97367950D58B}" dt="2022-07-05T20:06:19.982" v="485" actId="13822"/>
          <ac:spMkLst>
            <pc:docMk/>
            <pc:sldMk cId="3408253681" sldId="312"/>
            <ac:spMk id="8" creationId="{654D526E-8304-3536-4E5C-E1A3DE93601E}"/>
          </ac:spMkLst>
        </pc:spChg>
        <pc:spChg chg="mod">
          <ac:chgData name="Danaisis Vargas Oliva" userId="41acecc159235689" providerId="LiveId" clId="{B5B91F08-AF97-409F-A1F2-97367950D58B}" dt="2022-07-05T20:06:19.982" v="485" actId="13822"/>
          <ac:spMkLst>
            <pc:docMk/>
            <pc:sldMk cId="3408253681" sldId="312"/>
            <ac:spMk id="9" creationId="{794E51BD-B0F8-8057-0D7C-66A20531B0FB}"/>
          </ac:spMkLst>
        </pc:spChg>
        <pc:spChg chg="mod">
          <ac:chgData name="Danaisis Vargas Oliva" userId="41acecc159235689" providerId="LiveId" clId="{B5B91F08-AF97-409F-A1F2-97367950D58B}" dt="2022-07-05T20:06:19.982" v="485" actId="13822"/>
          <ac:spMkLst>
            <pc:docMk/>
            <pc:sldMk cId="3408253681" sldId="312"/>
            <ac:spMk id="10" creationId="{80F9D7FD-980B-B805-D34F-0B1618AFDBD9}"/>
          </ac:spMkLst>
        </pc:spChg>
        <pc:spChg chg="mod">
          <ac:chgData name="Danaisis Vargas Oliva" userId="41acecc159235689" providerId="LiveId" clId="{B5B91F08-AF97-409F-A1F2-97367950D58B}" dt="2022-07-05T19:39:27.061" v="332" actId="1076"/>
          <ac:spMkLst>
            <pc:docMk/>
            <pc:sldMk cId="3408253681" sldId="312"/>
            <ac:spMk id="11" creationId="{4D7DE92E-2AA1-E76F-0F6D-307DF447CC59}"/>
          </ac:spMkLst>
        </pc:spChg>
        <pc:spChg chg="mod">
          <ac:chgData name="Danaisis Vargas Oliva" userId="41acecc159235689" providerId="LiveId" clId="{B5B91F08-AF97-409F-A1F2-97367950D58B}" dt="2022-07-05T19:39:27.061" v="332" actId="1076"/>
          <ac:spMkLst>
            <pc:docMk/>
            <pc:sldMk cId="3408253681" sldId="312"/>
            <ac:spMk id="12" creationId="{33E473BB-3397-01A8-0F81-D55270057097}"/>
          </ac:spMkLst>
        </pc:spChg>
      </pc:sldChg>
      <pc:sldChg chg="modSp add mod ord modClrScheme chgLayout">
        <pc:chgData name="Danaisis Vargas Oliva" userId="41acecc159235689" providerId="LiveId" clId="{B5B91F08-AF97-409F-A1F2-97367950D58B}" dt="2022-07-05T20:18:16.195" v="532"/>
        <pc:sldMkLst>
          <pc:docMk/>
          <pc:sldMk cId="1906552123" sldId="313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1906552123" sldId="313"/>
            <ac:spMk id="2" creationId="{AE9320AC-ACD5-6F8B-AD94-568487A5E0F6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1906552123" sldId="313"/>
            <ac:spMk id="4" creationId="{973D5B2E-D804-F336-E011-C107C9AA972B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1906552123" sldId="313"/>
            <ac:spMk id="5" creationId="{71C6470A-C452-FCEB-284D-65AA0E9CA8A7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1906552123" sldId="313"/>
            <ac:spMk id="15" creationId="{71A873EB-083B-4D8F-7B5F-E4778253D510}"/>
          </ac:spMkLst>
        </pc:spChg>
        <pc:spChg chg="mod">
          <ac:chgData name="Danaisis Vargas Oliva" userId="41acecc159235689" providerId="LiveId" clId="{B5B91F08-AF97-409F-A1F2-97367950D58B}" dt="2022-07-05T20:06:50.025" v="489" actId="1076"/>
          <ac:spMkLst>
            <pc:docMk/>
            <pc:sldMk cId="1906552123" sldId="313"/>
            <ac:spMk id="17" creationId="{EA452318-B020-DE0E-0744-35CA430BBBD8}"/>
          </ac:spMkLst>
        </pc:spChg>
      </pc:sldChg>
      <pc:sldChg chg="modSp add del mod modClrScheme chgLayout">
        <pc:chgData name="Danaisis Vargas Oliva" userId="41acecc159235689" providerId="LiveId" clId="{B5B91F08-AF97-409F-A1F2-97367950D58B}" dt="2022-07-05T16:25:50.819" v="173" actId="47"/>
        <pc:sldMkLst>
          <pc:docMk/>
          <pc:sldMk cId="4009972964" sldId="314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9972964" sldId="314"/>
            <ac:spMk id="2" creationId="{8C8B2713-9B70-75FE-B391-64B25F3BD208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9972964" sldId="314"/>
            <ac:spMk id="4" creationId="{3429166D-B663-6A86-41B4-CFF88003B287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4009972964" sldId="314"/>
            <ac:spMk id="5" creationId="{AA9C8C86-8836-FFB1-5080-5AE04AFF8CA5}"/>
          </ac:spMkLst>
        </pc:spChg>
        <pc:spChg chg="mod ord">
          <ac:chgData name="Danaisis Vargas Oliva" userId="41acecc159235689" providerId="LiveId" clId="{B5B91F08-AF97-409F-A1F2-97367950D58B}" dt="2022-07-05T16:25:00.595" v="168" actId="14100"/>
          <ac:spMkLst>
            <pc:docMk/>
            <pc:sldMk cId="4009972964" sldId="314"/>
            <ac:spMk id="113" creationId="{D00B985F-8B66-E5DC-4B2A-E7888BC933C4}"/>
          </ac:spMkLst>
        </pc:spChg>
      </pc:sldChg>
      <pc:sldChg chg="addSp delSp modSp add mod ord modClrScheme chgLayout">
        <pc:chgData name="Danaisis Vargas Oliva" userId="41acecc159235689" providerId="LiveId" clId="{B5B91F08-AF97-409F-A1F2-97367950D58B}" dt="2022-07-05T20:17:32.281" v="528"/>
        <pc:sldMkLst>
          <pc:docMk/>
          <pc:sldMk cId="3377455790" sldId="315"/>
        </pc:sldMkLst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377455790" sldId="315"/>
            <ac:spMk id="2" creationId="{8C8B2713-9B70-75FE-B391-64B25F3BD208}"/>
          </ac:spMkLst>
        </pc:spChg>
        <pc:spChg chg="add del mod ord">
          <ac:chgData name="Danaisis Vargas Oliva" userId="41acecc159235689" providerId="LiveId" clId="{B5B91F08-AF97-409F-A1F2-97367950D58B}" dt="2022-07-05T16:24:51.234" v="167" actId="478"/>
          <ac:spMkLst>
            <pc:docMk/>
            <pc:sldMk cId="3377455790" sldId="315"/>
            <ac:spMk id="3" creationId="{A0572E80-F62C-3B89-6F33-ED7C3D2C48A8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377455790" sldId="315"/>
            <ac:spMk id="4" creationId="{3429166D-B663-6A86-41B4-CFF88003B287}"/>
          </ac:spMkLst>
        </pc:spChg>
        <pc:spChg chg="mod ord">
          <ac:chgData name="Danaisis Vargas Oliva" userId="41acecc159235689" providerId="LiveId" clId="{B5B91F08-AF97-409F-A1F2-97367950D58B}" dt="2022-07-05T16:23:40.806" v="159" actId="700"/>
          <ac:spMkLst>
            <pc:docMk/>
            <pc:sldMk cId="3377455790" sldId="315"/>
            <ac:spMk id="5" creationId="{AA9C8C86-8836-FFB1-5080-5AE04AFF8CA5}"/>
          </ac:spMkLst>
        </pc:spChg>
        <pc:spChg chg="mod">
          <ac:chgData name="Danaisis Vargas Oliva" userId="41acecc159235689" providerId="LiveId" clId="{B5B91F08-AF97-409F-A1F2-97367950D58B}" dt="2022-07-05T19:40:47.249" v="340" actId="1076"/>
          <ac:spMkLst>
            <pc:docMk/>
            <pc:sldMk cId="3377455790" sldId="315"/>
            <ac:spMk id="156" creationId="{4DFD3680-A046-1FFF-72B4-0D03DBA4F728}"/>
          </ac:spMkLst>
        </pc:spChg>
      </pc:sldChg>
      <pc:sldChg chg="modSp new mod ord">
        <pc:chgData name="Danaisis Vargas Oliva" userId="41acecc159235689" providerId="LiveId" clId="{B5B91F08-AF97-409F-A1F2-97367950D58B}" dt="2022-07-05T20:18:16.195" v="532"/>
        <pc:sldMkLst>
          <pc:docMk/>
          <pc:sldMk cId="906116415" sldId="316"/>
        </pc:sldMkLst>
        <pc:spChg chg="mod">
          <ac:chgData name="Danaisis Vargas Oliva" userId="41acecc159235689" providerId="LiveId" clId="{B5B91F08-AF97-409F-A1F2-97367950D58B}" dt="2022-07-05T19:31:53.022" v="306" actId="20577"/>
          <ac:spMkLst>
            <pc:docMk/>
            <pc:sldMk cId="906116415" sldId="316"/>
            <ac:spMk id="2" creationId="{C63A388C-B1B7-8558-ADEC-C26C5D34CF8A}"/>
          </ac:spMkLst>
        </pc:spChg>
        <pc:spChg chg="mod">
          <ac:chgData name="Danaisis Vargas Oliva" userId="41acecc159235689" providerId="LiveId" clId="{B5B91F08-AF97-409F-A1F2-97367950D58B}" dt="2022-07-05T19:40:12.615" v="334" actId="14100"/>
          <ac:spMkLst>
            <pc:docMk/>
            <pc:sldMk cId="906116415" sldId="316"/>
            <ac:spMk id="3" creationId="{3B336282-700C-EE2D-068C-06CA90812D4F}"/>
          </ac:spMkLst>
        </pc:spChg>
      </pc:sldChg>
      <pc:sldChg chg="del">
        <pc:chgData name="Danaisis Vargas Oliva" userId="41acecc159235689" providerId="LiveId" clId="{B5B91F08-AF97-409F-A1F2-97367950D58B}" dt="2022-07-09T09:36:05.163" v="585" actId="47"/>
        <pc:sldMkLst>
          <pc:docMk/>
          <pc:sldMk cId="3273649172" sldId="318"/>
        </pc:sldMkLst>
      </pc:sldChg>
      <pc:sldChg chg="del">
        <pc:chgData name="Danaisis Vargas Oliva" userId="41acecc159235689" providerId="LiveId" clId="{B5B91F08-AF97-409F-A1F2-97367950D58B}" dt="2022-07-09T09:36:05.163" v="585" actId="47"/>
        <pc:sldMkLst>
          <pc:docMk/>
          <pc:sldMk cId="3500508125" sldId="319"/>
        </pc:sldMkLst>
      </pc:sldChg>
      <pc:sldMasterChg chg="delSp modSp mod delSldLayout modSldLayout">
        <pc:chgData name="Danaisis Vargas Oliva" userId="41acecc159235689" providerId="LiveId" clId="{B5B91F08-AF97-409F-A1F2-97367950D58B}" dt="2022-07-05T20:03:10.394" v="484" actId="2696"/>
        <pc:sldMasterMkLst>
          <pc:docMk/>
          <pc:sldMasterMk cId="0" sldId="2147483648"/>
        </pc:sldMasterMkLst>
        <pc:picChg chg="mod">
          <ac:chgData name="Danaisis Vargas Oliva" userId="41acecc159235689" providerId="LiveId" clId="{B5B91F08-AF97-409F-A1F2-97367950D58B}" dt="2022-05-19T17:06:11.472" v="54" actId="1076"/>
          <ac:picMkLst>
            <pc:docMk/>
            <pc:sldMasterMk cId="0" sldId="2147483648"/>
            <ac:picMk id="4" creationId="{083B6E7B-5FF8-4527-81AA-C9E2023C149E}"/>
          </ac:picMkLst>
        </pc:picChg>
        <pc:picChg chg="mod">
          <ac:chgData name="Danaisis Vargas Oliva" userId="41acecc159235689" providerId="LiveId" clId="{B5B91F08-AF97-409F-A1F2-97367950D58B}" dt="2022-05-19T17:06:09.024" v="53" actId="14100"/>
          <ac:picMkLst>
            <pc:docMk/>
            <pc:sldMasterMk cId="0" sldId="2147483648"/>
            <ac:picMk id="6" creationId="{00000000-0000-0000-0000-000000000000}"/>
          </ac:picMkLst>
        </pc:picChg>
        <pc:picChg chg="del">
          <ac:chgData name="Danaisis Vargas Oliva" userId="41acecc159235689" providerId="LiveId" clId="{B5B91F08-AF97-409F-A1F2-97367950D58B}" dt="2022-05-19T17:05:47.173" v="48" actId="478"/>
          <ac:picMkLst>
            <pc:docMk/>
            <pc:sldMasterMk cId="0" sldId="2147483648"/>
            <ac:picMk id="12" creationId="{00000000-0000-0000-0000-000000000000}"/>
          </ac:picMkLst>
        </pc:picChg>
        <pc:sldLayoutChg chg="modSp mod">
          <pc:chgData name="Danaisis Vargas Oliva" userId="41acecc159235689" providerId="LiveId" clId="{B5B91F08-AF97-409F-A1F2-97367950D58B}" dt="2022-05-19T17:05:39.543" v="47" actId="255"/>
          <pc:sldLayoutMkLst>
            <pc:docMk/>
            <pc:sldMasterMk cId="0" sldId="2147483648"/>
            <pc:sldLayoutMk cId="3422023105" sldId="2147483679"/>
          </pc:sldLayoutMkLst>
          <pc:spChg chg="mod">
            <ac:chgData name="Danaisis Vargas Oliva" userId="41acecc159235689" providerId="LiveId" clId="{B5B91F08-AF97-409F-A1F2-97367950D58B}" dt="2022-05-19T17:05:39.543" v="47" actId="255"/>
            <ac:spMkLst>
              <pc:docMk/>
              <pc:sldMasterMk cId="0" sldId="2147483648"/>
              <pc:sldLayoutMk cId="3422023105" sldId="2147483679"/>
              <ac:spMk id="2" creationId="{00000000-0000-0000-0000-000000000000}"/>
            </ac:spMkLst>
          </pc:spChg>
          <pc:spChg chg="mod">
            <ac:chgData name="Danaisis Vargas Oliva" userId="41acecc159235689" providerId="LiveId" clId="{B5B91F08-AF97-409F-A1F2-97367950D58B}" dt="2022-05-19T17:05:30.583" v="45" actId="1076"/>
            <ac:spMkLst>
              <pc:docMk/>
              <pc:sldMasterMk cId="0" sldId="2147483648"/>
              <pc:sldLayoutMk cId="3422023105" sldId="2147483679"/>
              <ac:spMk id="4" creationId="{00000000-0000-0000-0000-000000000000}"/>
            </ac:spMkLst>
          </pc:spChg>
        </pc:sldLayoutChg>
        <pc:sldLayoutChg chg="del">
          <pc:chgData name="Danaisis Vargas Oliva" userId="41acecc159235689" providerId="LiveId" clId="{B5B91F08-AF97-409F-A1F2-97367950D58B}" dt="2022-07-05T20:03:10.394" v="484" actId="2696"/>
          <pc:sldLayoutMkLst>
            <pc:docMk/>
            <pc:sldMasterMk cId="0" sldId="2147483648"/>
            <pc:sldLayoutMk cId="1378164248" sldId="2147483687"/>
          </pc:sldLayoutMkLst>
        </pc:sldLayoutChg>
      </pc:sldMasterChg>
      <pc:sldMasterChg chg="delSp modSp mod delSldLayout">
        <pc:chgData name="Danaisis Vargas Oliva" userId="41acecc159235689" providerId="LiveId" clId="{B5B91F08-AF97-409F-A1F2-97367950D58B}" dt="2022-06-01T15:45:22.900" v="120" actId="47"/>
        <pc:sldMasterMkLst>
          <pc:docMk/>
          <pc:sldMasterMk cId="0" sldId="2147483661"/>
        </pc:sldMasterMkLst>
        <pc:picChg chg="mod">
          <ac:chgData name="Danaisis Vargas Oliva" userId="41acecc159235689" providerId="LiveId" clId="{B5B91F08-AF97-409F-A1F2-97367950D58B}" dt="2022-05-19T17:08:16.203" v="60" actId="1076"/>
          <ac:picMkLst>
            <pc:docMk/>
            <pc:sldMasterMk cId="0" sldId="2147483661"/>
            <ac:picMk id="3" creationId="{02F16339-604A-4BBC-9DF1-DBCDBF9AECD2}"/>
          </ac:picMkLst>
        </pc:picChg>
        <pc:picChg chg="mod">
          <ac:chgData name="Danaisis Vargas Oliva" userId="41acecc159235689" providerId="LiveId" clId="{B5B91F08-AF97-409F-A1F2-97367950D58B}" dt="2022-05-19T17:08:02.002" v="58" actId="1076"/>
          <ac:picMkLst>
            <pc:docMk/>
            <pc:sldMasterMk cId="0" sldId="2147483661"/>
            <ac:picMk id="8" creationId="{00000000-0000-0000-0000-000000000000}"/>
          </ac:picMkLst>
        </pc:picChg>
        <pc:picChg chg="del">
          <ac:chgData name="Danaisis Vargas Oliva" userId="41acecc159235689" providerId="LiveId" clId="{B5B91F08-AF97-409F-A1F2-97367950D58B}" dt="2022-05-19T17:07:51.498" v="55" actId="478"/>
          <ac:picMkLst>
            <pc:docMk/>
            <pc:sldMasterMk cId="0" sldId="2147483661"/>
            <ac:picMk id="9" creationId="{00000000-0000-0000-0000-000000000000}"/>
          </ac:picMkLst>
        </pc:picChg>
        <pc:sldLayoutChg chg="del">
          <pc:chgData name="Danaisis Vargas Oliva" userId="41acecc159235689" providerId="LiveId" clId="{B5B91F08-AF97-409F-A1F2-97367950D58B}" dt="2022-06-01T15:45:22.900" v="120" actId="47"/>
          <pc:sldLayoutMkLst>
            <pc:docMk/>
            <pc:sldMasterMk cId="0" sldId="2147483661"/>
            <pc:sldLayoutMk cId="2501757473" sldId="2147483687"/>
          </pc:sldLayoutMkLst>
        </pc:sldLayoutChg>
      </pc:sldMasterChg>
    </pc:docChg>
  </pc:docChgLst>
  <pc:docChgLst>
    <pc:chgData name="Danaisis Vargas Oliva" userId="41acecc159235689" providerId="LiveId" clId="{2F8F34FD-444F-4549-9A51-00A29D71F8FC}"/>
    <pc:docChg chg="addSld delSld">
      <pc:chgData name="Danaisis Vargas Oliva" userId="41acecc159235689" providerId="LiveId" clId="{2F8F34FD-444F-4549-9A51-00A29D71F8FC}" dt="2022-05-18T13:12:26.568" v="4" actId="680"/>
      <pc:docMkLst>
        <pc:docMk/>
      </pc:docMkLst>
      <pc:sldChg chg="del">
        <pc:chgData name="Danaisis Vargas Oliva" userId="41acecc159235689" providerId="LiveId" clId="{2F8F34FD-444F-4549-9A51-00A29D71F8FC}" dt="2022-05-18T13:12:21.366" v="2" actId="47"/>
        <pc:sldMkLst>
          <pc:docMk/>
          <pc:sldMk cId="1741762463" sldId="256"/>
        </pc:sldMkLst>
      </pc:sldChg>
      <pc:sldChg chg="new">
        <pc:chgData name="Danaisis Vargas Oliva" userId="41acecc159235689" providerId="LiveId" clId="{2F8F34FD-444F-4549-9A51-00A29D71F8FC}" dt="2022-05-18T13:12:19.446" v="1" actId="680"/>
        <pc:sldMkLst>
          <pc:docMk/>
          <pc:sldMk cId="2840233702" sldId="257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931360521" sldId="258"/>
        </pc:sldMkLst>
      </pc:sldChg>
      <pc:sldChg chg="new">
        <pc:chgData name="Danaisis Vargas Oliva" userId="41acecc159235689" providerId="LiveId" clId="{2F8F34FD-444F-4549-9A51-00A29D71F8FC}" dt="2022-05-18T13:12:24.502" v="3" actId="680"/>
        <pc:sldMkLst>
          <pc:docMk/>
          <pc:sldMk cId="2838484097" sldId="258"/>
        </pc:sldMkLst>
      </pc:sldChg>
      <pc:sldChg chg="new">
        <pc:chgData name="Danaisis Vargas Oliva" userId="41acecc159235689" providerId="LiveId" clId="{2F8F34FD-444F-4549-9A51-00A29D71F8FC}" dt="2022-05-18T13:12:26.568" v="4" actId="680"/>
        <pc:sldMkLst>
          <pc:docMk/>
          <pc:sldMk cId="415935753" sldId="259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1834786117" sldId="259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2769157911" sldId="260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1453967200" sldId="261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152035256" sldId="262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4189565369" sldId="263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38091516" sldId="265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2915860905" sldId="266"/>
        </pc:sldMkLst>
      </pc:sldChg>
      <pc:sldChg chg="del">
        <pc:chgData name="Danaisis Vargas Oliva" userId="41acecc159235689" providerId="LiveId" clId="{2F8F34FD-444F-4549-9A51-00A29D71F8FC}" dt="2022-05-18T13:11:43.160" v="0" actId="47"/>
        <pc:sldMkLst>
          <pc:docMk/>
          <pc:sldMk cId="2853748548" sldId="267"/>
        </pc:sldMkLst>
      </pc:sldChg>
    </pc:docChg>
  </pc:docChgLst>
  <pc:docChgLst>
    <pc:chgData name="Danaisis Vargas Oliva" userId="41acecc159235689" providerId="LiveId" clId="{70C4E6FF-DF3B-4EEE-B344-66D4D264C697}"/>
    <pc:docChg chg="undo redo custSel addSld delSld modSld sldOrd modMainMaster modNotesMaster">
      <pc:chgData name="Danaisis Vargas Oliva" userId="41acecc159235689" providerId="LiveId" clId="{70C4E6FF-DF3B-4EEE-B344-66D4D264C697}" dt="2022-06-09T08:56:10.617" v="1248" actId="1076"/>
      <pc:docMkLst>
        <pc:docMk/>
      </pc:docMkLst>
      <pc:sldChg chg="addSp delSp modSp mod chgLayout">
        <pc:chgData name="Danaisis Vargas Oliva" userId="41acecc159235689" providerId="LiveId" clId="{70C4E6FF-DF3B-4EEE-B344-66D4D264C697}" dt="2022-05-19T11:08:04.870" v="555" actId="1076"/>
        <pc:sldMkLst>
          <pc:docMk/>
          <pc:sldMk cId="2840233702" sldId="257"/>
        </pc:sldMkLst>
        <pc:spChg chg="mod ord">
          <ac:chgData name="Danaisis Vargas Oliva" userId="41acecc159235689" providerId="LiveId" clId="{70C4E6FF-DF3B-4EEE-B344-66D4D264C697}" dt="2022-05-19T11:00:05.078" v="471" actId="255"/>
          <ac:spMkLst>
            <pc:docMk/>
            <pc:sldMk cId="2840233702" sldId="257"/>
            <ac:spMk id="2" creationId="{9D4530E3-64DB-CF7E-F8F9-3BFD18DD52F1}"/>
          </ac:spMkLst>
        </pc:spChg>
        <pc:spChg chg="mod ord">
          <ac:chgData name="Danaisis Vargas Oliva" userId="41acecc159235689" providerId="LiveId" clId="{70C4E6FF-DF3B-4EEE-B344-66D4D264C697}" dt="2022-05-19T11:06:53.582" v="546" actId="20577"/>
          <ac:spMkLst>
            <pc:docMk/>
            <pc:sldMk cId="2840233702" sldId="257"/>
            <ac:spMk id="3" creationId="{D8DFB865-41E1-6172-BD72-64F0C388D58E}"/>
          </ac:spMkLst>
        </pc:spChg>
        <pc:spChg chg="add del mod">
          <ac:chgData name="Danaisis Vargas Oliva" userId="41acecc159235689" providerId="LiveId" clId="{70C4E6FF-DF3B-4EEE-B344-66D4D264C697}" dt="2022-05-19T11:07:52.335" v="553" actId="478"/>
          <ac:spMkLst>
            <pc:docMk/>
            <pc:sldMk cId="2840233702" sldId="257"/>
            <ac:spMk id="7" creationId="{7444D105-5757-4B0B-ADB2-E4BF4E0DA791}"/>
          </ac:spMkLst>
        </pc:spChg>
        <pc:picChg chg="add mod">
          <ac:chgData name="Danaisis Vargas Oliva" userId="41acecc159235689" providerId="LiveId" clId="{70C4E6FF-DF3B-4EEE-B344-66D4D264C697}" dt="2022-05-19T11:08:04.870" v="555" actId="1076"/>
          <ac:picMkLst>
            <pc:docMk/>
            <pc:sldMk cId="2840233702" sldId="257"/>
            <ac:picMk id="5" creationId="{D22553AF-ED07-4975-A18E-A605CA3E2C6A}"/>
          </ac:picMkLst>
        </pc:picChg>
        <pc:picChg chg="add del mod">
          <ac:chgData name="Danaisis Vargas Oliva" userId="41acecc159235689" providerId="LiveId" clId="{70C4E6FF-DF3B-4EEE-B344-66D4D264C697}" dt="2022-05-19T11:07:59.310" v="554" actId="478"/>
          <ac:picMkLst>
            <pc:docMk/>
            <pc:sldMk cId="2840233702" sldId="257"/>
            <ac:picMk id="6" creationId="{4A5CA76A-56F1-44AB-BF65-2373CDD2D02C}"/>
          </ac:picMkLst>
        </pc:picChg>
      </pc:sldChg>
      <pc:sldChg chg="addSp delSp modSp del mod modClrScheme chgLayout">
        <pc:chgData name="Danaisis Vargas Oliva" userId="41acecc159235689" providerId="LiveId" clId="{70C4E6FF-DF3B-4EEE-B344-66D4D264C697}" dt="2022-05-19T11:05:43.492" v="523" actId="47"/>
        <pc:sldMkLst>
          <pc:docMk/>
          <pc:sldMk cId="2838484097" sldId="258"/>
        </pc:sldMkLst>
        <pc:spChg chg="mod ord">
          <ac:chgData name="Danaisis Vargas Oliva" userId="41acecc159235689" providerId="LiveId" clId="{70C4E6FF-DF3B-4EEE-B344-66D4D264C697}" dt="2022-05-19T11:00:21.988" v="473" actId="26606"/>
          <ac:spMkLst>
            <pc:docMk/>
            <pc:sldMk cId="2838484097" sldId="258"/>
            <ac:spMk id="2" creationId="{A491A3A5-71A0-2E98-A0BB-6B3C2A37EE17}"/>
          </ac:spMkLst>
        </pc:spChg>
        <pc:spChg chg="mod ord">
          <ac:chgData name="Danaisis Vargas Oliva" userId="41acecc159235689" providerId="LiveId" clId="{70C4E6FF-DF3B-4EEE-B344-66D4D264C697}" dt="2022-05-19T11:00:21.988" v="473" actId="26606"/>
          <ac:spMkLst>
            <pc:docMk/>
            <pc:sldMk cId="2838484097" sldId="258"/>
            <ac:spMk id="4" creationId="{0CB07182-7B52-8AAB-A550-DEA93C5D4898}"/>
          </ac:spMkLst>
        </pc:spChg>
        <pc:spChg chg="mod ord">
          <ac:chgData name="Danaisis Vargas Oliva" userId="41acecc159235689" providerId="LiveId" clId="{70C4E6FF-DF3B-4EEE-B344-66D4D264C697}" dt="2022-05-19T11:00:21.988" v="473" actId="26606"/>
          <ac:spMkLst>
            <pc:docMk/>
            <pc:sldMk cId="2838484097" sldId="258"/>
            <ac:spMk id="5" creationId="{AA1580F3-2158-55C8-907B-1003475A1C7B}"/>
          </ac:spMkLst>
        </pc:spChg>
        <pc:spChg chg="del">
          <ac:chgData name="Danaisis Vargas Oliva" userId="41acecc159235689" providerId="LiveId" clId="{70C4E6FF-DF3B-4EEE-B344-66D4D264C697}" dt="2022-05-19T09:49:01.530" v="105" actId="931"/>
          <ac:spMkLst>
            <pc:docMk/>
            <pc:sldMk cId="2838484097" sldId="258"/>
            <ac:spMk id="6" creationId="{190E4BA2-BE9B-C5E6-9E6F-AD40309F74B2}"/>
          </ac:spMkLst>
        </pc:spChg>
        <pc:spChg chg="mod ord">
          <ac:chgData name="Danaisis Vargas Oliva" userId="41acecc159235689" providerId="LiveId" clId="{70C4E6FF-DF3B-4EEE-B344-66D4D264C697}" dt="2022-05-19T11:00:21.988" v="473" actId="26606"/>
          <ac:spMkLst>
            <pc:docMk/>
            <pc:sldMk cId="2838484097" sldId="258"/>
            <ac:spMk id="7" creationId="{BA7E7C2D-CF3C-FFC8-E8B4-B73B020359AA}"/>
          </ac:spMkLst>
        </pc:spChg>
        <pc:spChg chg="add del mod">
          <ac:chgData name="Danaisis Vargas Oliva" userId="41acecc159235689" providerId="LiveId" clId="{70C4E6FF-DF3B-4EEE-B344-66D4D264C697}" dt="2022-05-19T10:12:58.289" v="305" actId="26606"/>
          <ac:spMkLst>
            <pc:docMk/>
            <pc:sldMk cId="2838484097" sldId="258"/>
            <ac:spMk id="11" creationId="{550CDA14-7D04-7E5D-D8DA-5B9BBB76EF71}"/>
          </ac:spMkLst>
        </pc:spChg>
        <pc:spChg chg="add del mod">
          <ac:chgData name="Danaisis Vargas Oliva" userId="41acecc159235689" providerId="LiveId" clId="{70C4E6FF-DF3B-4EEE-B344-66D4D264C697}" dt="2022-05-19T11:04:26.751" v="506" actId="478"/>
          <ac:spMkLst>
            <pc:docMk/>
            <pc:sldMk cId="2838484097" sldId="258"/>
            <ac:spMk id="12" creationId="{5CE9E29E-B3E7-4D90-A1A4-CF1150C4D9E0}"/>
          </ac:spMkLst>
        </pc:spChg>
        <pc:spChg chg="add del mod">
          <ac:chgData name="Danaisis Vargas Oliva" userId="41acecc159235689" providerId="LiveId" clId="{70C4E6FF-DF3B-4EEE-B344-66D4D264C697}" dt="2022-05-19T09:49:13.081" v="109" actId="26606"/>
          <ac:spMkLst>
            <pc:docMk/>
            <pc:sldMk cId="2838484097" sldId="258"/>
            <ac:spMk id="14" creationId="{224517CC-C251-B4B7-1C33-068B776AD9C5}"/>
          </ac:spMkLst>
        </pc:spChg>
        <pc:picChg chg="add del mod ord">
          <ac:chgData name="Danaisis Vargas Oliva" userId="41acecc159235689" providerId="LiveId" clId="{70C4E6FF-DF3B-4EEE-B344-66D4D264C697}" dt="2022-05-19T11:04:22.273" v="505" actId="478"/>
          <ac:picMkLst>
            <pc:docMk/>
            <pc:sldMk cId="2838484097" sldId="258"/>
            <ac:picMk id="9" creationId="{952B59B4-77D4-46AF-ADB6-05C377A21EDF}"/>
          </ac:picMkLst>
        </pc:picChg>
      </pc:sldChg>
      <pc:sldChg chg="addSp delSp modSp mod modClrScheme chgLayout">
        <pc:chgData name="Danaisis Vargas Oliva" userId="41acecc159235689" providerId="LiveId" clId="{70C4E6FF-DF3B-4EEE-B344-66D4D264C697}" dt="2022-05-20T08:40:51.759" v="845" actId="700"/>
        <pc:sldMkLst>
          <pc:docMk/>
          <pc:sldMk cId="415935753" sldId="259"/>
        </pc:sldMkLst>
        <pc:spChg chg="add 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2" creationId="{19B8C78F-A143-4249-AD8B-B0E0164B6661}"/>
          </ac:spMkLst>
        </pc:spChg>
        <pc:spChg chg="del">
          <ac:chgData name="Danaisis Vargas Oliva" userId="41acecc159235689" providerId="LiveId" clId="{70C4E6FF-DF3B-4EEE-B344-66D4D264C697}" dt="2022-05-19T10:14:40.467" v="319" actId="700"/>
          <ac:spMkLst>
            <pc:docMk/>
            <pc:sldMk cId="415935753" sldId="259"/>
            <ac:spMk id="2" creationId="{413D67CB-A558-F5F6-B205-A11CE40DA688}"/>
          </ac:spMkLst>
        </pc:spChg>
        <pc:spChg chg="del">
          <ac:chgData name="Danaisis Vargas Oliva" userId="41acecc159235689" providerId="LiveId" clId="{70C4E6FF-DF3B-4EEE-B344-66D4D264C697}" dt="2022-05-19T10:14:40.467" v="319" actId="700"/>
          <ac:spMkLst>
            <pc:docMk/>
            <pc:sldMk cId="415935753" sldId="259"/>
            <ac:spMk id="3" creationId="{1177100B-8185-C052-9B78-3291240AB48B}"/>
          </ac:spMkLst>
        </pc:spChg>
        <pc:spChg chg="add 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3" creationId="{A20762AD-A391-42D9-96E2-1227B467A653}"/>
          </ac:spMkLst>
        </pc:spChg>
        <pc:spChg chg="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4" creationId="{B8C30091-4E56-5DF7-C877-9B0FE854D833}"/>
          </ac:spMkLst>
        </pc:spChg>
        <pc:spChg chg="add 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5" creationId="{ED98A8A5-EE7A-4C5D-A428-8441EA4980D6}"/>
          </ac:spMkLst>
        </pc:spChg>
        <pc:spChg chg="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6" creationId="{F45A985E-B211-F665-DCF3-978DCA821346}"/>
          </ac:spMkLst>
        </pc:spChg>
        <pc:spChg chg="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7" creationId="{6CF5958C-158B-80E4-DE60-08641F767D98}"/>
          </ac:spMkLst>
        </pc:spChg>
        <pc:spChg chg="add mod or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8" creationId="{6F22C837-E6DA-4286-B122-23B304C56479}"/>
          </ac:spMkLst>
        </pc:spChg>
        <pc:spChg chg="del">
          <ac:chgData name="Danaisis Vargas Oliva" userId="41acecc159235689" providerId="LiveId" clId="{70C4E6FF-DF3B-4EEE-B344-66D4D264C697}" dt="2022-05-19T10:14:40.467" v="319" actId="700"/>
          <ac:spMkLst>
            <pc:docMk/>
            <pc:sldMk cId="415935753" sldId="259"/>
            <ac:spMk id="8" creationId="{F1324D9D-DB36-0875-E1D0-7A1AAF0F9FEE}"/>
          </ac:spMkLst>
        </pc:spChg>
        <pc:spChg chg="add del mod ord">
          <ac:chgData name="Danaisis Vargas Oliva" userId="41acecc159235689" providerId="LiveId" clId="{70C4E6FF-DF3B-4EEE-B344-66D4D264C697}" dt="2022-05-19T11:00:52.216" v="475" actId="26606"/>
          <ac:spMkLst>
            <pc:docMk/>
            <pc:sldMk cId="415935753" sldId="259"/>
            <ac:spMk id="9" creationId="{18B9558E-C739-4F46-BF09-B8B3BD4B1F3D}"/>
          </ac:spMkLst>
        </pc:spChg>
        <pc:spChg chg="add del mod ord">
          <ac:chgData name="Danaisis Vargas Oliva" userId="41acecc159235689" providerId="LiveId" clId="{70C4E6FF-DF3B-4EEE-B344-66D4D264C697}" dt="2022-05-19T11:00:52.216" v="475" actId="26606"/>
          <ac:spMkLst>
            <pc:docMk/>
            <pc:sldMk cId="415935753" sldId="259"/>
            <ac:spMk id="10" creationId="{73BB1B7C-3AE4-403D-92CA-B9A0D2A81814}"/>
          </ac:spMkLst>
        </pc:spChg>
        <pc:spChg chg="add del mod ord">
          <ac:chgData name="Danaisis Vargas Oliva" userId="41acecc159235689" providerId="LiveId" clId="{70C4E6FF-DF3B-4EEE-B344-66D4D264C697}" dt="2022-05-19T11:00:52.216" v="475" actId="26606"/>
          <ac:spMkLst>
            <pc:docMk/>
            <pc:sldMk cId="415935753" sldId="259"/>
            <ac:spMk id="11" creationId="{5F12A476-7571-4245-A218-BB22F5CA3852}"/>
          </ac:spMkLst>
        </pc:spChg>
        <pc:spChg chg="add del mo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16" creationId="{628A0223-BD0A-A6F5-AB49-86685CD8A9A0}"/>
          </ac:spMkLst>
        </pc:spChg>
        <pc:spChg chg="add del mo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18" creationId="{AB11ABD4-7F43-9478-588E-B695E490DA39}"/>
          </ac:spMkLst>
        </pc:spChg>
        <pc:spChg chg="add del mo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20" creationId="{91D32879-2CD4-ED41-7BC2-C43E99D07DB4}"/>
          </ac:spMkLst>
        </pc:spChg>
        <pc:spChg chg="add del mod">
          <ac:chgData name="Danaisis Vargas Oliva" userId="41acecc159235689" providerId="LiveId" clId="{70C4E6FF-DF3B-4EEE-B344-66D4D264C697}" dt="2022-05-20T08:40:51.759" v="845" actId="700"/>
          <ac:spMkLst>
            <pc:docMk/>
            <pc:sldMk cId="415935753" sldId="259"/>
            <ac:spMk id="22" creationId="{CD600D59-FCDF-4DC7-B41F-AB5109505BA7}"/>
          </ac:spMkLst>
        </pc:spChg>
      </pc:sldChg>
      <pc:sldChg chg="addSp delSp modSp new mod modClrScheme chgLayout">
        <pc:chgData name="Danaisis Vargas Oliva" userId="41acecc159235689" providerId="LiveId" clId="{70C4E6FF-DF3B-4EEE-B344-66D4D264C697}" dt="2022-05-20T08:40:24.355" v="843" actId="700"/>
        <pc:sldMkLst>
          <pc:docMk/>
          <pc:sldMk cId="405690549" sldId="260"/>
        </pc:sldMkLst>
        <pc:spChg chg="mod ord">
          <ac:chgData name="Danaisis Vargas Oliva" userId="41acecc159235689" providerId="LiveId" clId="{70C4E6FF-DF3B-4EEE-B344-66D4D264C697}" dt="2022-05-20T08:40:24.355" v="843" actId="700"/>
          <ac:spMkLst>
            <pc:docMk/>
            <pc:sldMk cId="405690549" sldId="260"/>
            <ac:spMk id="2" creationId="{325683C7-B4FF-4FBD-AE49-97E5104ED8C9}"/>
          </ac:spMkLst>
        </pc:spChg>
        <pc:spChg chg="del">
          <ac:chgData name="Danaisis Vargas Oliva" userId="41acecc159235689" providerId="LiveId" clId="{70C4E6FF-DF3B-4EEE-B344-66D4D264C697}" dt="2022-05-19T09:51:18.146" v="122" actId="931"/>
          <ac:spMkLst>
            <pc:docMk/>
            <pc:sldMk cId="405690549" sldId="260"/>
            <ac:spMk id="3" creationId="{3BD7B1AA-E25D-44BA-9CEB-DF8CE143AEE6}"/>
          </ac:spMkLst>
        </pc:spChg>
        <pc:spChg chg="del">
          <ac:chgData name="Danaisis Vargas Oliva" userId="41acecc159235689" providerId="LiveId" clId="{70C4E6FF-DF3B-4EEE-B344-66D4D264C697}" dt="2022-05-19T09:51:08.252" v="121"/>
          <ac:spMkLst>
            <pc:docMk/>
            <pc:sldMk cId="405690549" sldId="260"/>
            <ac:spMk id="4" creationId="{71C5CF8A-6528-4A54-A32A-B814283F5982}"/>
          </ac:spMkLst>
        </pc:spChg>
        <pc:spChg chg="mod ord">
          <ac:chgData name="Danaisis Vargas Oliva" userId="41acecc159235689" providerId="LiveId" clId="{70C4E6FF-DF3B-4EEE-B344-66D4D264C697}" dt="2022-05-20T08:40:24.355" v="843" actId="700"/>
          <ac:spMkLst>
            <pc:docMk/>
            <pc:sldMk cId="405690549" sldId="260"/>
            <ac:spMk id="5" creationId="{529E045B-2E57-456F-A09F-7E62EA32DC71}"/>
          </ac:spMkLst>
        </pc:spChg>
        <pc:spChg chg="mod ord">
          <ac:chgData name="Danaisis Vargas Oliva" userId="41acecc159235689" providerId="LiveId" clId="{70C4E6FF-DF3B-4EEE-B344-66D4D264C697}" dt="2022-05-20T08:40:24.355" v="843" actId="700"/>
          <ac:spMkLst>
            <pc:docMk/>
            <pc:sldMk cId="405690549" sldId="260"/>
            <ac:spMk id="6" creationId="{B5941714-A3D5-4F89-92D9-EBCB97BBD5D8}"/>
          </ac:spMkLst>
        </pc:spChg>
        <pc:spChg chg="add del mod">
          <ac:chgData name="Danaisis Vargas Oliva" userId="41acecc159235689" providerId="LiveId" clId="{70C4E6FF-DF3B-4EEE-B344-66D4D264C697}" dt="2022-05-19T10:13:50.500" v="311" actId="931"/>
          <ac:spMkLst>
            <pc:docMk/>
            <pc:sldMk cId="405690549" sldId="260"/>
            <ac:spMk id="11" creationId="{A3DC547A-1532-4276-ABBE-771A6319B320}"/>
          </ac:spMkLst>
        </pc:spChg>
        <pc:spChg chg="add del mod">
          <ac:chgData name="Danaisis Vargas Oliva" userId="41acecc159235689" providerId="LiveId" clId="{70C4E6FF-DF3B-4EEE-B344-66D4D264C697}" dt="2022-05-19T10:13:56.403" v="314" actId="931"/>
          <ac:spMkLst>
            <pc:docMk/>
            <pc:sldMk cId="405690549" sldId="260"/>
            <ac:spMk id="13" creationId="{D5CE6CE4-5C94-4F81-9CC8-E3835D95D48C}"/>
          </ac:spMkLst>
        </pc:spChg>
        <pc:spChg chg="add del mod">
          <ac:chgData name="Danaisis Vargas Oliva" userId="41acecc159235689" providerId="LiveId" clId="{70C4E6FF-DF3B-4EEE-B344-66D4D264C697}" dt="2022-05-19T09:51:40.304" v="126" actId="26606"/>
          <ac:spMkLst>
            <pc:docMk/>
            <pc:sldMk cId="405690549" sldId="260"/>
            <ac:spMk id="14" creationId="{D80B374F-191A-DA70-3B20-1A5D4B8D74D6}"/>
          </ac:spMkLst>
        </pc:spChg>
        <pc:spChg chg="add del mod">
          <ac:chgData name="Danaisis Vargas Oliva" userId="41acecc159235689" providerId="LiveId" clId="{70C4E6FF-DF3B-4EEE-B344-66D4D264C697}" dt="2022-05-19T09:51:40.304" v="126" actId="26606"/>
          <ac:spMkLst>
            <pc:docMk/>
            <pc:sldMk cId="405690549" sldId="260"/>
            <ac:spMk id="16" creationId="{5B00EC1D-F30D-AD32-C96D-2000CBE6A703}"/>
          </ac:spMkLst>
        </pc:spChg>
        <pc:picChg chg="add del mod ord">
          <ac:chgData name="Danaisis Vargas Oliva" userId="41acecc159235689" providerId="LiveId" clId="{70C4E6FF-DF3B-4EEE-B344-66D4D264C697}" dt="2022-05-19T10:13:43.215" v="309" actId="478"/>
          <ac:picMkLst>
            <pc:docMk/>
            <pc:sldMk cId="405690549" sldId="260"/>
            <ac:picMk id="7" creationId="{B9D693ED-FB7F-468C-8D16-FD8C89DBCC51}"/>
          </ac:picMkLst>
        </pc:picChg>
        <pc:picChg chg="add del mod ord">
          <ac:chgData name="Danaisis Vargas Oliva" userId="41acecc159235689" providerId="LiveId" clId="{70C4E6FF-DF3B-4EEE-B344-66D4D264C697}" dt="2022-05-19T10:13:44.360" v="310" actId="478"/>
          <ac:picMkLst>
            <pc:docMk/>
            <pc:sldMk cId="405690549" sldId="260"/>
            <ac:picMk id="9" creationId="{973237F0-6661-4CFD-80B8-B526D25B51F0}"/>
          </ac:picMkLst>
        </pc:picChg>
        <pc:picChg chg="add mod ord">
          <ac:chgData name="Danaisis Vargas Oliva" userId="41acecc159235689" providerId="LiveId" clId="{70C4E6FF-DF3B-4EEE-B344-66D4D264C697}" dt="2022-05-20T08:40:24.355" v="843" actId="700"/>
          <ac:picMkLst>
            <pc:docMk/>
            <pc:sldMk cId="405690549" sldId="260"/>
            <ac:picMk id="17" creationId="{A853F67A-2EAC-4B62-8F74-AADE0D973F41}"/>
          </ac:picMkLst>
        </pc:picChg>
        <pc:picChg chg="add mod ord">
          <ac:chgData name="Danaisis Vargas Oliva" userId="41acecc159235689" providerId="LiveId" clId="{70C4E6FF-DF3B-4EEE-B344-66D4D264C697}" dt="2022-05-20T08:40:24.355" v="843" actId="700"/>
          <ac:picMkLst>
            <pc:docMk/>
            <pc:sldMk cId="405690549" sldId="260"/>
            <ac:picMk id="19" creationId="{9D4F16C6-BB91-488B-92B6-BB2B56FC345C}"/>
          </ac:picMkLst>
        </pc:picChg>
        <pc:cxnChg chg="add mod">
          <ac:chgData name="Danaisis Vargas Oliva" userId="41acecc159235689" providerId="LiveId" clId="{70C4E6FF-DF3B-4EEE-B344-66D4D264C697}" dt="2022-05-19T12:12:55.614" v="776" actId="1582"/>
          <ac:cxnSpMkLst>
            <pc:docMk/>
            <pc:sldMk cId="405690549" sldId="260"/>
            <ac:cxnSpMk id="21" creationId="{2CAE4127-1B0B-436A-B0B6-40F08F33D803}"/>
          </ac:cxnSpMkLst>
        </pc:cxnChg>
        <pc:cxnChg chg="add mod">
          <ac:chgData name="Danaisis Vargas Oliva" userId="41acecc159235689" providerId="LiveId" clId="{70C4E6FF-DF3B-4EEE-B344-66D4D264C697}" dt="2022-05-19T12:13:51.430" v="785" actId="14100"/>
          <ac:cxnSpMkLst>
            <pc:docMk/>
            <pc:sldMk cId="405690549" sldId="260"/>
            <ac:cxnSpMk id="24" creationId="{CB7DC3ED-B502-437F-A450-476806949413}"/>
          </ac:cxnSpMkLst>
        </pc:cxnChg>
        <pc:cxnChg chg="add mod">
          <ac:chgData name="Danaisis Vargas Oliva" userId="41acecc159235689" providerId="LiveId" clId="{70C4E6FF-DF3B-4EEE-B344-66D4D264C697}" dt="2022-05-19T12:13:31.206" v="782" actId="14100"/>
          <ac:cxnSpMkLst>
            <pc:docMk/>
            <pc:sldMk cId="405690549" sldId="260"/>
            <ac:cxnSpMk id="29" creationId="{159B4011-7036-4735-939B-CCDDC4B79B10}"/>
          </ac:cxnSpMkLst>
        </pc:cxnChg>
        <pc:cxnChg chg="add mod">
          <ac:chgData name="Danaisis Vargas Oliva" userId="41acecc159235689" providerId="LiveId" clId="{70C4E6FF-DF3B-4EEE-B344-66D4D264C697}" dt="2022-05-19T12:13:37.111" v="783" actId="14100"/>
          <ac:cxnSpMkLst>
            <pc:docMk/>
            <pc:sldMk cId="405690549" sldId="260"/>
            <ac:cxnSpMk id="30" creationId="{EB661546-2B40-49B7-8AC5-DB8C8626BD0E}"/>
          </ac:cxnSpMkLst>
        </pc:cxnChg>
        <pc:cxnChg chg="add del mod">
          <ac:chgData name="Danaisis Vargas Oliva" userId="41acecc159235689" providerId="LiveId" clId="{70C4E6FF-DF3B-4EEE-B344-66D4D264C697}" dt="2022-05-19T12:14:04.959" v="788" actId="478"/>
          <ac:cxnSpMkLst>
            <pc:docMk/>
            <pc:sldMk cId="405690549" sldId="260"/>
            <ac:cxnSpMk id="35" creationId="{40784C46-F170-45B5-A54C-5AE129E84F7C}"/>
          </ac:cxnSpMkLst>
        </pc:cxnChg>
        <pc:cxnChg chg="add mod">
          <ac:chgData name="Danaisis Vargas Oliva" userId="41acecc159235689" providerId="LiveId" clId="{70C4E6FF-DF3B-4EEE-B344-66D4D264C697}" dt="2022-05-19T12:14:25.775" v="793" actId="14100"/>
          <ac:cxnSpMkLst>
            <pc:docMk/>
            <pc:sldMk cId="405690549" sldId="260"/>
            <ac:cxnSpMk id="36" creationId="{4549725C-1AF9-4FCB-9B33-2DC0088155CE}"/>
          </ac:cxnSpMkLst>
        </pc:cxnChg>
      </pc:sldChg>
      <pc:sldChg chg="modSp new del mod">
        <pc:chgData name="Danaisis Vargas Oliva" userId="41acecc159235689" providerId="LiveId" clId="{70C4E6FF-DF3B-4EEE-B344-66D4D264C697}" dt="2022-05-19T09:53:11.160" v="137" actId="47"/>
        <pc:sldMkLst>
          <pc:docMk/>
          <pc:sldMk cId="4060590794" sldId="261"/>
        </pc:sldMkLst>
        <pc:spChg chg="mod">
          <ac:chgData name="Danaisis Vargas Oliva" userId="41acecc159235689" providerId="LiveId" clId="{70C4E6FF-DF3B-4EEE-B344-66D4D264C697}" dt="2022-05-19T09:50:29.353" v="118" actId="20577"/>
          <ac:spMkLst>
            <pc:docMk/>
            <pc:sldMk cId="4060590794" sldId="261"/>
            <ac:spMk id="3" creationId="{25B13DCC-9FDD-49B3-A317-05415AB97824}"/>
          </ac:spMkLst>
        </pc:spChg>
      </pc:sldChg>
      <pc:sldChg chg="addSp delSp modSp new del mod">
        <pc:chgData name="Danaisis Vargas Oliva" userId="41acecc159235689" providerId="LiveId" clId="{70C4E6FF-DF3B-4EEE-B344-66D4D264C697}" dt="2022-05-19T09:53:26.864" v="142" actId="47"/>
        <pc:sldMkLst>
          <pc:docMk/>
          <pc:sldMk cId="2292879903" sldId="262"/>
        </pc:sldMkLst>
        <pc:spChg chg="mod">
          <ac:chgData name="Danaisis Vargas Oliva" userId="41acecc159235689" providerId="LiveId" clId="{70C4E6FF-DF3B-4EEE-B344-66D4D264C697}" dt="2022-05-19T09:52:18.475" v="130"/>
          <ac:spMkLst>
            <pc:docMk/>
            <pc:sldMk cId="2292879903" sldId="262"/>
            <ac:spMk id="3" creationId="{FF29D13C-7AF6-4D6F-A878-B06589F60FA2}"/>
          </ac:spMkLst>
        </pc:spChg>
        <pc:spChg chg="add del">
          <ac:chgData name="Danaisis Vargas Oliva" userId="41acecc159235689" providerId="LiveId" clId="{70C4E6FF-DF3B-4EEE-B344-66D4D264C697}" dt="2022-05-19T09:52:37.735" v="132" actId="22"/>
          <ac:spMkLst>
            <pc:docMk/>
            <pc:sldMk cId="2292879903" sldId="262"/>
            <ac:spMk id="7" creationId="{9C597B10-E2D8-443C-9CEC-AEC9E0F12672}"/>
          </ac:spMkLst>
        </pc:spChg>
      </pc:sldChg>
      <pc:sldChg chg="new del">
        <pc:chgData name="Danaisis Vargas Oliva" userId="41acecc159235689" providerId="LiveId" clId="{70C4E6FF-DF3B-4EEE-B344-66D4D264C697}" dt="2022-05-19T09:52:50.856" v="134" actId="47"/>
        <pc:sldMkLst>
          <pc:docMk/>
          <pc:sldMk cId="204547825" sldId="263"/>
        </pc:sldMkLst>
      </pc:sldChg>
      <pc:sldChg chg="addSp delSp modSp new mod ord modMedia modClrScheme chgLayout">
        <pc:chgData name="Danaisis Vargas Oliva" userId="41acecc159235689" providerId="LiveId" clId="{70C4E6FF-DF3B-4EEE-B344-66D4D264C697}" dt="2022-06-09T08:44:15.761" v="958" actId="20577"/>
        <pc:sldMkLst>
          <pc:docMk/>
          <pc:sldMk cId="1406519005" sldId="263"/>
        </pc:sldMkLst>
        <pc:spChg chg="mod ord">
          <ac:chgData name="Danaisis Vargas Oliva" userId="41acecc159235689" providerId="LiveId" clId="{70C4E6FF-DF3B-4EEE-B344-66D4D264C697}" dt="2022-05-20T08:40:01.723" v="841" actId="700"/>
          <ac:spMkLst>
            <pc:docMk/>
            <pc:sldMk cId="1406519005" sldId="263"/>
            <ac:spMk id="2" creationId="{852F4885-F371-4FC7-906A-EE63FA830460}"/>
          </ac:spMkLst>
        </pc:spChg>
        <pc:spChg chg="del">
          <ac:chgData name="Danaisis Vargas Oliva" userId="41acecc159235689" providerId="LiveId" clId="{70C4E6FF-DF3B-4EEE-B344-66D4D264C697}" dt="2022-05-19T10:23:11.395" v="413" actId="26606"/>
          <ac:spMkLst>
            <pc:docMk/>
            <pc:sldMk cId="1406519005" sldId="263"/>
            <ac:spMk id="3" creationId="{2CA03A7D-40C5-498D-987A-353E96064371}"/>
          </ac:spMkLst>
        </pc:spChg>
        <pc:spChg chg="add del mod ord">
          <ac:chgData name="Danaisis Vargas Oliva" userId="41acecc159235689" providerId="LiveId" clId="{70C4E6FF-DF3B-4EEE-B344-66D4D264C697}" dt="2022-05-20T08:40:05.024" v="842" actId="478"/>
          <ac:spMkLst>
            <pc:docMk/>
            <pc:sldMk cId="1406519005" sldId="263"/>
            <ac:spMk id="3" creationId="{C7D0C16F-FC35-4DBC-9F33-6B7EB7F88F65}"/>
          </ac:spMkLst>
        </pc:spChg>
        <pc:spChg chg="mod ord">
          <ac:chgData name="Danaisis Vargas Oliva" userId="41acecc159235689" providerId="LiveId" clId="{70C4E6FF-DF3B-4EEE-B344-66D4D264C697}" dt="2022-05-20T08:40:01.723" v="841" actId="700"/>
          <ac:spMkLst>
            <pc:docMk/>
            <pc:sldMk cId="1406519005" sldId="263"/>
            <ac:spMk id="4" creationId="{CDCDDC52-773D-4FED-B22B-CFA49D9A08AA}"/>
          </ac:spMkLst>
        </pc:spChg>
        <pc:spChg chg="mod ord">
          <ac:chgData name="Danaisis Vargas Oliva" userId="41acecc159235689" providerId="LiveId" clId="{70C4E6FF-DF3B-4EEE-B344-66D4D264C697}" dt="2022-05-20T08:40:01.723" v="841" actId="700"/>
          <ac:spMkLst>
            <pc:docMk/>
            <pc:sldMk cId="1406519005" sldId="263"/>
            <ac:spMk id="5" creationId="{E4CCC844-B85E-4EAE-8111-C1FE2063B234}"/>
          </ac:spMkLst>
        </pc:spChg>
        <pc:spChg chg="add mod ord">
          <ac:chgData name="Danaisis Vargas Oliva" userId="41acecc159235689" providerId="LiveId" clId="{70C4E6FF-DF3B-4EEE-B344-66D4D264C697}" dt="2022-06-09T08:44:15.761" v="958" actId="20577"/>
          <ac:spMkLst>
            <pc:docMk/>
            <pc:sldMk cId="1406519005" sldId="263"/>
            <ac:spMk id="9" creationId="{85FD3642-5627-02FB-4A92-B32461ECD13A}"/>
          </ac:spMkLst>
        </pc:spChg>
        <pc:spChg chg="add del mod">
          <ac:chgData name="Danaisis Vargas Oliva" userId="41acecc159235689" providerId="LiveId" clId="{70C4E6FF-DF3B-4EEE-B344-66D4D264C697}" dt="2022-05-19T11:02:05.385" v="484" actId="26606"/>
          <ac:spMkLst>
            <pc:docMk/>
            <pc:sldMk cId="1406519005" sldId="263"/>
            <ac:spMk id="12" creationId="{90DEE9BB-FEB6-C098-4007-AF35F307865C}"/>
          </ac:spMkLst>
        </pc:spChg>
        <pc:picChg chg="add mod">
          <ac:chgData name="Danaisis Vargas Oliva" userId="41acecc159235689" providerId="LiveId" clId="{70C4E6FF-DF3B-4EEE-B344-66D4D264C697}" dt="2022-05-19T11:04:48.403" v="509" actId="26606"/>
          <ac:picMkLst>
            <pc:docMk/>
            <pc:sldMk cId="1406519005" sldId="263"/>
            <ac:picMk id="7" creationId="{D32C37A3-F031-765F-CF69-10D3277A229B}"/>
          </ac:picMkLst>
        </pc:picChg>
      </pc:sldChg>
      <pc:sldChg chg="modSp add del mod ord chgLayout">
        <pc:chgData name="Danaisis Vargas Oliva" userId="41acecc159235689" providerId="LiveId" clId="{70C4E6FF-DF3B-4EEE-B344-66D4D264C697}" dt="2022-05-31T12:46:06.242" v="932" actId="47"/>
        <pc:sldMkLst>
          <pc:docMk/>
          <pc:sldMk cId="3951517703" sldId="264"/>
        </pc:sldMkLst>
        <pc:spChg chg="mod ord">
          <ac:chgData name="Danaisis Vargas Oliva" userId="41acecc159235689" providerId="LiveId" clId="{70C4E6FF-DF3B-4EEE-B344-66D4D264C697}" dt="2022-05-20T08:40:56.057" v="846" actId="700"/>
          <ac:spMkLst>
            <pc:docMk/>
            <pc:sldMk cId="3951517703" sldId="264"/>
            <ac:spMk id="2" creationId="{852F4885-F371-4FC7-906A-EE63FA830460}"/>
          </ac:spMkLst>
        </pc:spChg>
        <pc:spChg chg="mod ord">
          <ac:chgData name="Danaisis Vargas Oliva" userId="41acecc159235689" providerId="LiveId" clId="{70C4E6FF-DF3B-4EEE-B344-66D4D264C697}" dt="2022-05-20T08:40:56.057" v="846" actId="700"/>
          <ac:spMkLst>
            <pc:docMk/>
            <pc:sldMk cId="3951517703" sldId="264"/>
            <ac:spMk id="3" creationId="{2CA03A7D-40C5-498D-987A-353E96064371}"/>
          </ac:spMkLst>
        </pc:spChg>
        <pc:spChg chg="mod ord">
          <ac:chgData name="Danaisis Vargas Oliva" userId="41acecc159235689" providerId="LiveId" clId="{70C4E6FF-DF3B-4EEE-B344-66D4D264C697}" dt="2022-05-20T08:40:56.057" v="846" actId="700"/>
          <ac:spMkLst>
            <pc:docMk/>
            <pc:sldMk cId="3951517703" sldId="264"/>
            <ac:spMk id="4" creationId="{CDCDDC52-773D-4FED-B22B-CFA49D9A08AA}"/>
          </ac:spMkLst>
        </pc:spChg>
        <pc:spChg chg="mod ord">
          <ac:chgData name="Danaisis Vargas Oliva" userId="41acecc159235689" providerId="LiveId" clId="{70C4E6FF-DF3B-4EEE-B344-66D4D264C697}" dt="2022-05-20T08:40:56.057" v="846" actId="700"/>
          <ac:spMkLst>
            <pc:docMk/>
            <pc:sldMk cId="3951517703" sldId="264"/>
            <ac:spMk id="5" creationId="{E4CCC844-B85E-4EAE-8111-C1FE2063B234}"/>
          </ac:spMkLst>
        </pc:spChg>
      </pc:sldChg>
      <pc:sldChg chg="modSp add del mod chgLayout">
        <pc:chgData name="Danaisis Vargas Oliva" userId="41acecc159235689" providerId="LiveId" clId="{70C4E6FF-DF3B-4EEE-B344-66D4D264C697}" dt="2022-05-31T12:46:10.075" v="933" actId="47"/>
        <pc:sldMkLst>
          <pc:docMk/>
          <pc:sldMk cId="3387508916" sldId="265"/>
        </pc:sldMkLst>
        <pc:spChg chg="mod ord">
          <ac:chgData name="Danaisis Vargas Oliva" userId="41acecc159235689" providerId="LiveId" clId="{70C4E6FF-DF3B-4EEE-B344-66D4D264C697}" dt="2022-05-20T08:41:00.679" v="847" actId="700"/>
          <ac:spMkLst>
            <pc:docMk/>
            <pc:sldMk cId="3387508916" sldId="265"/>
            <ac:spMk id="2" creationId="{852F4885-F371-4FC7-906A-EE63FA830460}"/>
          </ac:spMkLst>
        </pc:spChg>
        <pc:spChg chg="mod ord">
          <ac:chgData name="Danaisis Vargas Oliva" userId="41acecc159235689" providerId="LiveId" clId="{70C4E6FF-DF3B-4EEE-B344-66D4D264C697}" dt="2022-05-20T08:41:00.679" v="847" actId="700"/>
          <ac:spMkLst>
            <pc:docMk/>
            <pc:sldMk cId="3387508916" sldId="265"/>
            <ac:spMk id="3" creationId="{2CA03A7D-40C5-498D-987A-353E96064371}"/>
          </ac:spMkLst>
        </pc:spChg>
        <pc:spChg chg="mod ord">
          <ac:chgData name="Danaisis Vargas Oliva" userId="41acecc159235689" providerId="LiveId" clId="{70C4E6FF-DF3B-4EEE-B344-66D4D264C697}" dt="2022-05-20T08:41:00.679" v="847" actId="700"/>
          <ac:spMkLst>
            <pc:docMk/>
            <pc:sldMk cId="3387508916" sldId="265"/>
            <ac:spMk id="4" creationId="{CDCDDC52-773D-4FED-B22B-CFA49D9A08AA}"/>
          </ac:spMkLst>
        </pc:spChg>
        <pc:spChg chg="mod ord">
          <ac:chgData name="Danaisis Vargas Oliva" userId="41acecc159235689" providerId="LiveId" clId="{70C4E6FF-DF3B-4EEE-B344-66D4D264C697}" dt="2022-05-20T08:41:00.679" v="847" actId="700"/>
          <ac:spMkLst>
            <pc:docMk/>
            <pc:sldMk cId="3387508916" sldId="265"/>
            <ac:spMk id="5" creationId="{E4CCC844-B85E-4EAE-8111-C1FE2063B234}"/>
          </ac:spMkLst>
        </pc:spChg>
      </pc:sldChg>
      <pc:sldChg chg="addSp delSp modSp new mod chgLayout">
        <pc:chgData name="Danaisis Vargas Oliva" userId="41acecc159235689" providerId="LiveId" clId="{70C4E6FF-DF3B-4EEE-B344-66D4D264C697}" dt="2022-05-20T08:41:14.882" v="850" actId="700"/>
        <pc:sldMkLst>
          <pc:docMk/>
          <pc:sldMk cId="2830739107" sldId="266"/>
        </pc:sldMkLst>
        <pc:spChg chg="mod ord">
          <ac:chgData name="Danaisis Vargas Oliva" userId="41acecc159235689" providerId="LiveId" clId="{70C4E6FF-DF3B-4EEE-B344-66D4D264C697}" dt="2022-05-20T08:41:14.882" v="850" actId="700"/>
          <ac:spMkLst>
            <pc:docMk/>
            <pc:sldMk cId="2830739107" sldId="266"/>
            <ac:spMk id="2" creationId="{40C21A18-CE89-4222-B665-EC388D2736D6}"/>
          </ac:spMkLst>
        </pc:spChg>
        <pc:spChg chg="del">
          <ac:chgData name="Danaisis Vargas Oliva" userId="41acecc159235689" providerId="LiveId" clId="{70C4E6FF-DF3B-4EEE-B344-66D4D264C697}" dt="2022-05-20T08:41:14.882" v="850" actId="700"/>
          <ac:spMkLst>
            <pc:docMk/>
            <pc:sldMk cId="2830739107" sldId="266"/>
            <ac:spMk id="3" creationId="{B99BF9B0-F9AB-4350-9D0E-E89A51B04048}"/>
          </ac:spMkLst>
        </pc:spChg>
        <pc:spChg chg="mod ord">
          <ac:chgData name="Danaisis Vargas Oliva" userId="41acecc159235689" providerId="LiveId" clId="{70C4E6FF-DF3B-4EEE-B344-66D4D264C697}" dt="2022-05-20T08:41:14.882" v="850" actId="700"/>
          <ac:spMkLst>
            <pc:docMk/>
            <pc:sldMk cId="2830739107" sldId="266"/>
            <ac:spMk id="4" creationId="{A9AEEC56-D073-4016-9841-978C06AC0AD3}"/>
          </ac:spMkLst>
        </pc:spChg>
        <pc:spChg chg="mod ord">
          <ac:chgData name="Danaisis Vargas Oliva" userId="41acecc159235689" providerId="LiveId" clId="{70C4E6FF-DF3B-4EEE-B344-66D4D264C697}" dt="2022-05-20T08:41:14.882" v="850" actId="700"/>
          <ac:spMkLst>
            <pc:docMk/>
            <pc:sldMk cId="2830739107" sldId="266"/>
            <ac:spMk id="5" creationId="{21A2F200-CA29-4A78-B1A3-7EF5D79C9A86}"/>
          </ac:spMkLst>
        </pc:spChg>
        <pc:spChg chg="add mod ord">
          <ac:chgData name="Danaisis Vargas Oliva" userId="41acecc159235689" providerId="LiveId" clId="{70C4E6FF-DF3B-4EEE-B344-66D4D264C697}" dt="2022-05-20T08:41:14.882" v="850" actId="700"/>
          <ac:spMkLst>
            <pc:docMk/>
            <pc:sldMk cId="2830739107" sldId="266"/>
            <ac:spMk id="6" creationId="{883648F9-1BB6-49BC-B654-0378A662124E}"/>
          </ac:spMkLst>
        </pc:spChg>
      </pc:sldChg>
      <pc:sldChg chg="addSp delSp modSp new mod ord modMedia modClrScheme chgLayout">
        <pc:chgData name="Danaisis Vargas Oliva" userId="41acecc159235689" providerId="LiveId" clId="{70C4E6FF-DF3B-4EEE-B344-66D4D264C697}" dt="2022-05-20T08:41:07.657" v="849" actId="478"/>
        <pc:sldMkLst>
          <pc:docMk/>
          <pc:sldMk cId="3897375744" sldId="267"/>
        </pc:sldMkLst>
        <pc:spChg chg="add del mod ord">
          <ac:chgData name="Danaisis Vargas Oliva" userId="41acecc159235689" providerId="LiveId" clId="{70C4E6FF-DF3B-4EEE-B344-66D4D264C697}" dt="2022-05-20T08:41:07.657" v="849" actId="478"/>
          <ac:spMkLst>
            <pc:docMk/>
            <pc:sldMk cId="3897375744" sldId="267"/>
            <ac:spMk id="2" creationId="{0404F7E0-D4AB-40D6-8867-2EE29C7EA82C}"/>
          </ac:spMkLst>
        </pc:spChg>
        <pc:spChg chg="del mod ord">
          <ac:chgData name="Danaisis Vargas Oliva" userId="41acecc159235689" providerId="LiveId" clId="{70C4E6FF-DF3B-4EEE-B344-66D4D264C697}" dt="2022-05-19T09:55:14.860" v="151" actId="700"/>
          <ac:spMkLst>
            <pc:docMk/>
            <pc:sldMk cId="3897375744" sldId="267"/>
            <ac:spMk id="2" creationId="{C65CF53A-E7E7-412E-B8FB-01692F0C29CD}"/>
          </ac:spMkLst>
        </pc:spChg>
        <pc:spChg chg="del mod ord">
          <ac:chgData name="Danaisis Vargas Oliva" userId="41acecc159235689" providerId="LiveId" clId="{70C4E6FF-DF3B-4EEE-B344-66D4D264C697}" dt="2022-05-19T09:55:14.860" v="151" actId="700"/>
          <ac:spMkLst>
            <pc:docMk/>
            <pc:sldMk cId="3897375744" sldId="267"/>
            <ac:spMk id="3" creationId="{2729CC26-0C80-4557-A51A-41AFA0A91151}"/>
          </ac:spMkLst>
        </pc:spChg>
        <pc:spChg chg="mod ord">
          <ac:chgData name="Danaisis Vargas Oliva" userId="41acecc159235689" providerId="LiveId" clId="{70C4E6FF-DF3B-4EEE-B344-66D4D264C697}" dt="2022-05-20T08:41:04.803" v="848" actId="700"/>
          <ac:spMkLst>
            <pc:docMk/>
            <pc:sldMk cId="3897375744" sldId="267"/>
            <ac:spMk id="4" creationId="{4594BCAE-32D0-4660-83FD-196F47ADE6A0}"/>
          </ac:spMkLst>
        </pc:spChg>
        <pc:spChg chg="mod ord">
          <ac:chgData name="Danaisis Vargas Oliva" userId="41acecc159235689" providerId="LiveId" clId="{70C4E6FF-DF3B-4EEE-B344-66D4D264C697}" dt="2022-05-20T08:41:04.803" v="848" actId="700"/>
          <ac:spMkLst>
            <pc:docMk/>
            <pc:sldMk cId="3897375744" sldId="267"/>
            <ac:spMk id="5" creationId="{7BF9B48D-0F8F-4284-BE66-1F370D9E511D}"/>
          </ac:spMkLst>
        </pc:spChg>
        <pc:spChg chg="add mod ord">
          <ac:chgData name="Danaisis Vargas Oliva" userId="41acecc159235689" providerId="LiveId" clId="{70C4E6FF-DF3B-4EEE-B344-66D4D264C697}" dt="2022-05-20T08:41:04.803" v="848" actId="700"/>
          <ac:spMkLst>
            <pc:docMk/>
            <pc:sldMk cId="3897375744" sldId="267"/>
            <ac:spMk id="6" creationId="{C394AAF8-45BF-4567-8B3E-9702FE060C55}"/>
          </ac:spMkLst>
        </pc:spChg>
        <pc:spChg chg="add del mod ord">
          <ac:chgData name="Danaisis Vargas Oliva" userId="41acecc159235689" providerId="LiveId" clId="{70C4E6FF-DF3B-4EEE-B344-66D4D264C697}" dt="2022-05-19T11:01:52.121" v="481" actId="26606"/>
          <ac:spMkLst>
            <pc:docMk/>
            <pc:sldMk cId="3897375744" sldId="267"/>
            <ac:spMk id="7" creationId="{105B7F20-5679-422C-AA28-55FC936716E2}"/>
          </ac:spMkLst>
        </pc:spChg>
        <pc:spChg chg="add del mod ord">
          <ac:chgData name="Danaisis Vargas Oliva" userId="41acecc159235689" providerId="LiveId" clId="{70C4E6FF-DF3B-4EEE-B344-66D4D264C697}" dt="2022-05-19T11:04:43.004" v="508" actId="26606"/>
          <ac:spMkLst>
            <pc:docMk/>
            <pc:sldMk cId="3897375744" sldId="267"/>
            <ac:spMk id="8" creationId="{5649C46B-4716-4EF3-BD06-2A662D008A18}"/>
          </ac:spMkLst>
        </pc:spChg>
        <pc:spChg chg="add del mod ord">
          <ac:chgData name="Danaisis Vargas Oliva" userId="41acecc159235689" providerId="LiveId" clId="{70C4E6FF-DF3B-4EEE-B344-66D4D264C697}" dt="2022-05-19T11:04:43.004" v="508" actId="26606"/>
          <ac:spMkLst>
            <pc:docMk/>
            <pc:sldMk cId="3897375744" sldId="267"/>
            <ac:spMk id="10" creationId="{90CD40F7-8CA6-4942-96A3-4754D6E0B553}"/>
          </ac:spMkLst>
        </pc:spChg>
        <pc:spChg chg="add mod ord">
          <ac:chgData name="Danaisis Vargas Oliva" userId="41acecc159235689" providerId="LiveId" clId="{70C4E6FF-DF3B-4EEE-B344-66D4D264C697}" dt="2022-05-20T08:41:04.803" v="848" actId="700"/>
          <ac:spMkLst>
            <pc:docMk/>
            <pc:sldMk cId="3897375744" sldId="267"/>
            <ac:spMk id="15" creationId="{ABAFABE9-982E-3B56-5DF8-E533F3FEEE51}"/>
          </ac:spMkLst>
        </pc:spChg>
        <pc:picChg chg="add mod ord">
          <ac:chgData name="Danaisis Vargas Oliva" userId="41acecc159235689" providerId="LiveId" clId="{70C4E6FF-DF3B-4EEE-B344-66D4D264C697}" dt="2022-05-19T11:04:43.004" v="508" actId="26606"/>
          <ac:picMkLst>
            <pc:docMk/>
            <pc:sldMk cId="3897375744" sldId="267"/>
            <ac:picMk id="9" creationId="{557AB85D-32ED-F87E-00AA-055E825C4F89}"/>
          </ac:picMkLst>
        </pc:picChg>
      </pc:sldChg>
      <pc:sldChg chg="addSp delSp modSp new mod modClrScheme chgLayout">
        <pc:chgData name="Danaisis Vargas Oliva" userId="41acecc159235689" providerId="LiveId" clId="{70C4E6FF-DF3B-4EEE-B344-66D4D264C697}" dt="2022-05-20T08:41:31.251" v="854" actId="700"/>
        <pc:sldMkLst>
          <pc:docMk/>
          <pc:sldMk cId="2141967632" sldId="268"/>
        </pc:sldMkLst>
        <pc:spChg chg="add del mod ord">
          <ac:chgData name="Danaisis Vargas Oliva" userId="41acecc159235689" providerId="LiveId" clId="{70C4E6FF-DF3B-4EEE-B344-66D4D264C697}" dt="2022-05-20T08:41:25.949" v="853" actId="700"/>
          <ac:spMkLst>
            <pc:docMk/>
            <pc:sldMk cId="2141967632" sldId="268"/>
            <ac:spMk id="2" creationId="{82944CD5-4E93-4D1B-B603-F92EA225EE63}"/>
          </ac:spMkLst>
        </pc:spChg>
        <pc:spChg chg="del mod ord">
          <ac:chgData name="Danaisis Vargas Oliva" userId="41acecc159235689" providerId="LiveId" clId="{70C4E6FF-DF3B-4EEE-B344-66D4D264C697}" dt="2022-05-19T09:55:32.496" v="154" actId="700"/>
          <ac:spMkLst>
            <pc:docMk/>
            <pc:sldMk cId="2141967632" sldId="268"/>
            <ac:spMk id="2" creationId="{F0665312-7270-4D84-A24C-C25568F602F5}"/>
          </ac:spMkLst>
        </pc:spChg>
        <pc:spChg chg="add del mod ord">
          <ac:chgData name="Danaisis Vargas Oliva" userId="41acecc159235689" providerId="LiveId" clId="{70C4E6FF-DF3B-4EEE-B344-66D4D264C697}" dt="2022-05-20T08:41:25.949" v="853" actId="700"/>
          <ac:spMkLst>
            <pc:docMk/>
            <pc:sldMk cId="2141967632" sldId="268"/>
            <ac:spMk id="3" creationId="{99F513CD-1909-4F6E-85E0-6DDCD2DC05EC}"/>
          </ac:spMkLst>
        </pc:spChg>
        <pc:spChg chg="del mod ord">
          <ac:chgData name="Danaisis Vargas Oliva" userId="41acecc159235689" providerId="LiveId" clId="{70C4E6FF-DF3B-4EEE-B344-66D4D264C697}" dt="2022-05-19T09:55:32.496" v="154" actId="700"/>
          <ac:spMkLst>
            <pc:docMk/>
            <pc:sldMk cId="2141967632" sldId="268"/>
            <ac:spMk id="3" creationId="{FF979F35-9889-4FAD-B1DD-7215EC8968D6}"/>
          </ac:spMkLst>
        </pc:spChg>
        <pc:spChg chg="del">
          <ac:chgData name="Danaisis Vargas Oliva" userId="41acecc159235689" providerId="LiveId" clId="{70C4E6FF-DF3B-4EEE-B344-66D4D264C697}" dt="2022-05-19T09:55:32.496" v="154" actId="700"/>
          <ac:spMkLst>
            <pc:docMk/>
            <pc:sldMk cId="2141967632" sldId="268"/>
            <ac:spMk id="4" creationId="{6B2D6DF3-3D92-4A70-80BA-59FAB12FBE47}"/>
          </ac:spMkLst>
        </pc:spChg>
        <pc:spChg chg="add mod ord">
          <ac:chgData name="Danaisis Vargas Oliva" userId="41acecc159235689" providerId="LiveId" clId="{70C4E6FF-DF3B-4EEE-B344-66D4D264C697}" dt="2022-05-20T08:41:31.251" v="854" actId="700"/>
          <ac:spMkLst>
            <pc:docMk/>
            <pc:sldMk cId="2141967632" sldId="268"/>
            <ac:spMk id="4" creationId="{CD91D913-528D-4F3B-861E-46A285310692}"/>
          </ac:spMkLst>
        </pc:spChg>
        <pc:spChg chg="mod ord">
          <ac:chgData name="Danaisis Vargas Oliva" userId="41acecc159235689" providerId="LiveId" clId="{70C4E6FF-DF3B-4EEE-B344-66D4D264C697}" dt="2022-05-20T08:41:31.251" v="854" actId="700"/>
          <ac:spMkLst>
            <pc:docMk/>
            <pc:sldMk cId="2141967632" sldId="268"/>
            <ac:spMk id="5" creationId="{D0662954-9671-4065-BAB4-13118C39F911}"/>
          </ac:spMkLst>
        </pc:spChg>
        <pc:spChg chg="mod ord">
          <ac:chgData name="Danaisis Vargas Oliva" userId="41acecc159235689" providerId="LiveId" clId="{70C4E6FF-DF3B-4EEE-B344-66D4D264C697}" dt="2022-05-20T08:41:31.251" v="854" actId="700"/>
          <ac:spMkLst>
            <pc:docMk/>
            <pc:sldMk cId="2141967632" sldId="268"/>
            <ac:spMk id="6" creationId="{B81312B4-614C-4F90-BECC-650B4FB9C193}"/>
          </ac:spMkLst>
        </pc:spChg>
        <pc:spChg chg="add mod ord">
          <ac:chgData name="Danaisis Vargas Oliva" userId="41acecc159235689" providerId="LiveId" clId="{70C4E6FF-DF3B-4EEE-B344-66D4D264C697}" dt="2022-05-20T08:41:31.251" v="854" actId="700"/>
          <ac:spMkLst>
            <pc:docMk/>
            <pc:sldMk cId="2141967632" sldId="268"/>
            <ac:spMk id="7" creationId="{248210E7-52A2-4E48-8382-76595A8E729D}"/>
          </ac:spMkLst>
        </pc:spChg>
        <pc:spChg chg="add del mod ord">
          <ac:chgData name="Danaisis Vargas Oliva" userId="41acecc159235689" providerId="LiveId" clId="{70C4E6FF-DF3B-4EEE-B344-66D4D264C697}" dt="2022-05-20T08:41:31.251" v="854" actId="700"/>
          <ac:spMkLst>
            <pc:docMk/>
            <pc:sldMk cId="2141967632" sldId="268"/>
            <ac:spMk id="8" creationId="{6FE3E925-B770-4C99-8388-8978BDECB6BE}"/>
          </ac:spMkLst>
        </pc:spChg>
      </pc:sldChg>
      <pc:sldChg chg="addSp delSp modSp new mod modClrScheme chgLayout">
        <pc:chgData name="Danaisis Vargas Oliva" userId="41acecc159235689" providerId="LiveId" clId="{70C4E6FF-DF3B-4EEE-B344-66D4D264C697}" dt="2022-05-20T08:41:35.570" v="855" actId="700"/>
        <pc:sldMkLst>
          <pc:docMk/>
          <pc:sldMk cId="874493440" sldId="269"/>
        </pc:sldMkLst>
        <pc:spChg chg="del">
          <ac:chgData name="Danaisis Vargas Oliva" userId="41acecc159235689" providerId="LiveId" clId="{70C4E6FF-DF3B-4EEE-B344-66D4D264C697}" dt="2022-05-19T09:56:04.984" v="158" actId="931"/>
          <ac:spMkLst>
            <pc:docMk/>
            <pc:sldMk cId="874493440" sldId="269"/>
            <ac:spMk id="2" creationId="{CAE2E6F4-E7A2-45DB-AA65-F086D0DAD2E7}"/>
          </ac:spMkLst>
        </pc:spChg>
        <pc:spChg chg="mod ord">
          <ac:chgData name="Danaisis Vargas Oliva" userId="41acecc159235689" providerId="LiveId" clId="{70C4E6FF-DF3B-4EEE-B344-66D4D264C697}" dt="2022-05-20T08:41:35.570" v="855" actId="700"/>
          <ac:spMkLst>
            <pc:docMk/>
            <pc:sldMk cId="874493440" sldId="269"/>
            <ac:spMk id="3" creationId="{B3E33BB7-0730-4536-B555-81569330C631}"/>
          </ac:spMkLst>
        </pc:spChg>
        <pc:spChg chg="mod ord">
          <ac:chgData name="Danaisis Vargas Oliva" userId="41acecc159235689" providerId="LiveId" clId="{70C4E6FF-DF3B-4EEE-B344-66D4D264C697}" dt="2022-05-20T08:41:35.570" v="855" actId="700"/>
          <ac:spMkLst>
            <pc:docMk/>
            <pc:sldMk cId="874493440" sldId="269"/>
            <ac:spMk id="4" creationId="{2C2FE964-DB02-48DB-AE92-7B48A1747788}"/>
          </ac:spMkLst>
        </pc:spChg>
        <pc:spChg chg="mod ord">
          <ac:chgData name="Danaisis Vargas Oliva" userId="41acecc159235689" providerId="LiveId" clId="{70C4E6FF-DF3B-4EEE-B344-66D4D264C697}" dt="2022-05-20T08:41:35.570" v="855" actId="700"/>
          <ac:spMkLst>
            <pc:docMk/>
            <pc:sldMk cId="874493440" sldId="269"/>
            <ac:spMk id="5" creationId="{0522374D-9BB2-4578-A1CD-6351EF7C7337}"/>
          </ac:spMkLst>
        </pc:spChg>
        <pc:spChg chg="add mod ord">
          <ac:chgData name="Danaisis Vargas Oliva" userId="41acecc159235689" providerId="LiveId" clId="{70C4E6FF-DF3B-4EEE-B344-66D4D264C697}" dt="2022-05-20T08:41:35.570" v="855" actId="700"/>
          <ac:spMkLst>
            <pc:docMk/>
            <pc:sldMk cId="874493440" sldId="269"/>
            <ac:spMk id="8" creationId="{5FAA24E2-26BA-478D-8B32-FE0A6F003C54}"/>
          </ac:spMkLst>
        </pc:spChg>
        <pc:spChg chg="add mod">
          <ac:chgData name="Danaisis Vargas Oliva" userId="41acecc159235689" providerId="LiveId" clId="{70C4E6FF-DF3B-4EEE-B344-66D4D264C697}" dt="2022-05-19T12:10:02.130" v="764" actId="207"/>
          <ac:spMkLst>
            <pc:docMk/>
            <pc:sldMk cId="874493440" sldId="269"/>
            <ac:spMk id="9" creationId="{5BCFFD12-4F36-4C4B-9036-FC5AF49AD7C9}"/>
          </ac:spMkLst>
        </pc:spChg>
        <pc:picChg chg="add mod ord modCrop">
          <ac:chgData name="Danaisis Vargas Oliva" userId="41acecc159235689" providerId="LiveId" clId="{70C4E6FF-DF3B-4EEE-B344-66D4D264C697}" dt="2022-05-20T08:41:35.570" v="855" actId="700"/>
          <ac:picMkLst>
            <pc:docMk/>
            <pc:sldMk cId="874493440" sldId="269"/>
            <ac:picMk id="7" creationId="{38B01CCD-47B9-4497-BC6B-76C517296096}"/>
          </ac:picMkLst>
        </pc:picChg>
      </pc:sldChg>
      <pc:sldChg chg="addSp delSp modSp new mod modClrScheme chgLayout">
        <pc:chgData name="Danaisis Vargas Oliva" userId="41acecc159235689" providerId="LiveId" clId="{70C4E6FF-DF3B-4EEE-B344-66D4D264C697}" dt="2022-05-20T08:42:52.681" v="866" actId="1076"/>
        <pc:sldMkLst>
          <pc:docMk/>
          <pc:sldMk cId="4004265202" sldId="270"/>
        </pc:sldMkLst>
        <pc:spChg chg="del">
          <ac:chgData name="Danaisis Vargas Oliva" userId="41acecc159235689" providerId="LiveId" clId="{70C4E6FF-DF3B-4EEE-B344-66D4D264C697}" dt="2022-05-19T09:57:28.162" v="167" actId="931"/>
          <ac:spMkLst>
            <pc:docMk/>
            <pc:sldMk cId="4004265202" sldId="270"/>
            <ac:spMk id="2" creationId="{53EDA7FA-488B-474D-B059-D769C544C2D1}"/>
          </ac:spMkLst>
        </pc:spChg>
        <pc:spChg chg="add del mod ord">
          <ac:chgData name="Danaisis Vargas Oliva" userId="41acecc159235689" providerId="LiveId" clId="{70C4E6FF-DF3B-4EEE-B344-66D4D264C697}" dt="2022-05-20T08:41:49.947" v="857" actId="700"/>
          <ac:spMkLst>
            <pc:docMk/>
            <pc:sldMk cId="4004265202" sldId="270"/>
            <ac:spMk id="2" creationId="{B1F22799-795D-4E7D-87C4-8DB5DA3937D3}"/>
          </ac:spMkLst>
        </pc:spChg>
        <pc:spChg chg="mod ord">
          <ac:chgData name="Danaisis Vargas Oliva" userId="41acecc159235689" providerId="LiveId" clId="{70C4E6FF-DF3B-4EEE-B344-66D4D264C697}" dt="2022-05-20T08:42:13.716" v="862" actId="700"/>
          <ac:spMkLst>
            <pc:docMk/>
            <pc:sldMk cId="4004265202" sldId="270"/>
            <ac:spMk id="3" creationId="{67D8F513-E9CA-41C9-B648-0F97571BB8C8}"/>
          </ac:spMkLst>
        </pc:spChg>
        <pc:spChg chg="mod ord modVis">
          <ac:chgData name="Danaisis Vargas Oliva" userId="41acecc159235689" providerId="LiveId" clId="{70C4E6FF-DF3B-4EEE-B344-66D4D264C697}" dt="2022-05-20T08:42:13.716" v="862" actId="700"/>
          <ac:spMkLst>
            <pc:docMk/>
            <pc:sldMk cId="4004265202" sldId="270"/>
            <ac:spMk id="4" creationId="{E4229E10-381B-4C3E-AFBF-F59BCF907BE0}"/>
          </ac:spMkLst>
        </pc:spChg>
        <pc:spChg chg="add del mod ord">
          <ac:chgData name="Danaisis Vargas Oliva" userId="41acecc159235689" providerId="LiveId" clId="{70C4E6FF-DF3B-4EEE-B344-66D4D264C697}" dt="2022-05-20T08:42:09.837" v="861" actId="700"/>
          <ac:spMkLst>
            <pc:docMk/>
            <pc:sldMk cId="4004265202" sldId="270"/>
            <ac:spMk id="5" creationId="{9CC1AF5C-BA6B-4EC0-A43B-5C9FE126FCA8}"/>
          </ac:spMkLst>
        </pc:spChg>
        <pc:spChg chg="add del mod ord">
          <ac:chgData name="Danaisis Vargas Oliva" userId="41acecc159235689" providerId="LiveId" clId="{70C4E6FF-DF3B-4EEE-B344-66D4D264C697}" dt="2022-05-19T10:17:33.792" v="352" actId="700"/>
          <ac:spMkLst>
            <pc:docMk/>
            <pc:sldMk cId="4004265202" sldId="270"/>
            <ac:spMk id="7" creationId="{4867948D-88D7-4D32-9990-4177A61AC407}"/>
          </ac:spMkLst>
        </pc:spChg>
        <pc:spChg chg="add del mod ord">
          <ac:chgData name="Danaisis Vargas Oliva" userId="41acecc159235689" providerId="LiveId" clId="{70C4E6FF-DF3B-4EEE-B344-66D4D264C697}" dt="2022-05-19T10:17:54.632" v="354" actId="700"/>
          <ac:spMkLst>
            <pc:docMk/>
            <pc:sldMk cId="4004265202" sldId="270"/>
            <ac:spMk id="8" creationId="{967D32C1-63EC-4E44-ACBB-874E4048A655}"/>
          </ac:spMkLst>
        </pc:spChg>
        <pc:spChg chg="add del mod">
          <ac:chgData name="Danaisis Vargas Oliva" userId="41acecc159235689" providerId="LiveId" clId="{70C4E6FF-DF3B-4EEE-B344-66D4D264C697}" dt="2022-05-20T08:42:09.837" v="861" actId="700"/>
          <ac:spMkLst>
            <pc:docMk/>
            <pc:sldMk cId="4004265202" sldId="270"/>
            <ac:spMk id="8" creationId="{CB8BFE73-82EE-49AF-9A29-3DA3A8312A59}"/>
          </ac:spMkLst>
        </pc:spChg>
        <pc:spChg chg="add del mod ord">
          <ac:chgData name="Danaisis Vargas Oliva" userId="41acecc159235689" providerId="LiveId" clId="{70C4E6FF-DF3B-4EEE-B344-66D4D264C697}" dt="2022-05-20T08:42:13.716" v="862" actId="700"/>
          <ac:spMkLst>
            <pc:docMk/>
            <pc:sldMk cId="4004265202" sldId="270"/>
            <ac:spMk id="9" creationId="{40809EB2-1F39-4E24-8885-86F86B7DC6B4}"/>
          </ac:spMkLst>
        </pc:spChg>
        <pc:spChg chg="add del mod ord">
          <ac:chgData name="Danaisis Vargas Oliva" userId="41acecc159235689" providerId="LiveId" clId="{70C4E6FF-DF3B-4EEE-B344-66D4D264C697}" dt="2022-05-19T10:20:16.022" v="388" actId="478"/>
          <ac:spMkLst>
            <pc:docMk/>
            <pc:sldMk cId="4004265202" sldId="270"/>
            <ac:spMk id="9" creationId="{5E3A9850-5901-4A56-9978-1653DF7D91FB}"/>
          </ac:spMkLst>
        </pc:spChg>
        <pc:spChg chg="add del mod">
          <ac:chgData name="Danaisis Vargas Oliva" userId="41acecc159235689" providerId="LiveId" clId="{70C4E6FF-DF3B-4EEE-B344-66D4D264C697}" dt="2022-05-19T10:17:04.249" v="349" actId="700"/>
          <ac:spMkLst>
            <pc:docMk/>
            <pc:sldMk cId="4004265202" sldId="270"/>
            <ac:spMk id="11" creationId="{A451A34F-BD6D-95FD-ED36-867783E05A71}"/>
          </ac:spMkLst>
        </pc:spChg>
        <pc:spChg chg="add mod ord">
          <ac:chgData name="Danaisis Vargas Oliva" userId="41acecc159235689" providerId="LiveId" clId="{70C4E6FF-DF3B-4EEE-B344-66D4D264C697}" dt="2022-05-20T08:42:13.716" v="862" actId="700"/>
          <ac:spMkLst>
            <pc:docMk/>
            <pc:sldMk cId="4004265202" sldId="270"/>
            <ac:spMk id="13" creationId="{AF2E611E-7430-B34C-D99A-E167F6F865A3}"/>
          </ac:spMkLst>
        </pc:spChg>
        <pc:spChg chg="add del mod ord">
          <ac:chgData name="Danaisis Vargas Oliva" userId="41acecc159235689" providerId="LiveId" clId="{70C4E6FF-DF3B-4EEE-B344-66D4D264C697}" dt="2022-05-20T08:42:02.325" v="859" actId="478"/>
          <ac:spMkLst>
            <pc:docMk/>
            <pc:sldMk cId="4004265202" sldId="270"/>
            <ac:spMk id="15" creationId="{E19C7899-7252-2BB2-06D7-2143B1161965}"/>
          </ac:spMkLst>
        </pc:spChg>
        <pc:spChg chg="add del mod ord">
          <ac:chgData name="Danaisis Vargas Oliva" userId="41acecc159235689" providerId="LiveId" clId="{70C4E6FF-DF3B-4EEE-B344-66D4D264C697}" dt="2022-05-19T10:17:38.046" v="353" actId="478"/>
          <ac:spMkLst>
            <pc:docMk/>
            <pc:sldMk cId="4004265202" sldId="270"/>
            <ac:spMk id="17" creationId="{420DD9AF-E055-833F-8572-30EEDE55671F}"/>
          </ac:spMkLst>
        </pc:spChg>
        <pc:spChg chg="add mod">
          <ac:chgData name="Danaisis Vargas Oliva" userId="41acecc159235689" providerId="LiveId" clId="{70C4E6FF-DF3B-4EEE-B344-66D4D264C697}" dt="2022-05-20T08:42:52.681" v="866" actId="1076"/>
          <ac:spMkLst>
            <pc:docMk/>
            <pc:sldMk cId="4004265202" sldId="270"/>
            <ac:spMk id="17" creationId="{DC9DAF95-FC77-43D4-AF2E-A55BDA160BF6}"/>
          </ac:spMkLst>
        </pc:spChg>
        <pc:spChg chg="add del mod">
          <ac:chgData name="Danaisis Vargas Oliva" userId="41acecc159235689" providerId="LiveId" clId="{70C4E6FF-DF3B-4EEE-B344-66D4D264C697}" dt="2022-05-20T08:42:27.945" v="863" actId="478"/>
          <ac:spMkLst>
            <pc:docMk/>
            <pc:sldMk cId="4004265202" sldId="270"/>
            <ac:spMk id="18" creationId="{7C1E0085-13F9-4D7B-91F2-B81E71BC0141}"/>
          </ac:spMkLst>
        </pc:spChg>
        <pc:picChg chg="add mod ord modCrop">
          <ac:chgData name="Danaisis Vargas Oliva" userId="41acecc159235689" providerId="LiveId" clId="{70C4E6FF-DF3B-4EEE-B344-66D4D264C697}" dt="2022-05-20T08:42:13.716" v="862" actId="700"/>
          <ac:picMkLst>
            <pc:docMk/>
            <pc:sldMk cId="4004265202" sldId="270"/>
            <ac:picMk id="6" creationId="{3C4793CD-69CE-489D-93AD-58927E55CB9D}"/>
          </ac:picMkLst>
        </pc:picChg>
        <pc:picChg chg="add del mod">
          <ac:chgData name="Danaisis Vargas Oliva" userId="41acecc159235689" providerId="LiveId" clId="{70C4E6FF-DF3B-4EEE-B344-66D4D264C697}" dt="2022-05-20T08:42:04.952" v="860" actId="478"/>
          <ac:picMkLst>
            <pc:docMk/>
            <pc:sldMk cId="4004265202" sldId="270"/>
            <ac:picMk id="12" creationId="{31C1A7BF-7AFA-466C-B461-06159B1AFF7D}"/>
          </ac:picMkLst>
        </pc:picChg>
        <pc:picChg chg="add del mod">
          <ac:chgData name="Danaisis Vargas Oliva" userId="41acecc159235689" providerId="LiveId" clId="{70C4E6FF-DF3B-4EEE-B344-66D4D264C697}" dt="2022-05-20T08:42:04.952" v="860" actId="478"/>
          <ac:picMkLst>
            <pc:docMk/>
            <pc:sldMk cId="4004265202" sldId="270"/>
            <ac:picMk id="14" creationId="{19CF252F-9739-47E8-91C0-166276EE835C}"/>
          </ac:picMkLst>
        </pc:picChg>
        <pc:picChg chg="add del mod">
          <ac:chgData name="Danaisis Vargas Oliva" userId="41acecc159235689" providerId="LiveId" clId="{70C4E6FF-DF3B-4EEE-B344-66D4D264C697}" dt="2022-05-20T08:42:04.952" v="860" actId="478"/>
          <ac:picMkLst>
            <pc:docMk/>
            <pc:sldMk cId="4004265202" sldId="270"/>
            <ac:picMk id="16" creationId="{B531EC2A-A5E3-470E-BC02-AFA32255BC1B}"/>
          </ac:picMkLst>
        </pc:picChg>
      </pc:sldChg>
      <pc:sldChg chg="addSp delSp modSp new mod modClrScheme chgLayout">
        <pc:chgData name="Danaisis Vargas Oliva" userId="41acecc159235689" providerId="LiveId" clId="{70C4E6FF-DF3B-4EEE-B344-66D4D264C697}" dt="2022-05-20T08:44:56.184" v="900" actId="26606"/>
        <pc:sldMkLst>
          <pc:docMk/>
          <pc:sldMk cId="389118723" sldId="271"/>
        </pc:sldMkLst>
        <pc:spChg chg="del mod ord">
          <ac:chgData name="Danaisis Vargas Oliva" userId="41acecc159235689" providerId="LiveId" clId="{70C4E6FF-DF3B-4EEE-B344-66D4D264C697}" dt="2022-05-19T09:57:58.793" v="172" actId="700"/>
          <ac:spMkLst>
            <pc:docMk/>
            <pc:sldMk cId="389118723" sldId="271"/>
            <ac:spMk id="2" creationId="{5DA381E0-5366-45A5-A609-944930EE3930}"/>
          </ac:spMkLst>
        </pc:spChg>
        <pc:spChg chg="del mod ord">
          <ac:chgData name="Danaisis Vargas Oliva" userId="41acecc159235689" providerId="LiveId" clId="{70C4E6FF-DF3B-4EEE-B344-66D4D264C697}" dt="2022-05-19T09:57:58.793" v="172" actId="700"/>
          <ac:spMkLst>
            <pc:docMk/>
            <pc:sldMk cId="389118723" sldId="271"/>
            <ac:spMk id="3" creationId="{922D4834-7AC8-4FE9-8372-A5BA5B280E11}"/>
          </ac:spMkLst>
        </pc:spChg>
        <pc:spChg chg="mod ord">
          <ac:chgData name="Danaisis Vargas Oliva" userId="41acecc159235689" providerId="LiveId" clId="{70C4E6FF-DF3B-4EEE-B344-66D4D264C697}" dt="2022-05-20T08:44:56.184" v="900" actId="26606"/>
          <ac:spMkLst>
            <pc:docMk/>
            <pc:sldMk cId="389118723" sldId="271"/>
            <ac:spMk id="4" creationId="{0CFF530A-4237-4620-AA02-EE87233E8A13}"/>
          </ac:spMkLst>
        </pc:spChg>
        <pc:spChg chg="mod ord">
          <ac:chgData name="Danaisis Vargas Oliva" userId="41acecc159235689" providerId="LiveId" clId="{70C4E6FF-DF3B-4EEE-B344-66D4D264C697}" dt="2022-05-20T08:44:56.184" v="900" actId="26606"/>
          <ac:spMkLst>
            <pc:docMk/>
            <pc:sldMk cId="389118723" sldId="271"/>
            <ac:spMk id="5" creationId="{18EAD7AB-389D-4655-BAF9-CC9F34B9C07B}"/>
          </ac:spMkLst>
        </pc:spChg>
        <pc:spChg chg="add del mod ord">
          <ac:chgData name="Danaisis Vargas Oliva" userId="41acecc159235689" providerId="LiveId" clId="{70C4E6FF-DF3B-4EEE-B344-66D4D264C697}" dt="2022-05-19T09:58:16.593" v="176" actId="26606"/>
          <ac:spMkLst>
            <pc:docMk/>
            <pc:sldMk cId="389118723" sldId="271"/>
            <ac:spMk id="6" creationId="{F45CD6CD-EDDE-44AA-9217-3587532A84CD}"/>
          </ac:spMkLst>
        </pc:spChg>
        <pc:spChg chg="add del mod ord">
          <ac:chgData name="Danaisis Vargas Oliva" userId="41acecc159235689" providerId="LiveId" clId="{70C4E6FF-DF3B-4EEE-B344-66D4D264C697}" dt="2022-05-19T09:58:04.880" v="173" actId="931"/>
          <ac:spMkLst>
            <pc:docMk/>
            <pc:sldMk cId="389118723" sldId="271"/>
            <ac:spMk id="7" creationId="{6999F026-F691-4D6A-869A-40B0D45734A8}"/>
          </ac:spMkLst>
        </pc:spChg>
        <pc:spChg chg="add del mod ord">
          <ac:chgData name="Danaisis Vargas Oliva" userId="41acecc159235689" providerId="LiveId" clId="{70C4E6FF-DF3B-4EEE-B344-66D4D264C697}" dt="2022-05-19T09:58:16.593" v="176" actId="26606"/>
          <ac:spMkLst>
            <pc:docMk/>
            <pc:sldMk cId="389118723" sldId="271"/>
            <ac:spMk id="8" creationId="{AA6072F5-5F55-4F75-805B-F12ED90FCFAA}"/>
          </ac:spMkLst>
        </pc:spChg>
        <pc:spChg chg="add mod ord">
          <ac:chgData name="Danaisis Vargas Oliva" userId="41acecc159235689" providerId="LiveId" clId="{70C4E6FF-DF3B-4EEE-B344-66D4D264C697}" dt="2022-05-20T08:44:56.184" v="900" actId="26606"/>
          <ac:spMkLst>
            <pc:docMk/>
            <pc:sldMk cId="389118723" sldId="271"/>
            <ac:spMk id="15" creationId="{DB74BDB5-3214-EE55-8B90-47FFAD4D2836}"/>
          </ac:spMkLst>
        </pc:spChg>
        <pc:spChg chg="add mod ord">
          <ac:chgData name="Danaisis Vargas Oliva" userId="41acecc159235689" providerId="LiveId" clId="{70C4E6FF-DF3B-4EEE-B344-66D4D264C697}" dt="2022-05-20T08:44:56.184" v="900" actId="26606"/>
          <ac:spMkLst>
            <pc:docMk/>
            <pc:sldMk cId="389118723" sldId="271"/>
            <ac:spMk id="17" creationId="{B8561B68-9262-7D51-1B5E-089DF24858FF}"/>
          </ac:spMkLst>
        </pc:spChg>
        <pc:picChg chg="add mod ord">
          <ac:chgData name="Danaisis Vargas Oliva" userId="41acecc159235689" providerId="LiveId" clId="{70C4E6FF-DF3B-4EEE-B344-66D4D264C697}" dt="2022-05-20T08:44:56.184" v="900" actId="26606"/>
          <ac:picMkLst>
            <pc:docMk/>
            <pc:sldMk cId="389118723" sldId="271"/>
            <ac:picMk id="10" creationId="{94D3E65A-03FA-4246-84CE-CC8EC46A3997}"/>
          </ac:picMkLst>
        </pc:picChg>
      </pc:sldChg>
      <pc:sldChg chg="addSp delSp modSp new mod modClrScheme chgLayout">
        <pc:chgData name="Danaisis Vargas Oliva" userId="41acecc159235689" providerId="LiveId" clId="{70C4E6FF-DF3B-4EEE-B344-66D4D264C697}" dt="2022-05-20T08:45:02.537" v="901" actId="700"/>
        <pc:sldMkLst>
          <pc:docMk/>
          <pc:sldMk cId="756442734" sldId="272"/>
        </pc:sldMkLst>
        <pc:spChg chg="del">
          <ac:chgData name="Danaisis Vargas Oliva" userId="41acecc159235689" providerId="LiveId" clId="{70C4E6FF-DF3B-4EEE-B344-66D4D264C697}" dt="2022-05-19T09:59:59.349" v="193" actId="931"/>
          <ac:spMkLst>
            <pc:docMk/>
            <pc:sldMk cId="756442734" sldId="272"/>
            <ac:spMk id="2" creationId="{DEC1A409-928E-4B9B-BA2B-CC468D4D7901}"/>
          </ac:spMkLst>
        </pc:spChg>
        <pc:spChg chg="mod ord">
          <ac:chgData name="Danaisis Vargas Oliva" userId="41acecc159235689" providerId="LiveId" clId="{70C4E6FF-DF3B-4EEE-B344-66D4D264C697}" dt="2022-05-20T08:45:02.537" v="901" actId="700"/>
          <ac:spMkLst>
            <pc:docMk/>
            <pc:sldMk cId="756442734" sldId="272"/>
            <ac:spMk id="3" creationId="{973E8835-651A-45A4-81A4-15988F55F773}"/>
          </ac:spMkLst>
        </pc:spChg>
        <pc:spChg chg="mod ord">
          <ac:chgData name="Danaisis Vargas Oliva" userId="41acecc159235689" providerId="LiveId" clId="{70C4E6FF-DF3B-4EEE-B344-66D4D264C697}" dt="2022-05-20T08:45:02.537" v="901" actId="700"/>
          <ac:spMkLst>
            <pc:docMk/>
            <pc:sldMk cId="756442734" sldId="272"/>
            <ac:spMk id="4" creationId="{913B6AF4-B4C2-4B7A-AD2C-4FF795613DCD}"/>
          </ac:spMkLst>
        </pc:spChg>
        <pc:spChg chg="add mod ord">
          <ac:chgData name="Danaisis Vargas Oliva" userId="41acecc159235689" providerId="LiveId" clId="{70C4E6FF-DF3B-4EEE-B344-66D4D264C697}" dt="2022-05-20T08:45:02.537" v="901" actId="700"/>
          <ac:spMkLst>
            <pc:docMk/>
            <pc:sldMk cId="756442734" sldId="272"/>
            <ac:spMk id="11" creationId="{3EA2C4C5-B797-3309-EE76-ED7DB53AFBBF}"/>
          </ac:spMkLst>
        </pc:spChg>
        <pc:picChg chg="add mod ord modCrop">
          <ac:chgData name="Danaisis Vargas Oliva" userId="41acecc159235689" providerId="LiveId" clId="{70C4E6FF-DF3B-4EEE-B344-66D4D264C697}" dt="2022-05-20T08:45:02.537" v="901" actId="700"/>
          <ac:picMkLst>
            <pc:docMk/>
            <pc:sldMk cId="756442734" sldId="272"/>
            <ac:picMk id="6" creationId="{CEC951B7-C1A4-41C5-9362-376BE8BF956A}"/>
          </ac:picMkLst>
        </pc:picChg>
      </pc:sldChg>
      <pc:sldChg chg="addSp delSp modSp new mod modClrScheme chgLayout">
        <pc:chgData name="Danaisis Vargas Oliva" userId="41acecc159235689" providerId="LiveId" clId="{70C4E6FF-DF3B-4EEE-B344-66D4D264C697}" dt="2022-05-20T08:45:22.207" v="905" actId="478"/>
        <pc:sldMkLst>
          <pc:docMk/>
          <pc:sldMk cId="1928360876" sldId="273"/>
        </pc:sldMkLst>
        <pc:spChg chg="del">
          <ac:chgData name="Danaisis Vargas Oliva" userId="41acecc159235689" providerId="LiveId" clId="{70C4E6FF-DF3B-4EEE-B344-66D4D264C697}" dt="2022-05-19T10:01:54.763" v="213" actId="478"/>
          <ac:spMkLst>
            <pc:docMk/>
            <pc:sldMk cId="1928360876" sldId="273"/>
            <ac:spMk id="2" creationId="{4693C5F7-2FB4-4FA2-93AA-FE01A3897395}"/>
          </ac:spMkLst>
        </pc:spChg>
        <pc:spChg chg="add del mod ord">
          <ac:chgData name="Danaisis Vargas Oliva" userId="41acecc159235689" providerId="LiveId" clId="{70C4E6FF-DF3B-4EEE-B344-66D4D264C697}" dt="2022-05-20T08:45:22.207" v="905" actId="478"/>
          <ac:spMkLst>
            <pc:docMk/>
            <pc:sldMk cId="1928360876" sldId="273"/>
            <ac:spMk id="2" creationId="{72F7FFEB-3054-41C1-9781-484C94841375}"/>
          </ac:spMkLst>
        </pc:spChg>
        <pc:spChg chg="mod ord">
          <ac:chgData name="Danaisis Vargas Oliva" userId="41acecc159235689" providerId="LiveId" clId="{70C4E6FF-DF3B-4EEE-B344-66D4D264C697}" dt="2022-05-20T08:45:19.633" v="904" actId="700"/>
          <ac:spMkLst>
            <pc:docMk/>
            <pc:sldMk cId="1928360876" sldId="273"/>
            <ac:spMk id="3" creationId="{3A074E2D-D492-4422-ADBA-C34664DE492F}"/>
          </ac:spMkLst>
        </pc:spChg>
        <pc:spChg chg="mod ord">
          <ac:chgData name="Danaisis Vargas Oliva" userId="41acecc159235689" providerId="LiveId" clId="{70C4E6FF-DF3B-4EEE-B344-66D4D264C697}" dt="2022-05-20T08:45:19.633" v="904" actId="700"/>
          <ac:spMkLst>
            <pc:docMk/>
            <pc:sldMk cId="1928360876" sldId="273"/>
            <ac:spMk id="4" creationId="{FB0E5570-4CA6-4863-B863-6E95A48DC1F6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5" creationId="{2728441D-9ECE-473B-A91A-73F7A9B3BFE5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6" creationId="{3D3E0717-ECD4-4E1D-97AB-EA6C93A67FFD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7" creationId="{83467AB0-9B80-44CC-869F-6C86356A3E35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8" creationId="{B62472DB-9DEC-4602-9CBC-F107742D325C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9" creationId="{983E5A21-35A1-4F9D-BD51-31DEE9AFBE58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10" creationId="{DED2747B-6FB1-4124-A7F3-FB3533BB198B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11" creationId="{0AA7623C-C746-44E9-8EC8-7393AFDB876F}"/>
          </ac:spMkLst>
        </pc:spChg>
        <pc:spChg chg="add del mod">
          <ac:chgData name="Danaisis Vargas Oliva" userId="41acecc159235689" providerId="LiveId" clId="{70C4E6FF-DF3B-4EEE-B344-66D4D264C697}" dt="2022-05-19T10:02:32.083" v="218"/>
          <ac:spMkLst>
            <pc:docMk/>
            <pc:sldMk cId="1928360876" sldId="273"/>
            <ac:spMk id="12" creationId="{C5676841-3642-4632-B7C3-E319C7858568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19" creationId="{E953216D-E866-4DA1-9061-165496E73C63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0" creationId="{AD46485D-3C9A-4550-A55C-875E82CE7D73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1" creationId="{1C27D84D-F54D-4DC1-9A5C-E20CD11D3860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2" creationId="{A1942C02-C318-4138-84DE-2641E3ACA6FF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3" creationId="{449E6E70-DF0B-4162-84A1-62CEC60F5F93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4" creationId="{976E0898-BA84-48E9-B092-DB18106B0010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5" creationId="{EDA71132-FD55-4BCD-A87F-200CCD9C9031}"/>
          </ac:spMkLst>
        </pc:spChg>
        <pc:spChg chg="add mod">
          <ac:chgData name="Danaisis Vargas Oliva" userId="41acecc159235689" providerId="LiveId" clId="{70C4E6FF-DF3B-4EEE-B344-66D4D264C697}" dt="2022-05-19T10:02:55.307" v="221" actId="1076"/>
          <ac:spMkLst>
            <pc:docMk/>
            <pc:sldMk cId="1928360876" sldId="273"/>
            <ac:spMk id="26" creationId="{C2123FF6-1F57-47E2-9E63-034107844A21}"/>
          </ac:spMkLst>
        </pc:spChg>
        <pc:spChg chg="add del mod">
          <ac:chgData name="Danaisis Vargas Oliva" userId="41acecc159235689" providerId="LiveId" clId="{70C4E6FF-DF3B-4EEE-B344-66D4D264C697}" dt="2022-05-19T10:03:13.963" v="223"/>
          <ac:spMkLst>
            <pc:docMk/>
            <pc:sldMk cId="1928360876" sldId="273"/>
            <ac:spMk id="32" creationId="{123474B3-1EF0-49D5-AC67-198C8D942F42}"/>
          </ac:spMkLst>
        </pc:spChg>
        <pc:spChg chg="add mod ord">
          <ac:chgData name="Danaisis Vargas Oliva" userId="41acecc159235689" providerId="LiveId" clId="{70C4E6FF-DF3B-4EEE-B344-66D4D264C697}" dt="2022-05-20T08:45:19.633" v="904" actId="700"/>
          <ac:spMkLst>
            <pc:docMk/>
            <pc:sldMk cId="1928360876" sldId="273"/>
            <ac:spMk id="33" creationId="{8BE0EABF-1A48-46B7-9909-E4E915A8E817}"/>
          </ac:spMkLst>
        </pc:spChg>
        <pc:spChg chg="add del mod ord">
          <ac:chgData name="Danaisis Vargas Oliva" userId="41acecc159235689" providerId="LiveId" clId="{70C4E6FF-DF3B-4EEE-B344-66D4D264C697}" dt="2022-05-19T10:03:35.593" v="226" actId="478"/>
          <ac:spMkLst>
            <pc:docMk/>
            <pc:sldMk cId="1928360876" sldId="273"/>
            <ac:spMk id="34" creationId="{99A24693-DDE5-4D2F-990E-B86E36725A62}"/>
          </ac:spMkLst>
        </pc:spChg>
        <pc:spChg chg="add del mod ord">
          <ac:chgData name="Danaisis Vargas Oliva" userId="41acecc159235689" providerId="LiveId" clId="{70C4E6FF-DF3B-4EEE-B344-66D4D264C697}" dt="2022-05-19T10:22:20.341" v="412" actId="478"/>
          <ac:spMkLst>
            <pc:docMk/>
            <pc:sldMk cId="1928360876" sldId="273"/>
            <ac:spMk id="35" creationId="{AE48BE03-FEE0-4A69-957F-9804125B2F17}"/>
          </ac:spMkLst>
        </pc:spChg>
        <pc:graphicFrameChg chg="add mod">
          <ac:chgData name="Danaisis Vargas Oliva" userId="41acecc159235689" providerId="LiveId" clId="{70C4E6FF-DF3B-4EEE-B344-66D4D264C697}" dt="2022-05-19T10:03:32.898" v="225" actId="167"/>
          <ac:graphicFrameMkLst>
            <pc:docMk/>
            <pc:sldMk cId="1928360876" sldId="273"/>
            <ac:graphicFrameMk id="18" creationId="{336B4ED8-AFAE-4A84-8B15-7653415549EF}"/>
          </ac:graphicFrameMkLst>
        </pc:graphicFrameChg>
        <pc:picChg chg="add del mod">
          <ac:chgData name="Danaisis Vargas Oliva" userId="41acecc159235689" providerId="LiveId" clId="{70C4E6FF-DF3B-4EEE-B344-66D4D264C697}" dt="2022-05-19T10:02:32.083" v="218"/>
          <ac:picMkLst>
            <pc:docMk/>
            <pc:sldMk cId="1928360876" sldId="273"/>
            <ac:picMk id="13" creationId="{F31318F3-C5DF-4841-8920-075662D7AD05}"/>
          </ac:picMkLst>
        </pc:picChg>
        <pc:picChg chg="add del mod">
          <ac:chgData name="Danaisis Vargas Oliva" userId="41acecc159235689" providerId="LiveId" clId="{70C4E6FF-DF3B-4EEE-B344-66D4D264C697}" dt="2022-05-19T10:02:32.083" v="218"/>
          <ac:picMkLst>
            <pc:docMk/>
            <pc:sldMk cId="1928360876" sldId="273"/>
            <ac:picMk id="14" creationId="{A8DED7D6-A357-4295-B163-0E7AEF5B824E}"/>
          </ac:picMkLst>
        </pc:picChg>
        <pc:picChg chg="add del mod">
          <ac:chgData name="Danaisis Vargas Oliva" userId="41acecc159235689" providerId="LiveId" clId="{70C4E6FF-DF3B-4EEE-B344-66D4D264C697}" dt="2022-05-19T10:02:32.083" v="218"/>
          <ac:picMkLst>
            <pc:docMk/>
            <pc:sldMk cId="1928360876" sldId="273"/>
            <ac:picMk id="15" creationId="{71DD9272-F173-4044-8A33-65E1A8D8D012}"/>
          </ac:picMkLst>
        </pc:picChg>
        <pc:picChg chg="add del mod">
          <ac:chgData name="Danaisis Vargas Oliva" userId="41acecc159235689" providerId="LiveId" clId="{70C4E6FF-DF3B-4EEE-B344-66D4D264C697}" dt="2022-05-19T10:02:32.083" v="218"/>
          <ac:picMkLst>
            <pc:docMk/>
            <pc:sldMk cId="1928360876" sldId="273"/>
            <ac:picMk id="16" creationId="{600637C7-57E0-4D45-A44A-DDB25D39D6D3}"/>
          </ac:picMkLst>
        </pc:picChg>
        <pc:picChg chg="add del mod">
          <ac:chgData name="Danaisis Vargas Oliva" userId="41acecc159235689" providerId="LiveId" clId="{70C4E6FF-DF3B-4EEE-B344-66D4D264C697}" dt="2022-05-19T10:02:32.083" v="218"/>
          <ac:picMkLst>
            <pc:docMk/>
            <pc:sldMk cId="1928360876" sldId="273"/>
            <ac:picMk id="17" creationId="{DD2966B9-A4A5-4F98-9CFD-99D316FB81EC}"/>
          </ac:picMkLst>
        </pc:picChg>
        <pc:picChg chg="add mod">
          <ac:chgData name="Danaisis Vargas Oliva" userId="41acecc159235689" providerId="LiveId" clId="{70C4E6FF-DF3B-4EEE-B344-66D4D264C697}" dt="2022-05-19T10:02:55.307" v="221" actId="1076"/>
          <ac:picMkLst>
            <pc:docMk/>
            <pc:sldMk cId="1928360876" sldId="273"/>
            <ac:picMk id="27" creationId="{ADD6880B-23DB-41A4-B416-8B7EEBDA4C6C}"/>
          </ac:picMkLst>
        </pc:picChg>
        <pc:picChg chg="add mod">
          <ac:chgData name="Danaisis Vargas Oliva" userId="41acecc159235689" providerId="LiveId" clId="{70C4E6FF-DF3B-4EEE-B344-66D4D264C697}" dt="2022-05-19T10:02:55.307" v="221" actId="1076"/>
          <ac:picMkLst>
            <pc:docMk/>
            <pc:sldMk cId="1928360876" sldId="273"/>
            <ac:picMk id="28" creationId="{F2A1D7CB-8D48-4F7B-9DC3-A37F8F165193}"/>
          </ac:picMkLst>
        </pc:picChg>
        <pc:picChg chg="add mod">
          <ac:chgData name="Danaisis Vargas Oliva" userId="41acecc159235689" providerId="LiveId" clId="{70C4E6FF-DF3B-4EEE-B344-66D4D264C697}" dt="2022-05-19T10:02:55.307" v="221" actId="1076"/>
          <ac:picMkLst>
            <pc:docMk/>
            <pc:sldMk cId="1928360876" sldId="273"/>
            <ac:picMk id="29" creationId="{FF73A43C-D329-40B8-9C95-A5909CD8BE3B}"/>
          </ac:picMkLst>
        </pc:picChg>
        <pc:picChg chg="add mod">
          <ac:chgData name="Danaisis Vargas Oliva" userId="41acecc159235689" providerId="LiveId" clId="{70C4E6FF-DF3B-4EEE-B344-66D4D264C697}" dt="2022-05-19T10:02:55.307" v="221" actId="1076"/>
          <ac:picMkLst>
            <pc:docMk/>
            <pc:sldMk cId="1928360876" sldId="273"/>
            <ac:picMk id="30" creationId="{AA7B0691-41C1-4CFB-9069-D0D94BDAC1DF}"/>
          </ac:picMkLst>
        </pc:picChg>
        <pc:picChg chg="add mod">
          <ac:chgData name="Danaisis Vargas Oliva" userId="41acecc159235689" providerId="LiveId" clId="{70C4E6FF-DF3B-4EEE-B344-66D4D264C697}" dt="2022-05-19T10:02:55.307" v="221" actId="1076"/>
          <ac:picMkLst>
            <pc:docMk/>
            <pc:sldMk cId="1928360876" sldId="273"/>
            <ac:picMk id="31" creationId="{8426EB8D-056F-4323-A6A1-D22AB26D09EB}"/>
          </ac:picMkLst>
        </pc:picChg>
      </pc:sldChg>
      <pc:sldChg chg="addSp delSp modSp add mod modClrScheme chgLayout">
        <pc:chgData name="Danaisis Vargas Oliva" userId="41acecc159235689" providerId="LiveId" clId="{70C4E6FF-DF3B-4EEE-B344-66D4D264C697}" dt="2022-05-20T08:45:28.248" v="907" actId="478"/>
        <pc:sldMkLst>
          <pc:docMk/>
          <pc:sldMk cId="71088420" sldId="274"/>
        </pc:sldMkLst>
        <pc:spChg chg="add mod ord">
          <ac:chgData name="Danaisis Vargas Oliva" userId="41acecc159235689" providerId="LiveId" clId="{70C4E6FF-DF3B-4EEE-B344-66D4D264C697}" dt="2022-05-20T08:45:25.994" v="906" actId="700"/>
          <ac:spMkLst>
            <pc:docMk/>
            <pc:sldMk cId="71088420" sldId="274"/>
            <ac:spMk id="2" creationId="{B703FA4F-616D-439C-98A9-B789457E94D7}"/>
          </ac:spMkLst>
        </pc:spChg>
        <pc:spChg chg="mod ord">
          <ac:chgData name="Danaisis Vargas Oliva" userId="41acecc159235689" providerId="LiveId" clId="{70C4E6FF-DF3B-4EEE-B344-66D4D264C697}" dt="2022-05-20T08:45:25.994" v="906" actId="700"/>
          <ac:spMkLst>
            <pc:docMk/>
            <pc:sldMk cId="71088420" sldId="274"/>
            <ac:spMk id="3" creationId="{3A074E2D-D492-4422-ADBA-C34664DE492F}"/>
          </ac:spMkLst>
        </pc:spChg>
        <pc:spChg chg="mod ord">
          <ac:chgData name="Danaisis Vargas Oliva" userId="41acecc159235689" providerId="LiveId" clId="{70C4E6FF-DF3B-4EEE-B344-66D4D264C697}" dt="2022-05-20T08:45:25.994" v="906" actId="700"/>
          <ac:spMkLst>
            <pc:docMk/>
            <pc:sldMk cId="71088420" sldId="274"/>
            <ac:spMk id="4" creationId="{FB0E5570-4CA6-4863-B863-6E95A48DC1F6}"/>
          </ac:spMkLst>
        </pc:spChg>
        <pc:spChg chg="add del mod ord">
          <ac:chgData name="Danaisis Vargas Oliva" userId="41acecc159235689" providerId="LiveId" clId="{70C4E6FF-DF3B-4EEE-B344-66D4D264C697}" dt="2022-05-19T10:04:44.697" v="237" actId="478"/>
          <ac:spMkLst>
            <pc:docMk/>
            <pc:sldMk cId="71088420" sldId="274"/>
            <ac:spMk id="5" creationId="{593257D9-05D5-4FE9-AEB1-7E68923B0A8F}"/>
          </ac:spMkLst>
        </pc:spChg>
        <pc:spChg chg="add del mod ord">
          <ac:chgData name="Danaisis Vargas Oliva" userId="41acecc159235689" providerId="LiveId" clId="{70C4E6FF-DF3B-4EEE-B344-66D4D264C697}" dt="2022-05-20T08:45:28.248" v="907" actId="478"/>
          <ac:spMkLst>
            <pc:docMk/>
            <pc:sldMk cId="71088420" sldId="274"/>
            <ac:spMk id="5" creationId="{BF3312F6-DA13-4638-8382-7C3C793E5C48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1" creationId="{9B4BFE18-7EBB-4662-A399-3226451B5852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2" creationId="{FA4987F7-3C52-41BC-8812-69BB1EB92DBE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3" creationId="{8CF405C1-B5FC-43D0-AD4B-88D695AC8312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4" creationId="{C051AEDC-ED1F-4E55-B16B-6CFE9981EEB4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5" creationId="{86829978-6533-4467-8C50-87F1A5B769DE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6" creationId="{A980FA7B-8F79-4A5E-A984-D643E73EEBAA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7" creationId="{61A3842A-81DD-456E-8585-A0E93FD96285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8" creationId="{0D155263-D190-4E5D-BD7B-97DBC0D37F63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39" creationId="{DEA1586D-39F0-42CE-B6AE-7104C7140FD9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0" creationId="{931410A7-436D-408B-ADF9-BB40607A10EB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1" creationId="{8FE441F1-2287-40D8-8758-A7427AE4D1CD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2" creationId="{12CD23E1-60B1-4A88-ACFD-51D5DF41DFC9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3" creationId="{7BD007D5-DF0D-4030-A007-4CC1F9F69C4F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4" creationId="{A02AE29B-33E4-4B88-BC90-DE7D886F6F07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5" creationId="{AC491FA5-99EA-4178-B8D2-B3788C3A0074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6" creationId="{A2553F44-ED26-4D56-A1A9-1EEB62EB636B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7" creationId="{EC55A8E6-7AD6-411A-A7F9-85602F3C28A9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8" creationId="{7C85A736-EA61-4746-B022-B9AA715BCCE6}"/>
          </ac:spMkLst>
        </pc:spChg>
        <pc:spChg chg="add mod">
          <ac:chgData name="Danaisis Vargas Oliva" userId="41acecc159235689" providerId="LiveId" clId="{70C4E6FF-DF3B-4EEE-B344-66D4D264C697}" dt="2022-05-19T10:06:25.939" v="246" actId="1076"/>
          <ac:spMkLst>
            <pc:docMk/>
            <pc:sldMk cId="71088420" sldId="274"/>
            <ac:spMk id="49" creationId="{35E26E97-3E78-434C-AC96-22AB59EF65F3}"/>
          </ac:spMkLst>
        </pc:sp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6" creationId="{BAB1B623-97E7-442E-B2DE-3EAE0AAD33A2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7" creationId="{77F1A277-DA43-49E0-93CA-E67E693C7FFD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8" creationId="{CFB169A2-25DF-48E9-A7E7-68AD00BC99BD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9" creationId="{55061DD9-E91E-486A-A34B-7E12E7271DAB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0" creationId="{777E3AB4-17E6-433E-86A0-AAD60608CC69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1" creationId="{153A5AED-C7A6-43DC-9D2F-0DE87549E74D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2" creationId="{E094DE22-B49C-4ECB-AAEC-782A961A7CA6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3" creationId="{C7ACF0CC-F97D-4305-B876-2E8828A011AF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4" creationId="{A1F7AAFB-742D-49B6-9071-F8B52F525820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5" creationId="{CCC621D2-DFB6-4DA1-9AE2-B040FF3AE4C1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6" creationId="{18CA227F-CE9E-42CA-AC29-205D1C72AFD0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7" creationId="{3EE55FB6-378C-481E-B2DD-E4D729124EAC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8" creationId="{E2D48528-97C2-4B22-81B8-9F2434F3A786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19" creationId="{E51F9786-9EDF-4877-9416-2757970E54E8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0" creationId="{F778B0C7-47CF-4C39-85D5-302BCA9D8143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1" creationId="{1E0895EE-DFB4-4150-8322-B84345663EB8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2" creationId="{E163FE04-20D6-4180-B66A-7E5C3AC7BCCD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3" creationId="{D8B4CC5A-9A2F-435C-96E3-70FB760CD619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4" creationId="{D5525220-CB27-4FE9-9058-CB0E20E84CF1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5" creationId="{9B600CF6-6CCF-462E-B51C-BF412F1A2357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6" creationId="{9874689B-C649-49B0-9B56-76FA47E8B68D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7" creationId="{422AC808-2268-4109-9019-465C6FE2466F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8" creationId="{96475501-05ED-49B1-86CC-944A1C91498A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29" creationId="{6A5CFFFE-C1B9-4D8A-8F7A-E63B52942C3F}"/>
          </ac:cxnSpMkLst>
        </pc:cxnChg>
        <pc:cxnChg chg="add mod">
          <ac:chgData name="Danaisis Vargas Oliva" userId="41acecc159235689" providerId="LiveId" clId="{70C4E6FF-DF3B-4EEE-B344-66D4D264C697}" dt="2022-05-19T10:06:25.939" v="246" actId="1076"/>
          <ac:cxnSpMkLst>
            <pc:docMk/>
            <pc:sldMk cId="71088420" sldId="274"/>
            <ac:cxnSpMk id="30" creationId="{29C49687-1248-4949-9516-CD3688583A99}"/>
          </ac:cxnSpMkLst>
        </pc:cxnChg>
      </pc:sldChg>
      <pc:sldChg chg="addSp delSp modSp add mod modClrScheme chgLayout">
        <pc:chgData name="Danaisis Vargas Oliva" userId="41acecc159235689" providerId="LiveId" clId="{70C4E6FF-DF3B-4EEE-B344-66D4D264C697}" dt="2022-05-20T08:45:36.448" v="909" actId="478"/>
        <pc:sldMkLst>
          <pc:docMk/>
          <pc:sldMk cId="3509151851" sldId="275"/>
        </pc:sldMkLst>
        <pc:spChg chg="add mod ord">
          <ac:chgData name="Danaisis Vargas Oliva" userId="41acecc159235689" providerId="LiveId" clId="{70C4E6FF-DF3B-4EEE-B344-66D4D264C697}" dt="2022-05-20T08:45:34.393" v="908" actId="700"/>
          <ac:spMkLst>
            <pc:docMk/>
            <pc:sldMk cId="3509151851" sldId="275"/>
            <ac:spMk id="2" creationId="{5112FBAE-9720-4EF5-A366-0761760DF0DB}"/>
          </ac:spMkLst>
        </pc:spChg>
        <pc:spChg chg="mod ord">
          <ac:chgData name="Danaisis Vargas Oliva" userId="41acecc159235689" providerId="LiveId" clId="{70C4E6FF-DF3B-4EEE-B344-66D4D264C697}" dt="2022-05-20T08:45:34.393" v="908" actId="700"/>
          <ac:spMkLst>
            <pc:docMk/>
            <pc:sldMk cId="3509151851" sldId="275"/>
            <ac:spMk id="3" creationId="{3A074E2D-D492-4422-ADBA-C34664DE492F}"/>
          </ac:spMkLst>
        </pc:spChg>
        <pc:spChg chg="mod ord">
          <ac:chgData name="Danaisis Vargas Oliva" userId="41acecc159235689" providerId="LiveId" clId="{70C4E6FF-DF3B-4EEE-B344-66D4D264C697}" dt="2022-05-20T08:45:34.393" v="908" actId="700"/>
          <ac:spMkLst>
            <pc:docMk/>
            <pc:sldMk cId="3509151851" sldId="275"/>
            <ac:spMk id="4" creationId="{FB0E5570-4CA6-4863-B863-6E95A48DC1F6}"/>
          </ac:spMkLst>
        </pc:spChg>
        <pc:spChg chg="add del mod ord">
          <ac:chgData name="Danaisis Vargas Oliva" userId="41acecc159235689" providerId="LiveId" clId="{70C4E6FF-DF3B-4EEE-B344-66D4D264C697}" dt="2022-05-20T08:45:36.448" v="909" actId="478"/>
          <ac:spMkLst>
            <pc:docMk/>
            <pc:sldMk cId="3509151851" sldId="275"/>
            <ac:spMk id="5" creationId="{A54314EE-4E06-4F51-98F5-D80CCF5947A7}"/>
          </ac:spMkLst>
        </pc:spChg>
        <pc:spChg chg="add del mod ord">
          <ac:chgData name="Danaisis Vargas Oliva" userId="41acecc159235689" providerId="LiveId" clId="{70C4E6FF-DF3B-4EEE-B344-66D4D264C697}" dt="2022-05-19T10:08:02.608" v="248" actId="478"/>
          <ac:spMkLst>
            <pc:docMk/>
            <pc:sldMk cId="3509151851" sldId="275"/>
            <ac:spMk id="5" creationId="{D07F2E8D-2279-405B-913C-9A0DC618BE4A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2" creationId="{265B93AD-DA2A-435A-94E6-9D75BB0186EF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3" creationId="{00861A10-1213-4CC1-BA96-2C7CAC227754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4" creationId="{20093C18-8EB5-438B-827A-DF693934CF5E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5" creationId="{6B44758C-78E9-4260-96DE-0717392807DA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6" creationId="{1F43E92F-3787-4602-9F4A-7F3BB794E994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7" creationId="{E419AB75-896E-40E0-9A23-8059D1A4ECB7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8" creationId="{3D732EAC-9857-49E1-ACA2-CF86F013F9B4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29" creationId="{DE5F8AD1-0321-45CF-927F-A60B098C56AD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0" creationId="{6DE973B6-AA48-457D-81CB-35DE28C73912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1" creationId="{AD35F4D9-2AE1-4318-99DA-A8302ED13DEE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2" creationId="{45A0D384-AB70-44EF-8728-8DA014E9F138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3" creationId="{CCEFF974-0024-4F17-A79A-C17EA0E42C46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4" creationId="{5EE69C64-8C4B-484C-ADC9-1F7858698B4A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5" creationId="{1FDAE35B-C1FE-43A5-9B47-82F8390F816A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6" creationId="{C59215B9-42E8-46D9-B671-309768E71A99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7" creationId="{144B683F-E343-4FD4-9EDA-F552982AE898}"/>
          </ac:spMkLst>
        </pc:spChg>
        <pc:spChg chg="add del mod">
          <ac:chgData name="Danaisis Vargas Oliva" userId="41acecc159235689" providerId="LiveId" clId="{70C4E6FF-DF3B-4EEE-B344-66D4D264C697}" dt="2022-05-19T10:08:08.696" v="250"/>
          <ac:spMkLst>
            <pc:docMk/>
            <pc:sldMk cId="3509151851" sldId="275"/>
            <ac:spMk id="38" creationId="{EE8E1AE5-1162-4DD7-B4DA-B779F05823DA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55" creationId="{0355EA59-8FA3-412D-B334-FFB41F840DBC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56" creationId="{B560628A-D228-4CA3-BE0D-AA02CF699233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57" creationId="{38F81FB4-5103-4540-9F09-86CA204FE707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58" creationId="{BD7E7BF3-B137-4704-B186-45A4EAD353FB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59" creationId="{EB23363D-B117-4AD1-A14D-A25A66E2A355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0" creationId="{AC2EA0E7-FBB0-47A6-90BF-3A21DD673C1F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1" creationId="{46D067E9-E8C8-4F2E-B701-BB93B13E51DA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2" creationId="{5A84DF22-276B-4DB6-95F6-093A8BCD7D15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3" creationId="{8C7E0774-93E9-4C2E-B5B9-13A7B3FAB7BF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4" creationId="{543D9374-A4D5-4D83-A3B9-FF4FD0A20B98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5" creationId="{1ACBA2D2-6717-4529-891D-DF2CBB51F31F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6" creationId="{86069D4B-D142-44BD-B774-69A57588B9A0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7" creationId="{1C7740D5-964E-431D-A838-27A34F9A5A12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8" creationId="{C0CBDA4A-4426-44D0-9A4C-A10F313EF41E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69" creationId="{C5607A15-A9AB-4CDE-A1F7-8135A2987FCE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70" creationId="{7C1B947B-6E0F-483D-BDFD-358F2DF5B4D8}"/>
          </ac:spMkLst>
        </pc:spChg>
        <pc:spChg chg="add mod">
          <ac:chgData name="Danaisis Vargas Oliva" userId="41acecc159235689" providerId="LiveId" clId="{70C4E6FF-DF3B-4EEE-B344-66D4D264C697}" dt="2022-05-19T10:08:12.771" v="252" actId="1076"/>
          <ac:spMkLst>
            <pc:docMk/>
            <pc:sldMk cId="3509151851" sldId="275"/>
            <ac:spMk id="71" creationId="{C002F848-52B5-4262-ADD7-E0EB62A69969}"/>
          </ac:spMkLst>
        </pc:sp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6" creationId="{A5A2D243-E5BF-4527-BBC7-F8E07CB37CCD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7" creationId="{AD8CE271-8E98-4B24-9620-E561C759D2C3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8" creationId="{B72C1C89-97C5-426D-B301-91A236B4525E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9" creationId="{872F514B-F3C8-4083-A3CA-0B956CCF89E5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0" creationId="{AB514DF2-E5F5-4C66-985A-CA7BF6E4EAB8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1" creationId="{374266F9-325B-46D2-A464-74279EEE4042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2" creationId="{CD76EE12-30A5-481F-A36F-D96E037077C1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3" creationId="{A937EC4C-6AD8-4575-A84B-E77559BE367F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4" creationId="{E3A0352D-550E-4948-9301-90096AA6AE59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5" creationId="{2F520F1E-65FC-4947-9A97-E30C4E12DBB3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6" creationId="{F0CFF7A2-B9D6-4B28-85BD-B34018E7DBDC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7" creationId="{AECFAFBE-6BD0-4CD6-B9A4-102E28B4A349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8" creationId="{7577F702-1C69-4B10-B370-0B4366A5B13D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19" creationId="{7D2E429C-C4C0-4DAD-B4C2-2442958F836C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20" creationId="{6D56268A-D0AF-473D-B1A2-4E93CB81C97E}"/>
          </ac:cxnSpMkLst>
        </pc:cxnChg>
        <pc:cxnChg chg="add del mod">
          <ac:chgData name="Danaisis Vargas Oliva" userId="41acecc159235689" providerId="LiveId" clId="{70C4E6FF-DF3B-4EEE-B344-66D4D264C697}" dt="2022-05-19T10:08:08.696" v="250"/>
          <ac:cxnSpMkLst>
            <pc:docMk/>
            <pc:sldMk cId="3509151851" sldId="275"/>
            <ac:cxnSpMk id="21" creationId="{2A1EDA6E-9128-49F0-9DD2-F0C00E2B68B4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39" creationId="{6FD73A29-F06E-49A2-BBFD-DA00BF1D7C33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0" creationId="{C7C88872-5C5E-432D-A849-8AE89EA81693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1" creationId="{5380EDE0-0248-4C4E-8FB3-40A26E83707B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2" creationId="{AF88BD3A-814E-4A48-B60D-A6D46A2927D4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3" creationId="{69210293-D7DF-4DA8-A229-A776A1EC3566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4" creationId="{6CAEF173-EBA9-422D-968A-7333D5DE1FAF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5" creationId="{6BA5F781-5A66-4E8E-9078-B2D4DE31B22F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6" creationId="{5C36D8F0-F5E8-459A-898E-B3F14CF1840B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7" creationId="{AA5A7652-DF54-42C7-8AA6-FFA6B4D6FD6C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8" creationId="{7FA7EA8F-AC57-4C5C-8670-434699871885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49" creationId="{4A510565-46C1-4D99-883E-A5ECFE4DDE61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50" creationId="{F2946373-B500-4625-A118-E39979374573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51" creationId="{37BD774E-D519-44EF-937F-145CF25DA2D1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52" creationId="{12C12FA6-51E6-4E0E-80F9-510EDF8EA051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53" creationId="{6E8160EA-0EC6-41D5-B432-9C46B6B70A8C}"/>
          </ac:cxnSpMkLst>
        </pc:cxnChg>
        <pc:cxnChg chg="add mod">
          <ac:chgData name="Danaisis Vargas Oliva" userId="41acecc159235689" providerId="LiveId" clId="{70C4E6FF-DF3B-4EEE-B344-66D4D264C697}" dt="2022-05-19T10:08:12.771" v="252" actId="1076"/>
          <ac:cxnSpMkLst>
            <pc:docMk/>
            <pc:sldMk cId="3509151851" sldId="275"/>
            <ac:cxnSpMk id="54" creationId="{76CF41F6-8495-41FB-9F7C-E42FA007A489}"/>
          </ac:cxnSpMkLst>
        </pc:cxnChg>
      </pc:sldChg>
      <pc:sldChg chg="addSp delSp modSp add mod modClrScheme chgLayout">
        <pc:chgData name="Danaisis Vargas Oliva" userId="41acecc159235689" providerId="LiveId" clId="{70C4E6FF-DF3B-4EEE-B344-66D4D264C697}" dt="2022-05-20T08:45:42.440" v="911" actId="478"/>
        <pc:sldMkLst>
          <pc:docMk/>
          <pc:sldMk cId="1519519977" sldId="276"/>
        </pc:sldMkLst>
        <pc:spChg chg="add mod ord">
          <ac:chgData name="Danaisis Vargas Oliva" userId="41acecc159235689" providerId="LiveId" clId="{70C4E6FF-DF3B-4EEE-B344-66D4D264C697}" dt="2022-05-20T08:45:40.673" v="910" actId="700"/>
          <ac:spMkLst>
            <pc:docMk/>
            <pc:sldMk cId="1519519977" sldId="276"/>
            <ac:spMk id="2" creationId="{35A0B2D8-BA83-484D-917A-1FD3A19A3B4A}"/>
          </ac:spMkLst>
        </pc:spChg>
        <pc:spChg chg="mod ord">
          <ac:chgData name="Danaisis Vargas Oliva" userId="41acecc159235689" providerId="LiveId" clId="{70C4E6FF-DF3B-4EEE-B344-66D4D264C697}" dt="2022-05-20T08:45:40.673" v="910" actId="700"/>
          <ac:spMkLst>
            <pc:docMk/>
            <pc:sldMk cId="1519519977" sldId="276"/>
            <ac:spMk id="3" creationId="{3A074E2D-D492-4422-ADBA-C34664DE492F}"/>
          </ac:spMkLst>
        </pc:spChg>
        <pc:spChg chg="mod ord">
          <ac:chgData name="Danaisis Vargas Oliva" userId="41acecc159235689" providerId="LiveId" clId="{70C4E6FF-DF3B-4EEE-B344-66D4D264C697}" dt="2022-05-20T08:45:40.673" v="910" actId="700"/>
          <ac:spMkLst>
            <pc:docMk/>
            <pc:sldMk cId="1519519977" sldId="276"/>
            <ac:spMk id="4" creationId="{FB0E5570-4CA6-4863-B863-6E95A48DC1F6}"/>
          </ac:spMkLst>
        </pc:spChg>
        <pc:spChg chg="add del mod ord">
          <ac:chgData name="Danaisis Vargas Oliva" userId="41acecc159235689" providerId="LiveId" clId="{70C4E6FF-DF3B-4EEE-B344-66D4D264C697}" dt="2022-05-19T10:08:25.840" v="253" actId="478"/>
          <ac:spMkLst>
            <pc:docMk/>
            <pc:sldMk cId="1519519977" sldId="276"/>
            <ac:spMk id="5" creationId="{8239608A-9556-4D86-9095-DC85F677CCB1}"/>
          </ac:spMkLst>
        </pc:spChg>
        <pc:spChg chg="add del mod ord">
          <ac:chgData name="Danaisis Vargas Oliva" userId="41acecc159235689" providerId="LiveId" clId="{70C4E6FF-DF3B-4EEE-B344-66D4D264C697}" dt="2022-05-20T08:45:42.440" v="911" actId="478"/>
          <ac:spMkLst>
            <pc:docMk/>
            <pc:sldMk cId="1519519977" sldId="276"/>
            <ac:spMk id="5" creationId="{99E75F63-E437-4C5C-8F60-2C22BFB1AD1E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4" creationId="{75836DF4-CCCC-4A18-835C-2BAF61C81AD7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5" creationId="{9A3EE417-3B0C-43E9-A4F7-C76103099FAD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6" creationId="{ADA171E9-672A-44C0-AB01-D9C4441640C1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7" creationId="{13E8CF50-AD21-4192-8965-5DCBC4AE9F30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8" creationId="{7FE71793-0E55-462B-BA2E-A174E5549778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19" creationId="{C693C980-440D-4E3A-B830-31C48F5932A1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0" creationId="{5A97492A-91B0-4745-9D4D-931DAD651AE7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1" creationId="{948EF61E-98E8-43EE-A836-3EA8D30AA8AA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2" creationId="{89F0C2CC-F405-43D6-B651-737C57BCF52B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3" creationId="{032F0056-1DF7-49D6-B5BC-C4F480644DEE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4" creationId="{0F05F876-A87C-417F-864E-0A340700EF15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5" creationId="{62CF7EE1-3543-49A4-8BCD-26891C25BAE3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6" creationId="{20BC101B-8A5B-4EDE-8040-BF2529D7E977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7" creationId="{F79C4B29-100D-43C6-A1EB-B6EE90856FDA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8" creationId="{ADF483BF-5B90-43B5-BCF7-FAFCC3C83E94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29" creationId="{0D8FEFBC-548B-4608-AA1B-4F4E3E3ED76C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30" creationId="{FE9E35B3-64B3-48F4-BE11-D4C8D635311F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31" creationId="{EF6D7BC6-92C5-4163-9E1F-FD31C0EFF56A}"/>
          </ac:spMkLst>
        </pc:spChg>
        <pc:spChg chg="add mod">
          <ac:chgData name="Danaisis Vargas Oliva" userId="41acecc159235689" providerId="LiveId" clId="{70C4E6FF-DF3B-4EEE-B344-66D4D264C697}" dt="2022-05-19T10:08:30.091" v="255" actId="1076"/>
          <ac:spMkLst>
            <pc:docMk/>
            <pc:sldMk cId="1519519977" sldId="276"/>
            <ac:spMk id="32" creationId="{7E629249-3484-4680-B0E5-2C65DF75D46F}"/>
          </ac:spMkLst>
        </pc:sp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6" creationId="{0080B103-081E-470A-8266-C110E699B443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7" creationId="{56FD30DB-21D1-42D4-ABBB-B464D5A97C7F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8" creationId="{463DCD1F-A1CC-4B86-BD66-82FBCACE79B6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9" creationId="{3B1B23E5-5B7F-442A-B169-246537C96022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10" creationId="{2EBBDD42-ABCC-4383-B139-BC0111F71878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11" creationId="{E0E26324-0925-466F-BCD9-E7EDF811F2B7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12" creationId="{6C27A9ED-57C6-49ED-878C-8C999E08603E}"/>
          </ac:cxnSpMkLst>
        </pc:cxnChg>
        <pc:cxnChg chg="add mod">
          <ac:chgData name="Danaisis Vargas Oliva" userId="41acecc159235689" providerId="LiveId" clId="{70C4E6FF-DF3B-4EEE-B344-66D4D264C697}" dt="2022-05-19T10:08:30.091" v="255" actId="1076"/>
          <ac:cxnSpMkLst>
            <pc:docMk/>
            <pc:sldMk cId="1519519977" sldId="276"/>
            <ac:cxnSpMk id="13" creationId="{50EB8FD1-2E36-42D6-A2D8-7A019AA34343}"/>
          </ac:cxnSpMkLst>
        </pc:cxnChg>
      </pc:sldChg>
      <pc:sldChg chg="addSp delSp modSp new mod chgLayout modNotesTx">
        <pc:chgData name="Danaisis Vargas Oliva" userId="41acecc159235689" providerId="LiveId" clId="{70C4E6FF-DF3B-4EEE-B344-66D4D264C697}" dt="2022-05-20T08:44:38.680" v="898" actId="478"/>
        <pc:sldMkLst>
          <pc:docMk/>
          <pc:sldMk cId="647283866" sldId="277"/>
        </pc:sldMkLst>
        <pc:spChg chg="del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2" creationId="{EBDB7E42-5DB6-4AC0-9A47-6B49249C92CF}"/>
          </ac:spMkLst>
        </pc:spChg>
        <pc:spChg chg="del">
          <ac:chgData name="Danaisis Vargas Oliva" userId="41acecc159235689" providerId="LiveId" clId="{70C4E6FF-DF3B-4EEE-B344-66D4D264C697}" dt="2022-05-19T10:56:25.456" v="430" actId="478"/>
          <ac:spMkLst>
            <pc:docMk/>
            <pc:sldMk cId="647283866" sldId="277"/>
            <ac:spMk id="3" creationId="{631AD2DD-D6B9-489E-99C4-75F05123CF46}"/>
          </ac:spMkLst>
        </pc:spChg>
        <pc:spChg chg="add mod ord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3" creationId="{DB1121A0-CAA0-464E-8F8B-14F5B21E53F3}"/>
          </ac:spMkLst>
        </pc:spChg>
        <pc:spChg chg="mod ord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4" creationId="{E01C92CA-B2FC-473D-B030-3B700DD2C397}"/>
          </ac:spMkLst>
        </pc:spChg>
        <pc:spChg chg="mod ord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5" creationId="{064BA4B6-76FE-4134-BD79-E97E1249DD2C}"/>
          </ac:spMkLst>
        </pc:spChg>
        <pc:spChg chg="mod ord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6" creationId="{9F4CA6DA-FA2B-4979-8418-975D143B9F95}"/>
          </ac:spMkLst>
        </pc:spChg>
        <pc:spChg chg="mod ord">
          <ac:chgData name="Danaisis Vargas Oliva" userId="41acecc159235689" providerId="LiveId" clId="{70C4E6FF-DF3B-4EEE-B344-66D4D264C697}" dt="2022-05-20T08:44:35.891" v="897" actId="700"/>
          <ac:spMkLst>
            <pc:docMk/>
            <pc:sldMk cId="647283866" sldId="277"/>
            <ac:spMk id="7" creationId="{1A3AC45D-635C-40CF-A718-18CFDC85A0E7}"/>
          </ac:spMkLst>
        </pc:spChg>
        <pc:spChg chg="add del mod ord">
          <ac:chgData name="Danaisis Vargas Oliva" userId="41acecc159235689" providerId="LiveId" clId="{70C4E6FF-DF3B-4EEE-B344-66D4D264C697}" dt="2022-05-20T08:44:38.680" v="898" actId="478"/>
          <ac:spMkLst>
            <pc:docMk/>
            <pc:sldMk cId="647283866" sldId="277"/>
            <ac:spMk id="12" creationId="{670CD257-87D7-4601-8753-E5E59EF74F61}"/>
          </ac:spMkLst>
        </pc:spChg>
        <pc:picChg chg="add mod">
          <ac:chgData name="Danaisis Vargas Oliva" userId="41acecc159235689" providerId="LiveId" clId="{70C4E6FF-DF3B-4EEE-B344-66D4D264C697}" dt="2022-05-19T10:57:21.560" v="441" actId="1076"/>
          <ac:picMkLst>
            <pc:docMk/>
            <pc:sldMk cId="647283866" sldId="277"/>
            <ac:picMk id="8" creationId="{114654C5-CEFD-4075-8714-593973CE9257}"/>
          </ac:picMkLst>
        </pc:picChg>
        <pc:picChg chg="add mod">
          <ac:chgData name="Danaisis Vargas Oliva" userId="41acecc159235689" providerId="LiveId" clId="{70C4E6FF-DF3B-4EEE-B344-66D4D264C697}" dt="2022-05-19T10:57:17.943" v="440" actId="1076"/>
          <ac:picMkLst>
            <pc:docMk/>
            <pc:sldMk cId="647283866" sldId="277"/>
            <ac:picMk id="9" creationId="{1AD130D5-420A-417B-A032-C9343D596F91}"/>
          </ac:picMkLst>
        </pc:picChg>
        <pc:picChg chg="add mod">
          <ac:chgData name="Danaisis Vargas Oliva" userId="41acecc159235689" providerId="LiveId" clId="{70C4E6FF-DF3B-4EEE-B344-66D4D264C697}" dt="2022-05-19T10:56:56.808" v="435" actId="14100"/>
          <ac:picMkLst>
            <pc:docMk/>
            <pc:sldMk cId="647283866" sldId="277"/>
            <ac:picMk id="10" creationId="{12FDB364-231D-4D7F-9493-614AA254BA05}"/>
          </ac:picMkLst>
        </pc:picChg>
        <pc:picChg chg="add mod">
          <ac:chgData name="Danaisis Vargas Oliva" userId="41acecc159235689" providerId="LiveId" clId="{70C4E6FF-DF3B-4EEE-B344-66D4D264C697}" dt="2022-05-19T10:57:00.840" v="436" actId="14100"/>
          <ac:picMkLst>
            <pc:docMk/>
            <pc:sldMk cId="647283866" sldId="277"/>
            <ac:picMk id="11" creationId="{CAC412EC-6B3B-4FBF-86ED-B2F4B333F601}"/>
          </ac:picMkLst>
        </pc:picChg>
      </pc:sldChg>
      <pc:sldChg chg="new del">
        <pc:chgData name="Danaisis Vargas Oliva" userId="41acecc159235689" providerId="LiveId" clId="{70C4E6FF-DF3B-4EEE-B344-66D4D264C697}" dt="2022-05-19T10:21:55.492" v="405" actId="47"/>
        <pc:sldMkLst>
          <pc:docMk/>
          <pc:sldMk cId="3661929133" sldId="277"/>
        </pc:sldMkLst>
      </pc:sldChg>
      <pc:sldChg chg="addSp delSp modSp add mod modClrScheme delAnim chgLayout">
        <pc:chgData name="Danaisis Vargas Oliva" userId="41acecc159235689" providerId="LiveId" clId="{70C4E6FF-DF3B-4EEE-B344-66D4D264C697}" dt="2022-05-20T08:46:27.008" v="917" actId="700"/>
        <pc:sldMkLst>
          <pc:docMk/>
          <pc:sldMk cId="3721154545" sldId="278"/>
        </pc:sldMkLst>
        <pc:spChg chg="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2" creationId="{852F4885-F371-4FC7-906A-EE63FA830460}"/>
          </ac:spMkLst>
        </pc:spChg>
        <pc:spChg chg="add del mod ord">
          <ac:chgData name="Danaisis Vargas Oliva" userId="41acecc159235689" providerId="LiveId" clId="{70C4E6FF-DF3B-4EEE-B344-66D4D264C697}" dt="2022-05-20T08:34:10.627" v="794" actId="700"/>
          <ac:spMkLst>
            <pc:docMk/>
            <pc:sldMk cId="3721154545" sldId="278"/>
            <ac:spMk id="3" creationId="{50E7E255-4498-4380-B1E0-62DFA3F93010}"/>
          </ac:spMkLst>
        </pc:spChg>
        <pc:spChg chg="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4" creationId="{CDCDDC52-773D-4FED-B22B-CFA49D9A08AA}"/>
          </ac:spMkLst>
        </pc:spChg>
        <pc:spChg chg="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5" creationId="{E4CCC844-B85E-4EAE-8111-C1FE2063B234}"/>
          </ac:spMkLst>
        </pc:spChg>
        <pc:spChg chg="add del mod ord">
          <ac:chgData name="Danaisis Vargas Oliva" userId="41acecc159235689" providerId="LiveId" clId="{70C4E6FF-DF3B-4EEE-B344-66D4D264C697}" dt="2022-05-20T08:36:49.719" v="812" actId="700"/>
          <ac:spMkLst>
            <pc:docMk/>
            <pc:sldMk cId="3721154545" sldId="278"/>
            <ac:spMk id="6" creationId="{CA521141-EF4C-4A3D-909B-EB5D129AA27F}"/>
          </ac:spMkLst>
        </pc:spChg>
        <pc:spChg chg="add del mod ord">
          <ac:chgData name="Danaisis Vargas Oliva" userId="41acecc159235689" providerId="LiveId" clId="{70C4E6FF-DF3B-4EEE-B344-66D4D264C697}" dt="2022-05-20T08:34:33.677" v="795" actId="931"/>
          <ac:spMkLst>
            <pc:docMk/>
            <pc:sldMk cId="3721154545" sldId="278"/>
            <ac:spMk id="7" creationId="{5CF6F128-9023-4A1D-B44C-5EB4648691B2}"/>
          </ac:spMkLst>
        </pc:spChg>
        <pc:spChg chg="add del mod ord">
          <ac:chgData name="Danaisis Vargas Oliva" userId="41acecc159235689" providerId="LiveId" clId="{70C4E6FF-DF3B-4EEE-B344-66D4D264C697}" dt="2022-05-20T08:40:37.327" v="844" actId="700"/>
          <ac:spMkLst>
            <pc:docMk/>
            <pc:sldMk cId="3721154545" sldId="278"/>
            <ac:spMk id="10" creationId="{CDB08C88-4CAE-4489-8C19-4EED54076291}"/>
          </ac:spMkLst>
        </pc:spChg>
        <pc:spChg chg="add del mod ord">
          <ac:chgData name="Danaisis Vargas Oliva" userId="41acecc159235689" providerId="LiveId" clId="{70C4E6FF-DF3B-4EEE-B344-66D4D264C697}" dt="2022-05-20T08:40:37.327" v="844" actId="700"/>
          <ac:spMkLst>
            <pc:docMk/>
            <pc:sldMk cId="3721154545" sldId="278"/>
            <ac:spMk id="11" creationId="{2AC601D9-B70F-4282-B693-9EAA66AE2C19}"/>
          </ac:spMkLst>
        </pc:spChg>
        <pc:spChg chg="add del 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12" creationId="{A177E558-0E7B-4FAB-9AC1-E97C945CCCE9}"/>
          </ac:spMkLst>
        </pc:spChg>
        <pc:spChg chg="add del 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13" creationId="{3060B7BE-1952-4E03-A641-8A32FCDC3950}"/>
          </ac:spMkLst>
        </pc:spChg>
        <pc:spChg chg="add del 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14" creationId="{BDC822D7-0705-4E4C-8E88-4FD8BB2BF8A3}"/>
          </ac:spMkLst>
        </pc:spChg>
        <pc:spChg chg="add del mo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16" creationId="{34CEA16E-A1F7-4907-9DE9-129E38CEF844}"/>
          </ac:spMkLst>
        </pc:spChg>
        <pc:spChg chg="add mod ord">
          <ac:chgData name="Danaisis Vargas Oliva" userId="41acecc159235689" providerId="LiveId" clId="{70C4E6FF-DF3B-4EEE-B344-66D4D264C697}" dt="2022-05-20T08:46:27.008" v="917" actId="700"/>
          <ac:spMkLst>
            <pc:docMk/>
            <pc:sldMk cId="3721154545" sldId="278"/>
            <ac:spMk id="17" creationId="{2F93B0B1-6476-4467-A21D-D1DD2394B7F2}"/>
          </ac:spMkLst>
        </pc:spChg>
        <pc:picChg chg="del">
          <ac:chgData name="Danaisis Vargas Oliva" userId="41acecc159235689" providerId="LiveId" clId="{70C4E6FF-DF3B-4EEE-B344-66D4D264C697}" dt="2022-05-19T11:02:09.799" v="486" actId="478"/>
          <ac:picMkLst>
            <pc:docMk/>
            <pc:sldMk cId="3721154545" sldId="278"/>
            <ac:picMk id="7" creationId="{D32C37A3-F031-765F-CF69-10D3277A229B}"/>
          </ac:picMkLst>
        </pc:picChg>
        <pc:picChg chg="add del mod ord modCrop">
          <ac:chgData name="Danaisis Vargas Oliva" userId="41acecc159235689" providerId="LiveId" clId="{70C4E6FF-DF3B-4EEE-B344-66D4D264C697}" dt="2022-05-20T08:46:18.642" v="914" actId="478"/>
          <ac:picMkLst>
            <pc:docMk/>
            <pc:sldMk cId="3721154545" sldId="278"/>
            <ac:picMk id="9" creationId="{6E003F15-827C-42D5-A154-91BE426C8AC4}"/>
          </ac:picMkLst>
        </pc:picChg>
      </pc:sldChg>
      <pc:sldChg chg="addSp delSp modSp add mod delAnim chgLayout">
        <pc:chgData name="Danaisis Vargas Oliva" userId="41acecc159235689" providerId="LiveId" clId="{70C4E6FF-DF3B-4EEE-B344-66D4D264C697}" dt="2022-05-20T08:41:19.475" v="851" actId="700"/>
        <pc:sldMkLst>
          <pc:docMk/>
          <pc:sldMk cId="3465351974" sldId="279"/>
        </pc:sldMkLst>
        <pc:spChg chg="add del mod ord">
          <ac:chgData name="Danaisis Vargas Oliva" userId="41acecc159235689" providerId="LiveId" clId="{70C4E6FF-DF3B-4EEE-B344-66D4D264C697}" dt="2022-05-20T08:41:19.475" v="851" actId="700"/>
          <ac:spMkLst>
            <pc:docMk/>
            <pc:sldMk cId="3465351974" sldId="279"/>
            <ac:spMk id="2" creationId="{6E95F9E3-B276-4AEF-BF9A-E28294274AE0}"/>
          </ac:spMkLst>
        </pc:spChg>
        <pc:spChg chg="add mod ord">
          <ac:chgData name="Danaisis Vargas Oliva" userId="41acecc159235689" providerId="LiveId" clId="{70C4E6FF-DF3B-4EEE-B344-66D4D264C697}" dt="2022-05-20T08:41:19.475" v="851" actId="700"/>
          <ac:spMkLst>
            <pc:docMk/>
            <pc:sldMk cId="3465351974" sldId="279"/>
            <ac:spMk id="3" creationId="{5A4CFD39-1134-4F44-B444-0C510643BFDE}"/>
          </ac:spMkLst>
        </pc:spChg>
        <pc:spChg chg="mod ord">
          <ac:chgData name="Danaisis Vargas Oliva" userId="41acecc159235689" providerId="LiveId" clId="{70C4E6FF-DF3B-4EEE-B344-66D4D264C697}" dt="2022-05-20T08:41:19.475" v="851" actId="700"/>
          <ac:spMkLst>
            <pc:docMk/>
            <pc:sldMk cId="3465351974" sldId="279"/>
            <ac:spMk id="4" creationId="{4594BCAE-32D0-4660-83FD-196F47ADE6A0}"/>
          </ac:spMkLst>
        </pc:spChg>
        <pc:spChg chg="mod ord">
          <ac:chgData name="Danaisis Vargas Oliva" userId="41acecc159235689" providerId="LiveId" clId="{70C4E6FF-DF3B-4EEE-B344-66D4D264C697}" dt="2022-05-20T08:41:19.475" v="851" actId="700"/>
          <ac:spMkLst>
            <pc:docMk/>
            <pc:sldMk cId="3465351974" sldId="279"/>
            <ac:spMk id="5" creationId="{7BF9B48D-0F8F-4284-BE66-1F370D9E511D}"/>
          </ac:spMkLst>
        </pc:spChg>
        <pc:spChg chg="mod ord">
          <ac:chgData name="Danaisis Vargas Oliva" userId="41acecc159235689" providerId="LiveId" clId="{70C4E6FF-DF3B-4EEE-B344-66D4D264C697}" dt="2022-05-20T08:41:19.475" v="851" actId="700"/>
          <ac:spMkLst>
            <pc:docMk/>
            <pc:sldMk cId="3465351974" sldId="279"/>
            <ac:spMk id="6" creationId="{C394AAF8-45BF-4567-8B3E-9702FE060C55}"/>
          </ac:spMkLst>
        </pc:spChg>
        <pc:picChg chg="del">
          <ac:chgData name="Danaisis Vargas Oliva" userId="41acecc159235689" providerId="LiveId" clId="{70C4E6FF-DF3B-4EEE-B344-66D4D264C697}" dt="2022-05-19T11:02:22.507" v="489" actId="478"/>
          <ac:picMkLst>
            <pc:docMk/>
            <pc:sldMk cId="3465351974" sldId="279"/>
            <ac:picMk id="9" creationId="{557AB85D-32ED-F87E-00AA-055E825C4F89}"/>
          </ac:picMkLst>
        </pc:picChg>
      </pc:sldChg>
      <pc:sldChg chg="new del">
        <pc:chgData name="Danaisis Vargas Oliva" userId="41acecc159235689" providerId="LiveId" clId="{70C4E6FF-DF3B-4EEE-B344-66D4D264C697}" dt="2022-05-19T11:31:54.605" v="606" actId="47"/>
        <pc:sldMkLst>
          <pc:docMk/>
          <pc:sldMk cId="1513441416" sldId="280"/>
        </pc:sldMkLst>
      </pc:sldChg>
      <pc:sldChg chg="modSp new mod chgLayout modNotesTx">
        <pc:chgData name="Danaisis Vargas Oliva" userId="41acecc159235689" providerId="LiveId" clId="{70C4E6FF-DF3B-4EEE-B344-66D4D264C697}" dt="2022-05-20T08:45:47.025" v="912" actId="700"/>
        <pc:sldMkLst>
          <pc:docMk/>
          <pc:sldMk cId="3684270863" sldId="281"/>
        </pc:sldMkLst>
        <pc:spChg chg="mod ord">
          <ac:chgData name="Danaisis Vargas Oliva" userId="41acecc159235689" providerId="LiveId" clId="{70C4E6FF-DF3B-4EEE-B344-66D4D264C697}" dt="2022-05-20T08:45:47.025" v="912" actId="700"/>
          <ac:spMkLst>
            <pc:docMk/>
            <pc:sldMk cId="3684270863" sldId="281"/>
            <ac:spMk id="2" creationId="{1905989F-B62B-40D5-A72F-64E9028FB060}"/>
          </ac:spMkLst>
        </pc:spChg>
        <pc:spChg chg="mod ord">
          <ac:chgData name="Danaisis Vargas Oliva" userId="41acecc159235689" providerId="LiveId" clId="{70C4E6FF-DF3B-4EEE-B344-66D4D264C697}" dt="2022-05-20T08:45:47.025" v="912" actId="700"/>
          <ac:spMkLst>
            <pc:docMk/>
            <pc:sldMk cId="3684270863" sldId="281"/>
            <ac:spMk id="3" creationId="{30185742-E6F4-41FC-B42C-ABAF23DD2E43}"/>
          </ac:spMkLst>
        </pc:spChg>
        <pc:spChg chg="mod ord">
          <ac:chgData name="Danaisis Vargas Oliva" userId="41acecc159235689" providerId="LiveId" clId="{70C4E6FF-DF3B-4EEE-B344-66D4D264C697}" dt="2022-05-20T08:45:47.025" v="912" actId="700"/>
          <ac:spMkLst>
            <pc:docMk/>
            <pc:sldMk cId="3684270863" sldId="281"/>
            <ac:spMk id="4" creationId="{A1C16EAE-577A-48F9-AD18-B240110D0D2E}"/>
          </ac:spMkLst>
        </pc:spChg>
        <pc:spChg chg="mod ord">
          <ac:chgData name="Danaisis Vargas Oliva" userId="41acecc159235689" providerId="LiveId" clId="{70C4E6FF-DF3B-4EEE-B344-66D4D264C697}" dt="2022-05-20T08:45:47.025" v="912" actId="700"/>
          <ac:spMkLst>
            <pc:docMk/>
            <pc:sldMk cId="3684270863" sldId="281"/>
            <ac:spMk id="5" creationId="{E7AE3C2D-ACD9-4947-8AA4-EABDF79618C7}"/>
          </ac:spMkLst>
        </pc:spChg>
      </pc:sldChg>
      <pc:sldChg chg="addSp delSp modSp new mod ord modClrScheme chgLayout">
        <pc:chgData name="Danaisis Vargas Oliva" userId="41acecc159235689" providerId="LiveId" clId="{70C4E6FF-DF3B-4EEE-B344-66D4D264C697}" dt="2022-05-20T08:45:08.555" v="902" actId="700"/>
        <pc:sldMkLst>
          <pc:docMk/>
          <pc:sldMk cId="2372594504" sldId="282"/>
        </pc:sldMkLst>
        <pc:spChg chg="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2" creationId="{1E58EF27-78E1-43A9-8913-E392944962B8}"/>
          </ac:spMkLst>
        </pc:spChg>
        <pc:spChg chg="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3" creationId="{C3222888-3746-4473-8854-5AFDE319EFE7}"/>
          </ac:spMkLst>
        </pc:spChg>
        <pc:spChg chg="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4" creationId="{9A5BFD7F-CF60-4F92-B586-DC4B52D73375}"/>
          </ac:spMkLst>
        </pc:spChg>
        <pc:spChg chg="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5" creationId="{3FAE49E2-AB48-4FB6-A07D-7FD5F26CFC9A}"/>
          </ac:spMkLst>
        </pc:spChg>
        <pc:spChg chg="add 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7" creationId="{5D68313F-8038-4328-A7FE-38DB6CE8CB86}"/>
          </ac:spMkLst>
        </pc:spChg>
        <pc:spChg chg="add mod or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8" creationId="{43E193A4-58D0-4D79-991E-4EB8110E43A4}"/>
          </ac:spMkLst>
        </pc:spChg>
        <pc:spChg chg="add del mod">
          <ac:chgData name="Danaisis Vargas Oliva" userId="41acecc159235689" providerId="LiveId" clId="{70C4E6FF-DF3B-4EEE-B344-66D4D264C697}" dt="2022-05-19T11:31:48.117" v="605" actId="26606"/>
          <ac:spMkLst>
            <pc:docMk/>
            <pc:sldMk cId="2372594504" sldId="282"/>
            <ac:spMk id="11" creationId="{931D4F7F-931B-C533-59C7-7D036EA5BF4A}"/>
          </ac:spMkLst>
        </pc:spChg>
        <pc:spChg chg="add del mod">
          <ac:chgData name="Danaisis Vargas Oliva" userId="41acecc159235689" providerId="LiveId" clId="{70C4E6FF-DF3B-4EEE-B344-66D4D264C697}" dt="2022-05-19T11:31:48.117" v="605" actId="26606"/>
          <ac:spMkLst>
            <pc:docMk/>
            <pc:sldMk cId="2372594504" sldId="282"/>
            <ac:spMk id="13" creationId="{D70CF304-B324-1D12-41E0-DE191768D8C2}"/>
          </ac:spMkLst>
        </pc:spChg>
        <pc:spChg chg="add del mod">
          <ac:chgData name="Danaisis Vargas Oliva" userId="41acecc159235689" providerId="LiveId" clId="{70C4E6FF-DF3B-4EEE-B344-66D4D264C697}" dt="2022-05-20T08:45:08.555" v="902" actId="700"/>
          <ac:spMkLst>
            <pc:docMk/>
            <pc:sldMk cId="2372594504" sldId="282"/>
            <ac:spMk id="15" creationId="{16C32156-D2AB-BD74-27A2-1EF997B55A38}"/>
          </ac:spMkLst>
        </pc:spChg>
        <pc:picChg chg="add mod ord">
          <ac:chgData name="Danaisis Vargas Oliva" userId="41acecc159235689" providerId="LiveId" clId="{70C4E6FF-DF3B-4EEE-B344-66D4D264C697}" dt="2022-05-19T11:31:48.117" v="605" actId="26606"/>
          <ac:picMkLst>
            <pc:docMk/>
            <pc:sldMk cId="2372594504" sldId="282"/>
            <ac:picMk id="6" creationId="{F9F9AF4D-505B-42C4-8219-2D88D64BEB4E}"/>
          </ac:picMkLst>
        </pc:picChg>
      </pc:sldChg>
      <pc:sldChg chg="addSp delSp modSp new del mod">
        <pc:chgData name="Danaisis Vargas Oliva" userId="41acecc159235689" providerId="LiveId" clId="{70C4E6FF-DF3B-4EEE-B344-66D4D264C697}" dt="2022-05-19T11:51:23.299" v="755" actId="47"/>
        <pc:sldMkLst>
          <pc:docMk/>
          <pc:sldMk cId="1416008165" sldId="283"/>
        </pc:sldMkLst>
        <pc:spChg chg="mod">
          <ac:chgData name="Danaisis Vargas Oliva" userId="41acecc159235689" providerId="LiveId" clId="{70C4E6FF-DF3B-4EEE-B344-66D4D264C697}" dt="2022-05-19T11:33:28.469" v="610"/>
          <ac:spMkLst>
            <pc:docMk/>
            <pc:sldMk cId="1416008165" sldId="283"/>
            <ac:spMk id="2" creationId="{48FAD541-4C55-43FD-BF55-8F58CDCE2B17}"/>
          </ac:spMkLst>
        </pc:spChg>
        <pc:spChg chg="mod">
          <ac:chgData name="Danaisis Vargas Oliva" userId="41acecc159235689" providerId="LiveId" clId="{70C4E6FF-DF3B-4EEE-B344-66D4D264C697}" dt="2022-05-19T11:37:08.171" v="649" actId="20577"/>
          <ac:spMkLst>
            <pc:docMk/>
            <pc:sldMk cId="1416008165" sldId="283"/>
            <ac:spMk id="3" creationId="{4CFBC962-340A-468B-A93F-4542BFF6F44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" creationId="{C3299B01-660F-4871-80B6-7FE338F2EFA9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7" creationId="{598F4733-4914-4B58-86AD-8F6ED3D6366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8" creationId="{25BD781A-0FDB-4ADF-A297-2015DB767D06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9" creationId="{52518291-BD22-46D8-8E19-BD62A19D7A2B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0" creationId="{0C1210CF-01E2-4C35-A5BA-8AFE7DAABD2F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1" creationId="{CFAC9003-D624-4CA2-9BE3-E90B4A796262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2" creationId="{0E4E068E-2F33-4EBD-AC92-71091ED9767F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3" creationId="{356588F1-21E5-4BB9-B37C-FDAB1743F38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4" creationId="{79491253-5E07-40E6-8937-A1DC2A14534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5" creationId="{EAC1E77A-4158-4C0A-B5F9-550B9DF1D24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6" creationId="{CAF5E4B4-9BEF-42C2-A5FD-0CE63099DAF9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7" creationId="{8177692A-3DBF-4ADD-B4F2-7DBDFA9C3EC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8" creationId="{79F87774-CF27-48AF-BBFC-04D0BBB7F29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19" creationId="{59122E42-6CD0-46F0-A30D-D528D04BFB64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0" creationId="{3F8C2E22-FA4F-44F2-9BCD-07A694C50B3C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1" creationId="{F09E0F9D-7EA6-45BF-A3FF-A43162AA07D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2" creationId="{36BFE6DF-F957-455A-A451-A0286B2A6F3B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3" creationId="{F96BC8A8-DA22-4BE7-AD49-E7ADC4A78B9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4" creationId="{C732444E-9ED5-438D-8983-8DED037759A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5" creationId="{C5F2076B-8669-4187-8B3D-828E6ACD489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6" creationId="{61D3D11B-44DB-4A30-B5AA-A1381141A8D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7" creationId="{95103F58-F6A8-4E78-A9AF-FD1BF07CE433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8" creationId="{DDB9B267-024B-49CD-BDC3-70DA52BACE45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29" creationId="{D293FFEE-7DE2-450C-B775-C91EDFB595A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0" creationId="{9602633C-98EA-4A38-A29F-33EA4564413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1" creationId="{9BAC7079-EE7E-44D9-9E4C-9104F59460C5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2" creationId="{9ED2DD41-59D4-437A-80D8-DF00B4869E2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3" creationId="{3E725362-674C-495E-8B38-74AD668683FB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4" creationId="{998370C1-A58B-4E81-B33E-83D395654DFF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5" creationId="{9687E80C-2C11-4C79-881D-D0D187FE6C71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6" creationId="{B1BAE75B-4F04-4034-928F-104092D80D5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7" creationId="{8AFEB9DC-1AD2-4D31-9203-F323EBCCA00F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39" creationId="{B4BC3970-DC73-4EF3-BA26-D0B22196D2E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0" creationId="{5310BE4D-3B95-4F8B-89BB-6A195F71103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1" creationId="{BC0F5848-3824-41BA-B240-E4633CA5741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2" creationId="{CFC2B64E-B52E-48E7-86EE-A2E3E2453662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3" creationId="{F94BFA98-31AD-40A9-B214-B6E487EF301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4" creationId="{A21B95AD-F221-43E9-A0C7-37874BF5AB51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5" creationId="{EA4F5982-21C4-4C02-8EE0-FCCA3D7F66E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6" creationId="{0999B586-7696-4D03-9A6B-F960FF4CC371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7" creationId="{E5E76671-3EA6-41A4-9C55-5F32F310F206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8" creationId="{8CEF0B9B-2B3B-499C-A0D3-A00860CB603B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49" creationId="{6475188F-A97D-4E02-A51D-2A0660D7825E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0" creationId="{AFFFAF3B-4AC6-4610-B213-CDAF0B0CDA1C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1" creationId="{9769545C-7401-4A5D-938E-FF07A831B9BD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2" creationId="{190040EA-D1E9-45BF-884C-407DC7D52C6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3" creationId="{649CD5C1-32D5-40CF-B895-3465CCDCDE39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4" creationId="{839EF503-FEAA-41C7-9AD7-54A902CE36DF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5" creationId="{684EB3E6-61AB-4A61-BDCE-7C12477E77A6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6" creationId="{E8797B4F-A82B-445C-A54C-9F5D3140763A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7" creationId="{934FB4FB-4540-4FF7-9BA3-EEFAE4759C3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8" creationId="{CB0B5A97-B0FB-4EFD-ABC2-4DFB023E9620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59" creationId="{65614E9C-9E50-475D-8257-51B3DBA7C375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0" creationId="{B46E744E-BC99-4D9E-9BDF-7C6027C438D6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1" creationId="{02103CDE-8A96-4602-9FE3-8566B131FAD6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2" creationId="{0D9CFA30-A69A-4D0C-B8F7-C940117B078E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3" creationId="{83D561CD-35E8-4A32-B6D4-9451475A9712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4" creationId="{79E7CCEB-DCE2-4C71-BF5D-24A84A21417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5" creationId="{394E20F4-041B-492C-96CF-006281D843DE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6" creationId="{BF9E6A15-EB9C-4B90-BC3D-551ABE334708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7" creationId="{C2E14DDD-BE87-4103-A1AF-EBD64827DCA3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8" creationId="{3A23E85F-D39E-4FD8-B1F5-A509D25E560C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69" creationId="{50284E86-9E4E-4A9C-9C21-D0A75D4B2462}"/>
          </ac:spMkLst>
        </pc:spChg>
        <pc:spChg chg="add mod">
          <ac:chgData name="Danaisis Vargas Oliva" userId="41acecc159235689" providerId="LiveId" clId="{70C4E6FF-DF3B-4EEE-B344-66D4D264C697}" dt="2022-05-19T11:39:10.254" v="687" actId="208"/>
          <ac:spMkLst>
            <pc:docMk/>
            <pc:sldMk cId="1416008165" sldId="283"/>
            <ac:spMk id="70" creationId="{3F4B2DCA-5385-4F11-AF15-12EBDA229549}"/>
          </ac:spMkLst>
        </pc:spChg>
        <pc:spChg chg="add mod">
          <ac:chgData name="Danaisis Vargas Oliva" userId="41acecc159235689" providerId="LiveId" clId="{70C4E6FF-DF3B-4EEE-B344-66D4D264C697}" dt="2022-05-19T11:38:30.618" v="683" actId="1076"/>
          <ac:spMkLst>
            <pc:docMk/>
            <pc:sldMk cId="1416008165" sldId="283"/>
            <ac:spMk id="78" creationId="{73CAF079-5A31-485F-9779-B99CF1BDA434}"/>
          </ac:spMkLst>
        </pc:spChg>
        <pc:spChg chg="add del mod">
          <ac:chgData name="Danaisis Vargas Oliva" userId="41acecc159235689" providerId="LiveId" clId="{70C4E6FF-DF3B-4EEE-B344-66D4D264C697}" dt="2022-05-19T11:45:34.080" v="735" actId="478"/>
          <ac:spMkLst>
            <pc:docMk/>
            <pc:sldMk cId="1416008165" sldId="283"/>
            <ac:spMk id="82" creationId="{0C9CCFB9-8513-4E86-B038-ABA423CBB186}"/>
          </ac:spMkLst>
        </pc:spChg>
        <pc:spChg chg="add del mod">
          <ac:chgData name="Danaisis Vargas Oliva" userId="41acecc159235689" providerId="LiveId" clId="{70C4E6FF-DF3B-4EEE-B344-66D4D264C697}" dt="2022-05-19T11:45:34.080" v="735" actId="478"/>
          <ac:spMkLst>
            <pc:docMk/>
            <pc:sldMk cId="1416008165" sldId="283"/>
            <ac:spMk id="83" creationId="{CEA58716-F57B-43CB-9501-A50C03F6EFC5}"/>
          </ac:spMkLst>
        </pc:spChg>
        <pc:spChg chg="add del mod">
          <ac:chgData name="Danaisis Vargas Oliva" userId="41acecc159235689" providerId="LiveId" clId="{70C4E6FF-DF3B-4EEE-B344-66D4D264C697}" dt="2022-05-19T11:45:34.080" v="735" actId="478"/>
          <ac:spMkLst>
            <pc:docMk/>
            <pc:sldMk cId="1416008165" sldId="283"/>
            <ac:spMk id="84" creationId="{3FD614B8-193F-4AD1-9504-A49AFF740668}"/>
          </ac:spMkLst>
        </pc:spChg>
        <pc:spChg chg="add del mod">
          <ac:chgData name="Danaisis Vargas Oliva" userId="41acecc159235689" providerId="LiveId" clId="{70C4E6FF-DF3B-4EEE-B344-66D4D264C697}" dt="2022-05-19T11:45:34.080" v="735" actId="478"/>
          <ac:spMkLst>
            <pc:docMk/>
            <pc:sldMk cId="1416008165" sldId="283"/>
            <ac:spMk id="85" creationId="{934404CE-D051-42E2-8B94-BA18FB923610}"/>
          </ac:spMkLst>
        </pc:spChg>
        <pc:picChg chg="add del mod">
          <ac:chgData name="Danaisis Vargas Oliva" userId="41acecc159235689" providerId="LiveId" clId="{70C4E6FF-DF3B-4EEE-B344-66D4D264C697}" dt="2022-05-19T11:45:34.080" v="735" actId="478"/>
          <ac:picMkLst>
            <pc:docMk/>
            <pc:sldMk cId="1416008165" sldId="283"/>
            <ac:picMk id="73" creationId="{51A203E6-D678-42C5-9028-B4D7322CE29E}"/>
          </ac:picMkLst>
        </pc:picChg>
        <pc:picChg chg="add del mod">
          <ac:chgData name="Danaisis Vargas Oliva" userId="41acecc159235689" providerId="LiveId" clId="{70C4E6FF-DF3B-4EEE-B344-66D4D264C697}" dt="2022-05-19T11:45:34.080" v="735" actId="478"/>
          <ac:picMkLst>
            <pc:docMk/>
            <pc:sldMk cId="1416008165" sldId="283"/>
            <ac:picMk id="75" creationId="{8E5464E1-D364-431E-81F4-898AAB2939DE}"/>
          </ac:picMkLst>
        </pc:picChg>
        <pc:cxnChg chg="add del mod">
          <ac:chgData name="Danaisis Vargas Oliva" userId="41acecc159235689" providerId="LiveId" clId="{70C4E6FF-DF3B-4EEE-B344-66D4D264C697}" dt="2022-05-19T11:40:23.873" v="696" actId="478"/>
          <ac:cxnSpMkLst>
            <pc:docMk/>
            <pc:sldMk cId="1416008165" sldId="283"/>
            <ac:cxnSpMk id="38" creationId="{8A7B0693-C93E-412D-8DA8-341667FDBDD0}"/>
          </ac:cxnSpMkLst>
        </pc:cxnChg>
        <pc:cxnChg chg="add mod">
          <ac:chgData name="Danaisis Vargas Oliva" userId="41acecc159235689" providerId="LiveId" clId="{70C4E6FF-DF3B-4EEE-B344-66D4D264C697}" dt="2022-05-19T11:41:17.812" v="701" actId="208"/>
          <ac:cxnSpMkLst>
            <pc:docMk/>
            <pc:sldMk cId="1416008165" sldId="283"/>
            <ac:cxnSpMk id="71" creationId="{1BAB6542-025E-4A65-B372-3A8D55CF85C4}"/>
          </ac:cxnSpMkLst>
        </pc:cxnChg>
        <pc:cxnChg chg="add mod">
          <ac:chgData name="Danaisis Vargas Oliva" userId="41acecc159235689" providerId="LiveId" clId="{70C4E6FF-DF3B-4EEE-B344-66D4D264C697}" dt="2022-05-19T11:40:19.601" v="694" actId="14100"/>
          <ac:cxnSpMkLst>
            <pc:docMk/>
            <pc:sldMk cId="1416008165" sldId="283"/>
            <ac:cxnSpMk id="76" creationId="{7819ED73-97D4-475E-986D-79D1DB60422B}"/>
          </ac:cxnSpMkLst>
        </pc:cxnChg>
        <pc:cxnChg chg="add mod">
          <ac:chgData name="Danaisis Vargas Oliva" userId="41acecc159235689" providerId="LiveId" clId="{70C4E6FF-DF3B-4EEE-B344-66D4D264C697}" dt="2022-05-19T11:41:17.812" v="701" actId="208"/>
          <ac:cxnSpMkLst>
            <pc:docMk/>
            <pc:sldMk cId="1416008165" sldId="283"/>
            <ac:cxnSpMk id="81" creationId="{161C41BD-4DDC-4997-9FF5-872C8C21AAD6}"/>
          </ac:cxnSpMkLst>
        </pc:cxnChg>
      </pc:sldChg>
      <pc:sldChg chg="delSp add del mod">
        <pc:chgData name="Danaisis Vargas Oliva" userId="41acecc159235689" providerId="LiveId" clId="{70C4E6FF-DF3B-4EEE-B344-66D4D264C697}" dt="2022-05-19T11:51:23.299" v="755" actId="47"/>
        <pc:sldMkLst>
          <pc:docMk/>
          <pc:sldMk cId="2716034430" sldId="284"/>
        </pc:sldMkLst>
        <pc:spChg chg="del">
          <ac:chgData name="Danaisis Vargas Oliva" userId="41acecc159235689" providerId="LiveId" clId="{70C4E6FF-DF3B-4EEE-B344-66D4D264C697}" dt="2022-05-19T11:45:42.505" v="736" actId="478"/>
          <ac:spMkLst>
            <pc:docMk/>
            <pc:sldMk cId="2716034430" sldId="284"/>
            <ac:spMk id="82" creationId="{0C9CCFB9-8513-4E86-B038-ABA423CBB186}"/>
          </ac:spMkLst>
        </pc:spChg>
        <pc:spChg chg="del">
          <ac:chgData name="Danaisis Vargas Oliva" userId="41acecc159235689" providerId="LiveId" clId="{70C4E6FF-DF3B-4EEE-B344-66D4D264C697}" dt="2022-05-19T11:45:44.528" v="737" actId="478"/>
          <ac:spMkLst>
            <pc:docMk/>
            <pc:sldMk cId="2716034430" sldId="284"/>
            <ac:spMk id="85" creationId="{934404CE-D051-42E2-8B94-BA18FB923610}"/>
          </ac:spMkLst>
        </pc:spChg>
      </pc:sldChg>
      <pc:sldChg chg="addSp modSp add mod modAnim chgLayout">
        <pc:chgData name="Danaisis Vargas Oliva" userId="41acecc159235689" providerId="LiveId" clId="{70C4E6FF-DF3B-4EEE-B344-66D4D264C697}" dt="2022-05-20T08:45:13.184" v="903" actId="700"/>
        <pc:sldMkLst>
          <pc:docMk/>
          <pc:sldMk cId="3025809060" sldId="285"/>
        </pc:sldMkLst>
        <pc:spChg chg="mod ord">
          <ac:chgData name="Danaisis Vargas Oliva" userId="41acecc159235689" providerId="LiveId" clId="{70C4E6FF-DF3B-4EEE-B344-66D4D264C697}" dt="2022-05-20T08:45:13.184" v="903" actId="700"/>
          <ac:spMkLst>
            <pc:docMk/>
            <pc:sldMk cId="3025809060" sldId="285"/>
            <ac:spMk id="2" creationId="{48FAD541-4C55-43FD-BF55-8F58CDCE2B17}"/>
          </ac:spMkLst>
        </pc:spChg>
        <pc:spChg chg="mod ord">
          <ac:chgData name="Danaisis Vargas Oliva" userId="41acecc159235689" providerId="LiveId" clId="{70C4E6FF-DF3B-4EEE-B344-66D4D264C697}" dt="2022-05-20T08:45:13.184" v="903" actId="700"/>
          <ac:spMkLst>
            <pc:docMk/>
            <pc:sldMk cId="3025809060" sldId="285"/>
            <ac:spMk id="3" creationId="{4CFBC962-340A-468B-A93F-4542BFF6F44D}"/>
          </ac:spMkLst>
        </pc:spChg>
        <pc:spChg chg="mod ord">
          <ac:chgData name="Danaisis Vargas Oliva" userId="41acecc159235689" providerId="LiveId" clId="{70C4E6FF-DF3B-4EEE-B344-66D4D264C697}" dt="2022-05-20T08:45:13.184" v="903" actId="700"/>
          <ac:spMkLst>
            <pc:docMk/>
            <pc:sldMk cId="3025809060" sldId="285"/>
            <ac:spMk id="4" creationId="{49B68B68-A91A-4038-8633-ED1E11297702}"/>
          </ac:spMkLst>
        </pc:spChg>
        <pc:spChg chg="mod ord">
          <ac:chgData name="Danaisis Vargas Oliva" userId="41acecc159235689" providerId="LiveId" clId="{70C4E6FF-DF3B-4EEE-B344-66D4D264C697}" dt="2022-05-20T08:45:13.184" v="903" actId="700"/>
          <ac:spMkLst>
            <pc:docMk/>
            <pc:sldMk cId="3025809060" sldId="285"/>
            <ac:spMk id="5" creationId="{0E1A56A7-0935-4156-A81A-1801E2553876}"/>
          </ac:spMkLst>
        </pc:spChg>
        <pc:spChg chg="add mod">
          <ac:chgData name="Danaisis Vargas Oliva" userId="41acecc159235689" providerId="LiveId" clId="{70C4E6FF-DF3B-4EEE-B344-66D4D264C697}" dt="2022-05-19T11:51:07.897" v="754" actId="14100"/>
          <ac:spMkLst>
            <pc:docMk/>
            <pc:sldMk cId="3025809060" sldId="285"/>
            <ac:spMk id="38" creationId="{218EF001-BF02-439C-93EB-8A0684CF26CF}"/>
          </ac:spMkLst>
        </pc:spChg>
      </pc:sldChg>
      <pc:sldChg chg="addSp delSp modSp add mod modClrScheme chgLayout">
        <pc:chgData name="Danaisis Vargas Oliva" userId="41acecc159235689" providerId="LiveId" clId="{70C4E6FF-DF3B-4EEE-B344-66D4D264C697}" dt="2022-05-20T08:44:21.441" v="896" actId="14100"/>
        <pc:sldMkLst>
          <pc:docMk/>
          <pc:sldMk cId="3256626420" sldId="286"/>
        </pc:sldMkLst>
        <pc:spChg chg="mod ord">
          <ac:chgData name="Danaisis Vargas Oliva" userId="41acecc159235689" providerId="LiveId" clId="{70C4E6FF-DF3B-4EEE-B344-66D4D264C697}" dt="2022-05-20T08:43:17.332" v="870" actId="700"/>
          <ac:spMkLst>
            <pc:docMk/>
            <pc:sldMk cId="3256626420" sldId="286"/>
            <ac:spMk id="3" creationId="{67D8F513-E9CA-41C9-B648-0F97571BB8C8}"/>
          </ac:spMkLst>
        </pc:spChg>
        <pc:spChg chg="mod ord">
          <ac:chgData name="Danaisis Vargas Oliva" userId="41acecc159235689" providerId="LiveId" clId="{70C4E6FF-DF3B-4EEE-B344-66D4D264C697}" dt="2022-05-20T08:43:17.332" v="870" actId="700"/>
          <ac:spMkLst>
            <pc:docMk/>
            <pc:sldMk cId="3256626420" sldId="286"/>
            <ac:spMk id="4" creationId="{E4229E10-381B-4C3E-AFBF-F59BCF907BE0}"/>
          </ac:spMkLst>
        </pc:spChg>
        <pc:spChg chg="del">
          <ac:chgData name="Danaisis Vargas Oliva" userId="41acecc159235689" providerId="LiveId" clId="{70C4E6FF-DF3B-4EEE-B344-66D4D264C697}" dt="2022-05-20T08:43:17.332" v="870" actId="700"/>
          <ac:spMkLst>
            <pc:docMk/>
            <pc:sldMk cId="3256626420" sldId="286"/>
            <ac:spMk id="5" creationId="{9CC1AF5C-BA6B-4EC0-A43B-5C9FE126FCA8}"/>
          </ac:spMkLst>
        </pc:spChg>
        <pc:spChg chg="add del mod">
          <ac:chgData name="Danaisis Vargas Oliva" userId="41acecc159235689" providerId="LiveId" clId="{70C4E6FF-DF3B-4EEE-B344-66D4D264C697}" dt="2022-05-20T08:43:17.332" v="870" actId="700"/>
          <ac:spMkLst>
            <pc:docMk/>
            <pc:sldMk cId="3256626420" sldId="286"/>
            <ac:spMk id="7" creationId="{6F08B0BE-C1A7-4811-B9B7-2ECC99D785A6}"/>
          </ac:spMkLst>
        </pc:spChg>
        <pc:spChg chg="mod ord">
          <ac:chgData name="Danaisis Vargas Oliva" userId="41acecc159235689" providerId="LiveId" clId="{70C4E6FF-DF3B-4EEE-B344-66D4D264C697}" dt="2022-05-20T08:43:17.332" v="870" actId="700"/>
          <ac:spMkLst>
            <pc:docMk/>
            <pc:sldMk cId="3256626420" sldId="286"/>
            <ac:spMk id="13" creationId="{AF2E611E-7430-B34C-D99A-E167F6F865A3}"/>
          </ac:spMkLst>
        </pc:spChg>
        <pc:spChg chg="mod ord">
          <ac:chgData name="Danaisis Vargas Oliva" userId="41acecc159235689" providerId="LiveId" clId="{70C4E6FF-DF3B-4EEE-B344-66D4D264C697}" dt="2022-05-20T08:44:21.441" v="896" actId="14100"/>
          <ac:spMkLst>
            <pc:docMk/>
            <pc:sldMk cId="3256626420" sldId="286"/>
            <ac:spMk id="15" creationId="{E19C7899-7252-2BB2-06D7-2143B1161965}"/>
          </ac:spMkLst>
        </pc:spChg>
        <pc:spChg chg="add mod">
          <ac:chgData name="Danaisis Vargas Oliva" userId="41acecc159235689" providerId="LiveId" clId="{70C4E6FF-DF3B-4EEE-B344-66D4D264C697}" dt="2022-05-20T08:43:08.508" v="868"/>
          <ac:spMkLst>
            <pc:docMk/>
            <pc:sldMk cId="3256626420" sldId="286"/>
            <ac:spMk id="17" creationId="{15078867-58A0-4B17-981D-E579F5B31687}"/>
          </ac:spMkLst>
        </pc:spChg>
        <pc:spChg chg="del">
          <ac:chgData name="Danaisis Vargas Oliva" userId="41acecc159235689" providerId="LiveId" clId="{70C4E6FF-DF3B-4EEE-B344-66D4D264C697}" dt="2022-05-20T08:43:08.097" v="867" actId="478"/>
          <ac:spMkLst>
            <pc:docMk/>
            <pc:sldMk cId="3256626420" sldId="286"/>
            <ac:spMk id="18" creationId="{7C1E0085-13F9-4D7B-91F2-B81E71BC0141}"/>
          </ac:spMkLst>
        </pc:spChg>
        <pc:picChg chg="del">
          <ac:chgData name="Danaisis Vargas Oliva" userId="41acecc159235689" providerId="LiveId" clId="{70C4E6FF-DF3B-4EEE-B344-66D4D264C697}" dt="2022-05-20T08:43:10.876" v="869" actId="478"/>
          <ac:picMkLst>
            <pc:docMk/>
            <pc:sldMk cId="3256626420" sldId="286"/>
            <ac:picMk id="6" creationId="{3C4793CD-69CE-489D-93AD-58927E55CB9D}"/>
          </ac:picMkLst>
        </pc:picChg>
        <pc:picChg chg="mod">
          <ac:chgData name="Danaisis Vargas Oliva" userId="41acecc159235689" providerId="LiveId" clId="{70C4E6FF-DF3B-4EEE-B344-66D4D264C697}" dt="2022-05-20T08:43:54.856" v="888" actId="14100"/>
          <ac:picMkLst>
            <pc:docMk/>
            <pc:sldMk cId="3256626420" sldId="286"/>
            <ac:picMk id="12" creationId="{31C1A7BF-7AFA-466C-B461-06159B1AFF7D}"/>
          </ac:picMkLst>
        </pc:picChg>
        <pc:picChg chg="mod">
          <ac:chgData name="Danaisis Vargas Oliva" userId="41acecc159235689" providerId="LiveId" clId="{70C4E6FF-DF3B-4EEE-B344-66D4D264C697}" dt="2022-05-20T08:43:46.112" v="884" actId="1076"/>
          <ac:picMkLst>
            <pc:docMk/>
            <pc:sldMk cId="3256626420" sldId="286"/>
            <ac:picMk id="14" creationId="{19CF252F-9739-47E8-91C0-166276EE835C}"/>
          </ac:picMkLst>
        </pc:picChg>
        <pc:picChg chg="mod">
          <ac:chgData name="Danaisis Vargas Oliva" userId="41acecc159235689" providerId="LiveId" clId="{70C4E6FF-DF3B-4EEE-B344-66D4D264C697}" dt="2022-05-20T08:43:50.041" v="886" actId="1076"/>
          <ac:picMkLst>
            <pc:docMk/>
            <pc:sldMk cId="3256626420" sldId="286"/>
            <ac:picMk id="16" creationId="{B531EC2A-A5E3-470E-BC02-AFA32255BC1B}"/>
          </ac:picMkLst>
        </pc:picChg>
      </pc:sldChg>
      <pc:sldChg chg="modSp add mod">
        <pc:chgData name="Danaisis Vargas Oliva" userId="41acecc159235689" providerId="LiveId" clId="{70C4E6FF-DF3B-4EEE-B344-66D4D264C697}" dt="2022-05-20T08:46:41.536" v="928" actId="20577"/>
        <pc:sldMkLst>
          <pc:docMk/>
          <pc:sldMk cId="679834915" sldId="287"/>
        </pc:sldMkLst>
        <pc:spChg chg="mod">
          <ac:chgData name="Danaisis Vargas Oliva" userId="41acecc159235689" providerId="LiveId" clId="{70C4E6FF-DF3B-4EEE-B344-66D4D264C697}" dt="2022-05-20T08:46:41.536" v="928" actId="20577"/>
          <ac:spMkLst>
            <pc:docMk/>
            <pc:sldMk cId="679834915" sldId="287"/>
            <ac:spMk id="2" creationId="{852F4885-F371-4FC7-906A-EE63FA830460}"/>
          </ac:spMkLst>
        </pc:spChg>
      </pc:sldChg>
      <pc:sldChg chg="new del">
        <pc:chgData name="Danaisis Vargas Oliva" userId="41acecc159235689" providerId="LiveId" clId="{70C4E6FF-DF3B-4EEE-B344-66D4D264C697}" dt="2022-05-20T08:46:24.521" v="916" actId="47"/>
        <pc:sldMkLst>
          <pc:docMk/>
          <pc:sldMk cId="2136549625" sldId="288"/>
        </pc:sldMkLst>
      </pc:sldChg>
      <pc:sldChg chg="addSp delSp modSp mod">
        <pc:chgData name="Danaisis Vargas Oliva" userId="41acecc159235689" providerId="LiveId" clId="{70C4E6FF-DF3B-4EEE-B344-66D4D264C697}" dt="2022-06-09T08:56:10.617" v="1248" actId="1076"/>
        <pc:sldMkLst>
          <pc:docMk/>
          <pc:sldMk cId="3898439132" sldId="291"/>
        </pc:sldMkLst>
        <pc:spChg chg="mod">
          <ac:chgData name="Danaisis Vargas Oliva" userId="41acecc159235689" providerId="LiveId" clId="{70C4E6FF-DF3B-4EEE-B344-66D4D264C697}" dt="2022-06-09T08:55:50.714" v="1246" actId="1076"/>
          <ac:spMkLst>
            <pc:docMk/>
            <pc:sldMk cId="3898439132" sldId="291"/>
            <ac:spMk id="13" creationId="{19E7AB75-3550-16FC-67BA-0CD551B0C598}"/>
          </ac:spMkLst>
        </pc:spChg>
        <pc:spChg chg="add mod">
          <ac:chgData name="Danaisis Vargas Oliva" userId="41acecc159235689" providerId="LiveId" clId="{70C4E6FF-DF3B-4EEE-B344-66D4D264C697}" dt="2022-06-09T08:56:03.690" v="1247" actId="1076"/>
          <ac:spMkLst>
            <pc:docMk/>
            <pc:sldMk cId="3898439132" sldId="291"/>
            <ac:spMk id="14" creationId="{E5B1F8AE-7213-408F-8D7C-E423D7E4679B}"/>
          </ac:spMkLst>
        </pc:spChg>
        <pc:spChg chg="add mod">
          <ac:chgData name="Danaisis Vargas Oliva" userId="41acecc159235689" providerId="LiveId" clId="{70C4E6FF-DF3B-4EEE-B344-66D4D264C697}" dt="2022-06-09T08:56:03.690" v="1247" actId="1076"/>
          <ac:spMkLst>
            <pc:docMk/>
            <pc:sldMk cId="3898439132" sldId="291"/>
            <ac:spMk id="15" creationId="{3D2C4FC5-DA8E-43E4-A526-A11CB9EB0A23}"/>
          </ac:spMkLst>
        </pc:spChg>
        <pc:spChg chg="mod">
          <ac:chgData name="Danaisis Vargas Oliva" userId="41acecc159235689" providerId="LiveId" clId="{70C4E6FF-DF3B-4EEE-B344-66D4D264C697}" dt="2022-06-09T08:55:47.506" v="1245" actId="1076"/>
          <ac:spMkLst>
            <pc:docMk/>
            <pc:sldMk cId="3898439132" sldId="291"/>
            <ac:spMk id="17" creationId="{E8015D39-8A7A-2C69-62E3-B6BC38B0768F}"/>
          </ac:spMkLst>
        </pc:spChg>
        <pc:picChg chg="add mod ord modCrop">
          <ac:chgData name="Danaisis Vargas Oliva" userId="41acecc159235689" providerId="LiveId" clId="{70C4E6FF-DF3B-4EEE-B344-66D4D264C697}" dt="2022-06-09T08:56:03.690" v="1247" actId="1076"/>
          <ac:picMkLst>
            <pc:docMk/>
            <pc:sldMk cId="3898439132" sldId="291"/>
            <ac:picMk id="3" creationId="{06261C9D-7EB7-4377-978E-C7A614BABEFD}"/>
          </ac:picMkLst>
        </pc:picChg>
        <pc:picChg chg="del mod modCrop">
          <ac:chgData name="Danaisis Vargas Oliva" userId="41acecc159235689" providerId="LiveId" clId="{70C4E6FF-DF3B-4EEE-B344-66D4D264C697}" dt="2022-06-09T08:48:51.988" v="987" actId="478"/>
          <ac:picMkLst>
            <pc:docMk/>
            <pc:sldMk cId="3898439132" sldId="291"/>
            <ac:picMk id="12" creationId="{43981D27-CEBA-3F52-74D4-E1BF7B87FC35}"/>
          </ac:picMkLst>
        </pc:picChg>
        <pc:picChg chg="mod">
          <ac:chgData name="Danaisis Vargas Oliva" userId="41acecc159235689" providerId="LiveId" clId="{70C4E6FF-DF3B-4EEE-B344-66D4D264C697}" dt="2022-06-09T08:56:10.617" v="1248" actId="1076"/>
          <ac:picMkLst>
            <pc:docMk/>
            <pc:sldMk cId="3898439132" sldId="291"/>
            <ac:picMk id="18" creationId="{29333C49-0DE1-A038-FA33-D19A039473B4}"/>
          </ac:picMkLst>
        </pc:picChg>
        <pc:picChg chg="mod">
          <ac:chgData name="Danaisis Vargas Oliva" userId="41acecc159235689" providerId="LiveId" clId="{70C4E6FF-DF3B-4EEE-B344-66D4D264C697}" dt="2022-06-09T08:56:10.617" v="1248" actId="1076"/>
          <ac:picMkLst>
            <pc:docMk/>
            <pc:sldMk cId="3898439132" sldId="291"/>
            <ac:picMk id="19" creationId="{3314699A-CB59-0218-7B90-8DD1D534F7D1}"/>
          </ac:picMkLst>
        </pc:picChg>
        <pc:picChg chg="mod">
          <ac:chgData name="Danaisis Vargas Oliva" userId="41acecc159235689" providerId="LiveId" clId="{70C4E6FF-DF3B-4EEE-B344-66D4D264C697}" dt="2022-06-09T08:56:10.617" v="1248" actId="1076"/>
          <ac:picMkLst>
            <pc:docMk/>
            <pc:sldMk cId="3898439132" sldId="291"/>
            <ac:picMk id="20" creationId="{FAFD80AC-CA98-9A24-29A1-067ADD4E0C48}"/>
          </ac:picMkLst>
        </pc:picChg>
      </pc:sldChg>
      <pc:sldChg chg="modSp mod">
        <pc:chgData name="Danaisis Vargas Oliva" userId="41acecc159235689" providerId="LiveId" clId="{70C4E6FF-DF3B-4EEE-B344-66D4D264C697}" dt="2022-05-31T12:48:27.431" v="934" actId="14100"/>
        <pc:sldMkLst>
          <pc:docMk/>
          <pc:sldMk cId="161182559" sldId="293"/>
        </pc:sldMkLst>
        <pc:spChg chg="mod">
          <ac:chgData name="Danaisis Vargas Oliva" userId="41acecc159235689" providerId="LiveId" clId="{70C4E6FF-DF3B-4EEE-B344-66D4D264C697}" dt="2022-05-31T12:48:27.431" v="934" actId="14100"/>
          <ac:spMkLst>
            <pc:docMk/>
            <pc:sldMk cId="161182559" sldId="293"/>
            <ac:spMk id="4" creationId="{CD91D913-528D-4F3B-861E-46A285310692}"/>
          </ac:spMkLst>
        </pc:spChg>
      </pc:sldChg>
      <pc:sldChg chg="modSp add mod">
        <pc:chgData name="Danaisis Vargas Oliva" userId="41acecc159235689" providerId="LiveId" clId="{70C4E6FF-DF3B-4EEE-B344-66D4D264C697}" dt="2022-06-09T08:44:49.473" v="978" actId="20577"/>
        <pc:sldMkLst>
          <pc:docMk/>
          <pc:sldMk cId="2477731921" sldId="300"/>
        </pc:sldMkLst>
        <pc:spChg chg="mod">
          <ac:chgData name="Danaisis Vargas Oliva" userId="41acecc159235689" providerId="LiveId" clId="{70C4E6FF-DF3B-4EEE-B344-66D4D264C697}" dt="2022-06-09T08:44:49.473" v="978" actId="20577"/>
          <ac:spMkLst>
            <pc:docMk/>
            <pc:sldMk cId="2477731921" sldId="300"/>
            <ac:spMk id="2" creationId="{F3E48BD9-D3B8-BC23-5A85-957F083577D3}"/>
          </ac:spMkLst>
        </pc:spChg>
      </pc:sldChg>
      <pc:sldChg chg="add">
        <pc:chgData name="Danaisis Vargas Oliva" userId="41acecc159235689" providerId="LiveId" clId="{70C4E6FF-DF3B-4EEE-B344-66D4D264C697}" dt="2022-06-09T08:44:55.296" v="979"/>
        <pc:sldMkLst>
          <pc:docMk/>
          <pc:sldMk cId="1120126113" sldId="301"/>
        </pc:sldMkLst>
      </pc:sldChg>
      <pc:sldChg chg="add del setBg">
        <pc:chgData name="Danaisis Vargas Oliva" userId="41acecc159235689" providerId="LiveId" clId="{70C4E6FF-DF3B-4EEE-B344-66D4D264C697}" dt="2022-06-09T08:48:48.925" v="986"/>
        <pc:sldMkLst>
          <pc:docMk/>
          <pc:sldMk cId="1025100807" sldId="302"/>
        </pc:sldMkLst>
      </pc:sldChg>
      <pc:sldMasterChg chg="addSp modSp mod modSldLayout">
        <pc:chgData name="Danaisis Vargas Oliva" userId="41acecc159235689" providerId="LiveId" clId="{70C4E6FF-DF3B-4EEE-B344-66D4D264C697}" dt="2022-05-20T08:38:41.016" v="826" actId="1076"/>
        <pc:sldMasterMkLst>
          <pc:docMk/>
          <pc:sldMasterMk cId="0" sldId="2147483648"/>
        </pc:sldMasterMkLst>
        <pc:grpChg chg="mod">
          <ac:chgData name="Danaisis Vargas Oliva" userId="41acecc159235689" providerId="LiveId" clId="{70C4E6FF-DF3B-4EEE-B344-66D4D264C697}" dt="2022-05-19T09:38:44.202" v="34"/>
          <ac:grpSpMkLst>
            <pc:docMk/>
            <pc:sldMasterMk cId="0" sldId="2147483648"/>
            <ac:grpSpMk id="3" creationId="{00000000-0000-0000-0000-000000000000}"/>
          </ac:grpSpMkLst>
        </pc:grpChg>
        <pc:picChg chg="add mod">
          <ac:chgData name="Danaisis Vargas Oliva" userId="41acecc159235689" providerId="LiveId" clId="{70C4E6FF-DF3B-4EEE-B344-66D4D264C697}" dt="2022-05-20T08:38:41.016" v="826" actId="1076"/>
          <ac:picMkLst>
            <pc:docMk/>
            <pc:sldMasterMk cId="0" sldId="2147483648"/>
            <ac:picMk id="4" creationId="{083B6E7B-5FF8-4527-81AA-C9E2023C149E}"/>
          </ac:picMkLst>
        </pc:picChg>
        <pc:picChg chg="mod">
          <ac:chgData name="Danaisis Vargas Oliva" userId="41acecc159235689" providerId="LiveId" clId="{70C4E6FF-DF3B-4EEE-B344-66D4D264C697}" dt="2022-05-20T08:38:41.016" v="826" actId="1076"/>
          <ac:picMkLst>
            <pc:docMk/>
            <pc:sldMasterMk cId="0" sldId="2147483648"/>
            <ac:picMk id="6" creationId="{00000000-0000-0000-0000-000000000000}"/>
          </ac:picMkLst>
        </pc:picChg>
        <pc:picChg chg="mod">
          <ac:chgData name="Danaisis Vargas Oliva" userId="41acecc159235689" providerId="LiveId" clId="{70C4E6FF-DF3B-4EEE-B344-66D4D264C697}" dt="2022-05-19T09:38:44.202" v="34"/>
          <ac:picMkLst>
            <pc:docMk/>
            <pc:sldMasterMk cId="0" sldId="2147483648"/>
            <ac:picMk id="9" creationId="{00000000-0000-0000-0000-000000000000}"/>
          </ac:picMkLst>
        </pc:picChg>
        <pc:picChg chg="mod">
          <ac:chgData name="Danaisis Vargas Oliva" userId="41acecc159235689" providerId="LiveId" clId="{70C4E6FF-DF3B-4EEE-B344-66D4D264C697}" dt="2022-05-19T09:38:44.202" v="34"/>
          <ac:picMkLst>
            <pc:docMk/>
            <pc:sldMasterMk cId="0" sldId="2147483648"/>
            <ac:picMk id="10" creationId="{00000000-0000-0000-0000-000000000000}"/>
          </ac:picMkLst>
        </pc:picChg>
        <pc:picChg chg="mod">
          <ac:chgData name="Danaisis Vargas Oliva" userId="41acecc159235689" providerId="LiveId" clId="{70C4E6FF-DF3B-4EEE-B344-66D4D264C697}" dt="2022-05-19T09:45:26.235" v="79" actId="14100"/>
          <ac:picMkLst>
            <pc:docMk/>
            <pc:sldMasterMk cId="0" sldId="2147483648"/>
            <ac:picMk id="12" creationId="{00000000-0000-0000-0000-000000000000}"/>
          </ac:picMkLst>
        </pc:picChg>
        <pc:cxnChg chg="mod">
          <ac:chgData name="Danaisis Vargas Oliva" userId="41acecc159235689" providerId="LiveId" clId="{70C4E6FF-DF3B-4EEE-B344-66D4D264C697}" dt="2022-05-20T08:35:26.016" v="806" actId="14100"/>
          <ac:cxnSpMkLst>
            <pc:docMk/>
            <pc:sldMasterMk cId="0" sldId="2147483648"/>
            <ac:cxnSpMk id="7" creationId="{00000000-0000-0000-0000-000000000000}"/>
          </ac:cxnSpMkLst>
        </pc:cxnChg>
        <pc:cxnChg chg="mod">
          <ac:chgData name="Danaisis Vargas Oliva" userId="41acecc159235689" providerId="LiveId" clId="{70C4E6FF-DF3B-4EEE-B344-66D4D264C697}" dt="2022-05-20T08:35:12.512" v="804" actId="14100"/>
          <ac:cxnSpMkLst>
            <pc:docMk/>
            <pc:sldMasterMk cId="0" sldId="2147483648"/>
            <ac:cxnSpMk id="8" creationId="{00000000-0000-0000-0000-000000000000}"/>
          </ac:cxnSpMkLst>
        </pc:cxnChg>
        <pc:sldLayoutChg chg="delSp modSp mod">
          <pc:chgData name="Danaisis Vargas Oliva" userId="41acecc159235689" providerId="LiveId" clId="{70C4E6FF-DF3B-4EEE-B344-66D4D264C697}" dt="2022-05-19T10:58:45.142" v="460" actId="255"/>
          <pc:sldLayoutMkLst>
            <pc:docMk/>
            <pc:sldMasterMk cId="0" sldId="2147483648"/>
            <pc:sldLayoutMk cId="3422023105" sldId="2147483679"/>
          </pc:sldLayoutMkLst>
          <pc:spChg chg="mod">
            <ac:chgData name="Danaisis Vargas Oliva" userId="41acecc159235689" providerId="LiveId" clId="{70C4E6FF-DF3B-4EEE-B344-66D4D264C697}" dt="2022-05-19T10:58:36.026" v="459" actId="255"/>
            <ac:spMkLst>
              <pc:docMk/>
              <pc:sldMasterMk cId="0" sldId="2147483648"/>
              <pc:sldLayoutMk cId="3422023105" sldId="2147483679"/>
              <ac:spMk id="2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58:45.142" v="460" actId="255"/>
            <ac:spMkLst>
              <pc:docMk/>
              <pc:sldMasterMk cId="0" sldId="2147483648"/>
              <pc:sldLayoutMk cId="3422023105" sldId="2147483679"/>
              <ac:spMk id="4" creationId="{00000000-0000-0000-0000-000000000000}"/>
            </ac:spMkLst>
          </pc:spChg>
          <pc:picChg chg="del mod">
            <ac:chgData name="Danaisis Vargas Oliva" userId="41acecc159235689" providerId="LiveId" clId="{70C4E6FF-DF3B-4EEE-B344-66D4D264C697}" dt="2022-05-19T09:46:17.900" v="85" actId="478"/>
            <ac:picMkLst>
              <pc:docMk/>
              <pc:sldMasterMk cId="0" sldId="2147483648"/>
              <pc:sldLayoutMk cId="3422023105" sldId="2147483679"/>
              <ac:picMk id="3" creationId="{00000000-0000-0000-0000-000000000000}"/>
            </ac:picMkLst>
          </pc:picChg>
        </pc:sldLayoutChg>
      </pc:sldMasterChg>
      <pc:sldMasterChg chg="addSp delSp modSp mod modSldLayout">
        <pc:chgData name="Danaisis Vargas Oliva" userId="41acecc159235689" providerId="LiveId" clId="{70C4E6FF-DF3B-4EEE-B344-66D4D264C697}" dt="2022-05-20T08:39:49.837" v="840"/>
        <pc:sldMasterMkLst>
          <pc:docMk/>
          <pc:sldMasterMk cId="0" sldId="2147483661"/>
        </pc:sldMasterMkLst>
        <pc:spChg chg="del mod">
          <ac:chgData name="Danaisis Vargas Oliva" userId="41acecc159235689" providerId="LiveId" clId="{70C4E6FF-DF3B-4EEE-B344-66D4D264C697}" dt="2022-05-19T09:42:17.518" v="36" actId="478"/>
          <ac:spMkLst>
            <pc:docMk/>
            <pc:sldMasterMk cId="0" sldId="2147483661"/>
            <ac:spMk id="4" creationId="{00000000-0000-0000-0000-000000000000}"/>
          </ac:spMkLst>
        </pc:spChg>
        <pc:spChg chg="mod">
          <ac:chgData name="Danaisis Vargas Oliva" userId="41acecc159235689" providerId="LiveId" clId="{70C4E6FF-DF3B-4EEE-B344-66D4D264C697}" dt="2022-05-20T08:38:22.538" v="825" actId="1076"/>
          <ac:spMkLst>
            <pc:docMk/>
            <pc:sldMasterMk cId="0" sldId="2147483661"/>
            <ac:spMk id="5" creationId="{00000000-0000-0000-0000-000000000000}"/>
          </ac:spMkLst>
        </pc:spChg>
        <pc:spChg chg="del mod">
          <ac:chgData name="Danaisis Vargas Oliva" userId="41acecc159235689" providerId="LiveId" clId="{70C4E6FF-DF3B-4EEE-B344-66D4D264C697}" dt="2022-05-19T09:42:49.277" v="44" actId="478"/>
          <ac:spMkLst>
            <pc:docMk/>
            <pc:sldMasterMk cId="0" sldId="2147483661"/>
            <ac:spMk id="6" creationId="{00000000-0000-0000-0000-000000000000}"/>
          </ac:spMkLst>
        </pc:spChg>
        <pc:spChg chg="add mod">
          <ac:chgData name="Danaisis Vargas Oliva" userId="41acecc159235689" providerId="LiveId" clId="{70C4E6FF-DF3B-4EEE-B344-66D4D264C697}" dt="2022-05-20T08:38:22.538" v="825" actId="1076"/>
          <ac:spMkLst>
            <pc:docMk/>
            <pc:sldMasterMk cId="0" sldId="2147483661"/>
            <ac:spMk id="10" creationId="{2BCFFB5D-5B60-4DF0-B6A5-49ACE6090431}"/>
          </ac:spMkLst>
        </pc:spChg>
        <pc:picChg chg="add mod">
          <ac:chgData name="Danaisis Vargas Oliva" userId="41acecc159235689" providerId="LiveId" clId="{70C4E6FF-DF3B-4EEE-B344-66D4D264C697}" dt="2022-05-20T08:38:16.258" v="824" actId="1076"/>
          <ac:picMkLst>
            <pc:docMk/>
            <pc:sldMasterMk cId="0" sldId="2147483661"/>
            <ac:picMk id="3" creationId="{02F16339-604A-4BBC-9DF1-DBCDBF9AECD2}"/>
          </ac:picMkLst>
        </pc:picChg>
        <pc:picChg chg="mod">
          <ac:chgData name="Danaisis Vargas Oliva" userId="41acecc159235689" providerId="LiveId" clId="{70C4E6FF-DF3B-4EEE-B344-66D4D264C697}" dt="2022-05-20T08:38:16.258" v="824" actId="1076"/>
          <ac:picMkLst>
            <pc:docMk/>
            <pc:sldMasterMk cId="0" sldId="2147483661"/>
            <ac:picMk id="8" creationId="{00000000-0000-0000-0000-000000000000}"/>
          </ac:picMkLst>
        </pc:picChg>
        <pc:picChg chg="mod">
          <ac:chgData name="Danaisis Vargas Oliva" userId="41acecc159235689" providerId="LiveId" clId="{70C4E6FF-DF3B-4EEE-B344-66D4D264C697}" dt="2022-05-19T09:44:41.540" v="70" actId="14100"/>
          <ac:picMkLst>
            <pc:docMk/>
            <pc:sldMasterMk cId="0" sldId="2147483661"/>
            <ac:picMk id="9" creationId="{00000000-0000-0000-0000-000000000000}"/>
          </ac:picMkLst>
        </pc:picChg>
        <pc:cxnChg chg="del mod">
          <ac:chgData name="Danaisis Vargas Oliva" userId="41acecc159235689" providerId="LiveId" clId="{70C4E6FF-DF3B-4EEE-B344-66D4D264C697}" dt="2022-05-20T08:35:53.794" v="809" actId="478"/>
          <ac:cxnSpMkLst>
            <pc:docMk/>
            <pc:sldMasterMk cId="0" sldId="2147483661"/>
            <ac:cxnSpMk id="7" creationId="{00000000-0000-0000-0000-000000000000}"/>
          </ac:cxnSpMkLst>
        </pc:cxnChg>
        <pc:cxnChg chg="add mod">
          <ac:chgData name="Danaisis Vargas Oliva" userId="41acecc159235689" providerId="LiveId" clId="{70C4E6FF-DF3B-4EEE-B344-66D4D264C697}" dt="2022-05-20T08:36:01.162" v="811" actId="1076"/>
          <ac:cxnSpMkLst>
            <pc:docMk/>
            <pc:sldMasterMk cId="0" sldId="2147483661"/>
            <ac:cxnSpMk id="9" creationId="{62AD3013-27D2-4E19-81B5-41DA8C8EBF94}"/>
          </ac:cxnSpMkLst>
        </pc:cxnChg>
        <pc:sldLayoutChg chg="addSp delSp modSp mod">
          <pc:chgData name="Danaisis Vargas Oliva" userId="41acecc159235689" providerId="LiveId" clId="{70C4E6FF-DF3B-4EEE-B344-66D4D264C697}" dt="2022-05-20T08:39:04.483" v="830"/>
          <pc:sldLayoutMkLst>
            <pc:docMk/>
            <pc:sldMasterMk cId="0" sldId="2147483661"/>
            <pc:sldLayoutMk cId="1482063581" sldId="2147483680"/>
          </pc:sldLayoutMkLst>
          <pc:spChg chg="add mod">
            <ac:chgData name="Danaisis Vargas Oliva" userId="41acecc159235689" providerId="LiveId" clId="{70C4E6FF-DF3B-4EEE-B344-66D4D264C697}" dt="2022-05-20T08:39:04.483" v="830"/>
            <ac:spMkLst>
              <pc:docMk/>
              <pc:sldMasterMk cId="0" sldId="2147483661"/>
              <pc:sldLayoutMk cId="1482063581" sldId="2147483680"/>
              <ac:spMk id="7" creationId="{4E857674-5A29-4DE8-AE85-E73760DFBAB7}"/>
            </ac:spMkLst>
          </pc:spChg>
          <pc:spChg chg="del mod">
            <ac:chgData name="Danaisis Vargas Oliva" userId="41acecc159235689" providerId="LiveId" clId="{70C4E6FF-DF3B-4EEE-B344-66D4D264C697}" dt="2022-05-19T09:42:25.148" v="38" actId="478"/>
            <ac:spMkLst>
              <pc:docMk/>
              <pc:sldMasterMk cId="0" sldId="2147483661"/>
              <pc:sldLayoutMk cId="1482063581" sldId="2147483680"/>
              <ac:spMk id="8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04.483" v="830"/>
            <ac:spMkLst>
              <pc:docMk/>
              <pc:sldMasterMk cId="0" sldId="2147483661"/>
              <pc:sldLayoutMk cId="1482063581" sldId="2147483680"/>
              <ac:spMk id="8" creationId="{0B43CDBB-8E2A-416D-88E0-20493C8F1F3C}"/>
            </ac:spMkLst>
          </pc:spChg>
          <pc:spChg chg="del mod">
            <ac:chgData name="Danaisis Vargas Oliva" userId="41acecc159235689" providerId="LiveId" clId="{70C4E6FF-DF3B-4EEE-B344-66D4D264C697}" dt="2022-05-19T09:43:32.734" v="50" actId="478"/>
            <ac:spMkLst>
              <pc:docMk/>
              <pc:sldMasterMk cId="0" sldId="2147483661"/>
              <pc:sldLayoutMk cId="1482063581" sldId="2147483680"/>
              <ac:spMk id="9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32.734" v="50" actId="478"/>
            <ac:spMkLst>
              <pc:docMk/>
              <pc:sldMasterMk cId="0" sldId="2147483661"/>
              <pc:sldLayoutMk cId="1482063581" sldId="2147483680"/>
              <ac:spMk id="10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03.698" v="829" actId="478"/>
            <ac:spMkLst>
              <pc:docMk/>
              <pc:sldMasterMk cId="0" sldId="2147483661"/>
              <pc:sldLayoutMk cId="1482063581" sldId="2147483680"/>
              <ac:spMk id="11" creationId="{44167CC2-33E5-4D3A-8D54-65F0B9F98C44}"/>
            </ac:spMkLst>
          </pc:spChg>
          <pc:spChg chg="mod">
            <ac:chgData name="Danaisis Vargas Oliva" userId="41acecc159235689" providerId="LiveId" clId="{70C4E6FF-DF3B-4EEE-B344-66D4D264C697}" dt="2022-05-19T10:59:04.785" v="463" actId="14100"/>
            <ac:spMkLst>
              <pc:docMk/>
              <pc:sldMasterMk cId="0" sldId="2147483661"/>
              <pc:sldLayoutMk cId="1482063581" sldId="2147483680"/>
              <ac:spMk id="12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03.698" v="829" actId="478"/>
            <ac:spMkLst>
              <pc:docMk/>
              <pc:sldMasterMk cId="0" sldId="2147483661"/>
              <pc:sldLayoutMk cId="1482063581" sldId="2147483680"/>
              <ac:spMk id="13" creationId="{317D495E-41A0-4DE5-B41E-5EFCA7569A59}"/>
            </ac:spMkLst>
          </pc:spChg>
          <pc:spChg chg="mod">
            <ac:chgData name="Danaisis Vargas Oliva" userId="41acecc159235689" providerId="LiveId" clId="{70C4E6FF-DF3B-4EEE-B344-66D4D264C697}" dt="2022-05-19T10:59:08.488" v="464" actId="14100"/>
            <ac:spMkLst>
              <pc:docMk/>
              <pc:sldMasterMk cId="0" sldId="2147483661"/>
              <pc:sldLayoutMk cId="1482063581" sldId="2147483680"/>
              <ac:spMk id="14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19T10:59:01.084" v="462" actId="255"/>
            <ac:spMkLst>
              <pc:docMk/>
              <pc:sldMasterMk cId="0" sldId="2147483661"/>
              <pc:sldLayoutMk cId="1482063581" sldId="2147483680"/>
              <ac:spMk id="15" creationId="{A412171E-B04E-4C63-85CA-85FE4371DD08}"/>
            </ac:spMkLst>
          </pc:spChg>
          <pc:spChg chg="del mod">
            <ac:chgData name="Danaisis Vargas Oliva" userId="41acecc159235689" providerId="LiveId" clId="{70C4E6FF-DF3B-4EEE-B344-66D4D264C697}" dt="2022-05-19T10:10:44.873" v="276" actId="478"/>
            <ac:spMkLst>
              <pc:docMk/>
              <pc:sldMasterMk cId="0" sldId="2147483661"/>
              <pc:sldLayoutMk cId="1482063581" sldId="2147483680"/>
              <ac:spMk id="17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9:10.989" v="832"/>
          <pc:sldLayoutMkLst>
            <pc:docMk/>
            <pc:sldMasterMk cId="0" sldId="2147483661"/>
            <pc:sldLayoutMk cId="1319620576" sldId="2147483681"/>
          </pc:sldLayoutMkLst>
          <pc:spChg chg="mod">
            <ac:chgData name="Danaisis Vargas Oliva" userId="41acecc159235689" providerId="LiveId" clId="{70C4E6FF-DF3B-4EEE-B344-66D4D264C697}" dt="2022-05-19T09:38:44.202" v="34"/>
            <ac:spMkLst>
              <pc:docMk/>
              <pc:sldMasterMk cId="0" sldId="2147483661"/>
              <pc:sldLayoutMk cId="1319620576" sldId="2147483681"/>
              <ac:spMk id="3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10.989" v="832"/>
            <ac:spMkLst>
              <pc:docMk/>
              <pc:sldMasterMk cId="0" sldId="2147483661"/>
              <pc:sldLayoutMk cId="1319620576" sldId="2147483681"/>
              <ac:spMk id="9" creationId="{99809A7C-CC81-47C3-986F-1B9DB6B4AF1D}"/>
            </ac:spMkLst>
          </pc:spChg>
          <pc:spChg chg="del mod">
            <ac:chgData name="Danaisis Vargas Oliva" userId="41acecc159235689" providerId="LiveId" clId="{70C4E6FF-DF3B-4EEE-B344-66D4D264C697}" dt="2022-05-19T09:42:27.652" v="39" actId="478"/>
            <ac:spMkLst>
              <pc:docMk/>
              <pc:sldMasterMk cId="0" sldId="2147483661"/>
              <pc:sldLayoutMk cId="1319620576" sldId="2147483681"/>
              <ac:spMk id="10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10.989" v="832"/>
            <ac:spMkLst>
              <pc:docMk/>
              <pc:sldMasterMk cId="0" sldId="2147483661"/>
              <pc:sldLayoutMk cId="1319620576" sldId="2147483681"/>
              <ac:spMk id="10" creationId="{BC36C0A1-BEAF-4035-93A1-54F7D8A8D0EF}"/>
            </ac:spMkLst>
          </pc:spChg>
          <pc:spChg chg="del mod">
            <ac:chgData name="Danaisis Vargas Oliva" userId="41acecc159235689" providerId="LiveId" clId="{70C4E6FF-DF3B-4EEE-B344-66D4D264C697}" dt="2022-05-19T09:43:37.940" v="52" actId="478"/>
            <ac:spMkLst>
              <pc:docMk/>
              <pc:sldMasterMk cId="0" sldId="2147483661"/>
              <pc:sldLayoutMk cId="1319620576" sldId="2147483681"/>
              <ac:spMk id="11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37.940" v="52" actId="478"/>
            <ac:spMkLst>
              <pc:docMk/>
              <pc:sldMasterMk cId="0" sldId="2147483661"/>
              <pc:sldLayoutMk cId="1319620576" sldId="2147483681"/>
              <ac:spMk id="12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10.257" v="831" actId="478"/>
            <ac:spMkLst>
              <pc:docMk/>
              <pc:sldMasterMk cId="0" sldId="2147483661"/>
              <pc:sldLayoutMk cId="1319620576" sldId="2147483681"/>
              <ac:spMk id="13" creationId="{23FE9277-BAE3-4269-B8C5-FDA94B847A9C}"/>
            </ac:spMkLst>
          </pc:spChg>
          <pc:spChg chg="mod">
            <ac:chgData name="Danaisis Vargas Oliva" userId="41acecc159235689" providerId="LiveId" clId="{70C4E6FF-DF3B-4EEE-B344-66D4D264C697}" dt="2022-05-19T09:38:44.202" v="34"/>
            <ac:spMkLst>
              <pc:docMk/>
              <pc:sldMasterMk cId="0" sldId="2147483661"/>
              <pc:sldLayoutMk cId="1319620576" sldId="2147483681"/>
              <ac:spMk id="14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10.257" v="831" actId="478"/>
            <ac:spMkLst>
              <pc:docMk/>
              <pc:sldMasterMk cId="0" sldId="2147483661"/>
              <pc:sldLayoutMk cId="1319620576" sldId="2147483681"/>
              <ac:spMk id="15" creationId="{4BE033A9-3099-4EA5-9006-FF3B0622EDEA}"/>
            </ac:spMkLst>
          </pc:spChg>
          <pc:spChg chg="mod">
            <ac:chgData name="Danaisis Vargas Oliva" userId="41acecc159235689" providerId="LiveId" clId="{70C4E6FF-DF3B-4EEE-B344-66D4D264C697}" dt="2022-05-19T10:59:19.632" v="466" actId="14100"/>
            <ac:spMkLst>
              <pc:docMk/>
              <pc:sldMasterMk cId="0" sldId="2147483661"/>
              <pc:sldLayoutMk cId="1319620576" sldId="2147483681"/>
              <ac:spMk id="16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59:22.473" v="467" actId="14100"/>
            <ac:spMkLst>
              <pc:docMk/>
              <pc:sldMasterMk cId="0" sldId="2147483661"/>
              <pc:sldLayoutMk cId="1319620576" sldId="2147483681"/>
              <ac:spMk id="17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19T10:59:13.926" v="465" actId="255"/>
            <ac:spMkLst>
              <pc:docMk/>
              <pc:sldMasterMk cId="0" sldId="2147483661"/>
              <pc:sldLayoutMk cId="1319620576" sldId="2147483681"/>
              <ac:spMk id="18" creationId="{C06D0CAE-729C-4F78-8265-ACAD98DB7178}"/>
            </ac:spMkLst>
          </pc:spChg>
          <pc:spChg chg="del mod">
            <ac:chgData name="Danaisis Vargas Oliva" userId="41acecc159235689" providerId="LiveId" clId="{70C4E6FF-DF3B-4EEE-B344-66D4D264C697}" dt="2022-05-19T10:10:51.704" v="277" actId="478"/>
            <ac:spMkLst>
              <pc:docMk/>
              <pc:sldMasterMk cId="0" sldId="2147483661"/>
              <pc:sldLayoutMk cId="1319620576" sldId="2147483681"/>
              <ac:spMk id="20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9:17.852" v="834"/>
          <pc:sldLayoutMkLst>
            <pc:docMk/>
            <pc:sldMasterMk cId="0" sldId="2147483661"/>
            <pc:sldLayoutMk cId="2850782605" sldId="2147483682"/>
          </pc:sldLayoutMkLst>
          <pc:spChg chg="add mod">
            <ac:chgData name="Danaisis Vargas Oliva" userId="41acecc159235689" providerId="LiveId" clId="{70C4E6FF-DF3B-4EEE-B344-66D4D264C697}" dt="2022-05-20T08:39:17.852" v="834"/>
            <ac:spMkLst>
              <pc:docMk/>
              <pc:sldMasterMk cId="0" sldId="2147483661"/>
              <pc:sldLayoutMk cId="2850782605" sldId="2147483682"/>
              <ac:spMk id="6" creationId="{D6FF6105-9881-48BC-A7F0-017B12E729BB}"/>
            </ac:spMkLst>
          </pc:spChg>
          <pc:spChg chg="del mod">
            <ac:chgData name="Danaisis Vargas Oliva" userId="41acecc159235689" providerId="LiveId" clId="{70C4E6FF-DF3B-4EEE-B344-66D4D264C697}" dt="2022-05-19T09:42:30.117" v="40" actId="478"/>
            <ac:spMkLst>
              <pc:docMk/>
              <pc:sldMasterMk cId="0" sldId="2147483661"/>
              <pc:sldLayoutMk cId="2850782605" sldId="2147483682"/>
              <ac:spMk id="7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17.852" v="834"/>
            <ac:spMkLst>
              <pc:docMk/>
              <pc:sldMasterMk cId="0" sldId="2147483661"/>
              <pc:sldLayoutMk cId="2850782605" sldId="2147483682"/>
              <ac:spMk id="7" creationId="{B68076A6-B9B3-459F-9B61-D0199CF6A51C}"/>
            </ac:spMkLst>
          </pc:spChg>
          <pc:spChg chg="del mod">
            <ac:chgData name="Danaisis Vargas Oliva" userId="41acecc159235689" providerId="LiveId" clId="{70C4E6FF-DF3B-4EEE-B344-66D4D264C697}" dt="2022-05-19T09:43:43.540" v="54" actId="478"/>
            <ac:spMkLst>
              <pc:docMk/>
              <pc:sldMasterMk cId="0" sldId="2147483661"/>
              <pc:sldLayoutMk cId="2850782605" sldId="2147483682"/>
              <ac:spMk id="8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43.540" v="54" actId="478"/>
            <ac:spMkLst>
              <pc:docMk/>
              <pc:sldMasterMk cId="0" sldId="2147483661"/>
              <pc:sldLayoutMk cId="2850782605" sldId="2147483682"/>
              <ac:spMk id="9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17.050" v="833" actId="478"/>
            <ac:spMkLst>
              <pc:docMk/>
              <pc:sldMasterMk cId="0" sldId="2147483661"/>
              <pc:sldLayoutMk cId="2850782605" sldId="2147483682"/>
              <ac:spMk id="10" creationId="{5B86162D-92D1-4814-A28D-6ACD5A501FA0}"/>
            </ac:spMkLst>
          </pc:spChg>
          <pc:spChg chg="add del mod">
            <ac:chgData name="Danaisis Vargas Oliva" userId="41acecc159235689" providerId="LiveId" clId="{70C4E6FF-DF3B-4EEE-B344-66D4D264C697}" dt="2022-05-20T08:39:17.050" v="833" actId="478"/>
            <ac:spMkLst>
              <pc:docMk/>
              <pc:sldMasterMk cId="0" sldId="2147483661"/>
              <pc:sldLayoutMk cId="2850782605" sldId="2147483682"/>
              <ac:spMk id="11" creationId="{6455C671-1E18-4195-9AC4-A237B289E06F}"/>
            </ac:spMkLst>
          </pc:spChg>
          <pc:spChg chg="add mod">
            <ac:chgData name="Danaisis Vargas Oliva" userId="41acecc159235689" providerId="LiveId" clId="{70C4E6FF-DF3B-4EEE-B344-66D4D264C697}" dt="2022-05-19T10:59:29.006" v="468" actId="255"/>
            <ac:spMkLst>
              <pc:docMk/>
              <pc:sldMasterMk cId="0" sldId="2147483661"/>
              <pc:sldLayoutMk cId="2850782605" sldId="2147483682"/>
              <ac:spMk id="12" creationId="{CFE10C84-81A2-4C4B-BFB3-1D22BC2D8E03}"/>
            </ac:spMkLst>
          </pc:spChg>
          <pc:spChg chg="mod">
            <ac:chgData name="Danaisis Vargas Oliva" userId="41acecc159235689" providerId="LiveId" clId="{70C4E6FF-DF3B-4EEE-B344-66D4D264C697}" dt="2022-05-19T10:11:05.009" v="284" actId="14100"/>
            <ac:spMkLst>
              <pc:docMk/>
              <pc:sldMasterMk cId="0" sldId="2147483661"/>
              <pc:sldLayoutMk cId="2850782605" sldId="2147483682"/>
              <ac:spMk id="13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10:11:00.489" v="282" actId="478"/>
            <ac:spMkLst>
              <pc:docMk/>
              <pc:sldMasterMk cId="0" sldId="2147483661"/>
              <pc:sldLayoutMk cId="2850782605" sldId="2147483682"/>
              <ac:spMk id="15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9:23.731" v="836"/>
          <pc:sldLayoutMkLst>
            <pc:docMk/>
            <pc:sldMasterMk cId="0" sldId="2147483661"/>
            <pc:sldLayoutMk cId="3458088708" sldId="2147483683"/>
          </pc:sldLayoutMkLst>
          <pc:spChg chg="add mod">
            <ac:chgData name="Danaisis Vargas Oliva" userId="41acecc159235689" providerId="LiveId" clId="{70C4E6FF-DF3B-4EEE-B344-66D4D264C697}" dt="2022-05-20T08:39:23.731" v="836"/>
            <ac:spMkLst>
              <pc:docMk/>
              <pc:sldMasterMk cId="0" sldId="2147483661"/>
              <pc:sldLayoutMk cId="3458088708" sldId="2147483683"/>
              <ac:spMk id="5" creationId="{184893C0-FD8B-4C61-9A59-B11703507ED9}"/>
            </ac:spMkLst>
          </pc:spChg>
          <pc:spChg chg="del mod">
            <ac:chgData name="Danaisis Vargas Oliva" userId="41acecc159235689" providerId="LiveId" clId="{70C4E6FF-DF3B-4EEE-B344-66D4D264C697}" dt="2022-05-19T09:42:32.893" v="41" actId="478"/>
            <ac:spMkLst>
              <pc:docMk/>
              <pc:sldMasterMk cId="0" sldId="2147483661"/>
              <pc:sldLayoutMk cId="3458088708" sldId="2147483683"/>
              <ac:spMk id="6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23.731" v="836"/>
            <ac:spMkLst>
              <pc:docMk/>
              <pc:sldMasterMk cId="0" sldId="2147483661"/>
              <pc:sldLayoutMk cId="3458088708" sldId="2147483683"/>
              <ac:spMk id="6" creationId="{4FADD2BB-0A5F-4A1F-90CD-73B605957F26}"/>
            </ac:spMkLst>
          </pc:spChg>
          <pc:spChg chg="del mod">
            <ac:chgData name="Danaisis Vargas Oliva" userId="41acecc159235689" providerId="LiveId" clId="{70C4E6FF-DF3B-4EEE-B344-66D4D264C697}" dt="2022-05-19T09:43:50.494" v="56" actId="478"/>
            <ac:spMkLst>
              <pc:docMk/>
              <pc:sldMasterMk cId="0" sldId="2147483661"/>
              <pc:sldLayoutMk cId="3458088708" sldId="2147483683"/>
              <ac:spMk id="7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09:38:44.202" v="34"/>
            <ac:spMkLst>
              <pc:docMk/>
              <pc:sldMasterMk cId="0" sldId="2147483661"/>
              <pc:sldLayoutMk cId="3458088708" sldId="2147483683"/>
              <ac:spMk id="8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50.494" v="56" actId="478"/>
            <ac:spMkLst>
              <pc:docMk/>
              <pc:sldMasterMk cId="0" sldId="2147483661"/>
              <pc:sldLayoutMk cId="3458088708" sldId="2147483683"/>
              <ac:spMk id="9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22.810" v="835" actId="478"/>
            <ac:spMkLst>
              <pc:docMk/>
              <pc:sldMasterMk cId="0" sldId="2147483661"/>
              <pc:sldLayoutMk cId="3458088708" sldId="2147483683"/>
              <ac:spMk id="10" creationId="{DBFD43AB-A933-44BF-9F3A-AC5A64756025}"/>
            </ac:spMkLst>
          </pc:spChg>
          <pc:spChg chg="add del mod">
            <ac:chgData name="Danaisis Vargas Oliva" userId="41acecc159235689" providerId="LiveId" clId="{70C4E6FF-DF3B-4EEE-B344-66D4D264C697}" dt="2022-05-20T08:39:22.810" v="835" actId="478"/>
            <ac:spMkLst>
              <pc:docMk/>
              <pc:sldMasterMk cId="0" sldId="2147483661"/>
              <pc:sldLayoutMk cId="3458088708" sldId="2147483683"/>
              <ac:spMk id="11" creationId="{8A1DCC7C-8C9B-4D94-BEC1-6BC2892FB241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8:59.470" v="828"/>
          <pc:sldLayoutMkLst>
            <pc:docMk/>
            <pc:sldMasterMk cId="0" sldId="2147483661"/>
            <pc:sldLayoutMk cId="2879684545" sldId="2147483684"/>
          </pc:sldLayoutMkLst>
          <pc:spChg chg="mod">
            <ac:chgData name="Danaisis Vargas Oliva" userId="41acecc159235689" providerId="LiveId" clId="{70C4E6FF-DF3B-4EEE-B344-66D4D264C697}" dt="2022-05-19T09:38:44.202" v="34"/>
            <ac:spMkLst>
              <pc:docMk/>
              <pc:sldMasterMk cId="0" sldId="2147483661"/>
              <pc:sldLayoutMk cId="2879684545" sldId="2147483684"/>
              <ac:spMk id="4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8:59.470" v="828"/>
            <ac:spMkLst>
              <pc:docMk/>
              <pc:sldMasterMk cId="0" sldId="2147483661"/>
              <pc:sldLayoutMk cId="2879684545" sldId="2147483684"/>
              <ac:spMk id="7" creationId="{D4B86B8E-011A-4955-837F-F8141B8729EC}"/>
            </ac:spMkLst>
          </pc:spChg>
          <pc:spChg chg="del mod">
            <ac:chgData name="Danaisis Vargas Oliva" userId="41acecc159235689" providerId="LiveId" clId="{70C4E6FF-DF3B-4EEE-B344-66D4D264C697}" dt="2022-05-19T09:42:22.300" v="37" actId="478"/>
            <ac:spMkLst>
              <pc:docMk/>
              <pc:sldMasterMk cId="0" sldId="2147483661"/>
              <pc:sldLayoutMk cId="2879684545" sldId="2147483684"/>
              <ac:spMk id="8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8:59.470" v="828"/>
            <ac:spMkLst>
              <pc:docMk/>
              <pc:sldMasterMk cId="0" sldId="2147483661"/>
              <pc:sldLayoutMk cId="2879684545" sldId="2147483684"/>
              <ac:spMk id="8" creationId="{9D176D7D-F4EE-46B2-8493-9BABE5AF71BD}"/>
            </ac:spMkLst>
          </pc:spChg>
          <pc:spChg chg="del mod">
            <ac:chgData name="Danaisis Vargas Oliva" userId="41acecc159235689" providerId="LiveId" clId="{70C4E6FF-DF3B-4EEE-B344-66D4D264C697}" dt="2022-05-19T09:43:26.590" v="48" actId="478"/>
            <ac:spMkLst>
              <pc:docMk/>
              <pc:sldMasterMk cId="0" sldId="2147483661"/>
              <pc:sldLayoutMk cId="2879684545" sldId="2147483684"/>
              <ac:spMk id="9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26.590" v="48" actId="478"/>
            <ac:spMkLst>
              <pc:docMk/>
              <pc:sldMasterMk cId="0" sldId="2147483661"/>
              <pc:sldLayoutMk cId="2879684545" sldId="2147483684"/>
              <ac:spMk id="10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8:52.169" v="827" actId="478"/>
            <ac:spMkLst>
              <pc:docMk/>
              <pc:sldMasterMk cId="0" sldId="2147483661"/>
              <pc:sldLayoutMk cId="2879684545" sldId="2147483684"/>
              <ac:spMk id="11" creationId="{DC3746E3-C8AF-46FF-88FE-06EAC479FB13}"/>
            </ac:spMkLst>
          </pc:spChg>
          <pc:spChg chg="add del mod">
            <ac:chgData name="Danaisis Vargas Oliva" userId="41acecc159235689" providerId="LiveId" clId="{70C4E6FF-DF3B-4EEE-B344-66D4D264C697}" dt="2022-05-20T08:38:52.169" v="827" actId="478"/>
            <ac:spMkLst>
              <pc:docMk/>
              <pc:sldMasterMk cId="0" sldId="2147483661"/>
              <pc:sldLayoutMk cId="2879684545" sldId="2147483684"/>
              <ac:spMk id="12" creationId="{9D92355C-DF49-41A9-BBB9-04F27C0F7B19}"/>
            </ac:spMkLst>
          </pc:spChg>
          <pc:spChg chg="mod">
            <ac:chgData name="Danaisis Vargas Oliva" userId="41acecc159235689" providerId="LiveId" clId="{70C4E6FF-DF3B-4EEE-B344-66D4D264C697}" dt="2022-05-19T10:58:52.591" v="461" actId="255"/>
            <ac:spMkLst>
              <pc:docMk/>
              <pc:sldMasterMk cId="0" sldId="2147483661"/>
              <pc:sldLayoutMk cId="2879684545" sldId="2147483684"/>
              <ac:spMk id="14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10:39.841" v="273" actId="14100"/>
            <ac:spMkLst>
              <pc:docMk/>
              <pc:sldMasterMk cId="0" sldId="2147483661"/>
              <pc:sldLayoutMk cId="2879684545" sldId="2147483684"/>
              <ac:spMk id="15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9:29.660" v="838"/>
          <pc:sldLayoutMkLst>
            <pc:docMk/>
            <pc:sldMasterMk cId="0" sldId="2147483661"/>
            <pc:sldLayoutMk cId="1645480504" sldId="2147483685"/>
          </pc:sldLayoutMkLst>
          <pc:spChg chg="del mod">
            <ac:chgData name="Danaisis Vargas Oliva" userId="41acecc159235689" providerId="LiveId" clId="{70C4E6FF-DF3B-4EEE-B344-66D4D264C697}" dt="2022-05-19T10:11:13.744" v="285" actId="478"/>
            <ac:spMkLst>
              <pc:docMk/>
              <pc:sldMasterMk cId="0" sldId="2147483661"/>
              <pc:sldLayoutMk cId="1645480504" sldId="2147483685"/>
              <ac:spMk id="2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29.660" v="838"/>
            <ac:spMkLst>
              <pc:docMk/>
              <pc:sldMasterMk cId="0" sldId="2147483661"/>
              <pc:sldLayoutMk cId="1645480504" sldId="2147483685"/>
              <ac:spMk id="8" creationId="{9136363D-AF56-4C81-B25C-FB196D5F86E3}"/>
            </ac:spMkLst>
          </pc:spChg>
          <pc:spChg chg="del mod">
            <ac:chgData name="Danaisis Vargas Oliva" userId="41acecc159235689" providerId="LiveId" clId="{70C4E6FF-DF3B-4EEE-B344-66D4D264C697}" dt="2022-05-19T09:42:35.213" v="42" actId="478"/>
            <ac:spMkLst>
              <pc:docMk/>
              <pc:sldMasterMk cId="0" sldId="2147483661"/>
              <pc:sldLayoutMk cId="1645480504" sldId="2147483685"/>
              <ac:spMk id="9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29.660" v="838"/>
            <ac:spMkLst>
              <pc:docMk/>
              <pc:sldMasterMk cId="0" sldId="2147483661"/>
              <pc:sldLayoutMk cId="1645480504" sldId="2147483685"/>
              <ac:spMk id="9" creationId="{70FD2663-2BE2-45D9-921B-E199D9BA2CDC}"/>
            </ac:spMkLst>
          </pc:spChg>
          <pc:spChg chg="del mod">
            <ac:chgData name="Danaisis Vargas Oliva" userId="41acecc159235689" providerId="LiveId" clId="{70C4E6FF-DF3B-4EEE-B344-66D4D264C697}" dt="2022-05-19T09:43:57.165" v="58" actId="478"/>
            <ac:spMkLst>
              <pc:docMk/>
              <pc:sldMasterMk cId="0" sldId="2147483661"/>
              <pc:sldLayoutMk cId="1645480504" sldId="2147483685"/>
              <ac:spMk id="10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11:27.296" v="289" actId="14100"/>
            <ac:spMkLst>
              <pc:docMk/>
              <pc:sldMasterMk cId="0" sldId="2147483661"/>
              <pc:sldLayoutMk cId="1645480504" sldId="2147483685"/>
              <ac:spMk id="11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3:57.165" v="58" actId="478"/>
            <ac:spMkLst>
              <pc:docMk/>
              <pc:sldMasterMk cId="0" sldId="2147483661"/>
              <pc:sldLayoutMk cId="1645480504" sldId="2147483685"/>
              <ac:spMk id="12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11:37.375" v="292" actId="14100"/>
            <ac:spMkLst>
              <pc:docMk/>
              <pc:sldMasterMk cId="0" sldId="2147483661"/>
              <pc:sldLayoutMk cId="1645480504" sldId="2147483685"/>
              <ac:spMk id="13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11:22.671" v="288" actId="14100"/>
            <ac:spMkLst>
              <pc:docMk/>
              <pc:sldMasterMk cId="0" sldId="2147483661"/>
              <pc:sldLayoutMk cId="1645480504" sldId="2147483685"/>
              <ac:spMk id="14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28.882" v="837" actId="478"/>
            <ac:spMkLst>
              <pc:docMk/>
              <pc:sldMasterMk cId="0" sldId="2147483661"/>
              <pc:sldLayoutMk cId="1645480504" sldId="2147483685"/>
              <ac:spMk id="15" creationId="{236699EC-E38B-4CA3-A6A3-1271A068AD74}"/>
            </ac:spMkLst>
          </pc:spChg>
          <pc:spChg chg="add del mod">
            <ac:chgData name="Danaisis Vargas Oliva" userId="41acecc159235689" providerId="LiveId" clId="{70C4E6FF-DF3B-4EEE-B344-66D4D264C697}" dt="2022-05-20T08:39:28.882" v="837" actId="478"/>
            <ac:spMkLst>
              <pc:docMk/>
              <pc:sldMasterMk cId="0" sldId="2147483661"/>
              <pc:sldLayoutMk cId="1645480504" sldId="2147483685"/>
              <ac:spMk id="16" creationId="{791CB0F1-382A-49FD-8700-DF9D7BEAF6C3}"/>
            </ac:spMkLst>
          </pc:spChg>
          <pc:spChg chg="add mod">
            <ac:chgData name="Danaisis Vargas Oliva" userId="41acecc159235689" providerId="LiveId" clId="{70C4E6FF-DF3B-4EEE-B344-66D4D264C697}" dt="2022-05-19T10:59:37.230" v="469" actId="255"/>
            <ac:spMkLst>
              <pc:docMk/>
              <pc:sldMasterMk cId="0" sldId="2147483661"/>
              <pc:sldLayoutMk cId="1645480504" sldId="2147483685"/>
              <ac:spMk id="17" creationId="{BFE0D26E-12B0-47A8-AC4A-449F3486CA90}"/>
            </ac:spMkLst>
          </pc:spChg>
        </pc:sldLayoutChg>
        <pc:sldLayoutChg chg="addSp delSp modSp mod">
          <pc:chgData name="Danaisis Vargas Oliva" userId="41acecc159235689" providerId="LiveId" clId="{70C4E6FF-DF3B-4EEE-B344-66D4D264C697}" dt="2022-05-20T08:39:49.837" v="840"/>
          <pc:sldLayoutMkLst>
            <pc:docMk/>
            <pc:sldMasterMk cId="0" sldId="2147483661"/>
            <pc:sldLayoutMk cId="2412412220" sldId="2147483686"/>
          </pc:sldLayoutMkLst>
          <pc:spChg chg="del mod">
            <ac:chgData name="Danaisis Vargas Oliva" userId="41acecc159235689" providerId="LiveId" clId="{70C4E6FF-DF3B-4EEE-B344-66D4D264C697}" dt="2022-05-19T10:11:42.407" v="293" actId="478"/>
            <ac:spMkLst>
              <pc:docMk/>
              <pc:sldMasterMk cId="0" sldId="2147483661"/>
              <pc:sldLayoutMk cId="2412412220" sldId="2147483686"/>
              <ac:spMk id="2" creationId="{00000000-0000-0000-0000-000000000000}"/>
            </ac:spMkLst>
          </pc:spChg>
          <pc:spChg chg="mod">
            <ac:chgData name="Danaisis Vargas Oliva" userId="41acecc159235689" providerId="LiveId" clId="{70C4E6FF-DF3B-4EEE-B344-66D4D264C697}" dt="2022-05-19T10:11:48.111" v="295" actId="14100"/>
            <ac:spMkLst>
              <pc:docMk/>
              <pc:sldMasterMk cId="0" sldId="2147483661"/>
              <pc:sldLayoutMk cId="2412412220" sldId="2147483686"/>
              <ac:spMk id="3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49.837" v="840"/>
            <ac:spMkLst>
              <pc:docMk/>
              <pc:sldMasterMk cId="0" sldId="2147483661"/>
              <pc:sldLayoutMk cId="2412412220" sldId="2147483686"/>
              <ac:spMk id="7" creationId="{9F496BE4-DEFB-443D-B562-972A7750272B}"/>
            </ac:spMkLst>
          </pc:spChg>
          <pc:spChg chg="del mod">
            <ac:chgData name="Danaisis Vargas Oliva" userId="41acecc159235689" providerId="LiveId" clId="{70C4E6FF-DF3B-4EEE-B344-66D4D264C697}" dt="2022-05-19T09:42:38.804" v="43" actId="478"/>
            <ac:spMkLst>
              <pc:docMk/>
              <pc:sldMasterMk cId="0" sldId="2147483661"/>
              <pc:sldLayoutMk cId="2412412220" sldId="2147483686"/>
              <ac:spMk id="8" creationId="{00000000-0000-0000-0000-000000000000}"/>
            </ac:spMkLst>
          </pc:spChg>
          <pc:spChg chg="add mod">
            <ac:chgData name="Danaisis Vargas Oliva" userId="41acecc159235689" providerId="LiveId" clId="{70C4E6FF-DF3B-4EEE-B344-66D4D264C697}" dt="2022-05-20T08:39:49.837" v="840"/>
            <ac:spMkLst>
              <pc:docMk/>
              <pc:sldMasterMk cId="0" sldId="2147483661"/>
              <pc:sldLayoutMk cId="2412412220" sldId="2147483686"/>
              <ac:spMk id="8" creationId="{83869D68-85B0-4DD2-B6E2-6B5B3E4DE9E0}"/>
            </ac:spMkLst>
          </pc:spChg>
          <pc:spChg chg="del mod">
            <ac:chgData name="Danaisis Vargas Oliva" userId="41acecc159235689" providerId="LiveId" clId="{70C4E6FF-DF3B-4EEE-B344-66D4D264C697}" dt="2022-05-19T09:44:03.493" v="60" actId="478"/>
            <ac:spMkLst>
              <pc:docMk/>
              <pc:sldMasterMk cId="0" sldId="2147483661"/>
              <pc:sldLayoutMk cId="2412412220" sldId="2147483686"/>
              <ac:spMk id="9" creationId="{00000000-0000-0000-0000-000000000000}"/>
            </ac:spMkLst>
          </pc:spChg>
          <pc:spChg chg="del mod">
            <ac:chgData name="Danaisis Vargas Oliva" userId="41acecc159235689" providerId="LiveId" clId="{70C4E6FF-DF3B-4EEE-B344-66D4D264C697}" dt="2022-05-19T09:44:03.493" v="60" actId="478"/>
            <ac:spMkLst>
              <pc:docMk/>
              <pc:sldMasterMk cId="0" sldId="2147483661"/>
              <pc:sldLayoutMk cId="2412412220" sldId="2147483686"/>
              <ac:spMk id="10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49.077" v="839" actId="478"/>
            <ac:spMkLst>
              <pc:docMk/>
              <pc:sldMasterMk cId="0" sldId="2147483661"/>
              <pc:sldLayoutMk cId="2412412220" sldId="2147483686"/>
              <ac:spMk id="11" creationId="{C811D322-2408-453F-89C4-73356B6AE196}"/>
            </ac:spMkLst>
          </pc:spChg>
          <pc:spChg chg="mod">
            <ac:chgData name="Danaisis Vargas Oliva" userId="41acecc159235689" providerId="LiveId" clId="{70C4E6FF-DF3B-4EEE-B344-66D4D264C697}" dt="2022-05-19T09:38:44.202" v="34"/>
            <ac:spMkLst>
              <pc:docMk/>
              <pc:sldMasterMk cId="0" sldId="2147483661"/>
              <pc:sldLayoutMk cId="2412412220" sldId="2147483686"/>
              <ac:spMk id="12" creationId="{00000000-0000-0000-0000-000000000000}"/>
            </ac:spMkLst>
          </pc:spChg>
          <pc:spChg chg="add del mod">
            <ac:chgData name="Danaisis Vargas Oliva" userId="41acecc159235689" providerId="LiveId" clId="{70C4E6FF-DF3B-4EEE-B344-66D4D264C697}" dt="2022-05-20T08:39:49.077" v="839" actId="478"/>
            <ac:spMkLst>
              <pc:docMk/>
              <pc:sldMasterMk cId="0" sldId="2147483661"/>
              <pc:sldLayoutMk cId="2412412220" sldId="2147483686"/>
              <ac:spMk id="13" creationId="{D955E384-0884-4E2C-B31C-4CBD94ABE718}"/>
            </ac:spMkLst>
          </pc:spChg>
          <pc:spChg chg="add mod">
            <ac:chgData name="Danaisis Vargas Oliva" userId="41acecc159235689" providerId="LiveId" clId="{70C4E6FF-DF3B-4EEE-B344-66D4D264C697}" dt="2022-05-19T10:59:43.567" v="470" actId="255"/>
            <ac:spMkLst>
              <pc:docMk/>
              <pc:sldMasterMk cId="0" sldId="2147483661"/>
              <pc:sldLayoutMk cId="2412412220" sldId="2147483686"/>
              <ac:spMk id="14" creationId="{9DEAC3D4-47B7-4A0F-8189-B28B66AC3C68}"/>
            </ac:spMkLst>
          </pc:spChg>
        </pc:sldLayoutChg>
      </pc:sldMasterChg>
    </pc:docChg>
  </pc:docChgLst>
  <pc:docChgLst>
    <pc:chgData name="Danaisis Vargas Oliva" userId="41acecc159235689" providerId="LiveId" clId="{76C53EED-3E6B-43F9-9F00-08314F06E296}"/>
    <pc:docChg chg="undo custSel addSld delSld modSld sldOrd modMainMaster">
      <pc:chgData name="Danaisis Vargas Oliva" userId="41acecc159235689" providerId="LiveId" clId="{76C53EED-3E6B-43F9-9F00-08314F06E296}" dt="2022-07-12T14:02:24.858" v="1878" actId="1076"/>
      <pc:docMkLst>
        <pc:docMk/>
      </pc:docMkLst>
      <pc:sldChg chg="addSp delSp modSp mod">
        <pc:chgData name="Danaisis Vargas Oliva" userId="41acecc159235689" providerId="LiveId" clId="{76C53EED-3E6B-43F9-9F00-08314F06E296}" dt="2022-07-12T10:44:32.596" v="1102" actId="14100"/>
        <pc:sldMkLst>
          <pc:docMk/>
          <pc:sldMk cId="2264858698" sldId="256"/>
        </pc:sldMkLst>
        <pc:spChg chg="mod">
          <ac:chgData name="Danaisis Vargas Oliva" userId="41acecc159235689" providerId="LiveId" clId="{76C53EED-3E6B-43F9-9F00-08314F06E296}" dt="2022-07-12T10:44:32.596" v="1102" actId="14100"/>
          <ac:spMkLst>
            <pc:docMk/>
            <pc:sldMk cId="2264858698" sldId="256"/>
            <ac:spMk id="2" creationId="{4C6633F3-7961-6B79-82CD-CB43C4B528A1}"/>
          </ac:spMkLst>
        </pc:spChg>
        <pc:spChg chg="mod">
          <ac:chgData name="Danaisis Vargas Oliva" userId="41acecc159235689" providerId="LiveId" clId="{76C53EED-3E6B-43F9-9F00-08314F06E296}" dt="2022-07-12T10:29:06.761" v="1075" actId="2711"/>
          <ac:spMkLst>
            <pc:docMk/>
            <pc:sldMk cId="2264858698" sldId="256"/>
            <ac:spMk id="3" creationId="{359A5CA4-9A6D-393C-7BEB-E5F39E796BA4}"/>
          </ac:spMkLst>
        </pc:spChg>
        <pc:spChg chg="mod topLvl">
          <ac:chgData name="Danaisis Vargas Oliva" userId="41acecc159235689" providerId="LiveId" clId="{76C53EED-3E6B-43F9-9F00-08314F06E296}" dt="2022-07-12T10:29:29.636" v="1077" actId="255"/>
          <ac:spMkLst>
            <pc:docMk/>
            <pc:sldMk cId="2264858698" sldId="256"/>
            <ac:spMk id="7" creationId="{63F4C6DD-F08E-3189-90D5-9B7E3884A226}"/>
          </ac:spMkLst>
        </pc:spChg>
        <pc:spChg chg="mod topLvl">
          <ac:chgData name="Danaisis Vargas Oliva" userId="41acecc159235689" providerId="LiveId" clId="{76C53EED-3E6B-43F9-9F00-08314F06E296}" dt="2022-07-12T10:29:29.636" v="1077" actId="255"/>
          <ac:spMkLst>
            <pc:docMk/>
            <pc:sldMk cId="2264858698" sldId="256"/>
            <ac:spMk id="8" creationId="{EE5D684D-8A16-73AF-89CE-E1256B0CFB07}"/>
          </ac:spMkLst>
        </pc:spChg>
        <pc:spChg chg="mod topLvl">
          <ac:chgData name="Danaisis Vargas Oliva" userId="41acecc159235689" providerId="LiveId" clId="{76C53EED-3E6B-43F9-9F00-08314F06E296}" dt="2022-07-12T10:29:29.636" v="1077" actId="255"/>
          <ac:spMkLst>
            <pc:docMk/>
            <pc:sldMk cId="2264858698" sldId="256"/>
            <ac:spMk id="11" creationId="{6C419604-BA40-5265-85AE-D0A580FBD368}"/>
          </ac:spMkLst>
        </pc:spChg>
        <pc:grpChg chg="add del mod">
          <ac:chgData name="Danaisis Vargas Oliva" userId="41acecc159235689" providerId="LiveId" clId="{76C53EED-3E6B-43F9-9F00-08314F06E296}" dt="2022-07-12T10:24:07.224" v="1049" actId="165"/>
          <ac:grpSpMkLst>
            <pc:docMk/>
            <pc:sldMk cId="2264858698" sldId="256"/>
            <ac:grpSpMk id="5" creationId="{E5DB87CA-05B8-1764-6FE9-720DAE6C429C}"/>
          </ac:grpSpMkLst>
        </pc:grpChg>
        <pc:grpChg chg="add mod">
          <ac:chgData name="Danaisis Vargas Oliva" userId="41acecc159235689" providerId="LiveId" clId="{76C53EED-3E6B-43F9-9F00-08314F06E296}" dt="2022-07-12T10:26:19.382" v="1071" actId="1076"/>
          <ac:grpSpMkLst>
            <pc:docMk/>
            <pc:sldMk cId="2264858698" sldId="256"/>
            <ac:grpSpMk id="9" creationId="{BCCDA413-0DD7-9295-E4F0-E3A034BBC1F7}"/>
          </ac:grpSpMkLst>
        </pc:grpChg>
        <pc:grpChg chg="del mod">
          <ac:chgData name="Danaisis Vargas Oliva" userId="41acecc159235689" providerId="LiveId" clId="{76C53EED-3E6B-43F9-9F00-08314F06E296}" dt="2022-07-12T10:17:03.791" v="959" actId="165"/>
          <ac:grpSpMkLst>
            <pc:docMk/>
            <pc:sldMk cId="2264858698" sldId="256"/>
            <ac:grpSpMk id="12" creationId="{A160C42A-95FD-EBAB-8B46-D4DB21E0164D}"/>
          </ac:grpSpMkLst>
        </pc:grpChg>
        <pc:picChg chg="mod topLvl">
          <ac:chgData name="Danaisis Vargas Oliva" userId="41acecc159235689" providerId="LiveId" clId="{76C53EED-3E6B-43F9-9F00-08314F06E296}" dt="2022-07-12T10:24:33.008" v="1052" actId="164"/>
          <ac:picMkLst>
            <pc:docMk/>
            <pc:sldMk cId="2264858698" sldId="256"/>
            <ac:picMk id="4" creationId="{26D99B6C-3209-CBBC-CB82-29A295E291AE}"/>
          </ac:picMkLst>
        </pc:picChg>
        <pc:picChg chg="mod topLvl">
          <ac:chgData name="Danaisis Vargas Oliva" userId="41acecc159235689" providerId="LiveId" clId="{76C53EED-3E6B-43F9-9F00-08314F06E296}" dt="2022-07-12T10:24:33.008" v="1052" actId="164"/>
          <ac:picMkLst>
            <pc:docMk/>
            <pc:sldMk cId="2264858698" sldId="256"/>
            <ac:picMk id="6" creationId="{64BE03A0-8C0C-3FA6-E137-3609532F51D4}"/>
          </ac:picMkLst>
        </pc:picChg>
        <pc:picChg chg="mod topLvl">
          <ac:chgData name="Danaisis Vargas Oliva" userId="41acecc159235689" providerId="LiveId" clId="{76C53EED-3E6B-43F9-9F00-08314F06E296}" dt="2022-07-12T10:24:33.008" v="1052" actId="164"/>
          <ac:picMkLst>
            <pc:docMk/>
            <pc:sldMk cId="2264858698" sldId="256"/>
            <ac:picMk id="10" creationId="{0F885F58-9FE2-F9DA-61D3-F752F98B343D}"/>
          </ac:picMkLst>
        </pc:picChg>
      </pc:sldChg>
      <pc:sldChg chg="modSp mod ord chgLayout">
        <pc:chgData name="Danaisis Vargas Oliva" userId="41acecc159235689" providerId="LiveId" clId="{76C53EED-3E6B-43F9-9F00-08314F06E296}" dt="2022-07-12T11:19:54.858" v="1180" actId="20577"/>
        <pc:sldMkLst>
          <pc:docMk/>
          <pc:sldMk cId="4068850709" sldId="258"/>
        </pc:sldMkLst>
        <pc:spChg chg="mod ord">
          <ac:chgData name="Danaisis Vargas Oliva" userId="41acecc159235689" providerId="LiveId" clId="{76C53EED-3E6B-43F9-9F00-08314F06E296}" dt="2022-07-12T10:29:56.785" v="1080" actId="700"/>
          <ac:spMkLst>
            <pc:docMk/>
            <pc:sldMk cId="4068850709" sldId="258"/>
            <ac:spMk id="2" creationId="{07E8CA62-0F44-A6DC-FEA3-3F14C1090732}"/>
          </ac:spMkLst>
        </pc:spChg>
        <pc:spChg chg="mod ord">
          <ac:chgData name="Danaisis Vargas Oliva" userId="41acecc159235689" providerId="LiveId" clId="{76C53EED-3E6B-43F9-9F00-08314F06E296}" dt="2022-07-12T11:19:54.858" v="1180" actId="20577"/>
          <ac:spMkLst>
            <pc:docMk/>
            <pc:sldMk cId="4068850709" sldId="258"/>
            <ac:spMk id="3" creationId="{88DCBC33-9B95-84ED-132C-BD89D477833D}"/>
          </ac:spMkLst>
        </pc:spChg>
        <pc:spChg chg="mod ord">
          <ac:chgData name="Danaisis Vargas Oliva" userId="41acecc159235689" providerId="LiveId" clId="{76C53EED-3E6B-43F9-9F00-08314F06E296}" dt="2022-07-12T10:29:56.785" v="1080" actId="700"/>
          <ac:spMkLst>
            <pc:docMk/>
            <pc:sldMk cId="4068850709" sldId="258"/>
            <ac:spMk id="4" creationId="{4C692D4C-8F3C-D7E3-6853-34B0B9FBD709}"/>
          </ac:spMkLst>
        </pc:spChg>
        <pc:spChg chg="mod ord">
          <ac:chgData name="Danaisis Vargas Oliva" userId="41acecc159235689" providerId="LiveId" clId="{76C53EED-3E6B-43F9-9F00-08314F06E296}" dt="2022-07-12T10:29:56.785" v="1080" actId="700"/>
          <ac:spMkLst>
            <pc:docMk/>
            <pc:sldMk cId="4068850709" sldId="258"/>
            <ac:spMk id="5" creationId="{EBA08F95-2256-EA16-BF54-97CA7088E91F}"/>
          </ac:spMkLst>
        </pc:spChg>
      </pc:sldChg>
      <pc:sldChg chg="addSp delSp modSp mod chgLayout modNotesTx">
        <pc:chgData name="Danaisis Vargas Oliva" userId="41acecc159235689" providerId="LiveId" clId="{76C53EED-3E6B-43F9-9F00-08314F06E296}" dt="2022-07-11T14:40:54.730" v="338" actId="20577"/>
        <pc:sldMkLst>
          <pc:docMk/>
          <pc:sldMk cId="720604184" sldId="259"/>
        </pc:sldMkLst>
        <pc:spChg chg="mod ord">
          <ac:chgData name="Danaisis Vargas Oliva" userId="41acecc159235689" providerId="LiveId" clId="{76C53EED-3E6B-43F9-9F00-08314F06E296}" dt="2022-07-11T14:37:58.620" v="296" actId="700"/>
          <ac:spMkLst>
            <pc:docMk/>
            <pc:sldMk cId="720604184" sldId="259"/>
            <ac:spMk id="2" creationId="{07E8CA62-0F44-A6DC-FEA3-3F14C1090732}"/>
          </ac:spMkLst>
        </pc:spChg>
        <pc:spChg chg="add mod ord">
          <ac:chgData name="Danaisis Vargas Oliva" userId="41acecc159235689" providerId="LiveId" clId="{76C53EED-3E6B-43F9-9F00-08314F06E296}" dt="2022-07-11T14:40:49.129" v="337" actId="14100"/>
          <ac:spMkLst>
            <pc:docMk/>
            <pc:sldMk cId="720604184" sldId="259"/>
            <ac:spMk id="3" creationId="{E31DB77D-22DC-370C-A240-0B828F62CDBA}"/>
          </ac:spMkLst>
        </pc:spChg>
        <pc:spChg chg="mod ord">
          <ac:chgData name="Danaisis Vargas Oliva" userId="41acecc159235689" providerId="LiveId" clId="{76C53EED-3E6B-43F9-9F00-08314F06E296}" dt="2022-07-11T14:37:58.620" v="296" actId="700"/>
          <ac:spMkLst>
            <pc:docMk/>
            <pc:sldMk cId="720604184" sldId="259"/>
            <ac:spMk id="4" creationId="{4C692D4C-8F3C-D7E3-6853-34B0B9FBD709}"/>
          </ac:spMkLst>
        </pc:spChg>
        <pc:spChg chg="mod ord">
          <ac:chgData name="Danaisis Vargas Oliva" userId="41acecc159235689" providerId="LiveId" clId="{76C53EED-3E6B-43F9-9F00-08314F06E296}" dt="2022-07-11T14:37:58.620" v="296" actId="700"/>
          <ac:spMkLst>
            <pc:docMk/>
            <pc:sldMk cId="720604184" sldId="259"/>
            <ac:spMk id="5" creationId="{EBA08F95-2256-EA16-BF54-97CA7088E91F}"/>
          </ac:spMkLst>
        </pc:spChg>
        <pc:picChg chg="mod">
          <ac:chgData name="Danaisis Vargas Oliva" userId="41acecc159235689" providerId="LiveId" clId="{76C53EED-3E6B-43F9-9F00-08314F06E296}" dt="2022-07-11T14:40:42.641" v="336" actId="14100"/>
          <ac:picMkLst>
            <pc:docMk/>
            <pc:sldMk cId="720604184" sldId="259"/>
            <ac:picMk id="13" creationId="{441C98F0-A6B2-D12A-88AF-3A1BC9B3DA44}"/>
          </ac:picMkLst>
        </pc:pic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17" creationId="{CF2EF10A-3A0D-A6CD-6075-295751365C89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23" creationId="{C3AE568C-68E7-FEF3-4920-0D93EAFBBA92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26" creationId="{E38367E3-131C-14ED-20BE-B71DEFD1C2F8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28" creationId="{846F757C-4F4F-2DFF-4D1A-72BACF648A85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29" creationId="{CE37933B-F603-2305-ED4E-35ABDC90E665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31" creationId="{A46597E4-5DE0-2C6D-D113-24521A7E46DD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34" creationId="{B70C1C8A-ECF5-0D59-20FE-9A95D1DEEC43}"/>
          </ac:cxnSpMkLst>
        </pc:cxnChg>
        <pc:cxnChg chg="del">
          <ac:chgData name="Danaisis Vargas Oliva" userId="41acecc159235689" providerId="LiveId" clId="{76C53EED-3E6B-43F9-9F00-08314F06E296}" dt="2022-07-11T14:37:46.886" v="294" actId="478"/>
          <ac:cxnSpMkLst>
            <pc:docMk/>
            <pc:sldMk cId="720604184" sldId="259"/>
            <ac:cxnSpMk id="36" creationId="{7B0AC261-A0AE-1164-DCAA-439239F837DA}"/>
          </ac:cxnSpMkLst>
        </pc:cxnChg>
      </pc:sldChg>
      <pc:sldChg chg="addSp delSp modSp mod">
        <pc:chgData name="Danaisis Vargas Oliva" userId="41acecc159235689" providerId="LiveId" clId="{76C53EED-3E6B-43F9-9F00-08314F06E296}" dt="2022-07-12T12:07:24.412" v="1638" actId="14100"/>
        <pc:sldMkLst>
          <pc:docMk/>
          <pc:sldMk cId="2281914103" sldId="260"/>
        </pc:sldMkLst>
        <pc:spChg chg="add del">
          <ac:chgData name="Danaisis Vargas Oliva" userId="41acecc159235689" providerId="LiveId" clId="{76C53EED-3E6B-43F9-9F00-08314F06E296}" dt="2022-07-11T14:36:33.585" v="277"/>
          <ac:spMkLst>
            <pc:docMk/>
            <pc:sldMk cId="2281914103" sldId="260"/>
            <ac:spMk id="2" creationId="{721DFD10-011B-24AE-FBCD-1B7B8C10B09D}"/>
          </ac:spMkLst>
        </pc:spChg>
        <pc:spChg chg="add del">
          <ac:chgData name="Danaisis Vargas Oliva" userId="41acecc159235689" providerId="LiveId" clId="{76C53EED-3E6B-43F9-9F00-08314F06E296}" dt="2022-07-11T14:36:33.585" v="277"/>
          <ac:spMkLst>
            <pc:docMk/>
            <pc:sldMk cId="2281914103" sldId="260"/>
            <ac:spMk id="3" creationId="{A833366B-E41A-ADE3-44AF-12949C1EF1C1}"/>
          </ac:spMkLst>
        </pc:spChg>
        <pc:spChg chg="add del">
          <ac:chgData name="Danaisis Vargas Oliva" userId="41acecc159235689" providerId="LiveId" clId="{76C53EED-3E6B-43F9-9F00-08314F06E296}" dt="2022-07-11T14:36:33.585" v="277"/>
          <ac:spMkLst>
            <pc:docMk/>
            <pc:sldMk cId="2281914103" sldId="260"/>
            <ac:spMk id="7" creationId="{B6E66C90-6D41-CEC6-847B-063A3B3712AD}"/>
          </ac:spMkLst>
        </pc:spChg>
        <pc:spChg chg="mod">
          <ac:chgData name="Danaisis Vargas Oliva" userId="41acecc159235689" providerId="LiveId" clId="{76C53EED-3E6B-43F9-9F00-08314F06E296}" dt="2022-07-12T12:07:18.800" v="1637" actId="27636"/>
          <ac:spMkLst>
            <pc:docMk/>
            <pc:sldMk cId="2281914103" sldId="260"/>
            <ac:spMk id="13" creationId="{1DE2B2D5-CE8B-7BCD-4FC1-E975F7517B60}"/>
          </ac:spMkLst>
        </pc:spChg>
        <pc:picChg chg="mod">
          <ac:chgData name="Danaisis Vargas Oliva" userId="41acecc159235689" providerId="LiveId" clId="{76C53EED-3E6B-43F9-9F00-08314F06E296}" dt="2022-07-12T12:07:24.412" v="1638" actId="14100"/>
          <ac:picMkLst>
            <pc:docMk/>
            <pc:sldMk cId="2281914103" sldId="260"/>
            <ac:picMk id="18" creationId="{B3F2D1B0-7920-7F5E-006E-9568B1C6B365}"/>
          </ac:picMkLst>
        </pc:picChg>
      </pc:sldChg>
      <pc:sldChg chg="addSp delSp modSp mod">
        <pc:chgData name="Danaisis Vargas Oliva" userId="41acecc159235689" providerId="LiveId" clId="{76C53EED-3E6B-43F9-9F00-08314F06E296}" dt="2022-07-12T12:00:27.649" v="1488" actId="1076"/>
        <pc:sldMkLst>
          <pc:docMk/>
          <pc:sldMk cId="3193643230" sldId="261"/>
        </pc:sldMkLst>
        <pc:spChg chg="mod">
          <ac:chgData name="Danaisis Vargas Oliva" userId="41acecc159235689" providerId="LiveId" clId="{76C53EED-3E6B-43F9-9F00-08314F06E296}" dt="2022-07-12T12:00:21.415" v="1487" actId="20577"/>
          <ac:spMkLst>
            <pc:docMk/>
            <pc:sldMk cId="3193643230" sldId="261"/>
            <ac:spMk id="11" creationId="{8F0CEB1E-0713-5AEB-C241-909A27046E1A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15" creationId="{082CC7D8-AF0A-2825-2312-C9F2E6C5281E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17" creationId="{DB334329-9E29-FCAA-5DDE-3A49D272D9BD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21" creationId="{5852746F-C5C4-49ED-5DB3-B9533ADFE933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22" creationId="{5BE085A2-D397-7E7C-D225-7624A1FC4383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23" creationId="{86447170-630D-77E0-C675-9ABFA6EBEDCF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24" creationId="{6F357CA0-B70C-E8B8-F3EB-9E77F2E82866}"/>
          </ac:spMkLst>
        </pc:spChg>
        <pc:spChg chg="mod">
          <ac:chgData name="Danaisis Vargas Oliva" userId="41acecc159235689" providerId="LiveId" clId="{76C53EED-3E6B-43F9-9F00-08314F06E296}" dt="2022-07-12T11:59:22.054" v="1468" actId="14100"/>
          <ac:spMkLst>
            <pc:docMk/>
            <pc:sldMk cId="3193643230" sldId="261"/>
            <ac:spMk id="25" creationId="{41F8E2F8-06C7-BD7E-F66A-6BBF9DF6FC80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28" creationId="{C1791758-B95A-64D0-08AF-BD7834F25AA6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32" creationId="{7830A82F-E60A-78FD-EA5B-B379CE638512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33" creationId="{A14E76E9-5CB8-53C4-E10B-E9C2EA6E92D8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34" creationId="{DE05CB5C-0A00-D18B-B0B3-D3ABE4D2CBCE}"/>
          </ac:spMkLst>
        </pc:spChg>
        <pc:spChg chg="mod">
          <ac:chgData name="Danaisis Vargas Oliva" userId="41acecc159235689" providerId="LiveId" clId="{76C53EED-3E6B-43F9-9F00-08314F06E296}" dt="2022-07-12T11:59:23.855" v="1469" actId="14100"/>
          <ac:spMkLst>
            <pc:docMk/>
            <pc:sldMk cId="3193643230" sldId="261"/>
            <ac:spMk id="35" creationId="{103A02E5-49E1-2CA6-0804-7D9354E6F1DC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1" creationId="{F486E3B2-7F8E-12F2-30E8-190345F6C9A6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2" creationId="{100DD3AD-A20F-860F-1076-A1CD71F24E3A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3" creationId="{9F02748F-3D93-9EE2-8F39-D5B15D83CE42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4" creationId="{ADDF0C07-B87C-ED30-7AC9-7D13293D7899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7" creationId="{24069F06-FF9D-DC6B-8432-97F4DE546921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8" creationId="{0F8AF538-1AC0-59CD-77B6-22083AC42D8E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49" creationId="{509F246D-91C6-0D0D-CCE0-CF7437538811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50" creationId="{A16C736B-F212-B405-5486-12A250FE3C41}"/>
          </ac:spMkLst>
        </pc:spChg>
        <pc:spChg chg="mod">
          <ac:chgData name="Danaisis Vargas Oliva" userId="41acecc159235689" providerId="LiveId" clId="{76C53EED-3E6B-43F9-9F00-08314F06E296}" dt="2022-07-12T11:57:55.936" v="1450"/>
          <ac:spMkLst>
            <pc:docMk/>
            <pc:sldMk cId="3193643230" sldId="261"/>
            <ac:spMk id="51" creationId="{C5961214-E90F-F54C-33A4-518013257E60}"/>
          </ac:spMkLst>
        </pc:spChg>
        <pc:spChg chg="mod">
          <ac:chgData name="Danaisis Vargas Oliva" userId="41acecc159235689" providerId="LiveId" clId="{76C53EED-3E6B-43F9-9F00-08314F06E296}" dt="2022-07-12T12:00:27.649" v="1488" actId="1076"/>
          <ac:spMkLst>
            <pc:docMk/>
            <pc:sldMk cId="3193643230" sldId="261"/>
            <ac:spMk id="52" creationId="{02261010-E5FC-B5FD-AF1E-F5D9B5528F6C}"/>
          </ac:spMkLst>
        </pc:spChg>
        <pc:grpChg chg="add del mod">
          <ac:chgData name="Danaisis Vargas Oliva" userId="41acecc159235689" providerId="LiveId" clId="{76C53EED-3E6B-43F9-9F00-08314F06E296}" dt="2022-07-12T11:59:40.662" v="1470" actId="478"/>
          <ac:grpSpMkLst>
            <pc:docMk/>
            <pc:sldMk cId="3193643230" sldId="261"/>
            <ac:grpSpMk id="14" creationId="{997C67DD-FB52-525E-B51F-A59D3A5D57BB}"/>
          </ac:grpSpMkLst>
        </pc:grpChg>
        <pc:grpChg chg="mod">
          <ac:chgData name="Danaisis Vargas Oliva" userId="41acecc159235689" providerId="LiveId" clId="{76C53EED-3E6B-43F9-9F00-08314F06E296}" dt="2022-07-12T11:57:55.936" v="1450"/>
          <ac:grpSpMkLst>
            <pc:docMk/>
            <pc:sldMk cId="3193643230" sldId="261"/>
            <ac:grpSpMk id="16" creationId="{D44DE06F-1F0A-B914-FB59-D1CD9EE90DE3}"/>
          </ac:grpSpMkLst>
        </pc:grp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18" creationId="{83A18E3A-EB33-443D-C80B-35EF58F0D068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19" creationId="{10F5BE92-8169-5523-2E1F-0484A075B32D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20" creationId="{DA2834F0-456F-1DAF-F8F8-1DE957D56034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26" creationId="{ED941BA8-E8BA-D960-9214-9DC0690B6144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27" creationId="{14D5D3E5-30B7-E02E-AB7D-952591D9D395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29" creationId="{2475C64A-8F05-D926-63C9-ACA6C5D47B4E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0" creationId="{68F02EE4-8C83-9182-42AC-07C7DE691686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1" creationId="{DE7639A3-53BA-D50F-AB31-877DAAAF0A92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6" creationId="{DE457D76-B81F-E482-22F7-C86B45BFBD17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7" creationId="{A6FFA1DF-64BD-65EC-8131-06AAD6F86460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8" creationId="{2EAC220B-C2D9-765B-B248-1068DF6F7BF2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39" creationId="{BFC41F7F-723F-1E90-4AEF-5F07B8DF4531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40" creationId="{D1FA09B2-FC18-1217-BA60-C459D031CF7B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45" creationId="{A04F1D53-1EAD-DEE8-B8BB-D71B35F403C9}"/>
          </ac:cxnSpMkLst>
        </pc:cxnChg>
        <pc:cxnChg chg="mod">
          <ac:chgData name="Danaisis Vargas Oliva" userId="41acecc159235689" providerId="LiveId" clId="{76C53EED-3E6B-43F9-9F00-08314F06E296}" dt="2022-07-12T11:57:55.936" v="1450"/>
          <ac:cxnSpMkLst>
            <pc:docMk/>
            <pc:sldMk cId="3193643230" sldId="261"/>
            <ac:cxnSpMk id="46" creationId="{DA6943AA-E0DC-CDA5-26E8-97DC95435BF6}"/>
          </ac:cxnSpMkLst>
        </pc:cxnChg>
        <pc:cxnChg chg="mod">
          <ac:chgData name="Danaisis Vargas Oliva" userId="41acecc159235689" providerId="LiveId" clId="{76C53EED-3E6B-43F9-9F00-08314F06E296}" dt="2022-07-12T12:00:27.649" v="1488" actId="1076"/>
          <ac:cxnSpMkLst>
            <pc:docMk/>
            <pc:sldMk cId="3193643230" sldId="261"/>
            <ac:cxnSpMk id="56" creationId="{CF2CC46D-1105-F291-9CCA-2AAD1953153A}"/>
          </ac:cxnSpMkLst>
        </pc:cxnChg>
        <pc:cxnChg chg="mod">
          <ac:chgData name="Danaisis Vargas Oliva" userId="41acecc159235689" providerId="LiveId" clId="{76C53EED-3E6B-43F9-9F00-08314F06E296}" dt="2022-07-12T12:00:27.649" v="1488" actId="1076"/>
          <ac:cxnSpMkLst>
            <pc:docMk/>
            <pc:sldMk cId="3193643230" sldId="261"/>
            <ac:cxnSpMk id="57" creationId="{017B9F87-4A5C-5F68-0F48-B860A5A58CF6}"/>
          </ac:cxnSpMkLst>
        </pc:cxnChg>
      </pc:sldChg>
      <pc:sldChg chg="modSp mod">
        <pc:chgData name="Danaisis Vargas Oliva" userId="41acecc159235689" providerId="LiveId" clId="{76C53EED-3E6B-43F9-9F00-08314F06E296}" dt="2022-07-11T12:11:23.217" v="0" actId="20577"/>
        <pc:sldMkLst>
          <pc:docMk/>
          <pc:sldMk cId="1764512824" sldId="262"/>
        </pc:sldMkLst>
        <pc:spChg chg="mod">
          <ac:chgData name="Danaisis Vargas Oliva" userId="41acecc159235689" providerId="LiveId" clId="{76C53EED-3E6B-43F9-9F00-08314F06E296}" dt="2022-07-11T12:11:23.217" v="0" actId="20577"/>
          <ac:spMkLst>
            <pc:docMk/>
            <pc:sldMk cId="1764512824" sldId="262"/>
            <ac:spMk id="2" creationId="{07E8CA62-0F44-A6DC-FEA3-3F14C1090732}"/>
          </ac:spMkLst>
        </pc:spChg>
      </pc:sldChg>
      <pc:sldChg chg="addSp delSp modSp mod">
        <pc:chgData name="Danaisis Vargas Oliva" userId="41acecc159235689" providerId="LiveId" clId="{76C53EED-3E6B-43F9-9F00-08314F06E296}" dt="2022-07-12T12:07:42.120" v="1642" actId="14100"/>
        <pc:sldMkLst>
          <pc:docMk/>
          <pc:sldMk cId="4147854287" sldId="263"/>
        </pc:sldMkLst>
        <pc:spChg chg="mod">
          <ac:chgData name="Danaisis Vargas Oliva" userId="41acecc159235689" providerId="LiveId" clId="{76C53EED-3E6B-43F9-9F00-08314F06E296}" dt="2022-07-12T12:07:36.442" v="1640" actId="14100"/>
          <ac:spMkLst>
            <pc:docMk/>
            <pc:sldMk cId="4147854287" sldId="263"/>
            <ac:spMk id="3" creationId="{669AD166-7319-5B8E-FB55-40B70A1BA7DE}"/>
          </ac:spMkLst>
        </pc:spChg>
        <pc:spChg chg="add del mod">
          <ac:chgData name="Danaisis Vargas Oliva" userId="41acecc159235689" providerId="LiveId" clId="{76C53EED-3E6B-43F9-9F00-08314F06E296}" dt="2022-07-12T11:47:56.008" v="1344" actId="478"/>
          <ac:spMkLst>
            <pc:docMk/>
            <pc:sldMk cId="4147854287" sldId="263"/>
            <ac:spMk id="7" creationId="{AB0B7E60-273B-AAE7-8E07-8F8A8446F00E}"/>
          </ac:spMkLst>
        </pc:spChg>
        <pc:spChg chg="add del mod">
          <ac:chgData name="Danaisis Vargas Oliva" userId="41acecc159235689" providerId="LiveId" clId="{76C53EED-3E6B-43F9-9F00-08314F06E296}" dt="2022-07-12T11:41:06.647" v="1229"/>
          <ac:spMkLst>
            <pc:docMk/>
            <pc:sldMk cId="4147854287" sldId="263"/>
            <ac:spMk id="8" creationId="{5DCFB627-5F7C-3752-A691-C24EE5398C58}"/>
          </ac:spMkLst>
        </pc:spChg>
        <pc:spChg chg="add mod">
          <ac:chgData name="Danaisis Vargas Oliva" userId="41acecc159235689" providerId="LiveId" clId="{76C53EED-3E6B-43F9-9F00-08314F06E296}" dt="2022-07-12T11:48:58.830" v="1354" actId="1076"/>
          <ac:spMkLst>
            <pc:docMk/>
            <pc:sldMk cId="4147854287" sldId="263"/>
            <ac:spMk id="9" creationId="{03C92913-F2CC-119B-E255-DE4F80145825}"/>
          </ac:spMkLst>
        </pc:spChg>
        <pc:spChg chg="add del mod">
          <ac:chgData name="Danaisis Vargas Oliva" userId="41acecc159235689" providerId="LiveId" clId="{76C53EED-3E6B-43F9-9F00-08314F06E296}" dt="2022-07-12T11:44:04.894" v="1287"/>
          <ac:spMkLst>
            <pc:docMk/>
            <pc:sldMk cId="4147854287" sldId="263"/>
            <ac:spMk id="10" creationId="{1E672C1D-9FCD-47B1-4F02-9B49A60C6E61}"/>
          </ac:spMkLst>
        </pc:spChg>
        <pc:spChg chg="add mod">
          <ac:chgData name="Danaisis Vargas Oliva" userId="41acecc159235689" providerId="LiveId" clId="{76C53EED-3E6B-43F9-9F00-08314F06E296}" dt="2022-07-12T11:50:07.949" v="1366" actId="1076"/>
          <ac:spMkLst>
            <pc:docMk/>
            <pc:sldMk cId="4147854287" sldId="263"/>
            <ac:spMk id="11" creationId="{CDDBEB47-D842-D48F-17DF-EB76A1EB6A47}"/>
          </ac:spMkLst>
        </pc:spChg>
        <pc:spChg chg="add mod">
          <ac:chgData name="Danaisis Vargas Oliva" userId="41acecc159235689" providerId="LiveId" clId="{76C53EED-3E6B-43F9-9F00-08314F06E296}" dt="2022-07-12T11:51:00.690" v="1375" actId="1076"/>
          <ac:spMkLst>
            <pc:docMk/>
            <pc:sldMk cId="4147854287" sldId="263"/>
            <ac:spMk id="12" creationId="{41DA9DEE-F7F5-0B5B-4722-18A9B163A294}"/>
          </ac:spMkLst>
        </pc:spChg>
        <pc:spChg chg="add mod">
          <ac:chgData name="Danaisis Vargas Oliva" userId="41acecc159235689" providerId="LiveId" clId="{76C53EED-3E6B-43F9-9F00-08314F06E296}" dt="2022-07-12T11:50:28.875" v="1369" actId="1076"/>
          <ac:spMkLst>
            <pc:docMk/>
            <pc:sldMk cId="4147854287" sldId="263"/>
            <ac:spMk id="13" creationId="{03CCFA1B-4E60-F05A-55DA-DC484EA863FB}"/>
          </ac:spMkLst>
        </pc:spChg>
        <pc:spChg chg="add mod">
          <ac:chgData name="Danaisis Vargas Oliva" userId="41acecc159235689" providerId="LiveId" clId="{76C53EED-3E6B-43F9-9F00-08314F06E296}" dt="2022-07-12T11:51:38.125" v="1382" actId="207"/>
          <ac:spMkLst>
            <pc:docMk/>
            <pc:sldMk cId="4147854287" sldId="263"/>
            <ac:spMk id="14" creationId="{2D6D6F51-D81E-DBF7-DD52-A5246EFF2854}"/>
          </ac:spMkLst>
        </pc:spChg>
        <pc:spChg chg="add mod">
          <ac:chgData name="Danaisis Vargas Oliva" userId="41acecc159235689" providerId="LiveId" clId="{76C53EED-3E6B-43F9-9F00-08314F06E296}" dt="2022-07-12T11:51:50.798" v="1384" actId="1076"/>
          <ac:spMkLst>
            <pc:docMk/>
            <pc:sldMk cId="4147854287" sldId="263"/>
            <ac:spMk id="23" creationId="{CF320701-2E6A-8CB4-12DD-FBEC72DF3A73}"/>
          </ac:spMkLst>
        </pc:spChg>
        <pc:picChg chg="mod">
          <ac:chgData name="Danaisis Vargas Oliva" userId="41acecc159235689" providerId="LiveId" clId="{76C53EED-3E6B-43F9-9F00-08314F06E296}" dt="2022-07-12T12:07:42.120" v="1642" actId="14100"/>
          <ac:picMkLst>
            <pc:docMk/>
            <pc:sldMk cId="4147854287" sldId="263"/>
            <ac:picMk id="6" creationId="{1A6DC29A-8BD3-C122-3E00-D32CA44AA5FA}"/>
          </ac:picMkLst>
        </pc:picChg>
        <pc:cxnChg chg="add mod">
          <ac:chgData name="Danaisis Vargas Oliva" userId="41acecc159235689" providerId="LiveId" clId="{76C53EED-3E6B-43F9-9F00-08314F06E296}" dt="2022-07-12T11:50:38.839" v="1370" actId="208"/>
          <ac:cxnSpMkLst>
            <pc:docMk/>
            <pc:sldMk cId="4147854287" sldId="263"/>
            <ac:cxnSpMk id="16" creationId="{18C1CFB4-5269-D46A-9AB5-871617571843}"/>
          </ac:cxnSpMkLst>
        </pc:cxnChg>
        <pc:cxnChg chg="add mod">
          <ac:chgData name="Danaisis Vargas Oliva" userId="41acecc159235689" providerId="LiveId" clId="{76C53EED-3E6B-43F9-9F00-08314F06E296}" dt="2022-07-12T11:50:04.409" v="1365" actId="14100"/>
          <ac:cxnSpMkLst>
            <pc:docMk/>
            <pc:sldMk cId="4147854287" sldId="263"/>
            <ac:cxnSpMk id="19" creationId="{64506C4E-3927-C58D-5A06-A8C5334D03EB}"/>
          </ac:cxnSpMkLst>
        </pc:cxnChg>
        <pc:cxnChg chg="add mod">
          <ac:chgData name="Danaisis Vargas Oliva" userId="41acecc159235689" providerId="LiveId" clId="{76C53EED-3E6B-43F9-9F00-08314F06E296}" dt="2022-07-12T11:50:51.540" v="1372" actId="1076"/>
          <ac:cxnSpMkLst>
            <pc:docMk/>
            <pc:sldMk cId="4147854287" sldId="263"/>
            <ac:cxnSpMk id="22" creationId="{2E6850BF-0025-DA72-3CE0-5D92777A1EFB}"/>
          </ac:cxnSpMkLst>
        </pc:cxnChg>
        <pc:cxnChg chg="add mod">
          <ac:chgData name="Danaisis Vargas Oliva" userId="41acecc159235689" providerId="LiveId" clId="{76C53EED-3E6B-43F9-9F00-08314F06E296}" dt="2022-07-12T11:51:24.188" v="1380" actId="1076"/>
          <ac:cxnSpMkLst>
            <pc:docMk/>
            <pc:sldMk cId="4147854287" sldId="263"/>
            <ac:cxnSpMk id="24" creationId="{62CB45BE-9D46-EECB-60DE-E3E1CA69574B}"/>
          </ac:cxnSpMkLst>
        </pc:cxnChg>
        <pc:cxnChg chg="add mod">
          <ac:chgData name="Danaisis Vargas Oliva" userId="41acecc159235689" providerId="LiveId" clId="{76C53EED-3E6B-43F9-9F00-08314F06E296}" dt="2022-07-12T11:51:24.188" v="1380" actId="1076"/>
          <ac:cxnSpMkLst>
            <pc:docMk/>
            <pc:sldMk cId="4147854287" sldId="263"/>
            <ac:cxnSpMk id="25" creationId="{4556CBBC-6B2B-2777-C9D8-2F53E23E47CF}"/>
          </ac:cxnSpMkLst>
        </pc:cxnChg>
      </pc:sldChg>
      <pc:sldChg chg="addSp delSp modSp mod delAnim modAnim">
        <pc:chgData name="Danaisis Vargas Oliva" userId="41acecc159235689" providerId="LiveId" clId="{76C53EED-3E6B-43F9-9F00-08314F06E296}" dt="2022-07-11T15:04:04.446" v="630" actId="1076"/>
        <pc:sldMkLst>
          <pc:docMk/>
          <pc:sldMk cId="90350055" sldId="264"/>
        </pc:sldMkLst>
        <pc:spChg chg="del mod">
          <ac:chgData name="Danaisis Vargas Oliva" userId="41acecc159235689" providerId="LiveId" clId="{76C53EED-3E6B-43F9-9F00-08314F06E296}" dt="2022-07-11T15:01:14.725" v="593" actId="478"/>
          <ac:spMkLst>
            <pc:docMk/>
            <pc:sldMk cId="90350055" sldId="264"/>
            <ac:spMk id="3" creationId="{669AD166-7319-5B8E-FB55-40B70A1BA7DE}"/>
          </ac:spMkLst>
        </pc:spChg>
        <pc:spChg chg="mod">
          <ac:chgData name="Danaisis Vargas Oliva" userId="41acecc159235689" providerId="LiveId" clId="{76C53EED-3E6B-43F9-9F00-08314F06E296}" dt="2022-07-11T15:03:38.593" v="625" actId="14100"/>
          <ac:spMkLst>
            <pc:docMk/>
            <pc:sldMk cId="90350055" sldId="264"/>
            <ac:spMk id="6" creationId="{438C1D60-A910-411A-1D85-526A35EE6546}"/>
          </ac:spMkLst>
        </pc:spChg>
        <pc:spChg chg="mod">
          <ac:chgData name="Danaisis Vargas Oliva" userId="41acecc159235689" providerId="LiveId" clId="{76C53EED-3E6B-43F9-9F00-08314F06E296}" dt="2022-07-11T15:03:35.294" v="624" actId="14100"/>
          <ac:spMkLst>
            <pc:docMk/>
            <pc:sldMk cId="90350055" sldId="264"/>
            <ac:spMk id="7" creationId="{F162C4F4-F4B9-69E2-AD55-AB3E871338E3}"/>
          </ac:spMkLst>
        </pc:spChg>
        <pc:spChg chg="del mod">
          <ac:chgData name="Danaisis Vargas Oliva" userId="41acecc159235689" providerId="LiveId" clId="{76C53EED-3E6B-43F9-9F00-08314F06E296}" dt="2022-07-11T14:59:07.431" v="567" actId="478"/>
          <ac:spMkLst>
            <pc:docMk/>
            <pc:sldMk cId="90350055" sldId="264"/>
            <ac:spMk id="9" creationId="{F4F234A1-77FC-A1B4-C93F-37D106255587}"/>
          </ac:spMkLst>
        </pc:spChg>
        <pc:spChg chg="add del mod">
          <ac:chgData name="Danaisis Vargas Oliva" userId="41acecc159235689" providerId="LiveId" clId="{76C53EED-3E6B-43F9-9F00-08314F06E296}" dt="2022-07-11T15:01:18.860" v="595" actId="478"/>
          <ac:spMkLst>
            <pc:docMk/>
            <pc:sldMk cId="90350055" sldId="264"/>
            <ac:spMk id="13" creationId="{1794DD22-3E17-3E97-44A0-79EF12D8A388}"/>
          </ac:spMkLst>
        </pc:spChg>
        <pc:spChg chg="add mod">
          <ac:chgData name="Danaisis Vargas Oliva" userId="41acecc159235689" providerId="LiveId" clId="{76C53EED-3E6B-43F9-9F00-08314F06E296}" dt="2022-07-11T15:04:02.518" v="629" actId="1076"/>
          <ac:spMkLst>
            <pc:docMk/>
            <pc:sldMk cId="90350055" sldId="264"/>
            <ac:spMk id="14" creationId="{D6827913-7DDE-F219-EA85-81C91139BB15}"/>
          </ac:spMkLst>
        </pc:spChg>
        <pc:spChg chg="add del mod">
          <ac:chgData name="Danaisis Vargas Oliva" userId="41acecc159235689" providerId="LiveId" clId="{76C53EED-3E6B-43F9-9F00-08314F06E296}" dt="2022-07-11T15:01:17.061" v="594" actId="478"/>
          <ac:spMkLst>
            <pc:docMk/>
            <pc:sldMk cId="90350055" sldId="264"/>
            <ac:spMk id="16" creationId="{D8E180A6-5B53-8913-7A9D-7B844F91DD8C}"/>
          </ac:spMkLst>
        </pc:spChg>
        <pc:picChg chg="mod">
          <ac:chgData name="Danaisis Vargas Oliva" userId="41acecc159235689" providerId="LiveId" clId="{76C53EED-3E6B-43F9-9F00-08314F06E296}" dt="2022-07-11T15:04:04.446" v="630" actId="1076"/>
          <ac:picMkLst>
            <pc:docMk/>
            <pc:sldMk cId="90350055" sldId="264"/>
            <ac:picMk id="8" creationId="{D3208EB8-8343-89A0-8D1A-4AACB39CF9B5}"/>
          </ac:picMkLst>
        </pc:picChg>
        <pc:picChg chg="del mod">
          <ac:chgData name="Danaisis Vargas Oliva" userId="41acecc159235689" providerId="LiveId" clId="{76C53EED-3E6B-43F9-9F00-08314F06E296}" dt="2022-07-11T15:01:20.284" v="597" actId="478"/>
          <ac:picMkLst>
            <pc:docMk/>
            <pc:sldMk cId="90350055" sldId="264"/>
            <ac:picMk id="10" creationId="{AB1E575F-E435-7374-656F-6E8525039336}"/>
          </ac:picMkLst>
        </pc:picChg>
        <pc:picChg chg="del mod">
          <ac:chgData name="Danaisis Vargas Oliva" userId="41acecc159235689" providerId="LiveId" clId="{76C53EED-3E6B-43F9-9F00-08314F06E296}" dt="2022-07-11T15:01:19.524" v="596" actId="478"/>
          <ac:picMkLst>
            <pc:docMk/>
            <pc:sldMk cId="90350055" sldId="264"/>
            <ac:picMk id="11" creationId="{F0E3C646-60F4-C7E0-6391-C239D7BE827C}"/>
          </ac:picMkLst>
        </pc:picChg>
        <pc:picChg chg="del">
          <ac:chgData name="Danaisis Vargas Oliva" userId="41acecc159235689" providerId="LiveId" clId="{76C53EED-3E6B-43F9-9F00-08314F06E296}" dt="2022-07-11T15:01:24.020" v="598" actId="478"/>
          <ac:picMkLst>
            <pc:docMk/>
            <pc:sldMk cId="90350055" sldId="264"/>
            <ac:picMk id="12" creationId="{C4C43067-0C57-06E7-789B-7A31C9E7EF06}"/>
          </ac:picMkLst>
        </pc:picChg>
      </pc:sldChg>
      <pc:sldChg chg="addSp delSp modSp mod modNotesTx">
        <pc:chgData name="Danaisis Vargas Oliva" userId="41acecc159235689" providerId="LiveId" clId="{76C53EED-3E6B-43F9-9F00-08314F06E296}" dt="2022-07-12T11:57:02.343" v="1449" actId="20577"/>
        <pc:sldMkLst>
          <pc:docMk/>
          <pc:sldMk cId="2709152151" sldId="265"/>
        </pc:sldMkLst>
        <pc:spChg chg="mod">
          <ac:chgData name="Danaisis Vargas Oliva" userId="41acecc159235689" providerId="LiveId" clId="{76C53EED-3E6B-43F9-9F00-08314F06E296}" dt="2022-07-12T11:57:02.343" v="1449" actId="20577"/>
          <ac:spMkLst>
            <pc:docMk/>
            <pc:sldMk cId="2709152151" sldId="265"/>
            <ac:spMk id="3" creationId="{669AD166-7319-5B8E-FB55-40B70A1BA7DE}"/>
          </ac:spMkLst>
        </pc:spChg>
        <pc:spChg chg="add del mod">
          <ac:chgData name="Danaisis Vargas Oliva" userId="41acecc159235689" providerId="LiveId" clId="{76C53EED-3E6B-43F9-9F00-08314F06E296}" dt="2022-07-11T15:16:21.975" v="809" actId="478"/>
          <ac:spMkLst>
            <pc:docMk/>
            <pc:sldMk cId="2709152151" sldId="265"/>
            <ac:spMk id="7" creationId="{7A13CED3-0557-C75B-01AB-59AFD26A69BC}"/>
          </ac:spMkLst>
        </pc:spChg>
        <pc:picChg chg="add del mod">
          <ac:chgData name="Danaisis Vargas Oliva" userId="41acecc159235689" providerId="LiveId" clId="{76C53EED-3E6B-43F9-9F00-08314F06E296}" dt="2022-07-11T15:16:21.975" v="809" actId="478"/>
          <ac:picMkLst>
            <pc:docMk/>
            <pc:sldMk cId="2709152151" sldId="265"/>
            <ac:picMk id="6" creationId="{081B855B-C2C4-DC45-85AC-D780F9D592A8}"/>
          </ac:picMkLst>
        </pc:picChg>
      </pc:sldChg>
      <pc:sldChg chg="addSp delSp modSp mod modNotesTx">
        <pc:chgData name="Danaisis Vargas Oliva" userId="41acecc159235689" providerId="LiveId" clId="{76C53EED-3E6B-43F9-9F00-08314F06E296}" dt="2022-07-12T12:10:14.036" v="1702" actId="20577"/>
        <pc:sldMkLst>
          <pc:docMk/>
          <pc:sldMk cId="1332984810" sldId="266"/>
        </pc:sldMkLst>
        <pc:spChg chg="mod">
          <ac:chgData name="Danaisis Vargas Oliva" userId="41acecc159235689" providerId="LiveId" clId="{76C53EED-3E6B-43F9-9F00-08314F06E296}" dt="2022-07-12T12:10:14.036" v="1702" actId="20577"/>
          <ac:spMkLst>
            <pc:docMk/>
            <pc:sldMk cId="1332984810" sldId="266"/>
            <ac:spMk id="2" creationId="{AC25ED48-6DC2-7BF5-99F6-D13AB3F20FFA}"/>
          </ac:spMkLst>
        </pc:spChg>
        <pc:spChg chg="mod">
          <ac:chgData name="Danaisis Vargas Oliva" userId="41acecc159235689" providerId="LiveId" clId="{76C53EED-3E6B-43F9-9F00-08314F06E296}" dt="2022-07-12T12:00:44.587" v="1489" actId="20577"/>
          <ac:spMkLst>
            <pc:docMk/>
            <pc:sldMk cId="1332984810" sldId="266"/>
            <ac:spMk id="3" creationId="{669AD166-7319-5B8E-FB55-40B70A1BA7DE}"/>
          </ac:spMkLst>
        </pc:spChg>
        <pc:spChg chg="add mod ord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28" creationId="{33C7F91B-E26E-E52A-FED7-B13F7BC505EC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47" creationId="{9C78EF19-50DB-B556-6E29-83D9CBB09562}"/>
          </ac:spMkLst>
        </pc:spChg>
        <pc:spChg chg="del mod topLvl">
          <ac:chgData name="Danaisis Vargas Oliva" userId="41acecc159235689" providerId="LiveId" clId="{76C53EED-3E6B-43F9-9F00-08314F06E296}" dt="2022-07-12T12:01:52.679" v="1500" actId="478"/>
          <ac:spMkLst>
            <pc:docMk/>
            <pc:sldMk cId="1332984810" sldId="266"/>
            <ac:spMk id="49" creationId="{DE661595-86A0-A2F5-4070-D3947053C422}"/>
          </ac:spMkLst>
        </pc:spChg>
        <pc:spChg chg="del mod topLvl">
          <ac:chgData name="Danaisis Vargas Oliva" userId="41acecc159235689" providerId="LiveId" clId="{76C53EED-3E6B-43F9-9F00-08314F06E296}" dt="2022-07-12T12:01:52.679" v="1500" actId="478"/>
          <ac:spMkLst>
            <pc:docMk/>
            <pc:sldMk cId="1332984810" sldId="266"/>
            <ac:spMk id="53" creationId="{8A3FEFAE-F67A-1BBD-7B8B-260227280562}"/>
          </ac:spMkLst>
        </pc:spChg>
        <pc:spChg chg="del mod topLvl">
          <ac:chgData name="Danaisis Vargas Oliva" userId="41acecc159235689" providerId="LiveId" clId="{76C53EED-3E6B-43F9-9F00-08314F06E296}" dt="2022-07-12T12:01:52.679" v="1500" actId="478"/>
          <ac:spMkLst>
            <pc:docMk/>
            <pc:sldMk cId="1332984810" sldId="266"/>
            <ac:spMk id="54" creationId="{1BF8ABDE-247C-CA59-324E-CBC15766236C}"/>
          </ac:spMkLst>
        </pc:spChg>
        <pc:spChg chg="del mod topLvl">
          <ac:chgData name="Danaisis Vargas Oliva" userId="41acecc159235689" providerId="LiveId" clId="{76C53EED-3E6B-43F9-9F00-08314F06E296}" dt="2022-07-12T12:01:52.679" v="1500" actId="478"/>
          <ac:spMkLst>
            <pc:docMk/>
            <pc:sldMk cId="1332984810" sldId="266"/>
            <ac:spMk id="55" creationId="{9654A4B6-75B8-CDE5-F598-984A76D462D2}"/>
          </ac:spMkLst>
        </pc:spChg>
        <pc:spChg chg="del mod topLvl">
          <ac:chgData name="Danaisis Vargas Oliva" userId="41acecc159235689" providerId="LiveId" clId="{76C53EED-3E6B-43F9-9F00-08314F06E296}" dt="2022-07-12T12:01:35.399" v="1496" actId="478"/>
          <ac:spMkLst>
            <pc:docMk/>
            <pc:sldMk cId="1332984810" sldId="266"/>
            <ac:spMk id="56" creationId="{A87B1BF3-E381-FC2E-70D2-3D50063260F2}"/>
          </ac:spMkLst>
        </pc:spChg>
        <pc:spChg chg="del mod topLvl">
          <ac:chgData name="Danaisis Vargas Oliva" userId="41acecc159235689" providerId="LiveId" clId="{76C53EED-3E6B-43F9-9F00-08314F06E296}" dt="2022-07-12T12:01:35.399" v="1496" actId="478"/>
          <ac:spMkLst>
            <pc:docMk/>
            <pc:sldMk cId="1332984810" sldId="266"/>
            <ac:spMk id="57" creationId="{02E2CED2-3AFC-2561-0333-9D6EB73497F9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60" creationId="{F26B4E11-C36F-4EFB-C5E6-D113419FA930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64" creationId="{91C9453B-C9CF-F59D-F590-FEF52DCDA41A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65" creationId="{44F0CFE9-F7D0-7A1A-16CB-2F3C7A856E26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66" creationId="{90298136-E6A4-5D97-5CB1-8668DBC13AB3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67" creationId="{9CEC4773-5D35-135F-76DD-6C6ACF38B691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73" creationId="{8081CA6F-A9A0-AF46-79EA-75193FA7D027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74" creationId="{A5310FEE-66CA-AA18-9E3F-5EB0AB101590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75" creationId="{D2C68AC3-2C74-AA2F-762E-1951700BFFB1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76" creationId="{AB44734A-4AFB-445E-B71D-DE2BCEC96796}"/>
          </ac:spMkLst>
        </pc:spChg>
        <pc:spChg chg="del mod topLvl">
          <ac:chgData name="Danaisis Vargas Oliva" userId="41acecc159235689" providerId="LiveId" clId="{76C53EED-3E6B-43F9-9F00-08314F06E296}" dt="2022-07-12T12:01:35.399" v="1496" actId="478"/>
          <ac:spMkLst>
            <pc:docMk/>
            <pc:sldMk cId="1332984810" sldId="266"/>
            <ac:spMk id="79" creationId="{9AE40277-1E97-CFC1-2E9E-891AADB6B42A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80" creationId="{5FD9ED5A-30C6-FFE4-931E-303CEFBD934E}"/>
          </ac:spMkLst>
        </pc:spChg>
        <pc:spChg chg="mod topLvl">
          <ac:chgData name="Danaisis Vargas Oliva" userId="41acecc159235689" providerId="LiveId" clId="{76C53EED-3E6B-43F9-9F00-08314F06E296}" dt="2022-07-12T12:03:42.127" v="1619" actId="164"/>
          <ac:spMkLst>
            <pc:docMk/>
            <pc:sldMk cId="1332984810" sldId="266"/>
            <ac:spMk id="81" creationId="{906058E0-C5F1-11BF-6FEC-B27CBD187EB6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82" creationId="{2CBEC85B-C565-195F-F41C-CAA16C0B305D}"/>
          </ac:spMkLst>
        </pc:spChg>
        <pc:spChg chg="del mod topLvl">
          <ac:chgData name="Danaisis Vargas Oliva" userId="41acecc159235689" providerId="LiveId" clId="{76C53EED-3E6B-43F9-9F00-08314F06E296}" dt="2022-07-12T12:01:27.688" v="1495" actId="478"/>
          <ac:spMkLst>
            <pc:docMk/>
            <pc:sldMk cId="1332984810" sldId="266"/>
            <ac:spMk id="83" creationId="{458294ED-94DF-2598-E1CC-6616F8EB7197}"/>
          </ac:spMkLst>
        </pc:spChg>
        <pc:grpChg chg="mod">
          <ac:chgData name="Danaisis Vargas Oliva" userId="41acecc159235689" providerId="LiveId" clId="{76C53EED-3E6B-43F9-9F00-08314F06E296}" dt="2022-07-12T12:04:06.118" v="1622" actId="1076"/>
          <ac:grpSpMkLst>
            <pc:docMk/>
            <pc:sldMk cId="1332984810" sldId="266"/>
            <ac:grpSpMk id="44" creationId="{54EEC5D7-711D-925E-AF4E-6B4A9D589B50}"/>
          </ac:grpSpMkLst>
        </pc:grpChg>
        <pc:grpChg chg="add del mod">
          <ac:chgData name="Danaisis Vargas Oliva" userId="41acecc159235689" providerId="LiveId" clId="{76C53EED-3E6B-43F9-9F00-08314F06E296}" dt="2022-07-12T12:01:17.017" v="1493" actId="165"/>
          <ac:grpSpMkLst>
            <pc:docMk/>
            <pc:sldMk cId="1332984810" sldId="266"/>
            <ac:grpSpMk id="46" creationId="{41CF8343-52CE-14E1-847C-7CEAD8726360}"/>
          </ac:grpSpMkLst>
        </pc:grpChg>
        <pc:grpChg chg="del mod topLvl">
          <ac:chgData name="Danaisis Vargas Oliva" userId="41acecc159235689" providerId="LiveId" clId="{76C53EED-3E6B-43F9-9F00-08314F06E296}" dt="2022-07-12T12:01:22.792" v="1494" actId="165"/>
          <ac:grpSpMkLst>
            <pc:docMk/>
            <pc:sldMk cId="1332984810" sldId="266"/>
            <ac:grpSpMk id="48" creationId="{5D00C1B9-D631-C739-7F3E-342D6ECFBC74}"/>
          </ac:grpSpMkLst>
        </pc:grpChg>
        <pc:grpChg chg="add mod">
          <ac:chgData name="Danaisis Vargas Oliva" userId="41acecc159235689" providerId="LiveId" clId="{76C53EED-3E6B-43F9-9F00-08314F06E296}" dt="2022-07-12T12:04:26.278" v="1626" actId="1076"/>
          <ac:grpSpMkLst>
            <pc:docMk/>
            <pc:sldMk cId="1332984810" sldId="266"/>
            <ac:grpSpMk id="84" creationId="{0ABFD8F2-D303-5DD7-2E81-EDE386268304}"/>
          </ac:grpSpMkLst>
        </pc:grpChg>
        <pc:picChg chg="mod">
          <ac:chgData name="Danaisis Vargas Oliva" userId="41acecc159235689" providerId="LiveId" clId="{76C53EED-3E6B-43F9-9F00-08314F06E296}" dt="2022-07-12T12:04:16.896" v="1625" actId="1076"/>
          <ac:picMkLst>
            <pc:docMk/>
            <pc:sldMk cId="1332984810" sldId="266"/>
            <ac:picMk id="45" creationId="{980565FE-592A-F274-81D2-409A894DE388}"/>
          </ac:picMkLst>
        </pc:picChg>
        <pc:cxnChg chg="del mod topLvl">
          <ac:chgData name="Danaisis Vargas Oliva" userId="41acecc159235689" providerId="LiveId" clId="{76C53EED-3E6B-43F9-9F00-08314F06E296}" dt="2022-07-12T12:01:52.679" v="1500" actId="478"/>
          <ac:cxnSpMkLst>
            <pc:docMk/>
            <pc:sldMk cId="1332984810" sldId="266"/>
            <ac:cxnSpMk id="50" creationId="{CA54CB68-8D68-0DE2-D012-342FA3184752}"/>
          </ac:cxnSpMkLst>
        </pc:cxnChg>
        <pc:cxnChg chg="del mod topLvl">
          <ac:chgData name="Danaisis Vargas Oliva" userId="41acecc159235689" providerId="LiveId" clId="{76C53EED-3E6B-43F9-9F00-08314F06E296}" dt="2022-07-12T12:01:35.399" v="1496" actId="478"/>
          <ac:cxnSpMkLst>
            <pc:docMk/>
            <pc:sldMk cId="1332984810" sldId="266"/>
            <ac:cxnSpMk id="51" creationId="{8AA2B333-94C8-76B2-DAD3-71ED9E83E0E4}"/>
          </ac:cxnSpMkLst>
        </pc:cxnChg>
        <pc:cxnChg chg="del mod topLvl">
          <ac:chgData name="Danaisis Vargas Oliva" userId="41acecc159235689" providerId="LiveId" clId="{76C53EED-3E6B-43F9-9F00-08314F06E296}" dt="2022-07-12T12:01:52.679" v="1500" actId="478"/>
          <ac:cxnSpMkLst>
            <pc:docMk/>
            <pc:sldMk cId="1332984810" sldId="266"/>
            <ac:cxnSpMk id="52" creationId="{1A01BEE8-02CB-A375-7F73-25BCA5C4FA3D}"/>
          </ac:cxnSpMkLst>
        </pc:cxnChg>
        <pc:cxnChg chg="del mod topLvl">
          <ac:chgData name="Danaisis Vargas Oliva" userId="41acecc159235689" providerId="LiveId" clId="{76C53EED-3E6B-43F9-9F00-08314F06E296}" dt="2022-07-12T12:01:35.399" v="1496" actId="478"/>
          <ac:cxnSpMkLst>
            <pc:docMk/>
            <pc:sldMk cId="1332984810" sldId="266"/>
            <ac:cxnSpMk id="58" creationId="{BA8C0407-BBEA-3D6E-6F8B-A1F63ADAF4D5}"/>
          </ac:cxnSpMkLst>
        </pc:cxnChg>
        <pc:cxnChg chg="del mod topLvl">
          <ac:chgData name="Danaisis Vargas Oliva" userId="41acecc159235689" providerId="LiveId" clId="{76C53EED-3E6B-43F9-9F00-08314F06E296}" dt="2022-07-12T12:01:35.399" v="1496" actId="478"/>
          <ac:cxnSpMkLst>
            <pc:docMk/>
            <pc:sldMk cId="1332984810" sldId="266"/>
            <ac:cxnSpMk id="59" creationId="{04854327-3B5E-9AD3-84AA-A2B9BA9AADF9}"/>
          </ac:cxnSpMkLst>
        </pc:cxnChg>
        <pc:cxnChg chg="mod topLvl">
          <ac:chgData name="Danaisis Vargas Oliva" userId="41acecc159235689" providerId="LiveId" clId="{76C53EED-3E6B-43F9-9F00-08314F06E296}" dt="2022-07-12T12:03:42.127" v="1619" actId="164"/>
          <ac:cxnSpMkLst>
            <pc:docMk/>
            <pc:sldMk cId="1332984810" sldId="266"/>
            <ac:cxnSpMk id="61" creationId="{207AD088-A655-602E-0869-DAC3EB801CD2}"/>
          </ac:cxnSpMkLst>
        </pc:cxnChg>
        <pc:cxnChg chg="mod topLvl">
          <ac:chgData name="Danaisis Vargas Oliva" userId="41acecc159235689" providerId="LiveId" clId="{76C53EED-3E6B-43F9-9F00-08314F06E296}" dt="2022-07-12T12:03:42.127" v="1619" actId="164"/>
          <ac:cxnSpMkLst>
            <pc:docMk/>
            <pc:sldMk cId="1332984810" sldId="266"/>
            <ac:cxnSpMk id="62" creationId="{3AA544A1-C390-2AA3-B16D-CEBBC3D440F1}"/>
          </ac:cxnSpMkLst>
        </pc:cxnChg>
        <pc:cxnChg chg="mod topLvl">
          <ac:chgData name="Danaisis Vargas Oliva" userId="41acecc159235689" providerId="LiveId" clId="{76C53EED-3E6B-43F9-9F00-08314F06E296}" dt="2022-07-12T12:03:42.127" v="1619" actId="164"/>
          <ac:cxnSpMkLst>
            <pc:docMk/>
            <pc:sldMk cId="1332984810" sldId="266"/>
            <ac:cxnSpMk id="63" creationId="{4D66BA67-5ECB-F406-1FD9-140583F3C675}"/>
          </ac:cxnSpMkLst>
        </pc:cxnChg>
        <pc:cxnChg chg="mod topLvl">
          <ac:chgData name="Danaisis Vargas Oliva" userId="41acecc159235689" providerId="LiveId" clId="{76C53EED-3E6B-43F9-9F00-08314F06E296}" dt="2022-07-12T12:03:42.127" v="1619" actId="164"/>
          <ac:cxnSpMkLst>
            <pc:docMk/>
            <pc:sldMk cId="1332984810" sldId="266"/>
            <ac:cxnSpMk id="68" creationId="{5C873DFE-671D-F421-0E9F-1489B983E1B5}"/>
          </ac:cxnSpMkLst>
        </pc:cxnChg>
        <pc:cxnChg chg="mod topLvl">
          <ac:chgData name="Danaisis Vargas Oliva" userId="41acecc159235689" providerId="LiveId" clId="{76C53EED-3E6B-43F9-9F00-08314F06E296}" dt="2022-07-12T12:03:42.127" v="1619" actId="164"/>
          <ac:cxnSpMkLst>
            <pc:docMk/>
            <pc:sldMk cId="1332984810" sldId="266"/>
            <ac:cxnSpMk id="69" creationId="{1CA7708E-9562-D1F2-D671-2147DE058A0C}"/>
          </ac:cxnSpMkLst>
        </pc:cxnChg>
        <pc:cxnChg chg="del mod topLvl">
          <ac:chgData name="Danaisis Vargas Oliva" userId="41acecc159235689" providerId="LiveId" clId="{76C53EED-3E6B-43F9-9F00-08314F06E296}" dt="2022-07-12T12:01:27.688" v="1495" actId="478"/>
          <ac:cxnSpMkLst>
            <pc:docMk/>
            <pc:sldMk cId="1332984810" sldId="266"/>
            <ac:cxnSpMk id="70" creationId="{108602EE-5C9C-3BBA-2795-170C10D0A15F}"/>
          </ac:cxnSpMkLst>
        </pc:cxnChg>
        <pc:cxnChg chg="del mod topLvl">
          <ac:chgData name="Danaisis Vargas Oliva" userId="41acecc159235689" providerId="LiveId" clId="{76C53EED-3E6B-43F9-9F00-08314F06E296}" dt="2022-07-12T12:01:27.688" v="1495" actId="478"/>
          <ac:cxnSpMkLst>
            <pc:docMk/>
            <pc:sldMk cId="1332984810" sldId="266"/>
            <ac:cxnSpMk id="71" creationId="{4109F0A1-45F4-A8BE-7B21-E09610DD55A1}"/>
          </ac:cxnSpMkLst>
        </pc:cxnChg>
        <pc:cxnChg chg="del mod topLvl">
          <ac:chgData name="Danaisis Vargas Oliva" userId="41acecc159235689" providerId="LiveId" clId="{76C53EED-3E6B-43F9-9F00-08314F06E296}" dt="2022-07-12T12:01:27.688" v="1495" actId="478"/>
          <ac:cxnSpMkLst>
            <pc:docMk/>
            <pc:sldMk cId="1332984810" sldId="266"/>
            <ac:cxnSpMk id="72" creationId="{843299F3-FE4A-E71D-BD22-982268A84EB9}"/>
          </ac:cxnSpMkLst>
        </pc:cxnChg>
        <pc:cxnChg chg="del mod topLvl">
          <ac:chgData name="Danaisis Vargas Oliva" userId="41acecc159235689" providerId="LiveId" clId="{76C53EED-3E6B-43F9-9F00-08314F06E296}" dt="2022-07-12T12:01:27.688" v="1495" actId="478"/>
          <ac:cxnSpMkLst>
            <pc:docMk/>
            <pc:sldMk cId="1332984810" sldId="266"/>
            <ac:cxnSpMk id="77" creationId="{32DBF80B-4CC6-B937-283D-13ED773BA219}"/>
          </ac:cxnSpMkLst>
        </pc:cxnChg>
        <pc:cxnChg chg="del mod topLvl">
          <ac:chgData name="Danaisis Vargas Oliva" userId="41acecc159235689" providerId="LiveId" clId="{76C53EED-3E6B-43F9-9F00-08314F06E296}" dt="2022-07-12T12:01:27.688" v="1495" actId="478"/>
          <ac:cxnSpMkLst>
            <pc:docMk/>
            <pc:sldMk cId="1332984810" sldId="266"/>
            <ac:cxnSpMk id="78" creationId="{6FDCA839-67D8-911D-4D83-6BD24A9629C8}"/>
          </ac:cxnSpMkLst>
        </pc:cxnChg>
      </pc:sldChg>
      <pc:sldChg chg="addSp modSp mod modNotesTx">
        <pc:chgData name="Danaisis Vargas Oliva" userId="41acecc159235689" providerId="LiveId" clId="{76C53EED-3E6B-43F9-9F00-08314F06E296}" dt="2022-07-12T12:53:42.640" v="1732" actId="20577"/>
        <pc:sldMkLst>
          <pc:docMk/>
          <pc:sldMk cId="3218909805" sldId="268"/>
        </pc:sldMkLst>
        <pc:spChg chg="mod">
          <ac:chgData name="Danaisis Vargas Oliva" userId="41acecc159235689" providerId="LiveId" clId="{76C53EED-3E6B-43F9-9F00-08314F06E296}" dt="2022-07-12T12:53:42.640" v="1732" actId="20577"/>
          <ac:spMkLst>
            <pc:docMk/>
            <pc:sldMk cId="3218909805" sldId="268"/>
            <ac:spMk id="2" creationId="{9F47AE2F-2A4B-1ACC-CC41-8194D95C5CEE}"/>
          </ac:spMkLst>
        </pc:spChg>
        <pc:spChg chg="mod">
          <ac:chgData name="Danaisis Vargas Oliva" userId="41acecc159235689" providerId="LiveId" clId="{76C53EED-3E6B-43F9-9F00-08314F06E296}" dt="2022-07-12T10:48:54.563" v="1167" actId="255"/>
          <ac:spMkLst>
            <pc:docMk/>
            <pc:sldMk cId="3218909805" sldId="268"/>
            <ac:spMk id="3" creationId="{2B29B110-EC8A-3992-CF2C-B3E76C0164B0}"/>
          </ac:spMkLst>
        </pc:spChg>
        <pc:spChg chg="mod">
          <ac:chgData name="Danaisis Vargas Oliva" userId="41acecc159235689" providerId="LiveId" clId="{76C53EED-3E6B-43F9-9F00-08314F06E296}" dt="2022-07-12T10:47:36.569" v="1131" actId="164"/>
          <ac:spMkLst>
            <pc:docMk/>
            <pc:sldMk cId="3218909805" sldId="268"/>
            <ac:spMk id="6" creationId="{99EDDD7A-4B47-2BDB-3C1A-8449F1C68E01}"/>
          </ac:spMkLst>
        </pc:spChg>
        <pc:spChg chg="mod">
          <ac:chgData name="Danaisis Vargas Oliva" userId="41acecc159235689" providerId="LiveId" clId="{76C53EED-3E6B-43F9-9F00-08314F06E296}" dt="2022-07-12T10:47:36.569" v="1131" actId="164"/>
          <ac:spMkLst>
            <pc:docMk/>
            <pc:sldMk cId="3218909805" sldId="268"/>
            <ac:spMk id="7" creationId="{4B2970C8-89FE-650E-A5C3-DA90A9402554}"/>
          </ac:spMkLst>
        </pc:spChg>
        <pc:spChg chg="mod">
          <ac:chgData name="Danaisis Vargas Oliva" userId="41acecc159235689" providerId="LiveId" clId="{76C53EED-3E6B-43F9-9F00-08314F06E296}" dt="2022-07-12T10:48:42.080" v="1165" actId="20577"/>
          <ac:spMkLst>
            <pc:docMk/>
            <pc:sldMk cId="3218909805" sldId="268"/>
            <ac:spMk id="8" creationId="{9D5FA50E-EFF8-C513-C012-AD06AEE6952F}"/>
          </ac:spMkLst>
        </pc:spChg>
        <pc:spChg chg="mod">
          <ac:chgData name="Danaisis Vargas Oliva" userId="41acecc159235689" providerId="LiveId" clId="{76C53EED-3E6B-43F9-9F00-08314F06E296}" dt="2022-07-12T10:47:36.569" v="1131" actId="164"/>
          <ac:spMkLst>
            <pc:docMk/>
            <pc:sldMk cId="3218909805" sldId="268"/>
            <ac:spMk id="9" creationId="{72E57CED-660B-A1D6-6EB6-C18F327C1189}"/>
          </ac:spMkLst>
        </pc:spChg>
        <pc:spChg chg="mod">
          <ac:chgData name="Danaisis Vargas Oliva" userId="41acecc159235689" providerId="LiveId" clId="{76C53EED-3E6B-43F9-9F00-08314F06E296}" dt="2022-07-12T10:49:21.842" v="1171" actId="1076"/>
          <ac:spMkLst>
            <pc:docMk/>
            <pc:sldMk cId="3218909805" sldId="268"/>
            <ac:spMk id="11" creationId="{67430A44-3CF9-7D7C-3C80-EF3FB5C4FE74}"/>
          </ac:spMkLst>
        </pc:spChg>
        <pc:spChg chg="mod">
          <ac:chgData name="Danaisis Vargas Oliva" userId="41acecc159235689" providerId="LiveId" clId="{76C53EED-3E6B-43F9-9F00-08314F06E296}" dt="2022-07-12T10:49:21.842" v="1171" actId="1076"/>
          <ac:spMkLst>
            <pc:docMk/>
            <pc:sldMk cId="3218909805" sldId="268"/>
            <ac:spMk id="12" creationId="{5513F347-865F-9AAD-EF35-8D0B48E035B2}"/>
          </ac:spMkLst>
        </pc:spChg>
        <pc:spChg chg="mod">
          <ac:chgData name="Danaisis Vargas Oliva" userId="41acecc159235689" providerId="LiveId" clId="{76C53EED-3E6B-43F9-9F00-08314F06E296}" dt="2022-07-12T10:49:15.722" v="1170" actId="1076"/>
          <ac:spMkLst>
            <pc:docMk/>
            <pc:sldMk cId="3218909805" sldId="268"/>
            <ac:spMk id="13" creationId="{C332E456-AD29-52E4-072A-875F330BC554}"/>
          </ac:spMkLst>
        </pc:spChg>
        <pc:spChg chg="mod">
          <ac:chgData name="Danaisis Vargas Oliva" userId="41acecc159235689" providerId="LiveId" clId="{76C53EED-3E6B-43F9-9F00-08314F06E296}" dt="2022-07-12T10:49:15.722" v="1170" actId="1076"/>
          <ac:spMkLst>
            <pc:docMk/>
            <pc:sldMk cId="3218909805" sldId="268"/>
            <ac:spMk id="14" creationId="{1B6CB4B7-5EA4-764B-BD39-A9D5005269EF}"/>
          </ac:spMkLst>
        </pc:spChg>
        <pc:grpChg chg="add mod">
          <ac:chgData name="Danaisis Vargas Oliva" userId="41acecc159235689" providerId="LiveId" clId="{76C53EED-3E6B-43F9-9F00-08314F06E296}" dt="2022-07-12T10:47:41.679" v="1132" actId="14100"/>
          <ac:grpSpMkLst>
            <pc:docMk/>
            <pc:sldMk cId="3218909805" sldId="268"/>
            <ac:grpSpMk id="15" creationId="{2C14DFF4-1D9F-B6F4-09AB-91FBE84D9384}"/>
          </ac:grpSpMkLst>
        </pc:grpChg>
        <pc:picChg chg="mod">
          <ac:chgData name="Danaisis Vargas Oliva" userId="41acecc159235689" providerId="LiveId" clId="{76C53EED-3E6B-43F9-9F00-08314F06E296}" dt="2022-07-12T10:49:01.661" v="1168" actId="1076"/>
          <ac:picMkLst>
            <pc:docMk/>
            <pc:sldMk cId="3218909805" sldId="268"/>
            <ac:picMk id="10" creationId="{E7D1F35D-DC0E-9FD5-9327-930A9BB85FDC}"/>
          </ac:picMkLst>
        </pc:picChg>
      </pc:sldChg>
      <pc:sldChg chg="modSp mod">
        <pc:chgData name="Danaisis Vargas Oliva" userId="41acecc159235689" providerId="LiveId" clId="{76C53EED-3E6B-43F9-9F00-08314F06E296}" dt="2022-07-11T15:22:50.875" v="863" actId="20577"/>
        <pc:sldMkLst>
          <pc:docMk/>
          <pc:sldMk cId="3880876027" sldId="273"/>
        </pc:sldMkLst>
        <pc:spChg chg="mod">
          <ac:chgData name="Danaisis Vargas Oliva" userId="41acecc159235689" providerId="LiveId" clId="{76C53EED-3E6B-43F9-9F00-08314F06E296}" dt="2022-07-11T15:22:50.875" v="863" actId="20577"/>
          <ac:spMkLst>
            <pc:docMk/>
            <pc:sldMk cId="3880876027" sldId="273"/>
            <ac:spMk id="4" creationId="{B6D4DFC9-E0CB-FFDE-F053-95C4A264C40B}"/>
          </ac:spMkLst>
        </pc:spChg>
      </pc:sldChg>
      <pc:sldChg chg="ord">
        <pc:chgData name="Danaisis Vargas Oliva" userId="41acecc159235689" providerId="LiveId" clId="{76C53EED-3E6B-43F9-9F00-08314F06E296}" dt="2022-07-12T12:53:07.770" v="1727"/>
        <pc:sldMkLst>
          <pc:docMk/>
          <pc:sldMk cId="380866676" sldId="275"/>
        </pc:sldMkLst>
      </pc:sldChg>
      <pc:sldChg chg="addSp delSp modSp mod">
        <pc:chgData name="Danaisis Vargas Oliva" userId="41acecc159235689" providerId="LiveId" clId="{76C53EED-3E6B-43F9-9F00-08314F06E296}" dt="2022-07-12T11:34:45.438" v="1226" actId="20577"/>
        <pc:sldMkLst>
          <pc:docMk/>
          <pc:sldMk cId="3483097582" sldId="276"/>
        </pc:sldMkLst>
        <pc:spChg chg="del mod">
          <ac:chgData name="Danaisis Vargas Oliva" userId="41acecc159235689" providerId="LiveId" clId="{76C53EED-3E6B-43F9-9F00-08314F06E296}" dt="2022-07-11T12:29:41.335" v="203" actId="478"/>
          <ac:spMkLst>
            <pc:docMk/>
            <pc:sldMk cId="3483097582" sldId="276"/>
            <ac:spMk id="7" creationId="{DC8038DB-4DF4-B7C6-B7ED-68AAE914257D}"/>
          </ac:spMkLst>
        </pc:spChg>
        <pc:spChg chg="mod">
          <ac:chgData name="Danaisis Vargas Oliva" userId="41acecc159235689" providerId="LiveId" clId="{76C53EED-3E6B-43F9-9F00-08314F06E296}" dt="2022-07-11T12:26:11.939" v="144" actId="207"/>
          <ac:spMkLst>
            <pc:docMk/>
            <pc:sldMk cId="3483097582" sldId="276"/>
            <ac:spMk id="8" creationId="{FDFC6F84-ABF5-1BC3-DDAF-8AD3261569FD}"/>
          </ac:spMkLst>
        </pc:spChg>
        <pc:spChg chg="del mod">
          <ac:chgData name="Danaisis Vargas Oliva" userId="41acecc159235689" providerId="LiveId" clId="{76C53EED-3E6B-43F9-9F00-08314F06E296}" dt="2022-07-11T12:29:24.211" v="199" actId="478"/>
          <ac:spMkLst>
            <pc:docMk/>
            <pc:sldMk cId="3483097582" sldId="276"/>
            <ac:spMk id="9" creationId="{1BDE01F1-D728-E4C8-263F-C6C71ACF6431}"/>
          </ac:spMkLst>
        </pc:spChg>
        <pc:spChg chg="del mod">
          <ac:chgData name="Danaisis Vargas Oliva" userId="41acecc159235689" providerId="LiveId" clId="{76C53EED-3E6B-43F9-9F00-08314F06E296}" dt="2022-07-11T12:29:31.467" v="201" actId="478"/>
          <ac:spMkLst>
            <pc:docMk/>
            <pc:sldMk cId="3483097582" sldId="276"/>
            <ac:spMk id="10" creationId="{516C59CE-6331-C743-A13E-408DE0B84473}"/>
          </ac:spMkLst>
        </pc:spChg>
        <pc:spChg chg="del mod">
          <ac:chgData name="Danaisis Vargas Oliva" userId="41acecc159235689" providerId="LiveId" clId="{76C53EED-3E6B-43F9-9F00-08314F06E296}" dt="2022-07-11T12:29:31.467" v="201" actId="478"/>
          <ac:spMkLst>
            <pc:docMk/>
            <pc:sldMk cId="3483097582" sldId="276"/>
            <ac:spMk id="11" creationId="{D9449895-356B-E85A-1C68-5BFCA9B4A4AA}"/>
          </ac:spMkLst>
        </pc:spChg>
        <pc:spChg chg="del mod">
          <ac:chgData name="Danaisis Vargas Oliva" userId="41acecc159235689" providerId="LiveId" clId="{76C53EED-3E6B-43F9-9F00-08314F06E296}" dt="2022-07-11T12:29:24.211" v="199" actId="478"/>
          <ac:spMkLst>
            <pc:docMk/>
            <pc:sldMk cId="3483097582" sldId="276"/>
            <ac:spMk id="12" creationId="{3C55EA3E-CC4C-4A7D-A57C-4FB248B07CEA}"/>
          </ac:spMkLst>
        </pc:spChg>
        <pc:spChg chg="del mod">
          <ac:chgData name="Danaisis Vargas Oliva" userId="41acecc159235689" providerId="LiveId" clId="{76C53EED-3E6B-43F9-9F00-08314F06E296}" dt="2022-07-11T12:29:14.095" v="197" actId="478"/>
          <ac:spMkLst>
            <pc:docMk/>
            <pc:sldMk cId="3483097582" sldId="276"/>
            <ac:spMk id="13" creationId="{B40B2118-0834-6A1E-4C5F-D10D592FA004}"/>
          </ac:spMkLst>
        </pc:spChg>
        <pc:spChg chg="del mod">
          <ac:chgData name="Danaisis Vargas Oliva" userId="41acecc159235689" providerId="LiveId" clId="{76C53EED-3E6B-43F9-9F00-08314F06E296}" dt="2022-07-11T12:29:14.095" v="197" actId="478"/>
          <ac:spMkLst>
            <pc:docMk/>
            <pc:sldMk cId="3483097582" sldId="276"/>
            <ac:spMk id="14" creationId="{00D938B1-58E9-1ACC-56D1-35F4B8263C77}"/>
          </ac:spMkLst>
        </pc:spChg>
        <pc:spChg chg="del mod">
          <ac:chgData name="Danaisis Vargas Oliva" userId="41acecc159235689" providerId="LiveId" clId="{76C53EED-3E6B-43F9-9F00-08314F06E296}" dt="2022-07-11T12:29:41.335" v="203" actId="478"/>
          <ac:spMkLst>
            <pc:docMk/>
            <pc:sldMk cId="3483097582" sldId="276"/>
            <ac:spMk id="15" creationId="{CE69A84E-7096-7306-C45C-A7BA7669A2D3}"/>
          </ac:spMkLst>
        </pc:spChg>
        <pc:spChg chg="del mod">
          <ac:chgData name="Danaisis Vargas Oliva" userId="41acecc159235689" providerId="LiveId" clId="{76C53EED-3E6B-43F9-9F00-08314F06E296}" dt="2022-07-11T12:26:15.096" v="145" actId="478"/>
          <ac:spMkLst>
            <pc:docMk/>
            <pc:sldMk cId="3483097582" sldId="276"/>
            <ac:spMk id="23" creationId="{4D2F753B-E02E-7726-CE73-19AFECF9C795}"/>
          </ac:spMkLst>
        </pc:spChg>
        <pc:spChg chg="del mod">
          <ac:chgData name="Danaisis Vargas Oliva" userId="41acecc159235689" providerId="LiveId" clId="{76C53EED-3E6B-43F9-9F00-08314F06E296}" dt="2022-07-11T12:30:04.791" v="208" actId="478"/>
          <ac:spMkLst>
            <pc:docMk/>
            <pc:sldMk cId="3483097582" sldId="276"/>
            <ac:spMk id="24" creationId="{2B10B87B-4066-84A6-2700-5E888D892A94}"/>
          </ac:spMkLst>
        </pc:spChg>
        <pc:spChg chg="del mod">
          <ac:chgData name="Danaisis Vargas Oliva" userId="41acecc159235689" providerId="LiveId" clId="{76C53EED-3E6B-43F9-9F00-08314F06E296}" dt="2022-07-11T12:30:04.791" v="208" actId="478"/>
          <ac:spMkLst>
            <pc:docMk/>
            <pc:sldMk cId="3483097582" sldId="276"/>
            <ac:spMk id="25" creationId="{98F5925E-D4F9-BBE1-20AA-48EB15DB2626}"/>
          </ac:spMkLst>
        </pc:spChg>
        <pc:spChg chg="del mod">
          <ac:chgData name="Danaisis Vargas Oliva" userId="41acecc159235689" providerId="LiveId" clId="{76C53EED-3E6B-43F9-9F00-08314F06E296}" dt="2022-07-11T12:29:50.179" v="205" actId="478"/>
          <ac:spMkLst>
            <pc:docMk/>
            <pc:sldMk cId="3483097582" sldId="276"/>
            <ac:spMk id="26" creationId="{EF7273CD-E2E6-6415-6ACF-5679C8F0CBFB}"/>
          </ac:spMkLst>
        </pc:spChg>
        <pc:spChg chg="del mod">
          <ac:chgData name="Danaisis Vargas Oliva" userId="41acecc159235689" providerId="LiveId" clId="{76C53EED-3E6B-43F9-9F00-08314F06E296}" dt="2022-07-11T12:29:50.179" v="205" actId="478"/>
          <ac:spMkLst>
            <pc:docMk/>
            <pc:sldMk cId="3483097582" sldId="276"/>
            <ac:spMk id="27" creationId="{06B7BE0C-E156-084A-E0CD-A9B7587E34C8}"/>
          </ac:spMkLst>
        </pc:spChg>
        <pc:spChg chg="add mod">
          <ac:chgData name="Danaisis Vargas Oliva" userId="41acecc159235689" providerId="LiveId" clId="{76C53EED-3E6B-43F9-9F00-08314F06E296}" dt="2022-07-12T11:34:45.438" v="1226" actId="20577"/>
          <ac:spMkLst>
            <pc:docMk/>
            <pc:sldMk cId="3483097582" sldId="276"/>
            <ac:spMk id="27" creationId="{D0F66663-60C4-0BFE-8A77-259DA6CB9094}"/>
          </ac:spMkLst>
        </pc:spChg>
        <pc:spChg chg="del mod">
          <ac:chgData name="Danaisis Vargas Oliva" userId="41acecc159235689" providerId="LiveId" clId="{76C53EED-3E6B-43F9-9F00-08314F06E296}" dt="2022-07-11T12:30:23.006" v="211" actId="478"/>
          <ac:spMkLst>
            <pc:docMk/>
            <pc:sldMk cId="3483097582" sldId="276"/>
            <ac:spMk id="30" creationId="{A50C8701-3032-05AD-AEFF-48D711EFAAC3}"/>
          </ac:spMkLst>
        </pc:spChg>
        <pc:spChg chg="del mod">
          <ac:chgData name="Danaisis Vargas Oliva" userId="41acecc159235689" providerId="LiveId" clId="{76C53EED-3E6B-43F9-9F00-08314F06E296}" dt="2022-07-11T12:30:23.006" v="211" actId="478"/>
          <ac:spMkLst>
            <pc:docMk/>
            <pc:sldMk cId="3483097582" sldId="276"/>
            <ac:spMk id="31" creationId="{C3B27E80-AB87-9B1D-A3C6-5492E38B9246}"/>
          </ac:spMkLst>
        </pc:spChg>
        <pc:spChg chg="mod">
          <ac:chgData name="Danaisis Vargas Oliva" userId="41acecc159235689" providerId="LiveId" clId="{76C53EED-3E6B-43F9-9F00-08314F06E296}" dt="2022-07-11T12:12:06.043" v="3" actId="1076"/>
          <ac:spMkLst>
            <pc:docMk/>
            <pc:sldMk cId="3483097582" sldId="276"/>
            <ac:spMk id="33" creationId="{442762BC-4A88-99AB-349C-F6CF2BE94719}"/>
          </ac:spMkLst>
        </pc:spChg>
        <pc:spChg chg="mod">
          <ac:chgData name="Danaisis Vargas Oliva" userId="41acecc159235689" providerId="LiveId" clId="{76C53EED-3E6B-43F9-9F00-08314F06E296}" dt="2022-07-11T12:31:09.567" v="219" actId="1076"/>
          <ac:spMkLst>
            <pc:docMk/>
            <pc:sldMk cId="3483097582" sldId="276"/>
            <ac:spMk id="34" creationId="{479F07B7-C4C8-6626-3323-46C10589993E}"/>
          </ac:spMkLst>
        </pc:spChg>
        <pc:spChg chg="mod">
          <ac:chgData name="Danaisis Vargas Oliva" userId="41acecc159235689" providerId="LiveId" clId="{76C53EED-3E6B-43F9-9F00-08314F06E296}" dt="2022-07-11T12:31:56.629" v="233" actId="1076"/>
          <ac:spMkLst>
            <pc:docMk/>
            <pc:sldMk cId="3483097582" sldId="276"/>
            <ac:spMk id="35" creationId="{57C56746-396D-C188-C72C-AC0999878B1D}"/>
          </ac:spMkLst>
        </pc:spChg>
        <pc:spChg chg="mod">
          <ac:chgData name="Danaisis Vargas Oliva" userId="41acecc159235689" providerId="LiveId" clId="{76C53EED-3E6B-43F9-9F00-08314F06E296}" dt="2022-07-11T12:31:27.513" v="223" actId="1076"/>
          <ac:spMkLst>
            <pc:docMk/>
            <pc:sldMk cId="3483097582" sldId="276"/>
            <ac:spMk id="36" creationId="{F010A99F-253B-1984-C139-EC5D219C3B3D}"/>
          </ac:spMkLst>
        </pc:spChg>
        <pc:spChg chg="mod">
          <ac:chgData name="Danaisis Vargas Oliva" userId="41acecc159235689" providerId="LiveId" clId="{76C53EED-3E6B-43F9-9F00-08314F06E296}" dt="2022-07-11T12:31:17.718" v="221" actId="1076"/>
          <ac:spMkLst>
            <pc:docMk/>
            <pc:sldMk cId="3483097582" sldId="276"/>
            <ac:spMk id="37" creationId="{3773E1CE-1FB4-72FE-FFE1-A79FAB2729E9}"/>
          </ac:spMkLst>
        </pc:spChg>
        <pc:spChg chg="mod">
          <ac:chgData name="Danaisis Vargas Oliva" userId="41acecc159235689" providerId="LiveId" clId="{76C53EED-3E6B-43F9-9F00-08314F06E296}" dt="2022-07-11T12:31:49.004" v="231" actId="1076"/>
          <ac:spMkLst>
            <pc:docMk/>
            <pc:sldMk cId="3483097582" sldId="276"/>
            <ac:spMk id="38" creationId="{7ED5AC38-DD1E-EFD9-4EAD-7C1CDF9F802D}"/>
          </ac:spMkLst>
        </pc:spChg>
        <pc:spChg chg="add mod">
          <ac:chgData name="Danaisis Vargas Oliva" userId="41acecc159235689" providerId="LiveId" clId="{76C53EED-3E6B-43F9-9F00-08314F06E296}" dt="2022-07-11T12:31:40.547" v="227" actId="1076"/>
          <ac:spMkLst>
            <pc:docMk/>
            <pc:sldMk cId="3483097582" sldId="276"/>
            <ac:spMk id="39" creationId="{31978782-B380-EB5C-905E-51DD7ADB9617}"/>
          </ac:spMkLst>
        </pc:spChg>
        <pc:spChg chg="add mod">
          <ac:chgData name="Danaisis Vargas Oliva" userId="41acecc159235689" providerId="LiveId" clId="{76C53EED-3E6B-43F9-9F00-08314F06E296}" dt="2022-07-11T12:31:37.108" v="226" actId="1076"/>
          <ac:spMkLst>
            <pc:docMk/>
            <pc:sldMk cId="3483097582" sldId="276"/>
            <ac:spMk id="40" creationId="{142B18D1-0D74-F41C-857D-169745B93195}"/>
          </ac:spMkLst>
        </pc:spChg>
        <pc:spChg chg="mod">
          <ac:chgData name="Danaisis Vargas Oliva" userId="41acecc159235689" providerId="LiveId" clId="{76C53EED-3E6B-43F9-9F00-08314F06E296}" dt="2022-07-11T12:32:30.755" v="241" actId="1076"/>
          <ac:spMkLst>
            <pc:docMk/>
            <pc:sldMk cId="3483097582" sldId="276"/>
            <ac:spMk id="41" creationId="{02FB7C0A-1B90-BF60-9C14-1149ECDC1938}"/>
          </ac:spMkLst>
        </pc:spChg>
        <pc:spChg chg="add mod">
          <ac:chgData name="Danaisis Vargas Oliva" userId="41acecc159235689" providerId="LiveId" clId="{76C53EED-3E6B-43F9-9F00-08314F06E296}" dt="2022-07-11T12:31:54.514" v="232" actId="1076"/>
          <ac:spMkLst>
            <pc:docMk/>
            <pc:sldMk cId="3483097582" sldId="276"/>
            <ac:spMk id="42" creationId="{EED60821-1567-0EC8-E67F-0192F15F12CE}"/>
          </ac:spMkLst>
        </pc:spChg>
        <pc:spChg chg="add mod">
          <ac:chgData name="Danaisis Vargas Oliva" userId="41acecc159235689" providerId="LiveId" clId="{76C53EED-3E6B-43F9-9F00-08314F06E296}" dt="2022-07-11T12:32:37.109" v="243" actId="1076"/>
          <ac:spMkLst>
            <pc:docMk/>
            <pc:sldMk cId="3483097582" sldId="276"/>
            <ac:spMk id="43" creationId="{4C86DCC7-97C0-02F9-7B21-AC6005DAC542}"/>
          </ac:spMkLst>
        </pc:spChg>
        <pc:spChg chg="add mod">
          <ac:chgData name="Danaisis Vargas Oliva" userId="41acecc159235689" providerId="LiveId" clId="{76C53EED-3E6B-43F9-9F00-08314F06E296}" dt="2022-07-11T12:32:22.366" v="238" actId="1076"/>
          <ac:spMkLst>
            <pc:docMk/>
            <pc:sldMk cId="3483097582" sldId="276"/>
            <ac:spMk id="44" creationId="{1E79A643-D619-2486-0654-EA9CE82DDD09}"/>
          </ac:spMkLst>
        </pc:spChg>
        <pc:spChg chg="add mod">
          <ac:chgData name="Danaisis Vargas Oliva" userId="41acecc159235689" providerId="LiveId" clId="{76C53EED-3E6B-43F9-9F00-08314F06E296}" dt="2022-07-11T12:31:23.493" v="222" actId="1076"/>
          <ac:spMkLst>
            <pc:docMk/>
            <pc:sldMk cId="3483097582" sldId="276"/>
            <ac:spMk id="45" creationId="{D473CAD9-2444-D5A4-81E9-829C3E1383A2}"/>
          </ac:spMkLst>
        </pc:spChg>
        <pc:spChg chg="add mod">
          <ac:chgData name="Danaisis Vargas Oliva" userId="41acecc159235689" providerId="LiveId" clId="{76C53EED-3E6B-43F9-9F00-08314F06E296}" dt="2022-07-11T12:31:14.515" v="220" actId="1076"/>
          <ac:spMkLst>
            <pc:docMk/>
            <pc:sldMk cId="3483097582" sldId="276"/>
            <ac:spMk id="46" creationId="{2B9A9CC2-49DF-BCA4-A245-04460DFA0D6F}"/>
          </ac:spMkLst>
        </pc:spChg>
        <pc:picChg chg="mod">
          <ac:chgData name="Danaisis Vargas Oliva" userId="41acecc159235689" providerId="LiveId" clId="{76C53EED-3E6B-43F9-9F00-08314F06E296}" dt="2022-07-11T12:23:49.089" v="119" actId="1582"/>
          <ac:picMkLst>
            <pc:docMk/>
            <pc:sldMk cId="3483097582" sldId="276"/>
            <ac:picMk id="16" creationId="{33D78231-8AB1-009F-7ABC-53572C9FD718}"/>
          </ac:picMkLst>
        </pc:picChg>
        <pc:picChg chg="mod">
          <ac:chgData name="Danaisis Vargas Oliva" userId="41acecc159235689" providerId="LiveId" clId="{76C53EED-3E6B-43F9-9F00-08314F06E296}" dt="2022-07-11T12:23:49.089" v="119" actId="1582"/>
          <ac:picMkLst>
            <pc:docMk/>
            <pc:sldMk cId="3483097582" sldId="276"/>
            <ac:picMk id="17" creationId="{6EBFAD35-FBE8-066E-BE91-6869CB116B71}"/>
          </ac:picMkLst>
        </pc:picChg>
        <pc:picChg chg="mod">
          <ac:chgData name="Danaisis Vargas Oliva" userId="41acecc159235689" providerId="LiveId" clId="{76C53EED-3E6B-43F9-9F00-08314F06E296}" dt="2022-07-11T12:23:49.089" v="119" actId="1582"/>
          <ac:picMkLst>
            <pc:docMk/>
            <pc:sldMk cId="3483097582" sldId="276"/>
            <ac:picMk id="18" creationId="{967C3CC6-2C43-AC33-A6F4-C87199AB13AD}"/>
          </ac:picMkLst>
        </pc:picChg>
        <pc:picChg chg="mod">
          <ac:chgData name="Danaisis Vargas Oliva" userId="41acecc159235689" providerId="LiveId" clId="{76C53EED-3E6B-43F9-9F00-08314F06E296}" dt="2022-07-11T12:23:56.588" v="120" actId="1076"/>
          <ac:picMkLst>
            <pc:docMk/>
            <pc:sldMk cId="3483097582" sldId="276"/>
            <ac:picMk id="28" creationId="{BEFC35F9-0281-DA6A-1BD6-4B41BDCAE584}"/>
          </ac:picMkLst>
        </pc:picChg>
        <pc:picChg chg="mod">
          <ac:chgData name="Danaisis Vargas Oliva" userId="41acecc159235689" providerId="LiveId" clId="{76C53EED-3E6B-43F9-9F00-08314F06E296}" dt="2022-07-11T12:32:40.724" v="244" actId="1076"/>
          <ac:picMkLst>
            <pc:docMk/>
            <pc:sldMk cId="3483097582" sldId="276"/>
            <ac:picMk id="29" creationId="{5D78385D-1D78-25CA-F1F7-7466F58CD23B}"/>
          </ac:picMkLst>
        </pc:picChg>
        <pc:picChg chg="mod">
          <ac:chgData name="Danaisis Vargas Oliva" userId="41acecc159235689" providerId="LiveId" clId="{76C53EED-3E6B-43F9-9F00-08314F06E296}" dt="2022-07-11T12:32:27.727" v="240" actId="1076"/>
          <ac:picMkLst>
            <pc:docMk/>
            <pc:sldMk cId="3483097582" sldId="276"/>
            <ac:picMk id="32" creationId="{4D18B104-8D3F-33E3-7D73-CE88460787FC}"/>
          </ac:picMkLst>
        </pc:picChg>
        <pc:cxnChg chg="mod">
          <ac:chgData name="Danaisis Vargas Oliva" userId="41acecc159235689" providerId="LiveId" clId="{76C53EED-3E6B-43F9-9F00-08314F06E296}" dt="2022-07-11T12:31:05.260" v="218" actId="14100"/>
          <ac:cxnSpMkLst>
            <pc:docMk/>
            <pc:sldMk cId="3483097582" sldId="276"/>
            <ac:cxnSpMk id="6" creationId="{75199337-CC74-116C-07B8-9D14D5C704E1}"/>
          </ac:cxnSpMkLst>
        </pc:cxnChg>
      </pc:sldChg>
      <pc:sldChg chg="addSp delSp modSp add del mod">
        <pc:chgData name="Danaisis Vargas Oliva" userId="41acecc159235689" providerId="LiveId" clId="{76C53EED-3E6B-43F9-9F00-08314F06E296}" dt="2022-07-11T12:24:26.628" v="128" actId="47"/>
        <pc:sldMkLst>
          <pc:docMk/>
          <pc:sldMk cId="460384873" sldId="277"/>
        </pc:sldMkLst>
        <pc:spChg chg="mod">
          <ac:chgData name="Danaisis Vargas Oliva" userId="41acecc159235689" providerId="LiveId" clId="{76C53EED-3E6B-43F9-9F00-08314F06E296}" dt="2022-07-11T12:20:27.577" v="86" actId="1076"/>
          <ac:spMkLst>
            <pc:docMk/>
            <pc:sldMk cId="460384873" sldId="277"/>
            <ac:spMk id="7" creationId="{DC8038DB-4DF4-B7C6-B7ED-68AAE914257D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8" creationId="{FDFC6F84-ABF5-1BC3-DDAF-8AD3261569FD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9" creationId="{1BDE01F1-D728-E4C8-263F-C6C71ACF6431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10" creationId="{516C59CE-6331-C743-A13E-408DE0B84473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11" creationId="{D9449895-356B-E85A-1C68-5BFCA9B4A4AA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12" creationId="{3C55EA3E-CC4C-4A7D-A57C-4FB248B07CEA}"/>
          </ac:spMkLst>
        </pc:spChg>
        <pc:spChg chg="mod">
          <ac:chgData name="Danaisis Vargas Oliva" userId="41acecc159235689" providerId="LiveId" clId="{76C53EED-3E6B-43F9-9F00-08314F06E296}" dt="2022-07-11T12:20:14.028" v="84" actId="1076"/>
          <ac:spMkLst>
            <pc:docMk/>
            <pc:sldMk cId="460384873" sldId="277"/>
            <ac:spMk id="13" creationId="{B40B2118-0834-6A1E-4C5F-D10D592FA004}"/>
          </ac:spMkLst>
        </pc:spChg>
        <pc:spChg chg="mod">
          <ac:chgData name="Danaisis Vargas Oliva" userId="41acecc159235689" providerId="LiveId" clId="{76C53EED-3E6B-43F9-9F00-08314F06E296}" dt="2022-07-11T12:20:18.748" v="85" actId="1076"/>
          <ac:spMkLst>
            <pc:docMk/>
            <pc:sldMk cId="460384873" sldId="277"/>
            <ac:spMk id="14" creationId="{00D938B1-58E9-1ACC-56D1-35F4B8263C77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15" creationId="{CE69A84E-7096-7306-C45C-A7BA7669A2D3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23" creationId="{4D2F753B-E02E-7726-CE73-19AFECF9C795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24" creationId="{2B10B87B-4066-84A6-2700-5E888D892A94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25" creationId="{98F5925E-D4F9-BBE1-20AA-48EB15DB2626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26" creationId="{EF7273CD-E2E6-6415-6ACF-5679C8F0CBFB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27" creationId="{06B7BE0C-E156-084A-E0CD-A9B7587E34C8}"/>
          </ac:spMkLst>
        </pc:spChg>
        <pc:spChg chg="mod">
          <ac:chgData name="Danaisis Vargas Oliva" userId="41acecc159235689" providerId="LiveId" clId="{76C53EED-3E6B-43F9-9F00-08314F06E296}" dt="2022-07-11T12:19:58.569" v="82" actId="207"/>
          <ac:spMkLst>
            <pc:docMk/>
            <pc:sldMk cId="460384873" sldId="277"/>
            <ac:spMk id="30" creationId="{A50C8701-3032-05AD-AEFF-48D711EFAAC3}"/>
          </ac:spMkLst>
        </pc:spChg>
        <pc:spChg chg="mod">
          <ac:chgData name="Danaisis Vargas Oliva" userId="41acecc159235689" providerId="LiveId" clId="{76C53EED-3E6B-43F9-9F00-08314F06E296}" dt="2022-07-11T12:19:36.411" v="81" actId="207"/>
          <ac:spMkLst>
            <pc:docMk/>
            <pc:sldMk cId="460384873" sldId="277"/>
            <ac:spMk id="31" creationId="{C3B27E80-AB87-9B1D-A3C6-5492E38B9246}"/>
          </ac:spMkLst>
        </pc:spChg>
        <pc:spChg chg="mod">
          <ac:chgData name="Danaisis Vargas Oliva" userId="41acecc159235689" providerId="LiveId" clId="{76C53EED-3E6B-43F9-9F00-08314F06E296}" dt="2022-07-11T12:19:25.124" v="80" actId="14100"/>
          <ac:spMkLst>
            <pc:docMk/>
            <pc:sldMk cId="460384873" sldId="277"/>
            <ac:spMk id="33" creationId="{442762BC-4A88-99AB-349C-F6CF2BE94719}"/>
          </ac:spMkLst>
        </pc:spChg>
        <pc:spChg chg="mod">
          <ac:chgData name="Danaisis Vargas Oliva" userId="41acecc159235689" providerId="LiveId" clId="{76C53EED-3E6B-43F9-9F00-08314F06E296}" dt="2022-07-11T12:19:21.659" v="78" actId="1076"/>
          <ac:spMkLst>
            <pc:docMk/>
            <pc:sldMk cId="460384873" sldId="277"/>
            <ac:spMk id="34" creationId="{479F07B7-C4C8-6626-3323-46C10589993E}"/>
          </ac:spMkLst>
        </pc:spChg>
        <pc:spChg chg="mod">
          <ac:chgData name="Danaisis Vargas Oliva" userId="41acecc159235689" providerId="LiveId" clId="{76C53EED-3E6B-43F9-9F00-08314F06E296}" dt="2022-07-11T12:18:53.480" v="72" actId="1076"/>
          <ac:spMkLst>
            <pc:docMk/>
            <pc:sldMk cId="460384873" sldId="277"/>
            <ac:spMk id="35" creationId="{57C56746-396D-C188-C72C-AC0999878B1D}"/>
          </ac:spMkLst>
        </pc:spChg>
        <pc:spChg chg="mod">
          <ac:chgData name="Danaisis Vargas Oliva" userId="41acecc159235689" providerId="LiveId" clId="{76C53EED-3E6B-43F9-9F00-08314F06E296}" dt="2022-07-11T12:19:18.387" v="77" actId="1076"/>
          <ac:spMkLst>
            <pc:docMk/>
            <pc:sldMk cId="460384873" sldId="277"/>
            <ac:spMk id="36" creationId="{F010A99F-253B-1984-C139-EC5D219C3B3D}"/>
          </ac:spMkLst>
        </pc:spChg>
        <pc:spChg chg="mod">
          <ac:chgData name="Danaisis Vargas Oliva" userId="41acecc159235689" providerId="LiveId" clId="{76C53EED-3E6B-43F9-9F00-08314F06E296}" dt="2022-07-11T12:19:07.157" v="75" actId="1076"/>
          <ac:spMkLst>
            <pc:docMk/>
            <pc:sldMk cId="460384873" sldId="277"/>
            <ac:spMk id="37" creationId="{3773E1CE-1FB4-72FE-FFE1-A79FAB2729E9}"/>
          </ac:spMkLst>
        </pc:spChg>
        <pc:spChg chg="mod">
          <ac:chgData name="Danaisis Vargas Oliva" userId="41acecc159235689" providerId="LiveId" clId="{76C53EED-3E6B-43F9-9F00-08314F06E296}" dt="2022-07-11T12:18:57.232" v="73" actId="1076"/>
          <ac:spMkLst>
            <pc:docMk/>
            <pc:sldMk cId="460384873" sldId="277"/>
            <ac:spMk id="38" creationId="{7ED5AC38-DD1E-EFD9-4EAD-7C1CDF9F802D}"/>
          </ac:spMkLst>
        </pc:spChg>
        <pc:spChg chg="mod">
          <ac:chgData name="Danaisis Vargas Oliva" userId="41acecc159235689" providerId="LiveId" clId="{76C53EED-3E6B-43F9-9F00-08314F06E296}" dt="2022-07-11T12:18:46.132" v="71" actId="1076"/>
          <ac:spMkLst>
            <pc:docMk/>
            <pc:sldMk cId="460384873" sldId="277"/>
            <ac:spMk id="41" creationId="{02FB7C0A-1B90-BF60-9C14-1149ECDC1938}"/>
          </ac:spMkLst>
        </pc:spChg>
        <pc:picChg chg="del">
          <ac:chgData name="Danaisis Vargas Oliva" userId="41acecc159235689" providerId="LiveId" clId="{76C53EED-3E6B-43F9-9F00-08314F06E296}" dt="2022-07-11T12:16:07.180" v="47" actId="478"/>
          <ac:picMkLst>
            <pc:docMk/>
            <pc:sldMk cId="460384873" sldId="277"/>
            <ac:picMk id="16" creationId="{33D78231-8AB1-009F-7ABC-53572C9FD718}"/>
          </ac:picMkLst>
        </pc:picChg>
        <pc:picChg chg="del">
          <ac:chgData name="Danaisis Vargas Oliva" userId="41acecc159235689" providerId="LiveId" clId="{76C53EED-3E6B-43F9-9F00-08314F06E296}" dt="2022-07-11T12:16:07.180" v="47" actId="478"/>
          <ac:picMkLst>
            <pc:docMk/>
            <pc:sldMk cId="460384873" sldId="277"/>
            <ac:picMk id="17" creationId="{6EBFAD35-FBE8-066E-BE91-6869CB116B71}"/>
          </ac:picMkLst>
        </pc:picChg>
        <pc:picChg chg="del">
          <ac:chgData name="Danaisis Vargas Oliva" userId="41acecc159235689" providerId="LiveId" clId="{76C53EED-3E6B-43F9-9F00-08314F06E296}" dt="2022-07-11T12:16:10.218" v="48" actId="478"/>
          <ac:picMkLst>
            <pc:docMk/>
            <pc:sldMk cId="460384873" sldId="277"/>
            <ac:picMk id="18" creationId="{967C3CC6-2C43-AC33-A6F4-C87199AB13AD}"/>
          </ac:picMkLst>
        </pc:picChg>
        <pc:picChg chg="del">
          <ac:chgData name="Danaisis Vargas Oliva" userId="41acecc159235689" providerId="LiveId" clId="{76C53EED-3E6B-43F9-9F00-08314F06E296}" dt="2022-07-11T12:16:07.180" v="47" actId="478"/>
          <ac:picMkLst>
            <pc:docMk/>
            <pc:sldMk cId="460384873" sldId="277"/>
            <ac:picMk id="28" creationId="{BEFC35F9-0281-DA6A-1BD6-4B41BDCAE584}"/>
          </ac:picMkLst>
        </pc:picChg>
        <pc:picChg chg="del">
          <ac:chgData name="Danaisis Vargas Oliva" userId="41acecc159235689" providerId="LiveId" clId="{76C53EED-3E6B-43F9-9F00-08314F06E296}" dt="2022-07-11T12:16:07.180" v="47" actId="478"/>
          <ac:picMkLst>
            <pc:docMk/>
            <pc:sldMk cId="460384873" sldId="277"/>
            <ac:picMk id="29" creationId="{5D78385D-1D78-25CA-F1F7-7466F58CD23B}"/>
          </ac:picMkLst>
        </pc:picChg>
        <pc:picChg chg="del">
          <ac:chgData name="Danaisis Vargas Oliva" userId="41acecc159235689" providerId="LiveId" clId="{76C53EED-3E6B-43F9-9F00-08314F06E296}" dt="2022-07-11T12:16:07.180" v="47" actId="478"/>
          <ac:picMkLst>
            <pc:docMk/>
            <pc:sldMk cId="460384873" sldId="277"/>
            <ac:picMk id="32" creationId="{4D18B104-8D3F-33E3-7D73-CE88460787FC}"/>
          </ac:picMkLst>
        </pc:picChg>
        <pc:picChg chg="add mod">
          <ac:chgData name="Danaisis Vargas Oliva" userId="41acecc159235689" providerId="LiveId" clId="{76C53EED-3E6B-43F9-9F00-08314F06E296}" dt="2022-07-11T12:21:54.787" v="100" actId="1582"/>
          <ac:picMkLst>
            <pc:docMk/>
            <pc:sldMk cId="460384873" sldId="277"/>
            <ac:picMk id="39" creationId="{F2A34E41-C9DA-A61B-495E-101073B7475E}"/>
          </ac:picMkLst>
        </pc:picChg>
        <pc:picChg chg="add mod">
          <ac:chgData name="Danaisis Vargas Oliva" userId="41acecc159235689" providerId="LiveId" clId="{76C53EED-3E6B-43F9-9F00-08314F06E296}" dt="2022-07-11T12:21:54.787" v="100" actId="1582"/>
          <ac:picMkLst>
            <pc:docMk/>
            <pc:sldMk cId="460384873" sldId="277"/>
            <ac:picMk id="40" creationId="{8931CFDD-4A75-2394-E23B-431FAFB91CFE}"/>
          </ac:picMkLst>
        </pc:picChg>
        <pc:picChg chg="add mod">
          <ac:chgData name="Danaisis Vargas Oliva" userId="41acecc159235689" providerId="LiveId" clId="{76C53EED-3E6B-43F9-9F00-08314F06E296}" dt="2022-07-11T12:21:54.787" v="100" actId="1582"/>
          <ac:picMkLst>
            <pc:docMk/>
            <pc:sldMk cId="460384873" sldId="277"/>
            <ac:picMk id="42" creationId="{286C4641-8E08-B9CD-02FF-89801DE6FC5E}"/>
          </ac:picMkLst>
        </pc:picChg>
        <pc:picChg chg="add mod">
          <ac:chgData name="Danaisis Vargas Oliva" userId="41acecc159235689" providerId="LiveId" clId="{76C53EED-3E6B-43F9-9F00-08314F06E296}" dt="2022-07-11T12:22:02.871" v="103" actId="1076"/>
          <ac:picMkLst>
            <pc:docMk/>
            <pc:sldMk cId="460384873" sldId="277"/>
            <ac:picMk id="43" creationId="{A0D231BB-8BE8-B35A-9D78-88B300C49E23}"/>
          </ac:picMkLst>
        </pc:picChg>
        <pc:picChg chg="add mod">
          <ac:chgData name="Danaisis Vargas Oliva" userId="41acecc159235689" providerId="LiveId" clId="{76C53EED-3E6B-43F9-9F00-08314F06E296}" dt="2022-07-11T12:22:15.291" v="107" actId="1076"/>
          <ac:picMkLst>
            <pc:docMk/>
            <pc:sldMk cId="460384873" sldId="277"/>
            <ac:picMk id="44" creationId="{54C65BEB-7265-E924-7BA4-4F1916771733}"/>
          </ac:picMkLst>
        </pc:picChg>
        <pc:picChg chg="add mod">
          <ac:chgData name="Danaisis Vargas Oliva" userId="41acecc159235689" providerId="LiveId" clId="{76C53EED-3E6B-43F9-9F00-08314F06E296}" dt="2022-07-11T12:22:05.901" v="105" actId="1076"/>
          <ac:picMkLst>
            <pc:docMk/>
            <pc:sldMk cId="460384873" sldId="277"/>
            <ac:picMk id="45" creationId="{28001823-871F-6866-EE91-9A12DAF62AF5}"/>
          </ac:picMkLst>
        </pc:picChg>
        <pc:cxnChg chg="mod">
          <ac:chgData name="Danaisis Vargas Oliva" userId="41acecc159235689" providerId="LiveId" clId="{76C53EED-3E6B-43F9-9F00-08314F06E296}" dt="2022-07-11T12:20:06.904" v="83" actId="208"/>
          <ac:cxnSpMkLst>
            <pc:docMk/>
            <pc:sldMk cId="460384873" sldId="277"/>
            <ac:cxnSpMk id="6" creationId="{75199337-CC74-116C-07B8-9D14D5C704E1}"/>
          </ac:cxnSpMkLst>
        </pc:cxnChg>
      </pc:sldChg>
      <pc:sldChg chg="delSp add del mod">
        <pc:chgData name="Danaisis Vargas Oliva" userId="41acecc159235689" providerId="LiveId" clId="{76C53EED-3E6B-43F9-9F00-08314F06E296}" dt="2022-07-11T15:16:06.285" v="807" actId="47"/>
        <pc:sldMkLst>
          <pc:docMk/>
          <pc:sldMk cId="2372594504" sldId="282"/>
        </pc:sldMkLst>
        <pc:picChg chg="del">
          <ac:chgData name="Danaisis Vargas Oliva" userId="41acecc159235689" providerId="LiveId" clId="{76C53EED-3E6B-43F9-9F00-08314F06E296}" dt="2022-07-11T15:15:41.814" v="805" actId="478"/>
          <ac:picMkLst>
            <pc:docMk/>
            <pc:sldMk cId="2372594504" sldId="282"/>
            <ac:picMk id="6" creationId="{F9F9AF4D-505B-42C4-8219-2D88D64BEB4E}"/>
          </ac:picMkLst>
        </pc:picChg>
      </pc:sldChg>
      <pc:sldChg chg="modSp add del mod">
        <pc:chgData name="Danaisis Vargas Oliva" userId="41acecc159235689" providerId="LiveId" clId="{76C53EED-3E6B-43F9-9F00-08314F06E296}" dt="2022-07-11T15:15:36.810" v="804" actId="47"/>
        <pc:sldMkLst>
          <pc:docMk/>
          <pc:sldMk cId="3416733493" sldId="317"/>
        </pc:sldMkLst>
        <pc:spChg chg="mod">
          <ac:chgData name="Danaisis Vargas Oliva" userId="41acecc159235689" providerId="LiveId" clId="{76C53EED-3E6B-43F9-9F00-08314F06E296}" dt="2022-07-11T15:15:04.491" v="799" actId="14100"/>
          <ac:spMkLst>
            <pc:docMk/>
            <pc:sldMk cId="3416733493" sldId="317"/>
            <ac:spMk id="7" creationId="{AC6A18A7-EF07-8763-BD20-65E976915C2C}"/>
          </ac:spMkLst>
        </pc:spChg>
      </pc:sldChg>
      <pc:sldChg chg="addSp delSp modSp add mod delAnim">
        <pc:chgData name="Danaisis Vargas Oliva" userId="41acecc159235689" providerId="LiveId" clId="{76C53EED-3E6B-43F9-9F00-08314F06E296}" dt="2022-07-11T15:13:47.706" v="793" actId="1076"/>
        <pc:sldMkLst>
          <pc:docMk/>
          <pc:sldMk cId="3333761856" sldId="318"/>
        </pc:sldMkLst>
        <pc:spChg chg="mod">
          <ac:chgData name="Danaisis Vargas Oliva" userId="41acecc159235689" providerId="LiveId" clId="{76C53EED-3E6B-43F9-9F00-08314F06E296}" dt="2022-07-11T15:12:24.778" v="767" actId="14100"/>
          <ac:spMkLst>
            <pc:docMk/>
            <pc:sldMk cId="3333761856" sldId="318"/>
            <ac:spMk id="3" creationId="{669AD166-7319-5B8E-FB55-40B70A1BA7DE}"/>
          </ac:spMkLst>
        </pc:spChg>
        <pc:spChg chg="del">
          <ac:chgData name="Danaisis Vargas Oliva" userId="41acecc159235689" providerId="LiveId" clId="{76C53EED-3E6B-43F9-9F00-08314F06E296}" dt="2022-07-11T15:04:12.596" v="633" actId="478"/>
          <ac:spMkLst>
            <pc:docMk/>
            <pc:sldMk cId="3333761856" sldId="318"/>
            <ac:spMk id="6" creationId="{438C1D60-A910-411A-1D85-526A35EE6546}"/>
          </ac:spMkLst>
        </pc:spChg>
        <pc:spChg chg="del">
          <ac:chgData name="Danaisis Vargas Oliva" userId="41acecc159235689" providerId="LiveId" clId="{76C53EED-3E6B-43F9-9F00-08314F06E296}" dt="2022-07-11T15:04:11.908" v="632" actId="478"/>
          <ac:spMkLst>
            <pc:docMk/>
            <pc:sldMk cId="3333761856" sldId="318"/>
            <ac:spMk id="7" creationId="{F162C4F4-F4B9-69E2-AD55-AB3E871338E3}"/>
          </ac:spMkLst>
        </pc:spChg>
        <pc:spChg chg="del mod">
          <ac:chgData name="Danaisis Vargas Oliva" userId="41acecc159235689" providerId="LiveId" clId="{76C53EED-3E6B-43F9-9F00-08314F06E296}" dt="2022-07-11T15:07:02.466" v="672" actId="478"/>
          <ac:spMkLst>
            <pc:docMk/>
            <pc:sldMk cId="3333761856" sldId="318"/>
            <ac:spMk id="13" creationId="{1794DD22-3E17-3E97-44A0-79EF12D8A388}"/>
          </ac:spMkLst>
        </pc:spChg>
        <pc:spChg chg="del">
          <ac:chgData name="Danaisis Vargas Oliva" userId="41acecc159235689" providerId="LiveId" clId="{76C53EED-3E6B-43F9-9F00-08314F06E296}" dt="2022-07-11T15:04:10.869" v="631" actId="478"/>
          <ac:spMkLst>
            <pc:docMk/>
            <pc:sldMk cId="3333761856" sldId="318"/>
            <ac:spMk id="14" creationId="{D6827913-7DDE-F219-EA85-81C91139BB15}"/>
          </ac:spMkLst>
        </pc:spChg>
        <pc:spChg chg="add mod">
          <ac:chgData name="Danaisis Vargas Oliva" userId="41acecc159235689" providerId="LiveId" clId="{76C53EED-3E6B-43F9-9F00-08314F06E296}" dt="2022-07-11T15:13:47.706" v="793" actId="1076"/>
          <ac:spMkLst>
            <pc:docMk/>
            <pc:sldMk cId="3333761856" sldId="318"/>
            <ac:spMk id="15" creationId="{6CF120D9-8C32-884D-0763-8907FF727023}"/>
          </ac:spMkLst>
        </pc:spChg>
        <pc:picChg chg="del">
          <ac:chgData name="Danaisis Vargas Oliva" userId="41acecc159235689" providerId="LiveId" clId="{76C53EED-3E6B-43F9-9F00-08314F06E296}" dt="2022-07-11T15:04:13.156" v="634" actId="478"/>
          <ac:picMkLst>
            <pc:docMk/>
            <pc:sldMk cId="3333761856" sldId="318"/>
            <ac:picMk id="8" creationId="{D3208EB8-8343-89A0-8D1A-4AACB39CF9B5}"/>
          </ac:picMkLst>
        </pc:picChg>
        <pc:picChg chg="mod">
          <ac:chgData name="Danaisis Vargas Oliva" userId="41acecc159235689" providerId="LiveId" clId="{76C53EED-3E6B-43F9-9F00-08314F06E296}" dt="2022-07-11T15:12:43.325" v="772" actId="14100"/>
          <ac:picMkLst>
            <pc:docMk/>
            <pc:sldMk cId="3333761856" sldId="318"/>
            <ac:picMk id="10" creationId="{AB1E575F-E435-7374-656F-6E8525039336}"/>
          </ac:picMkLst>
        </pc:picChg>
        <pc:picChg chg="mod">
          <ac:chgData name="Danaisis Vargas Oliva" userId="41acecc159235689" providerId="LiveId" clId="{76C53EED-3E6B-43F9-9F00-08314F06E296}" dt="2022-07-11T15:12:26.450" v="768" actId="1076"/>
          <ac:picMkLst>
            <pc:docMk/>
            <pc:sldMk cId="3333761856" sldId="318"/>
            <ac:picMk id="11" creationId="{F0E3C646-60F4-C7E0-6391-C239D7BE827C}"/>
          </ac:picMkLst>
        </pc:picChg>
        <pc:picChg chg="mod">
          <ac:chgData name="Danaisis Vargas Oliva" userId="41acecc159235689" providerId="LiveId" clId="{76C53EED-3E6B-43F9-9F00-08314F06E296}" dt="2022-07-11T15:12:39.823" v="771" actId="14100"/>
          <ac:picMkLst>
            <pc:docMk/>
            <pc:sldMk cId="3333761856" sldId="318"/>
            <ac:picMk id="12" creationId="{C4C43067-0C57-06E7-789B-7A31C9E7EF06}"/>
          </ac:picMkLst>
        </pc:picChg>
      </pc:sldChg>
      <pc:sldChg chg="add del">
        <pc:chgData name="Danaisis Vargas Oliva" userId="41acecc159235689" providerId="LiveId" clId="{76C53EED-3E6B-43F9-9F00-08314F06E296}" dt="2022-07-11T14:56:59.777" v="531" actId="47"/>
        <pc:sldMkLst>
          <pc:docMk/>
          <pc:sldMk cId="3776081298" sldId="318"/>
        </pc:sldMkLst>
      </pc:sldChg>
      <pc:sldChg chg="modSp add mod">
        <pc:chgData name="Danaisis Vargas Oliva" userId="41acecc159235689" providerId="LiveId" clId="{76C53EED-3E6B-43F9-9F00-08314F06E296}" dt="2022-07-11T15:16:32.773" v="813" actId="20577"/>
        <pc:sldMkLst>
          <pc:docMk/>
          <pc:sldMk cId="4127565798" sldId="319"/>
        </pc:sldMkLst>
        <pc:spChg chg="mod">
          <ac:chgData name="Danaisis Vargas Oliva" userId="41acecc159235689" providerId="LiveId" clId="{76C53EED-3E6B-43F9-9F00-08314F06E296}" dt="2022-07-11T15:16:32.773" v="813" actId="20577"/>
          <ac:spMkLst>
            <pc:docMk/>
            <pc:sldMk cId="4127565798" sldId="319"/>
            <ac:spMk id="3" creationId="{669AD166-7319-5B8E-FB55-40B70A1BA7DE}"/>
          </ac:spMkLst>
        </pc:spChg>
      </pc:sldChg>
      <pc:sldChg chg="modNotesTx">
        <pc:chgData name="Danaisis Vargas Oliva" userId="41acecc159235689" providerId="LiveId" clId="{76C53EED-3E6B-43F9-9F00-08314F06E296}" dt="2022-07-12T11:20:18.841" v="1181"/>
        <pc:sldMkLst>
          <pc:docMk/>
          <pc:sldMk cId="1406765489" sldId="323"/>
        </pc:sldMkLst>
      </pc:sldChg>
      <pc:sldChg chg="addSp modSp mod modNotesTx">
        <pc:chgData name="Danaisis Vargas Oliva" userId="41acecc159235689" providerId="LiveId" clId="{76C53EED-3E6B-43F9-9F00-08314F06E296}" dt="2022-07-12T12:54:20.005" v="1740" actId="20577"/>
        <pc:sldMkLst>
          <pc:docMk/>
          <pc:sldMk cId="4148970141" sldId="324"/>
        </pc:sldMkLst>
        <pc:spChg chg="mod">
          <ac:chgData name="Danaisis Vargas Oliva" userId="41acecc159235689" providerId="LiveId" clId="{76C53EED-3E6B-43F9-9F00-08314F06E296}" dt="2022-07-12T12:54:20.005" v="1740" actId="20577"/>
          <ac:spMkLst>
            <pc:docMk/>
            <pc:sldMk cId="4148970141" sldId="324"/>
            <ac:spMk id="2" creationId="{61AC833A-0EC9-3BE8-3F18-AFD8C967555C}"/>
          </ac:spMkLst>
        </pc:spChg>
        <pc:spChg chg="mod">
          <ac:chgData name="Danaisis Vargas Oliva" userId="41acecc159235689" providerId="LiveId" clId="{76C53EED-3E6B-43F9-9F00-08314F06E296}" dt="2022-07-12T10:46:57.146" v="1123" actId="14100"/>
          <ac:spMkLst>
            <pc:docMk/>
            <pc:sldMk cId="4148970141" sldId="324"/>
            <ac:spMk id="3" creationId="{35FED639-A21F-27CF-18B9-2B84C550D99B}"/>
          </ac:spMkLst>
        </pc:spChg>
        <pc:spChg chg="mod">
          <ac:chgData name="Danaisis Vargas Oliva" userId="41acecc159235689" providerId="LiveId" clId="{76C53EED-3E6B-43F9-9F00-08314F06E296}" dt="2022-07-12T10:46:20.934" v="1111" actId="164"/>
          <ac:spMkLst>
            <pc:docMk/>
            <pc:sldMk cId="4148970141" sldId="324"/>
            <ac:spMk id="7" creationId="{BC5666C9-914E-3BDE-23A1-24F8B958E5A7}"/>
          </ac:spMkLst>
        </pc:spChg>
        <pc:spChg chg="add mod">
          <ac:chgData name="Danaisis Vargas Oliva" userId="41acecc159235689" providerId="LiveId" clId="{76C53EED-3E6B-43F9-9F00-08314F06E296}" dt="2022-07-12T10:47:08.995" v="1128" actId="1076"/>
          <ac:spMkLst>
            <pc:docMk/>
            <pc:sldMk cId="4148970141" sldId="324"/>
            <ac:spMk id="11" creationId="{4D834876-A3E1-B833-B88B-857F6371C6EC}"/>
          </ac:spMkLst>
        </pc:spChg>
        <pc:grpChg chg="add mod">
          <ac:chgData name="Danaisis Vargas Oliva" userId="41acecc159235689" providerId="LiveId" clId="{76C53EED-3E6B-43F9-9F00-08314F06E296}" dt="2022-07-12T10:46:51.961" v="1121" actId="1076"/>
          <ac:grpSpMkLst>
            <pc:docMk/>
            <pc:sldMk cId="4148970141" sldId="324"/>
            <ac:grpSpMk id="12" creationId="{A77A33CA-F8A7-54BA-2529-1077DFC6A220}"/>
          </ac:grpSpMkLst>
        </pc:grpChg>
        <pc:picChg chg="mod">
          <ac:chgData name="Danaisis Vargas Oliva" userId="41acecc159235689" providerId="LiveId" clId="{76C53EED-3E6B-43F9-9F00-08314F06E296}" dt="2022-07-12T10:46:20.934" v="1111" actId="164"/>
          <ac:picMkLst>
            <pc:docMk/>
            <pc:sldMk cId="4148970141" sldId="324"/>
            <ac:picMk id="6" creationId="{0D0A102F-084B-B747-142E-8F1FE13A8D04}"/>
          </ac:picMkLst>
        </pc:picChg>
        <pc:picChg chg="mod">
          <ac:chgData name="Danaisis Vargas Oliva" userId="41acecc159235689" providerId="LiveId" clId="{76C53EED-3E6B-43F9-9F00-08314F06E296}" dt="2022-07-12T10:46:48.782" v="1120" actId="1076"/>
          <ac:picMkLst>
            <pc:docMk/>
            <pc:sldMk cId="4148970141" sldId="324"/>
            <ac:picMk id="10" creationId="{FC427A0B-3BCD-AC11-85D5-5127CEA2F685}"/>
          </ac:picMkLst>
        </pc:picChg>
        <pc:cxnChg chg="mod">
          <ac:chgData name="Danaisis Vargas Oliva" userId="41acecc159235689" providerId="LiveId" clId="{76C53EED-3E6B-43F9-9F00-08314F06E296}" dt="2022-07-12T10:46:20.934" v="1111" actId="164"/>
          <ac:cxnSpMkLst>
            <pc:docMk/>
            <pc:sldMk cId="4148970141" sldId="324"/>
            <ac:cxnSpMk id="8" creationId="{B1A2A0B1-C4C0-BA9E-DCA5-D1E135EEDF62}"/>
          </ac:cxnSpMkLst>
        </pc:cxnChg>
        <pc:cxnChg chg="mod">
          <ac:chgData name="Danaisis Vargas Oliva" userId="41acecc159235689" providerId="LiveId" clId="{76C53EED-3E6B-43F9-9F00-08314F06E296}" dt="2022-07-12T10:46:20.934" v="1111" actId="164"/>
          <ac:cxnSpMkLst>
            <pc:docMk/>
            <pc:sldMk cId="4148970141" sldId="324"/>
            <ac:cxnSpMk id="9" creationId="{88E7EC63-6206-2210-51E0-A676F7FBB015}"/>
          </ac:cxnSpMkLst>
        </pc:cxnChg>
      </pc:sldChg>
      <pc:sldChg chg="addSp delSp modSp mod">
        <pc:chgData name="Danaisis Vargas Oliva" userId="41acecc159235689" providerId="LiveId" clId="{76C53EED-3E6B-43F9-9F00-08314F06E296}" dt="2022-07-12T14:02:24.858" v="1878" actId="1076"/>
        <pc:sldMkLst>
          <pc:docMk/>
          <pc:sldMk cId="3847414919" sldId="339"/>
        </pc:sldMkLst>
        <pc:spChg chg="del">
          <ac:chgData name="Danaisis Vargas Oliva" userId="41acecc159235689" providerId="LiveId" clId="{76C53EED-3E6B-43F9-9F00-08314F06E296}" dt="2022-07-12T09:55:42.873" v="879" actId="478"/>
          <ac:spMkLst>
            <pc:docMk/>
            <pc:sldMk cId="3847414919" sldId="339"/>
            <ac:spMk id="3" creationId="{58A2C145-BB3F-9903-6D89-D492EA7A61A5}"/>
          </ac:spMkLst>
        </pc:spChg>
        <pc:spChg chg="add del mod">
          <ac:chgData name="Danaisis Vargas Oliva" userId="41acecc159235689" providerId="LiveId" clId="{76C53EED-3E6B-43F9-9F00-08314F06E296}" dt="2022-07-12T09:56:04.234" v="883" actId="478"/>
          <ac:spMkLst>
            <pc:docMk/>
            <pc:sldMk cId="3847414919" sldId="339"/>
            <ac:spMk id="6" creationId="{B7921CB2-B1E1-83F4-C2DB-B70EEA86A566}"/>
          </ac:spMkLst>
        </pc:spChg>
        <pc:spChg chg="add mod">
          <ac:chgData name="Danaisis Vargas Oliva" userId="41acecc159235689" providerId="LiveId" clId="{76C53EED-3E6B-43F9-9F00-08314F06E296}" dt="2022-07-12T14:02:16.361" v="1875" actId="14100"/>
          <ac:spMkLst>
            <pc:docMk/>
            <pc:sldMk cId="3847414919" sldId="339"/>
            <ac:spMk id="7" creationId="{87ED69D3-5D4E-0620-0473-60CA0384935F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10" creationId="{9201CAFE-86E3-0378-9A8C-8E2A1CAC6583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16" creationId="{0BA5EEE6-C890-F7F6-27CF-D4FB06239EF9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17" creationId="{10A7BF6A-78EC-7CDE-802F-9A2A4678C5A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18" creationId="{5901A7D7-167D-EA38-D836-64BAE8221218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19" creationId="{FC025EF7-40DB-EB58-C618-1287F2E54348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0" creationId="{71511C72-E274-C9BE-1CB1-48CD54054097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1" creationId="{0ABC6724-C8D8-6087-5A51-E4AE97472C2C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2" creationId="{4C116289-B14B-C608-2278-43D288BAED80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3" creationId="{16D229E4-2745-6B5E-4639-887A5EBC29BC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4" creationId="{7E6B37D8-1B49-C0AA-5AEC-2D484A64D600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5" creationId="{58504E97-FA7E-EDC2-580F-AC9F1288C6EC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7" creationId="{31DC1730-448D-5DEF-613E-2DAA3423D1DB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8" creationId="{07EB4024-FA6F-289B-D0CD-AB4F1420D052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29" creationId="{7AA8BFD0-56FD-A5AB-B19D-039FC724EBC5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0" creationId="{E73E8715-6477-2D21-86C9-D174B6F830E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1" creationId="{C6F49279-34E2-2A31-5CDB-9A9EB473B8CC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2" creationId="{ED5E2D14-8A9F-B43E-A26D-0BBA783A08EE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3" creationId="{D79C8148-1076-EE21-4064-7ED6AC605BEB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4" creationId="{5846EDA0-E54B-654B-FF78-B5FDB8B131C4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5" creationId="{5CBD7480-1A90-F526-C850-27B8C0BA3830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36" creationId="{CF9F4CC7-7A1B-CBF8-D0D1-0145F599C5C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43" creationId="{AB85CCB7-C450-B80B-BA61-65FF0111E99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44" creationId="{033D0913-6335-2306-75C8-88CADFD8E12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45" creationId="{773532E2-0A03-FE58-E823-085BB2F8AC69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46" creationId="{410DD1CC-E15F-45B9-15F1-93FA15FD39A6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48" creationId="{E59B11C7-DE85-EF57-2B05-F5910E298725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50" creationId="{B5C4B216-707A-DECA-9EE7-6EF34971FC3E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51" creationId="{C5123089-F255-EB3E-4435-6624915D87BB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52" creationId="{13F4A00C-34DC-9566-F457-43D86300D3BC}"/>
          </ac:spMkLst>
        </pc:spChg>
        <pc:spChg chg="mod">
          <ac:chgData name="Danaisis Vargas Oliva" userId="41acecc159235689" providerId="LiveId" clId="{76C53EED-3E6B-43F9-9F00-08314F06E296}" dt="2022-07-12T09:55:44.353" v="880"/>
          <ac:spMkLst>
            <pc:docMk/>
            <pc:sldMk cId="3847414919" sldId="339"/>
            <ac:spMk id="53" creationId="{5D655EC9-94A5-6155-CAAF-AD4077F6EBB4}"/>
          </ac:spMkLst>
        </pc:spChg>
        <pc:spChg chg="add mod">
          <ac:chgData name="Danaisis Vargas Oliva" userId="41acecc159235689" providerId="LiveId" clId="{76C53EED-3E6B-43F9-9F00-08314F06E296}" dt="2022-07-12T09:58:17.149" v="891" actId="688"/>
          <ac:spMkLst>
            <pc:docMk/>
            <pc:sldMk cId="3847414919" sldId="339"/>
            <ac:spMk id="57" creationId="{D60FA94A-78A5-5B5D-B70F-9082DB1F4D4F}"/>
          </ac:spMkLst>
        </pc:spChg>
        <pc:spChg chg="add mod">
          <ac:chgData name="Danaisis Vargas Oliva" userId="41acecc159235689" providerId="LiveId" clId="{76C53EED-3E6B-43F9-9F00-08314F06E296}" dt="2022-07-12T14:02:24.858" v="1878" actId="1076"/>
          <ac:spMkLst>
            <pc:docMk/>
            <pc:sldMk cId="3847414919" sldId="339"/>
            <ac:spMk id="59" creationId="{9DCFF12E-980A-7F0B-538D-14C4C10A28B9}"/>
          </ac:spMkLst>
        </pc:spChg>
        <pc:grpChg chg="add del mod">
          <ac:chgData name="Danaisis Vargas Oliva" userId="41acecc159235689" providerId="LiveId" clId="{76C53EED-3E6B-43F9-9F00-08314F06E296}" dt="2022-07-12T09:56:04.234" v="883" actId="478"/>
          <ac:grpSpMkLst>
            <pc:docMk/>
            <pc:sldMk cId="3847414919" sldId="339"/>
            <ac:grpSpMk id="8" creationId="{976520D0-9668-ED8A-149D-BF0B753F51CC}"/>
          </ac:grpSpMkLst>
        </pc:grpChg>
        <pc:picChg chg="add mod">
          <ac:chgData name="Danaisis Vargas Oliva" userId="41acecc159235689" providerId="LiveId" clId="{76C53EED-3E6B-43F9-9F00-08314F06E296}" dt="2022-07-12T14:02:22.054" v="1877" actId="1076"/>
          <ac:picMkLst>
            <pc:docMk/>
            <pc:sldMk cId="3847414919" sldId="339"/>
            <ac:picMk id="58" creationId="{FFCC6004-01D9-2627-F0F6-E75269A61A90}"/>
          </ac:picMkLst>
        </pc:pic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9" creationId="{301BEE25-F2F5-9D83-EC04-FA1C610B8C6A}"/>
          </ac:cxnSpMkLst>
        </pc:cxnChg>
        <pc:cxnChg chg="mod">
          <ac:chgData name="Danaisis Vargas Oliva" userId="41acecc159235689" providerId="LiveId" clId="{76C53EED-3E6B-43F9-9F00-08314F06E296}" dt="2022-07-12T09:55:44.353" v="880"/>
          <ac:cxnSpMkLst>
            <pc:docMk/>
            <pc:sldMk cId="3847414919" sldId="339"/>
            <ac:cxnSpMk id="11" creationId="{853C5AFB-4F64-2144-1F72-AFDEA5EB5AB9}"/>
          </ac:cxnSpMkLst>
        </pc:cxnChg>
        <pc:cxnChg chg="mod">
          <ac:chgData name="Danaisis Vargas Oliva" userId="41acecc159235689" providerId="LiveId" clId="{76C53EED-3E6B-43F9-9F00-08314F06E296}" dt="2022-07-12T09:55:44.353" v="880"/>
          <ac:cxnSpMkLst>
            <pc:docMk/>
            <pc:sldMk cId="3847414919" sldId="339"/>
            <ac:cxnSpMk id="12" creationId="{9DC1D389-4207-A1B6-FAC0-C7C347070215}"/>
          </ac:cxnSpMkLst>
        </pc:cxnChg>
        <pc:cxnChg chg="mod">
          <ac:chgData name="Danaisis Vargas Oliva" userId="41acecc159235689" providerId="LiveId" clId="{76C53EED-3E6B-43F9-9F00-08314F06E296}" dt="2022-07-12T09:55:44.353" v="880"/>
          <ac:cxnSpMkLst>
            <pc:docMk/>
            <pc:sldMk cId="3847414919" sldId="339"/>
            <ac:cxnSpMk id="13" creationId="{BE7423C4-CF3B-8CFF-4CCA-5181C9C43194}"/>
          </ac:cxnSpMkLst>
        </pc:cxnChg>
        <pc:cxnChg chg="mod">
          <ac:chgData name="Danaisis Vargas Oliva" userId="41acecc159235689" providerId="LiveId" clId="{76C53EED-3E6B-43F9-9F00-08314F06E296}" dt="2022-07-12T09:55:44.353" v="880"/>
          <ac:cxnSpMkLst>
            <pc:docMk/>
            <pc:sldMk cId="3847414919" sldId="339"/>
            <ac:cxnSpMk id="14" creationId="{4D027627-D9C5-3978-3590-8D4025A5B8C1}"/>
          </ac:cxnSpMkLst>
        </pc:cxnChg>
        <pc:cxnChg chg="mod">
          <ac:chgData name="Danaisis Vargas Oliva" userId="41acecc159235689" providerId="LiveId" clId="{76C53EED-3E6B-43F9-9F00-08314F06E296}" dt="2022-07-12T09:55:44.353" v="880"/>
          <ac:cxnSpMkLst>
            <pc:docMk/>
            <pc:sldMk cId="3847414919" sldId="339"/>
            <ac:cxnSpMk id="15" creationId="{28E49DB5-87BA-158D-9134-2F2CD3751B79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26" creationId="{E14CECC9-B06D-811C-4435-7B45ABDDCF43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37" creationId="{0EDF3B15-BFC9-ED09-22B5-3CE7ADE962BA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38" creationId="{12D5AF93-78BF-3353-E296-CEA11AFA739C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39" creationId="{5F0A59AA-BA65-9E82-4263-FEB3203D133F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40" creationId="{6BE1602C-201F-E64F-90DF-E8CA455B0B09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41" creationId="{1AB22213-892A-F833-2B77-90BE9AF192B5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42" creationId="{7068445E-6B03-930C-418D-1D55974D30D5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47" creationId="{293710CE-D5E3-4A5D-7FB1-17B713D6FCE0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49" creationId="{C06473E1-0999-B8BC-88D9-FDBAF507023C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54" creationId="{E6994BE9-BB97-503E-CA95-6AC078A0ED2B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55" creationId="{B3D52768-9EE5-3D88-CB8D-54197D6CFC1A}"/>
          </ac:cxnSpMkLst>
        </pc:cxnChg>
        <pc:cxnChg chg="mod">
          <ac:chgData name="Danaisis Vargas Oliva" userId="41acecc159235689" providerId="LiveId" clId="{76C53EED-3E6B-43F9-9F00-08314F06E296}" dt="2022-07-12T09:56:04.234" v="883" actId="478"/>
          <ac:cxnSpMkLst>
            <pc:docMk/>
            <pc:sldMk cId="3847414919" sldId="339"/>
            <ac:cxnSpMk id="56" creationId="{5CDE9012-F927-DBB2-E338-E836D32850C1}"/>
          </ac:cxnSpMkLst>
        </pc:cxnChg>
      </pc:sldChg>
      <pc:sldChg chg="del">
        <pc:chgData name="Danaisis Vargas Oliva" userId="41acecc159235689" providerId="LiveId" clId="{76C53EED-3E6B-43F9-9F00-08314F06E296}" dt="2022-07-12T09:55:51.997" v="882" actId="47"/>
        <pc:sldMkLst>
          <pc:docMk/>
          <pc:sldMk cId="2348541952" sldId="340"/>
        </pc:sldMkLst>
      </pc:sldChg>
      <pc:sldChg chg="del">
        <pc:chgData name="Danaisis Vargas Oliva" userId="41acecc159235689" providerId="LiveId" clId="{76C53EED-3E6B-43F9-9F00-08314F06E296}" dt="2022-07-12T11:55:11.546" v="1385" actId="47"/>
        <pc:sldMkLst>
          <pc:docMk/>
          <pc:sldMk cId="2241709050" sldId="343"/>
        </pc:sldMkLst>
      </pc:sldChg>
      <pc:sldChg chg="ord">
        <pc:chgData name="Danaisis Vargas Oliva" userId="41acecc159235689" providerId="LiveId" clId="{76C53EED-3E6B-43F9-9F00-08314F06E296}" dt="2022-07-12T12:53:07.770" v="1727"/>
        <pc:sldMkLst>
          <pc:docMk/>
          <pc:sldMk cId="2034861412" sldId="344"/>
        </pc:sldMkLst>
      </pc:sldChg>
      <pc:sldChg chg="addSp delSp modSp mod ord">
        <pc:chgData name="Danaisis Vargas Oliva" userId="41acecc159235689" providerId="LiveId" clId="{76C53EED-3E6B-43F9-9F00-08314F06E296}" dt="2022-07-12T12:42:10.432" v="1712"/>
        <pc:sldMkLst>
          <pc:docMk/>
          <pc:sldMk cId="3960964710" sldId="347"/>
        </pc:sldMkLst>
        <pc:spChg chg="mod">
          <ac:chgData name="Danaisis Vargas Oliva" userId="41acecc159235689" providerId="LiveId" clId="{76C53EED-3E6B-43F9-9F00-08314F06E296}" dt="2022-07-12T11:26:32.656" v="1185" actId="26606"/>
          <ac:spMkLst>
            <pc:docMk/>
            <pc:sldMk cId="3960964710" sldId="347"/>
            <ac:spMk id="2" creationId="{AC94F23F-9D51-6078-FAB7-AAE2CFA135EC}"/>
          </ac:spMkLst>
        </pc:spChg>
        <pc:spChg chg="del">
          <ac:chgData name="Danaisis Vargas Oliva" userId="41acecc159235689" providerId="LiveId" clId="{76C53EED-3E6B-43F9-9F00-08314F06E296}" dt="2022-07-12T11:26:28.068" v="1182" actId="931"/>
          <ac:spMkLst>
            <pc:docMk/>
            <pc:sldMk cId="3960964710" sldId="347"/>
            <ac:spMk id="3" creationId="{89B53F7B-B520-DB94-3D1C-76D2A6F4FF18}"/>
          </ac:spMkLst>
        </pc:spChg>
        <pc:spChg chg="mod">
          <ac:chgData name="Danaisis Vargas Oliva" userId="41acecc159235689" providerId="LiveId" clId="{76C53EED-3E6B-43F9-9F00-08314F06E296}" dt="2022-07-12T11:26:32.656" v="1185" actId="26606"/>
          <ac:spMkLst>
            <pc:docMk/>
            <pc:sldMk cId="3960964710" sldId="347"/>
            <ac:spMk id="4" creationId="{A5B2D5A1-8168-8101-BFDC-9C350B669458}"/>
          </ac:spMkLst>
        </pc:spChg>
        <pc:spChg chg="mod">
          <ac:chgData name="Danaisis Vargas Oliva" userId="41acecc159235689" providerId="LiveId" clId="{76C53EED-3E6B-43F9-9F00-08314F06E296}" dt="2022-07-12T11:26:32.656" v="1185" actId="26606"/>
          <ac:spMkLst>
            <pc:docMk/>
            <pc:sldMk cId="3960964710" sldId="347"/>
            <ac:spMk id="5" creationId="{E2B443CC-3BD9-E4DA-1C41-93D32C76FB9A}"/>
          </ac:spMkLst>
        </pc:spChg>
        <pc:picChg chg="add mod">
          <ac:chgData name="Danaisis Vargas Oliva" userId="41acecc159235689" providerId="LiveId" clId="{76C53EED-3E6B-43F9-9F00-08314F06E296}" dt="2022-07-12T11:26:32.656" v="1185" actId="26606"/>
          <ac:picMkLst>
            <pc:docMk/>
            <pc:sldMk cId="3960964710" sldId="347"/>
            <ac:picMk id="7" creationId="{53DCEABF-920B-9A0C-8176-72FCD0416A39}"/>
          </ac:picMkLst>
        </pc:picChg>
      </pc:sldChg>
      <pc:sldChg chg="addSp delSp modSp add mod">
        <pc:chgData name="Danaisis Vargas Oliva" userId="41acecc159235689" providerId="LiveId" clId="{76C53EED-3E6B-43F9-9F00-08314F06E296}" dt="2022-07-12T14:00:21.075" v="1862"/>
        <pc:sldMkLst>
          <pc:docMk/>
          <pc:sldMk cId="1107932339" sldId="348"/>
        </pc:sldMkLst>
        <pc:spChg chg="del">
          <ac:chgData name="Danaisis Vargas Oliva" userId="41acecc159235689" providerId="LiveId" clId="{76C53EED-3E6B-43F9-9F00-08314F06E296}" dt="2022-07-12T09:58:28.609" v="892" actId="478"/>
          <ac:spMkLst>
            <pc:docMk/>
            <pc:sldMk cId="1107932339" sldId="348"/>
            <ac:spMk id="6" creationId="{B7921CB2-B1E1-83F4-C2DB-B70EEA86A566}"/>
          </ac:spMkLst>
        </pc:spChg>
        <pc:spChg chg="del">
          <ac:chgData name="Danaisis Vargas Oliva" userId="41acecc159235689" providerId="LiveId" clId="{76C53EED-3E6B-43F9-9F00-08314F06E296}" dt="2022-07-12T09:58:28.609" v="892" actId="478"/>
          <ac:spMkLst>
            <pc:docMk/>
            <pc:sldMk cId="1107932339" sldId="348"/>
            <ac:spMk id="7" creationId="{87ED69D3-5D4E-0620-0473-60CA0384935F}"/>
          </ac:spMkLst>
        </pc:spChg>
        <pc:spChg chg="del">
          <ac:chgData name="Danaisis Vargas Oliva" userId="41acecc159235689" providerId="LiveId" clId="{76C53EED-3E6B-43F9-9F00-08314F06E296}" dt="2022-07-12T09:58:28.609" v="892" actId="478"/>
          <ac:spMkLst>
            <pc:docMk/>
            <pc:sldMk cId="1107932339" sldId="348"/>
            <ac:spMk id="57" creationId="{D60FA94A-78A5-5B5D-B70F-9082DB1F4D4F}"/>
          </ac:spMkLst>
        </pc:spChg>
        <pc:spChg chg="add del mod">
          <ac:chgData name="Danaisis Vargas Oliva" userId="41acecc159235689" providerId="LiveId" clId="{76C53EED-3E6B-43F9-9F00-08314F06E296}" dt="2022-07-12T14:00:00.239" v="1861" actId="478"/>
          <ac:spMkLst>
            <pc:docMk/>
            <pc:sldMk cId="1107932339" sldId="348"/>
            <ac:spMk id="58" creationId="{BC10CAD0-A3B0-91C8-41D6-666D09F7977A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61" creationId="{62707F5C-0831-6E36-3DD0-ECF332162F2B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67" creationId="{DCD08759-F906-D064-127F-EAD77A41193F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68" creationId="{F73F3335-08CC-5D26-D0EF-8D2670ED5C98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69" creationId="{E0B722E7-DECC-B09A-258E-AEDA1781A744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0" creationId="{00CA71A8-7851-BAED-FB90-5012E1A60C3D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1" creationId="{3F59BB31-30E4-C7E1-97E6-DC7041034DCC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2" creationId="{0FA3FBFE-EEE4-1376-3507-6594D78326B6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3" creationId="{66D688C0-C1E3-11F5-09DE-9C15A30B3268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4" creationId="{DF51C85B-BD34-977C-5A68-77451B6D6ABB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5" creationId="{8C241EEC-5996-3C5C-2AA5-A24C87AB1CD8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6" creationId="{9D689854-3346-BD65-8776-E18A12503FC9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8" creationId="{A80582C9-F157-D162-5828-93536760C3A7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79" creationId="{BA45B690-43CC-A30D-40E2-89B24EE5F3BC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0" creationId="{19F750F1-0724-D5DC-866B-FA8264127FB3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1" creationId="{9878661E-096E-1059-EE56-B93491F8F114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2" creationId="{32E31FB4-45D5-B3B5-5006-A8CBF131FFE7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3" creationId="{A7FF2EC9-6F53-D4AE-42D0-3F4A9E2BEDE2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4" creationId="{F37462C4-ACEA-0C60-CD53-31CBA92D6E30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5" creationId="{B3EA4ECE-ED65-69D4-DE02-D33D948D9E4C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6" creationId="{9C5B6ECB-268A-C5E7-923D-825C50F8C022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87" creationId="{612F5F16-9AF4-C91E-AFCE-2CBF27CCD0A7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94" creationId="{403549B8-6F8E-290D-83CE-2FC6A27AD35A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95" creationId="{F850F267-E714-3317-E4D3-2C420F052F1C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96" creationId="{6518538F-7CF3-AB4F-234B-8341C6991F76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97" creationId="{8B603F74-FBD8-B4F9-A9BE-032966972488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99" creationId="{A7824AF1-16CC-70DE-550C-721DE8677694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101" creationId="{D2FE936B-1387-D1A1-A440-C20DE9662817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102" creationId="{90A92712-EE9B-0561-7D10-548D7D836F20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103" creationId="{082CC672-0A6C-F799-BDB5-4DC6561868F8}"/>
          </ac:spMkLst>
        </pc:spChg>
        <pc:spChg chg="mod">
          <ac:chgData name="Danaisis Vargas Oliva" userId="41acecc159235689" providerId="LiveId" clId="{76C53EED-3E6B-43F9-9F00-08314F06E296}" dt="2022-07-12T10:01:39.606" v="893"/>
          <ac:spMkLst>
            <pc:docMk/>
            <pc:sldMk cId="1107932339" sldId="348"/>
            <ac:spMk id="104" creationId="{93D2D66C-D374-8807-DB03-4550AD2A7BE8}"/>
          </ac:spMkLst>
        </pc:spChg>
        <pc:spChg chg="add 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08" creationId="{F223E79D-4A81-00C6-1E44-6C84674EB1AE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11" creationId="{3522744C-072C-55EC-6651-A8A714CEED56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17" creationId="{5DD36659-8B17-F001-14E2-AA02E6172247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18" creationId="{4C8A4779-3B2E-083C-E100-0B74218FC191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19" creationId="{6B43B447-1784-B7EE-DE5A-498C2E4C473F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0" creationId="{F697F6D0-6812-C058-F618-748A81142799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1" creationId="{2AEDAC2F-08FC-95DA-8872-382F3C163742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2" creationId="{D9653E57-9ABC-14A1-B79E-B060362DC336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3" creationId="{C20690C8-A1FE-1164-1848-52843E281541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4" creationId="{0EDBF1CC-9373-3198-BB64-F005D7855380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5" creationId="{4DC3D173-4A5D-7968-A7A9-F253295EA008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6" creationId="{4B0EFBD8-467F-D552-F83A-54EDF2D10C37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8" creationId="{BACC404C-4480-DDBE-34B3-F997CD7CBBF9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29" creationId="{15C552AC-949C-97F4-7742-D366D540F325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0" creationId="{334F2053-D563-1FDB-758E-E94CD1A5C425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1" creationId="{2E78AC03-4403-465C-749A-2896E2AACE5D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2" creationId="{E3BD199B-9D04-1CA9-C426-A166C978337A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3" creationId="{EA56EF06-6F82-84B3-ED55-11920310EED2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4" creationId="{FB3FFE7B-7C51-4DE5-9394-44DB4B2DBEF8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5" creationId="{8B4C3A39-2DE7-6820-FF74-1D4B47D9FC84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6" creationId="{47872447-AD40-77F7-CE55-616C6A97E0BC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37" creationId="{0C785BBE-01F6-8CF1-85A7-6835B67942D6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44" creationId="{F4083911-DB98-5A11-A296-1EC6A856BC03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45" creationId="{8AFD8A92-9C94-B3AD-3F03-38DA97DC6953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46" creationId="{77A2E679-38B8-4034-3E96-5A9AB5C8A11B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47" creationId="{F68115F0-5A4A-3BCA-35BE-C5B9C80CA500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49" creationId="{7D928B3F-CE12-A5AB-159F-722D6B0C0348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51" creationId="{6D2A49A0-C703-721E-413E-ED7ADC628380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52" creationId="{47E1427A-B9F6-CEB3-5F03-557034D89B50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53" creationId="{6067994D-E0B8-E941-1C93-99D73F33D01F}"/>
          </ac:spMkLst>
        </pc:spChg>
        <pc:spChg chg="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54" creationId="{B28D10B3-CB1F-4474-28B9-4055407857EA}"/>
          </ac:spMkLst>
        </pc:spChg>
        <pc:spChg chg="add mod">
          <ac:chgData name="Danaisis Vargas Oliva" userId="41acecc159235689" providerId="LiveId" clId="{76C53EED-3E6B-43F9-9F00-08314F06E296}" dt="2022-07-12T14:00:21.075" v="1862"/>
          <ac:spMkLst>
            <pc:docMk/>
            <pc:sldMk cId="1107932339" sldId="348"/>
            <ac:spMk id="158" creationId="{BAD393DC-5003-A5B8-C8B3-3387BC7DC27F}"/>
          </ac:spMkLst>
        </pc:spChg>
        <pc:grpChg chg="del">
          <ac:chgData name="Danaisis Vargas Oliva" userId="41acecc159235689" providerId="LiveId" clId="{76C53EED-3E6B-43F9-9F00-08314F06E296}" dt="2022-07-12T09:58:28.609" v="892" actId="478"/>
          <ac:grpSpMkLst>
            <pc:docMk/>
            <pc:sldMk cId="1107932339" sldId="348"/>
            <ac:grpSpMk id="8" creationId="{976520D0-9668-ED8A-149D-BF0B753F51CC}"/>
          </ac:grpSpMkLst>
        </pc:grpChg>
        <pc:grpChg chg="add del mod">
          <ac:chgData name="Danaisis Vargas Oliva" userId="41acecc159235689" providerId="LiveId" clId="{76C53EED-3E6B-43F9-9F00-08314F06E296}" dt="2022-07-12T14:00:00.239" v="1861" actId="478"/>
          <ac:grpSpMkLst>
            <pc:docMk/>
            <pc:sldMk cId="1107932339" sldId="348"/>
            <ac:grpSpMk id="59" creationId="{3180A62D-62FA-BA08-9E72-92121CD9C2C3}"/>
          </ac:grpSpMkLst>
        </pc:grpChg>
        <pc:grpChg chg="add mod">
          <ac:chgData name="Danaisis Vargas Oliva" userId="41acecc159235689" providerId="LiveId" clId="{76C53EED-3E6B-43F9-9F00-08314F06E296}" dt="2022-07-12T14:00:21.075" v="1862"/>
          <ac:grpSpMkLst>
            <pc:docMk/>
            <pc:sldMk cId="1107932339" sldId="348"/>
            <ac:grpSpMk id="109" creationId="{EBB86FE9-67EE-231F-27E0-4CB31C2094C0}"/>
          </ac:grpSpMkLst>
        </pc:grp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9" creationId="{301BEE25-F2F5-9D83-EC04-FA1C610B8C6A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26" creationId="{E14CECC9-B06D-811C-4435-7B45ABDDCF43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37" creationId="{0EDF3B15-BFC9-ED09-22B5-3CE7ADE962BA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38" creationId="{12D5AF93-78BF-3353-E296-CEA11AFA739C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39" creationId="{5F0A59AA-BA65-9E82-4263-FEB3203D133F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40" creationId="{6BE1602C-201F-E64F-90DF-E8CA455B0B09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41" creationId="{1AB22213-892A-F833-2B77-90BE9AF192B5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42" creationId="{7068445E-6B03-930C-418D-1D55974D30D5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47" creationId="{293710CE-D5E3-4A5D-7FB1-17B713D6FCE0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49" creationId="{C06473E1-0999-B8BC-88D9-FDBAF507023C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54" creationId="{E6994BE9-BB97-503E-CA95-6AC078A0ED2B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55" creationId="{B3D52768-9EE5-3D88-CB8D-54197D6CFC1A}"/>
          </ac:cxnSpMkLst>
        </pc:cxnChg>
        <pc:cxnChg chg="mod">
          <ac:chgData name="Danaisis Vargas Oliva" userId="41acecc159235689" providerId="LiveId" clId="{76C53EED-3E6B-43F9-9F00-08314F06E296}" dt="2022-07-12T09:58:28.609" v="892" actId="478"/>
          <ac:cxnSpMkLst>
            <pc:docMk/>
            <pc:sldMk cId="1107932339" sldId="348"/>
            <ac:cxnSpMk id="56" creationId="{5CDE9012-F927-DBB2-E338-E836D32850C1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60" creationId="{7752540F-F862-A508-1A4B-ECA6201B03DB}"/>
          </ac:cxnSpMkLst>
        </pc:cxnChg>
        <pc:cxnChg chg="mod">
          <ac:chgData name="Danaisis Vargas Oliva" userId="41acecc159235689" providerId="LiveId" clId="{76C53EED-3E6B-43F9-9F00-08314F06E296}" dt="2022-07-12T10:01:39.606" v="893"/>
          <ac:cxnSpMkLst>
            <pc:docMk/>
            <pc:sldMk cId="1107932339" sldId="348"/>
            <ac:cxnSpMk id="62" creationId="{4FEC52C5-14F7-EB79-1BC7-4067173287AA}"/>
          </ac:cxnSpMkLst>
        </pc:cxnChg>
        <pc:cxnChg chg="mod">
          <ac:chgData name="Danaisis Vargas Oliva" userId="41acecc159235689" providerId="LiveId" clId="{76C53EED-3E6B-43F9-9F00-08314F06E296}" dt="2022-07-12T10:01:39.606" v="893"/>
          <ac:cxnSpMkLst>
            <pc:docMk/>
            <pc:sldMk cId="1107932339" sldId="348"/>
            <ac:cxnSpMk id="63" creationId="{1691ABD4-E4CB-D8BD-11E6-6871661FF113}"/>
          </ac:cxnSpMkLst>
        </pc:cxnChg>
        <pc:cxnChg chg="mod">
          <ac:chgData name="Danaisis Vargas Oliva" userId="41acecc159235689" providerId="LiveId" clId="{76C53EED-3E6B-43F9-9F00-08314F06E296}" dt="2022-07-12T10:01:39.606" v="893"/>
          <ac:cxnSpMkLst>
            <pc:docMk/>
            <pc:sldMk cId="1107932339" sldId="348"/>
            <ac:cxnSpMk id="64" creationId="{C218959F-0BF3-7C2D-5142-2E6F07627C48}"/>
          </ac:cxnSpMkLst>
        </pc:cxnChg>
        <pc:cxnChg chg="mod">
          <ac:chgData name="Danaisis Vargas Oliva" userId="41acecc159235689" providerId="LiveId" clId="{76C53EED-3E6B-43F9-9F00-08314F06E296}" dt="2022-07-12T10:01:39.606" v="893"/>
          <ac:cxnSpMkLst>
            <pc:docMk/>
            <pc:sldMk cId="1107932339" sldId="348"/>
            <ac:cxnSpMk id="65" creationId="{EBE87320-791C-5E45-FD13-E207EF6772CE}"/>
          </ac:cxnSpMkLst>
        </pc:cxnChg>
        <pc:cxnChg chg="mod">
          <ac:chgData name="Danaisis Vargas Oliva" userId="41acecc159235689" providerId="LiveId" clId="{76C53EED-3E6B-43F9-9F00-08314F06E296}" dt="2022-07-12T10:01:39.606" v="893"/>
          <ac:cxnSpMkLst>
            <pc:docMk/>
            <pc:sldMk cId="1107932339" sldId="348"/>
            <ac:cxnSpMk id="66" creationId="{BBE10FE4-1906-C527-496C-044B60C05333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77" creationId="{AA389BE6-18B1-B01B-3A2A-6F5D0A219AD1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88" creationId="{51E277E4-AB63-C988-3C6B-A823E8F13FCF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89" creationId="{BA45CBFF-8740-D78C-51BF-515F0176614C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90" creationId="{2EAC8738-8A31-5F1F-A8DF-09663BDC08E1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91" creationId="{1F363EFA-E158-4C51-4539-3ACDFA195674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92" creationId="{9EB5DFE6-DB39-7191-AE36-3C23864E5E70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93" creationId="{84CD588E-0903-B233-975D-F777D0EFBE20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98" creationId="{12171F39-6DA9-E585-FAA2-47ACE0372679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100" creationId="{CCDF1FB0-1714-E5C9-68C0-61DE19E3131A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105" creationId="{5C7F4FD5-28B2-6733-A6FD-472F0E9CC30E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106" creationId="{3940D1AE-F981-9A01-9E12-0DA3A8A563A0}"/>
          </ac:cxnSpMkLst>
        </pc:cxnChg>
        <pc:cxnChg chg="mod">
          <ac:chgData name="Danaisis Vargas Oliva" userId="41acecc159235689" providerId="LiveId" clId="{76C53EED-3E6B-43F9-9F00-08314F06E296}" dt="2022-07-12T14:00:00.239" v="1861" actId="478"/>
          <ac:cxnSpMkLst>
            <pc:docMk/>
            <pc:sldMk cId="1107932339" sldId="348"/>
            <ac:cxnSpMk id="107" creationId="{B598EBF7-34B5-A949-743E-E0751945E596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0" creationId="{A49E6EBF-301F-B413-FEA2-E76235810AC3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2" creationId="{90EEE921-9710-7352-EC8C-1E1697EE95BA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3" creationId="{084C434D-7B95-5CB0-7D8D-65A51D5D19E3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4" creationId="{3599DEF0-4543-E669-2B92-60A31BD086A5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5" creationId="{163E52AB-F99B-BF76-BD4C-7AF1C8CB1C8F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16" creationId="{89D01049-A504-0481-CCDF-58F30FCCAD8F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27" creationId="{9680EC17-9A49-DB04-FFD6-4FA7E02BEA01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38" creationId="{B1B01109-1348-6494-D6B0-C4237858478D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39" creationId="{FDED3A9B-976B-F466-54EA-367AF515727D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40" creationId="{DC5D4062-5CD0-7F67-B847-522957E6804F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41" creationId="{43EA8DEC-2617-ED7F-A262-5D408EF1BB2E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42" creationId="{DEDB733A-755C-F002-5044-0DBCEC4A8C45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43" creationId="{26B713D6-D63A-E112-FAFF-3FEBB2FB935C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48" creationId="{1415F1F0-B790-C587-74A8-4D76D6898A2C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50" creationId="{B467F09A-56E8-F7FC-4D31-AF569950041B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55" creationId="{E507E145-2A00-1A4B-44B2-E60F691E3C8E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56" creationId="{E2A4BEC0-85ED-CBA3-D641-6192C6810331}"/>
          </ac:cxnSpMkLst>
        </pc:cxnChg>
        <pc:cxnChg chg="mod">
          <ac:chgData name="Danaisis Vargas Oliva" userId="41acecc159235689" providerId="LiveId" clId="{76C53EED-3E6B-43F9-9F00-08314F06E296}" dt="2022-07-12T14:00:21.075" v="1862"/>
          <ac:cxnSpMkLst>
            <pc:docMk/>
            <pc:sldMk cId="1107932339" sldId="348"/>
            <ac:cxnSpMk id="157" creationId="{23E3D974-4E58-8B79-984F-FACA42C6DFD0}"/>
          </ac:cxnSpMkLst>
        </pc:cxnChg>
      </pc:sldChg>
      <pc:sldChg chg="modSp add mod">
        <pc:chgData name="Danaisis Vargas Oliva" userId="41acecc159235689" providerId="LiveId" clId="{76C53EED-3E6B-43F9-9F00-08314F06E296}" dt="2022-07-12T10:08:03.099" v="911" actId="20577"/>
        <pc:sldMkLst>
          <pc:docMk/>
          <pc:sldMk cId="369684207" sldId="349"/>
        </pc:sldMkLst>
        <pc:spChg chg="mod">
          <ac:chgData name="Danaisis Vargas Oliva" userId="41acecc159235689" providerId="LiveId" clId="{76C53EED-3E6B-43F9-9F00-08314F06E296}" dt="2022-07-12T10:08:03.099" v="911" actId="20577"/>
          <ac:spMkLst>
            <pc:docMk/>
            <pc:sldMk cId="369684207" sldId="349"/>
            <ac:spMk id="4" creationId="{B17F4412-1849-FE39-C04B-8BBF3CF1694E}"/>
          </ac:spMkLst>
        </pc:spChg>
      </pc:sldChg>
      <pc:sldChg chg="addSp delSp modSp new mod modClrScheme chgLayout">
        <pc:chgData name="Danaisis Vargas Oliva" userId="41acecc159235689" providerId="LiveId" clId="{76C53EED-3E6B-43F9-9F00-08314F06E296}" dt="2022-07-12T11:31:10.087" v="1217" actId="1076"/>
        <pc:sldMkLst>
          <pc:docMk/>
          <pc:sldMk cId="2150875660" sldId="350"/>
        </pc:sldMkLst>
        <pc:spChg chg="del">
          <ac:chgData name="Danaisis Vargas Oliva" userId="41acecc159235689" providerId="LiveId" clId="{76C53EED-3E6B-43F9-9F00-08314F06E296}" dt="2022-07-12T11:27:39.719" v="1187" actId="931"/>
          <ac:spMkLst>
            <pc:docMk/>
            <pc:sldMk cId="2150875660" sldId="350"/>
            <ac:spMk id="2" creationId="{503B758D-BFA1-DC73-338E-49FA3A0A7F67}"/>
          </ac:spMkLst>
        </pc:spChg>
        <pc:spChg chg="mod">
          <ac:chgData name="Danaisis Vargas Oliva" userId="41acecc159235689" providerId="LiveId" clId="{76C53EED-3E6B-43F9-9F00-08314F06E296}" dt="2022-07-12T11:28:52.129" v="1198" actId="26606"/>
          <ac:spMkLst>
            <pc:docMk/>
            <pc:sldMk cId="2150875660" sldId="350"/>
            <ac:spMk id="3" creationId="{08DA9832-F6CE-0A9D-7F12-423A6FBD473D}"/>
          </ac:spMkLst>
        </pc:spChg>
        <pc:spChg chg="mod modVis">
          <ac:chgData name="Danaisis Vargas Oliva" userId="41acecc159235689" providerId="LiveId" clId="{76C53EED-3E6B-43F9-9F00-08314F06E296}" dt="2022-07-12T11:28:52.129" v="1198" actId="26606"/>
          <ac:spMkLst>
            <pc:docMk/>
            <pc:sldMk cId="2150875660" sldId="350"/>
            <ac:spMk id="4" creationId="{B9BFBE90-6B17-1E05-3A58-562193227D40}"/>
          </ac:spMkLst>
        </pc:spChg>
        <pc:spChg chg="add mod">
          <ac:chgData name="Danaisis Vargas Oliva" userId="41acecc159235689" providerId="LiveId" clId="{76C53EED-3E6B-43F9-9F00-08314F06E296}" dt="2022-07-12T11:31:10.087" v="1217" actId="1076"/>
          <ac:spMkLst>
            <pc:docMk/>
            <pc:sldMk cId="2150875660" sldId="350"/>
            <ac:spMk id="7" creationId="{078BFCB0-6557-35C8-02C3-D36F87995CB7}"/>
          </ac:spMkLst>
        </pc:spChg>
        <pc:spChg chg="add del mod">
          <ac:chgData name="Danaisis Vargas Oliva" userId="41acecc159235689" providerId="LiveId" clId="{76C53EED-3E6B-43F9-9F00-08314F06E296}" dt="2022-07-12T11:28:52.126" v="1197" actId="26606"/>
          <ac:spMkLst>
            <pc:docMk/>
            <pc:sldMk cId="2150875660" sldId="350"/>
            <ac:spMk id="8" creationId="{F202AD3C-0353-1B5C-0FF1-D3A8FC136DBD}"/>
          </ac:spMkLst>
        </pc:spChg>
        <pc:spChg chg="add del mod">
          <ac:chgData name="Danaisis Vargas Oliva" userId="41acecc159235689" providerId="LiveId" clId="{76C53EED-3E6B-43F9-9F00-08314F06E296}" dt="2022-07-12T11:28:41.388" v="1193" actId="26606"/>
          <ac:spMkLst>
            <pc:docMk/>
            <pc:sldMk cId="2150875660" sldId="350"/>
            <ac:spMk id="11" creationId="{912C1CB5-09D2-122B-C107-AB7B11D9C0BD}"/>
          </ac:spMkLst>
        </pc:spChg>
        <pc:spChg chg="add del mod">
          <ac:chgData name="Danaisis Vargas Oliva" userId="41acecc159235689" providerId="LiveId" clId="{76C53EED-3E6B-43F9-9F00-08314F06E296}" dt="2022-07-12T11:28:41.388" v="1193" actId="26606"/>
          <ac:spMkLst>
            <pc:docMk/>
            <pc:sldMk cId="2150875660" sldId="350"/>
            <ac:spMk id="13" creationId="{F8093904-EA45-3FB8-9E76-C0CD388C9562}"/>
          </ac:spMkLst>
        </pc:spChg>
        <pc:picChg chg="add mod modCrop">
          <ac:chgData name="Danaisis Vargas Oliva" userId="41acecc159235689" providerId="LiveId" clId="{76C53EED-3E6B-43F9-9F00-08314F06E296}" dt="2022-07-12T11:30:57.305" v="1213" actId="1076"/>
          <ac:picMkLst>
            <pc:docMk/>
            <pc:sldMk cId="2150875660" sldId="350"/>
            <ac:picMk id="6" creationId="{912B3251-868E-9241-EDAB-F838D68B9CB1}"/>
          </ac:picMkLst>
        </pc:picChg>
      </pc:sldChg>
      <pc:sldChg chg="addSp delSp modSp add mod">
        <pc:chgData name="Danaisis Vargas Oliva" userId="41acecc159235689" providerId="LiveId" clId="{76C53EED-3E6B-43F9-9F00-08314F06E296}" dt="2022-07-12T12:08:00.908" v="1646" actId="14100"/>
        <pc:sldMkLst>
          <pc:docMk/>
          <pc:sldMk cId="1521713399" sldId="351"/>
        </pc:sldMkLst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3" creationId="{669AD166-7319-5B8E-FB55-40B70A1BA7DE}"/>
          </ac:spMkLst>
        </pc:spChg>
        <pc:spChg chg="add mod">
          <ac:chgData name="Danaisis Vargas Oliva" userId="41acecc159235689" providerId="LiveId" clId="{76C53EED-3E6B-43F9-9F00-08314F06E296}" dt="2022-07-12T12:08:00.908" v="1646" actId="14100"/>
          <ac:spMkLst>
            <pc:docMk/>
            <pc:sldMk cId="1521713399" sldId="351"/>
            <ac:spMk id="8" creationId="{2489D422-B954-D82B-B3CC-0CDA6436D946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9" creationId="{03C92913-F2CC-119B-E255-DE4F80145825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11" creationId="{CDDBEB47-D842-D48F-17DF-EB76A1EB6A47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12" creationId="{41DA9DEE-F7F5-0B5B-4722-18A9B163A294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13" creationId="{03CCFA1B-4E60-F05A-55DA-DC484EA863FB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14" creationId="{2D6D6F51-D81E-DBF7-DD52-A5246EFF2854}"/>
          </ac:spMkLst>
        </pc:spChg>
        <pc:spChg chg="del">
          <ac:chgData name="Danaisis Vargas Oliva" userId="41acecc159235689" providerId="LiveId" clId="{76C53EED-3E6B-43F9-9F00-08314F06E296}" dt="2022-07-12T11:55:22.724" v="1387" actId="478"/>
          <ac:spMkLst>
            <pc:docMk/>
            <pc:sldMk cId="1521713399" sldId="351"/>
            <ac:spMk id="23" creationId="{CF320701-2E6A-8CB4-12DD-FBEC72DF3A73}"/>
          </ac:spMkLst>
        </pc:spChg>
        <pc:picChg chg="del">
          <ac:chgData name="Danaisis Vargas Oliva" userId="41acecc159235689" providerId="LiveId" clId="{76C53EED-3E6B-43F9-9F00-08314F06E296}" dt="2022-07-12T12:07:46.869" v="1643" actId="478"/>
          <ac:picMkLst>
            <pc:docMk/>
            <pc:sldMk cId="1521713399" sldId="351"/>
            <ac:picMk id="6" creationId="{1A6DC29A-8BD3-C122-3E00-D32CA44AA5FA}"/>
          </ac:picMkLst>
        </pc:picChg>
        <pc:picChg chg="add mod">
          <ac:chgData name="Danaisis Vargas Oliva" userId="41acecc159235689" providerId="LiveId" clId="{76C53EED-3E6B-43F9-9F00-08314F06E296}" dt="2022-07-12T12:07:53.869" v="1645"/>
          <ac:picMkLst>
            <pc:docMk/>
            <pc:sldMk cId="1521713399" sldId="351"/>
            <ac:picMk id="20" creationId="{D387A16C-5506-2A70-3A7F-00CFCD88A240}"/>
          </ac:picMkLst>
        </pc:picChg>
        <pc:cxnChg chg="del">
          <ac:chgData name="Danaisis Vargas Oliva" userId="41acecc159235689" providerId="LiveId" clId="{76C53EED-3E6B-43F9-9F00-08314F06E296}" dt="2022-07-12T11:55:22.724" v="1387" actId="478"/>
          <ac:cxnSpMkLst>
            <pc:docMk/>
            <pc:sldMk cId="1521713399" sldId="351"/>
            <ac:cxnSpMk id="16" creationId="{18C1CFB4-5269-D46A-9AB5-871617571843}"/>
          </ac:cxnSpMkLst>
        </pc:cxnChg>
        <pc:cxnChg chg="del">
          <ac:chgData name="Danaisis Vargas Oliva" userId="41acecc159235689" providerId="LiveId" clId="{76C53EED-3E6B-43F9-9F00-08314F06E296}" dt="2022-07-12T11:55:22.724" v="1387" actId="478"/>
          <ac:cxnSpMkLst>
            <pc:docMk/>
            <pc:sldMk cId="1521713399" sldId="351"/>
            <ac:cxnSpMk id="19" creationId="{64506C4E-3927-C58D-5A06-A8C5334D03EB}"/>
          </ac:cxnSpMkLst>
        </pc:cxnChg>
        <pc:cxnChg chg="del">
          <ac:chgData name="Danaisis Vargas Oliva" userId="41acecc159235689" providerId="LiveId" clId="{76C53EED-3E6B-43F9-9F00-08314F06E296}" dt="2022-07-12T11:55:22.724" v="1387" actId="478"/>
          <ac:cxnSpMkLst>
            <pc:docMk/>
            <pc:sldMk cId="1521713399" sldId="351"/>
            <ac:cxnSpMk id="22" creationId="{2E6850BF-0025-DA72-3CE0-5D92777A1EFB}"/>
          </ac:cxnSpMkLst>
        </pc:cxnChg>
        <pc:cxnChg chg="del">
          <ac:chgData name="Danaisis Vargas Oliva" userId="41acecc159235689" providerId="LiveId" clId="{76C53EED-3E6B-43F9-9F00-08314F06E296}" dt="2022-07-12T11:55:22.724" v="1387" actId="478"/>
          <ac:cxnSpMkLst>
            <pc:docMk/>
            <pc:sldMk cId="1521713399" sldId="351"/>
            <ac:cxnSpMk id="24" creationId="{62CB45BE-9D46-EECB-60DE-E3E1CA69574B}"/>
          </ac:cxnSpMkLst>
        </pc:cxnChg>
        <pc:cxnChg chg="del">
          <ac:chgData name="Danaisis Vargas Oliva" userId="41acecc159235689" providerId="LiveId" clId="{76C53EED-3E6B-43F9-9F00-08314F06E296}" dt="2022-07-12T11:55:22.724" v="1387" actId="478"/>
          <ac:cxnSpMkLst>
            <pc:docMk/>
            <pc:sldMk cId="1521713399" sldId="351"/>
            <ac:cxnSpMk id="25" creationId="{4556CBBC-6B2B-2777-C9D8-2F53E23E47CF}"/>
          </ac:cxnSpMkLst>
        </pc:cxnChg>
      </pc:sldChg>
      <pc:sldChg chg="addSp delSp modSp new del mod">
        <pc:chgData name="Danaisis Vargas Oliva" userId="41acecc159235689" providerId="LiveId" clId="{76C53EED-3E6B-43F9-9F00-08314F06E296}" dt="2022-07-12T12:41:02.455" v="1708" actId="680"/>
        <pc:sldMkLst>
          <pc:docMk/>
          <pc:sldMk cId="821439090" sldId="352"/>
        </pc:sldMkLst>
        <pc:spChg chg="add del">
          <ac:chgData name="Danaisis Vargas Oliva" userId="41acecc159235689" providerId="LiveId" clId="{76C53EED-3E6B-43F9-9F00-08314F06E296}" dt="2022-07-12T12:41:01.007" v="1707" actId="478"/>
          <ac:spMkLst>
            <pc:docMk/>
            <pc:sldMk cId="821439090" sldId="352"/>
            <ac:spMk id="2" creationId="{9C182CD6-F91D-1D8A-35EB-07412372EB20}"/>
          </ac:spMkLst>
        </pc:spChg>
        <pc:picChg chg="add del mod">
          <ac:chgData name="Danaisis Vargas Oliva" userId="41acecc159235689" providerId="LiveId" clId="{76C53EED-3E6B-43F9-9F00-08314F06E296}" dt="2022-07-12T12:40:58.946" v="1706"/>
          <ac:picMkLst>
            <pc:docMk/>
            <pc:sldMk cId="821439090" sldId="352"/>
            <ac:picMk id="5" creationId="{593CAE31-9BD7-8375-FB88-89A446862D47}"/>
          </ac:picMkLst>
        </pc:picChg>
      </pc:sldChg>
      <pc:sldChg chg="modSp new mod ord">
        <pc:chgData name="Danaisis Vargas Oliva" userId="41acecc159235689" providerId="LiveId" clId="{76C53EED-3E6B-43F9-9F00-08314F06E296}" dt="2022-07-12T12:54:42.381" v="1744"/>
        <pc:sldMkLst>
          <pc:docMk/>
          <pc:sldMk cId="2477600002" sldId="352"/>
        </pc:sldMkLst>
        <pc:spChg chg="mod">
          <ac:chgData name="Danaisis Vargas Oliva" userId="41acecc159235689" providerId="LiveId" clId="{76C53EED-3E6B-43F9-9F00-08314F06E296}" dt="2022-07-12T12:42:46.044" v="1725" actId="20577"/>
          <ac:spMkLst>
            <pc:docMk/>
            <pc:sldMk cId="2477600002" sldId="352"/>
            <ac:spMk id="2" creationId="{FE3C3FF2-97F0-D69C-3544-14B16F10DD04}"/>
          </ac:spMkLst>
        </pc:spChg>
      </pc:sldChg>
      <pc:sldChg chg="modSp new mod ord">
        <pc:chgData name="Danaisis Vargas Oliva" userId="41acecc159235689" providerId="LiveId" clId="{76C53EED-3E6B-43F9-9F00-08314F06E296}" dt="2022-07-12T13:01:12.756" v="1860" actId="20577"/>
        <pc:sldMkLst>
          <pc:docMk/>
          <pc:sldMk cId="3776638097" sldId="353"/>
        </pc:sldMkLst>
        <pc:spChg chg="mod">
          <ac:chgData name="Danaisis Vargas Oliva" userId="41acecc159235689" providerId="LiveId" clId="{76C53EED-3E6B-43F9-9F00-08314F06E296}" dt="2022-07-12T12:56:39.519" v="1778" actId="313"/>
          <ac:spMkLst>
            <pc:docMk/>
            <pc:sldMk cId="3776638097" sldId="353"/>
            <ac:spMk id="2" creationId="{DF774A3E-0E2E-D59E-FBB3-E4BB8BDFF6C9}"/>
          </ac:spMkLst>
        </pc:spChg>
        <pc:spChg chg="mod">
          <ac:chgData name="Danaisis Vargas Oliva" userId="41acecc159235689" providerId="LiveId" clId="{76C53EED-3E6B-43F9-9F00-08314F06E296}" dt="2022-07-12T13:01:12.756" v="1860" actId="20577"/>
          <ac:spMkLst>
            <pc:docMk/>
            <pc:sldMk cId="3776638097" sldId="353"/>
            <ac:spMk id="3" creationId="{C0300AE8-F99E-E899-36A0-46E6B06C4A87}"/>
          </ac:spMkLst>
        </pc:spChg>
      </pc:sldChg>
      <pc:sldMasterChg chg="modSldLayout">
        <pc:chgData name="Danaisis Vargas Oliva" userId="41acecc159235689" providerId="LiveId" clId="{76C53EED-3E6B-43F9-9F00-08314F06E296}" dt="2022-07-12T10:33:06.036" v="1098" actId="122"/>
        <pc:sldMasterMkLst>
          <pc:docMk/>
          <pc:sldMasterMk cId="2687074738" sldId="2147483687"/>
        </pc:sldMasterMkLst>
        <pc:sldLayoutChg chg="modSp">
          <pc:chgData name="Danaisis Vargas Oliva" userId="41acecc159235689" providerId="LiveId" clId="{76C53EED-3E6B-43F9-9F00-08314F06E296}" dt="2022-07-12T10:33:06.036" v="1098" actId="122"/>
          <pc:sldLayoutMkLst>
            <pc:docMk/>
            <pc:sldMasterMk cId="2687074738" sldId="2147483687"/>
            <pc:sldLayoutMk cId="2516073910" sldId="2147483688"/>
          </pc:sldLayoutMkLst>
          <pc:spChg chg="mod">
            <ac:chgData name="Danaisis Vargas Oliva" userId="41acecc159235689" providerId="LiveId" clId="{76C53EED-3E6B-43F9-9F00-08314F06E296}" dt="2022-07-12T10:33:06.036" v="1098" actId="122"/>
            <ac:spMkLst>
              <pc:docMk/>
              <pc:sldMasterMk cId="2687074738" sldId="2147483687"/>
              <pc:sldLayoutMk cId="2516073910" sldId="2147483688"/>
              <ac:spMk id="2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0:43.211" v="1083" actId="2711"/>
            <ac:spMkLst>
              <pc:docMk/>
              <pc:sldMasterMk cId="2687074738" sldId="2147483687"/>
              <pc:sldLayoutMk cId="2516073910" sldId="2147483688"/>
              <ac:spMk id="4" creationId="{00000000-0000-0000-0000-000000000000}"/>
            </ac:spMkLst>
          </pc:spChg>
        </pc:sldLayoutChg>
      </pc:sldMasterChg>
      <pc:sldMasterChg chg="modSldLayout">
        <pc:chgData name="Danaisis Vargas Oliva" userId="41acecc159235689" providerId="LiveId" clId="{76C53EED-3E6B-43F9-9F00-08314F06E296}" dt="2022-07-12T10:32:50.106" v="1097" actId="2711"/>
        <pc:sldMasterMkLst>
          <pc:docMk/>
          <pc:sldMasterMk cId="1758279877" sldId="2147483689"/>
        </pc:sldMasterMkLst>
        <pc:sldLayoutChg chg="modSp">
          <pc:chgData name="Danaisis Vargas Oliva" userId="41acecc159235689" providerId="LiveId" clId="{76C53EED-3E6B-43F9-9F00-08314F06E296}" dt="2022-07-12T10:30:59.779" v="1085" actId="2711"/>
          <pc:sldLayoutMkLst>
            <pc:docMk/>
            <pc:sldMasterMk cId="1758279877" sldId="2147483689"/>
            <pc:sldLayoutMk cId="3461925887" sldId="2147483690"/>
          </pc:sldLayoutMkLst>
          <pc:spChg chg="mod">
            <ac:chgData name="Danaisis Vargas Oliva" userId="41acecc159235689" providerId="LiveId" clId="{76C53EED-3E6B-43F9-9F00-08314F06E296}" dt="2022-07-12T10:30:51.004" v="1084" actId="2711"/>
            <ac:spMkLst>
              <pc:docMk/>
              <pc:sldMasterMk cId="1758279877" sldId="2147483689"/>
              <pc:sldLayoutMk cId="3461925887" sldId="2147483690"/>
              <ac:spMk id="14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0:59.779" v="1085" actId="2711"/>
            <ac:spMkLst>
              <pc:docMk/>
              <pc:sldMasterMk cId="1758279877" sldId="2147483689"/>
              <pc:sldLayoutMk cId="3461925887" sldId="2147483690"/>
              <ac:spMk id="15" creationId="{00000000-0000-0000-0000-000000000000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1:22.062" v="1087" actId="2711"/>
          <pc:sldLayoutMkLst>
            <pc:docMk/>
            <pc:sldMasterMk cId="1758279877" sldId="2147483689"/>
            <pc:sldLayoutMk cId="3518256876" sldId="2147483691"/>
          </pc:sldLayoutMkLst>
          <pc:spChg chg="mod">
            <ac:chgData name="Danaisis Vargas Oliva" userId="41acecc159235689" providerId="LiveId" clId="{76C53EED-3E6B-43F9-9F00-08314F06E296}" dt="2022-07-12T10:31:22.062" v="1087" actId="2711"/>
            <ac:spMkLst>
              <pc:docMk/>
              <pc:sldMasterMk cId="1758279877" sldId="2147483689"/>
              <pc:sldLayoutMk cId="3518256876" sldId="2147483691"/>
              <ac:spMk id="12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22.062" v="1087" actId="2711"/>
            <ac:spMkLst>
              <pc:docMk/>
              <pc:sldMasterMk cId="1758279877" sldId="2147483689"/>
              <pc:sldLayoutMk cId="3518256876" sldId="2147483691"/>
              <ac:spMk id="14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12.543" v="1086" actId="2711"/>
            <ac:spMkLst>
              <pc:docMk/>
              <pc:sldMasterMk cId="1758279877" sldId="2147483689"/>
              <pc:sldLayoutMk cId="3518256876" sldId="2147483691"/>
              <ac:spMk id="15" creationId="{A412171E-B04E-4C63-85CA-85FE4371DD08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1:41.804" v="1089" actId="2711"/>
          <pc:sldLayoutMkLst>
            <pc:docMk/>
            <pc:sldMasterMk cId="1758279877" sldId="2147483689"/>
            <pc:sldLayoutMk cId="3888101524" sldId="2147483692"/>
          </pc:sldLayoutMkLst>
          <pc:spChg chg="mod">
            <ac:chgData name="Danaisis Vargas Oliva" userId="41acecc159235689" providerId="LiveId" clId="{76C53EED-3E6B-43F9-9F00-08314F06E296}" dt="2022-07-12T10:31:41.804" v="1089" actId="2711"/>
            <ac:spMkLst>
              <pc:docMk/>
              <pc:sldMasterMk cId="1758279877" sldId="2147483689"/>
              <pc:sldLayoutMk cId="3888101524" sldId="2147483692"/>
              <ac:spMk id="3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41.804" v="1089" actId="2711"/>
            <ac:spMkLst>
              <pc:docMk/>
              <pc:sldMasterMk cId="1758279877" sldId="2147483689"/>
              <pc:sldLayoutMk cId="3888101524" sldId="2147483692"/>
              <ac:spMk id="14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41.804" v="1089" actId="2711"/>
            <ac:spMkLst>
              <pc:docMk/>
              <pc:sldMasterMk cId="1758279877" sldId="2147483689"/>
              <pc:sldLayoutMk cId="3888101524" sldId="2147483692"/>
              <ac:spMk id="16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41.804" v="1089" actId="2711"/>
            <ac:spMkLst>
              <pc:docMk/>
              <pc:sldMasterMk cId="1758279877" sldId="2147483689"/>
              <pc:sldLayoutMk cId="3888101524" sldId="2147483692"/>
              <ac:spMk id="17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31.443" v="1088" actId="2711"/>
            <ac:spMkLst>
              <pc:docMk/>
              <pc:sldMasterMk cId="1758279877" sldId="2147483689"/>
              <pc:sldLayoutMk cId="3888101524" sldId="2147483692"/>
              <ac:spMk id="18" creationId="{C06D0CAE-729C-4F78-8265-ACAD98DB7178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2:04.479" v="1092" actId="2711"/>
          <pc:sldLayoutMkLst>
            <pc:docMk/>
            <pc:sldMasterMk cId="1758279877" sldId="2147483689"/>
            <pc:sldLayoutMk cId="378548974" sldId="2147483693"/>
          </pc:sldLayoutMkLst>
          <pc:spChg chg="mod">
            <ac:chgData name="Danaisis Vargas Oliva" userId="41acecc159235689" providerId="LiveId" clId="{76C53EED-3E6B-43F9-9F00-08314F06E296}" dt="2022-07-12T10:32:04.479" v="1092" actId="2711"/>
            <ac:spMkLst>
              <pc:docMk/>
              <pc:sldMasterMk cId="1758279877" sldId="2147483689"/>
              <pc:sldLayoutMk cId="378548974" sldId="2147483693"/>
              <ac:spMk id="12" creationId="{CFE10C84-81A2-4C4B-BFB3-1D22BC2D8E03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2:24.354" v="1094" actId="2711"/>
          <pc:sldLayoutMkLst>
            <pc:docMk/>
            <pc:sldMasterMk cId="1758279877" sldId="2147483689"/>
            <pc:sldLayoutMk cId="1130472336" sldId="2147483695"/>
          </pc:sldLayoutMkLst>
          <pc:spChg chg="mod">
            <ac:chgData name="Danaisis Vargas Oliva" userId="41acecc159235689" providerId="LiveId" clId="{76C53EED-3E6B-43F9-9F00-08314F06E296}" dt="2022-07-12T10:32:18.747" v="1093" actId="2711"/>
            <ac:spMkLst>
              <pc:docMk/>
              <pc:sldMasterMk cId="1758279877" sldId="2147483689"/>
              <pc:sldLayoutMk cId="1130472336" sldId="2147483695"/>
              <ac:spMk id="11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2:18.747" v="1093" actId="2711"/>
            <ac:spMkLst>
              <pc:docMk/>
              <pc:sldMasterMk cId="1758279877" sldId="2147483689"/>
              <pc:sldLayoutMk cId="1130472336" sldId="2147483695"/>
              <ac:spMk id="13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2:24.354" v="1094" actId="2711"/>
            <ac:spMkLst>
              <pc:docMk/>
              <pc:sldMasterMk cId="1758279877" sldId="2147483689"/>
              <pc:sldLayoutMk cId="1130472336" sldId="2147483695"/>
              <ac:spMk id="17" creationId="{BFE0D26E-12B0-47A8-AC4A-449F3486CA90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2:50.106" v="1097" actId="2711"/>
          <pc:sldLayoutMkLst>
            <pc:docMk/>
            <pc:sldMasterMk cId="1758279877" sldId="2147483689"/>
            <pc:sldLayoutMk cId="341505406" sldId="2147483696"/>
          </pc:sldLayoutMkLst>
          <pc:spChg chg="mod">
            <ac:chgData name="Danaisis Vargas Oliva" userId="41acecc159235689" providerId="LiveId" clId="{76C53EED-3E6B-43F9-9F00-08314F06E296}" dt="2022-07-12T10:32:50.106" v="1097" actId="2711"/>
            <ac:spMkLst>
              <pc:docMk/>
              <pc:sldMasterMk cId="1758279877" sldId="2147483689"/>
              <pc:sldLayoutMk cId="341505406" sldId="2147483696"/>
              <ac:spMk id="12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2:43.815" v="1096" actId="122"/>
            <ac:spMkLst>
              <pc:docMk/>
              <pc:sldMasterMk cId="1758279877" sldId="2147483689"/>
              <pc:sldLayoutMk cId="341505406" sldId="2147483696"/>
              <ac:spMk id="14" creationId="{9DEAC3D4-47B7-4A0F-8189-B28B66AC3C68}"/>
            </ac:spMkLst>
          </pc:spChg>
        </pc:sldLayoutChg>
        <pc:sldLayoutChg chg="modSp">
          <pc:chgData name="Danaisis Vargas Oliva" userId="41acecc159235689" providerId="LiveId" clId="{76C53EED-3E6B-43F9-9F00-08314F06E296}" dt="2022-07-12T10:31:57.455" v="1091" actId="2711"/>
          <pc:sldLayoutMkLst>
            <pc:docMk/>
            <pc:sldMasterMk cId="1758279877" sldId="2147483689"/>
            <pc:sldLayoutMk cId="3129091925" sldId="2147483697"/>
          </pc:sldLayoutMkLst>
          <pc:spChg chg="mod">
            <ac:chgData name="Danaisis Vargas Oliva" userId="41acecc159235689" providerId="LiveId" clId="{76C53EED-3E6B-43F9-9F00-08314F06E296}" dt="2022-07-12T10:31:57.455" v="1091" actId="2711"/>
            <ac:spMkLst>
              <pc:docMk/>
              <pc:sldMasterMk cId="1758279877" sldId="2147483689"/>
              <pc:sldLayoutMk cId="3129091925" sldId="2147483697"/>
              <ac:spMk id="3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57.455" v="1091" actId="2711"/>
            <ac:spMkLst>
              <pc:docMk/>
              <pc:sldMasterMk cId="1758279877" sldId="2147483689"/>
              <pc:sldLayoutMk cId="3129091925" sldId="2147483697"/>
              <ac:spMk id="14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57.455" v="1091" actId="2711"/>
            <ac:spMkLst>
              <pc:docMk/>
              <pc:sldMasterMk cId="1758279877" sldId="2147483689"/>
              <pc:sldLayoutMk cId="3129091925" sldId="2147483697"/>
              <ac:spMk id="16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57.455" v="1091" actId="2711"/>
            <ac:spMkLst>
              <pc:docMk/>
              <pc:sldMasterMk cId="1758279877" sldId="2147483689"/>
              <pc:sldLayoutMk cId="3129091925" sldId="2147483697"/>
              <ac:spMk id="17" creationId="{00000000-0000-0000-0000-000000000000}"/>
            </ac:spMkLst>
          </pc:spChg>
          <pc:spChg chg="mod">
            <ac:chgData name="Danaisis Vargas Oliva" userId="41acecc159235689" providerId="LiveId" clId="{76C53EED-3E6B-43F9-9F00-08314F06E296}" dt="2022-07-12T10:31:49.203" v="1090" actId="2711"/>
            <ac:spMkLst>
              <pc:docMk/>
              <pc:sldMasterMk cId="1758279877" sldId="2147483689"/>
              <pc:sldLayoutMk cId="3129091925" sldId="2147483697"/>
              <ac:spMk id="18" creationId="{C06D0CAE-729C-4F78-8265-ACAD98DB7178}"/>
            </ac:spMkLst>
          </pc:spChg>
        </pc:sldLayoutChg>
      </pc:sldMasterChg>
    </pc:docChg>
  </pc:docChgLst>
  <pc:docChgLst>
    <pc:chgData name="Danaisis Vargas Oliva" userId="41acecc159235689" providerId="LiveId" clId="{899E4F6B-72CC-4593-AB2E-0848A5FDFC56}"/>
    <pc:docChg chg="undo custSel addSld delSld modSld sldOrd modMainMaster">
      <pc:chgData name="Danaisis Vargas Oliva" userId="41acecc159235689" providerId="LiveId" clId="{899E4F6B-72CC-4593-AB2E-0848A5FDFC56}" dt="2022-07-13T05:26:50.934" v="6273" actId="207"/>
      <pc:docMkLst>
        <pc:docMk/>
      </pc:docMkLst>
      <pc:sldChg chg="addSp modSp mod">
        <pc:chgData name="Danaisis Vargas Oliva" userId="41acecc159235689" providerId="LiveId" clId="{899E4F6B-72CC-4593-AB2E-0848A5FDFC56}" dt="2022-07-12T08:21:58.390" v="2984" actId="20577"/>
        <pc:sldMkLst>
          <pc:docMk/>
          <pc:sldMk cId="2264858698" sldId="256"/>
        </pc:sldMkLst>
        <pc:spChg chg="mod">
          <ac:chgData name="Danaisis Vargas Oliva" userId="41acecc159235689" providerId="LiveId" clId="{899E4F6B-72CC-4593-AB2E-0848A5FDFC56}" dt="2022-07-12T08:21:58.390" v="2984" actId="20577"/>
          <ac:spMkLst>
            <pc:docMk/>
            <pc:sldMk cId="2264858698" sldId="256"/>
            <ac:spMk id="2" creationId="{4C6633F3-7961-6B79-82CD-CB43C4B528A1}"/>
          </ac:spMkLst>
        </pc:spChg>
        <pc:spChg chg="mod">
          <ac:chgData name="Danaisis Vargas Oliva" userId="41acecc159235689" providerId="LiveId" clId="{899E4F6B-72CC-4593-AB2E-0848A5FDFC56}" dt="2022-07-09T13:38:04.887" v="196" actId="20577"/>
          <ac:spMkLst>
            <pc:docMk/>
            <pc:sldMk cId="2264858698" sldId="256"/>
            <ac:spMk id="3" creationId="{359A5CA4-9A6D-393C-7BEB-E5F39E796BA4}"/>
          </ac:spMkLst>
        </pc:spChg>
        <pc:spChg chg="add mod">
          <ac:chgData name="Danaisis Vargas Oliva" userId="41acecc159235689" providerId="LiveId" clId="{899E4F6B-72CC-4593-AB2E-0848A5FDFC56}" dt="2022-07-09T13:49:08.555" v="229" actId="164"/>
          <ac:spMkLst>
            <pc:docMk/>
            <pc:sldMk cId="2264858698" sldId="256"/>
            <ac:spMk id="7" creationId="{63F4C6DD-F08E-3189-90D5-9B7E3884A226}"/>
          </ac:spMkLst>
        </pc:spChg>
        <pc:spChg chg="add mod">
          <ac:chgData name="Danaisis Vargas Oliva" userId="41acecc159235689" providerId="LiveId" clId="{899E4F6B-72CC-4593-AB2E-0848A5FDFC56}" dt="2022-07-09T13:49:08.555" v="229" actId="164"/>
          <ac:spMkLst>
            <pc:docMk/>
            <pc:sldMk cId="2264858698" sldId="256"/>
            <ac:spMk id="8" creationId="{EE5D684D-8A16-73AF-89CE-E1256B0CFB07}"/>
          </ac:spMkLst>
        </pc:spChg>
        <pc:spChg chg="add mod">
          <ac:chgData name="Danaisis Vargas Oliva" userId="41acecc159235689" providerId="LiveId" clId="{899E4F6B-72CC-4593-AB2E-0848A5FDFC56}" dt="2022-07-12T08:20:42.759" v="2948" actId="1076"/>
          <ac:spMkLst>
            <pc:docMk/>
            <pc:sldMk cId="2264858698" sldId="256"/>
            <ac:spMk id="11" creationId="{6C419604-BA40-5265-85AE-D0A580FBD368}"/>
          </ac:spMkLst>
        </pc:spChg>
        <pc:grpChg chg="add mod">
          <ac:chgData name="Danaisis Vargas Oliva" userId="41acecc159235689" providerId="LiveId" clId="{899E4F6B-72CC-4593-AB2E-0848A5FDFC56}" dt="2022-07-09T13:49:08.555" v="229" actId="164"/>
          <ac:grpSpMkLst>
            <pc:docMk/>
            <pc:sldMk cId="2264858698" sldId="256"/>
            <ac:grpSpMk id="12" creationId="{A160C42A-95FD-EBAB-8B46-D4DB21E0164D}"/>
          </ac:grpSpMkLst>
        </pc:grpChg>
        <pc:picChg chg="add mod">
          <ac:chgData name="Danaisis Vargas Oliva" userId="41acecc159235689" providerId="LiveId" clId="{899E4F6B-72CC-4593-AB2E-0848A5FDFC56}" dt="2022-07-09T13:49:08.555" v="229" actId="164"/>
          <ac:picMkLst>
            <pc:docMk/>
            <pc:sldMk cId="2264858698" sldId="256"/>
            <ac:picMk id="4" creationId="{26D99B6C-3209-CBBC-CB82-29A295E291AE}"/>
          </ac:picMkLst>
        </pc:picChg>
        <pc:picChg chg="add mod modCrop">
          <ac:chgData name="Danaisis Vargas Oliva" userId="41acecc159235689" providerId="LiveId" clId="{899E4F6B-72CC-4593-AB2E-0848A5FDFC56}" dt="2022-07-09T13:49:08.555" v="229" actId="164"/>
          <ac:picMkLst>
            <pc:docMk/>
            <pc:sldMk cId="2264858698" sldId="256"/>
            <ac:picMk id="6" creationId="{64BE03A0-8C0C-3FA6-E137-3609532F51D4}"/>
          </ac:picMkLst>
        </pc:picChg>
        <pc:picChg chg="add mod modCrop">
          <ac:chgData name="Danaisis Vargas Oliva" userId="41acecc159235689" providerId="LiveId" clId="{899E4F6B-72CC-4593-AB2E-0848A5FDFC56}" dt="2022-07-09T13:49:08.555" v="229" actId="164"/>
          <ac:picMkLst>
            <pc:docMk/>
            <pc:sldMk cId="2264858698" sldId="256"/>
            <ac:picMk id="10" creationId="{0F885F58-9FE2-F9DA-61D3-F752F98B343D}"/>
          </ac:picMkLst>
        </pc:picChg>
      </pc:sldChg>
      <pc:sldChg chg="addSp delSp modSp mod ord modClrScheme chgLayout modNotesTx">
        <pc:chgData name="Danaisis Vargas Oliva" userId="41acecc159235689" providerId="LiveId" clId="{899E4F6B-72CC-4593-AB2E-0848A5FDFC56}" dt="2022-07-10T20:36:38.188" v="767" actId="931"/>
        <pc:sldMkLst>
          <pc:docMk/>
          <pc:sldMk cId="3806610737" sldId="257"/>
        </pc:sldMkLst>
        <pc:spChg chg="del mod ord">
          <ac:chgData name="Danaisis Vargas Oliva" userId="41acecc159235689" providerId="LiveId" clId="{899E4F6B-72CC-4593-AB2E-0848A5FDFC56}" dt="2022-07-09T18:09:34.199" v="289" actId="478"/>
          <ac:spMkLst>
            <pc:docMk/>
            <pc:sldMk cId="3806610737" sldId="257"/>
            <ac:spMk id="2" creationId="{07E8CA62-0F44-A6DC-FEA3-3F14C1090732}"/>
          </ac:spMkLst>
        </pc:spChg>
        <pc:spChg chg="del mod ord">
          <ac:chgData name="Danaisis Vargas Oliva" userId="41acecc159235689" providerId="LiveId" clId="{899E4F6B-72CC-4593-AB2E-0848A5FDFC56}" dt="2022-07-09T18:09:29.928" v="288" actId="700"/>
          <ac:spMkLst>
            <pc:docMk/>
            <pc:sldMk cId="3806610737" sldId="257"/>
            <ac:spMk id="3" creationId="{88DCBC33-9B95-84ED-132C-BD89D477833D}"/>
          </ac:spMkLst>
        </pc:spChg>
        <pc:spChg chg="mod ord">
          <ac:chgData name="Danaisis Vargas Oliva" userId="41acecc159235689" providerId="LiveId" clId="{899E4F6B-72CC-4593-AB2E-0848A5FDFC56}" dt="2022-07-09T18:09:29.928" v="288" actId="700"/>
          <ac:spMkLst>
            <pc:docMk/>
            <pc:sldMk cId="3806610737" sldId="257"/>
            <ac:spMk id="4" creationId="{4C692D4C-8F3C-D7E3-6853-34B0B9FBD709}"/>
          </ac:spMkLst>
        </pc:spChg>
        <pc:spChg chg="mod ord">
          <ac:chgData name="Danaisis Vargas Oliva" userId="41acecc159235689" providerId="LiveId" clId="{899E4F6B-72CC-4593-AB2E-0848A5FDFC56}" dt="2022-07-09T18:09:29.928" v="288" actId="700"/>
          <ac:spMkLst>
            <pc:docMk/>
            <pc:sldMk cId="3806610737" sldId="257"/>
            <ac:spMk id="5" creationId="{EBA08F95-2256-EA16-BF54-97CA7088E91F}"/>
          </ac:spMkLst>
        </pc:spChg>
        <pc:spChg chg="add del mod ord">
          <ac:chgData name="Danaisis Vargas Oliva" userId="41acecc159235689" providerId="LiveId" clId="{899E4F6B-72CC-4593-AB2E-0848A5FDFC56}" dt="2022-07-10T20:36:38.188" v="767" actId="931"/>
          <ac:spMkLst>
            <pc:docMk/>
            <pc:sldMk cId="3806610737" sldId="257"/>
            <ac:spMk id="8" creationId="{63892928-6558-3297-BF0F-FEFD01764333}"/>
          </ac:spMkLst>
        </pc:spChg>
        <pc:picChg chg="add mod">
          <ac:chgData name="Danaisis Vargas Oliva" userId="41acecc159235689" providerId="LiveId" clId="{899E4F6B-72CC-4593-AB2E-0848A5FDFC56}" dt="2022-07-10T20:36:38.188" v="767" actId="931"/>
          <ac:picMkLst>
            <pc:docMk/>
            <pc:sldMk cId="3806610737" sldId="257"/>
            <ac:picMk id="3" creationId="{99B446E8-273B-4B35-EEF7-A0B9DCCE971C}"/>
          </ac:picMkLst>
        </pc:picChg>
        <pc:picChg chg="add del mod">
          <ac:chgData name="Danaisis Vargas Oliva" userId="41acecc159235689" providerId="LiveId" clId="{899E4F6B-72CC-4593-AB2E-0848A5FDFC56}" dt="2022-07-09T18:09:02.581" v="286" actId="478"/>
          <ac:picMkLst>
            <pc:docMk/>
            <pc:sldMk cId="3806610737" sldId="257"/>
            <ac:picMk id="6" creationId="{0EDD05A8-3F00-9056-D23F-ED6ABD212D54}"/>
          </ac:picMkLst>
        </pc:picChg>
        <pc:picChg chg="add del mod">
          <ac:chgData name="Danaisis Vargas Oliva" userId="41acecc159235689" providerId="LiveId" clId="{899E4F6B-72CC-4593-AB2E-0848A5FDFC56}" dt="2022-07-09T18:09:02.581" v="286" actId="478"/>
          <ac:picMkLst>
            <pc:docMk/>
            <pc:sldMk cId="3806610737" sldId="257"/>
            <ac:picMk id="7" creationId="{3BEE2656-F584-1785-4B15-CF246361E089}"/>
          </ac:picMkLst>
        </pc:picChg>
      </pc:sldChg>
      <pc:sldChg chg="addSp delSp modSp add mod ord modAnim">
        <pc:chgData name="Danaisis Vargas Oliva" userId="41acecc159235689" providerId="LiveId" clId="{899E4F6B-72CC-4593-AB2E-0848A5FDFC56}" dt="2022-07-13T05:04:56.310" v="5936" actId="20577"/>
        <pc:sldMkLst>
          <pc:docMk/>
          <pc:sldMk cId="4068850709" sldId="258"/>
        </pc:sldMkLst>
        <pc:spChg chg="mod">
          <ac:chgData name="Danaisis Vargas Oliva" userId="41acecc159235689" providerId="LiveId" clId="{899E4F6B-72CC-4593-AB2E-0848A5FDFC56}" dt="2022-07-10T15:10:48.123" v="554" actId="20577"/>
          <ac:spMkLst>
            <pc:docMk/>
            <pc:sldMk cId="4068850709" sldId="258"/>
            <ac:spMk id="2" creationId="{07E8CA62-0F44-A6DC-FEA3-3F14C1090732}"/>
          </ac:spMkLst>
        </pc:spChg>
        <pc:spChg chg="mod">
          <ac:chgData name="Danaisis Vargas Oliva" userId="41acecc159235689" providerId="LiveId" clId="{899E4F6B-72CC-4593-AB2E-0848A5FDFC56}" dt="2022-07-13T05:04:56.310" v="5936" actId="20577"/>
          <ac:spMkLst>
            <pc:docMk/>
            <pc:sldMk cId="4068850709" sldId="258"/>
            <ac:spMk id="3" creationId="{88DCBC33-9B95-84ED-132C-BD89D477833D}"/>
          </ac:spMkLst>
        </pc:spChg>
        <pc:spChg chg="mod">
          <ac:chgData name="Danaisis Vargas Oliva" userId="41acecc159235689" providerId="LiveId" clId="{899E4F6B-72CC-4593-AB2E-0848A5FDFC56}" dt="2022-07-09T19:00:13.830" v="303"/>
          <ac:spMkLst>
            <pc:docMk/>
            <pc:sldMk cId="4068850709" sldId="258"/>
            <ac:spMk id="14" creationId="{3F1E5C08-A9C6-0DE7-D41E-1666673E642F}"/>
          </ac:spMkLst>
        </pc:spChg>
        <pc:spChg chg="add del mod">
          <ac:chgData name="Danaisis Vargas Oliva" userId="41acecc159235689" providerId="LiveId" clId="{899E4F6B-72CC-4593-AB2E-0848A5FDFC56}" dt="2022-07-12T01:32:56.754" v="2793" actId="478"/>
          <ac:spMkLst>
            <pc:docMk/>
            <pc:sldMk cId="4068850709" sldId="258"/>
            <ac:spMk id="15" creationId="{66C4F52C-F2BC-7CC3-91B7-0FCE06844A39}"/>
          </ac:spMkLst>
        </pc:spChg>
        <pc:grpChg chg="add mod">
          <ac:chgData name="Danaisis Vargas Oliva" userId="41acecc159235689" providerId="LiveId" clId="{899E4F6B-72CC-4593-AB2E-0848A5FDFC56}" dt="2022-07-12T18:34:39.991" v="4025" actId="1076"/>
          <ac:grpSpMkLst>
            <pc:docMk/>
            <pc:sldMk cId="4068850709" sldId="258"/>
            <ac:grpSpMk id="11" creationId="{D1D9A475-F3B2-B9CD-EE4D-B9E580D2354C}"/>
          </ac:grpSpMkLst>
        </pc:grpChg>
        <pc:picChg chg="add del mod">
          <ac:chgData name="Danaisis Vargas Oliva" userId="41acecc159235689" providerId="LiveId" clId="{899E4F6B-72CC-4593-AB2E-0848A5FDFC56}" dt="2022-07-09T18:59:43.932" v="300"/>
          <ac:picMkLst>
            <pc:docMk/>
            <pc:sldMk cId="4068850709" sldId="258"/>
            <ac:picMk id="6" creationId="{1C6824EA-1126-F802-E574-B203A798FAEE}"/>
          </ac:picMkLst>
        </pc:picChg>
        <pc:picChg chg="add del mod">
          <ac:chgData name="Danaisis Vargas Oliva" userId="41acecc159235689" providerId="LiveId" clId="{899E4F6B-72CC-4593-AB2E-0848A5FDFC56}" dt="2022-07-09T18:59:43.932" v="300"/>
          <ac:picMkLst>
            <pc:docMk/>
            <pc:sldMk cId="4068850709" sldId="258"/>
            <ac:picMk id="7" creationId="{B0D13E74-6873-C2CD-7F23-72780A68184B}"/>
          </ac:picMkLst>
        </pc:picChg>
        <pc:picChg chg="add del mod">
          <ac:chgData name="Danaisis Vargas Oliva" userId="41acecc159235689" providerId="LiveId" clId="{899E4F6B-72CC-4593-AB2E-0848A5FDFC56}" dt="2022-07-09T18:59:43.932" v="300"/>
          <ac:picMkLst>
            <pc:docMk/>
            <pc:sldMk cId="4068850709" sldId="258"/>
            <ac:picMk id="8" creationId="{A7DBCDD3-A1E3-A642-81D7-AB54DBABDA7B}"/>
          </ac:picMkLst>
        </pc:picChg>
        <pc:picChg chg="add mod">
          <ac:chgData name="Danaisis Vargas Oliva" userId="41acecc159235689" providerId="LiveId" clId="{899E4F6B-72CC-4593-AB2E-0848A5FDFC56}" dt="2022-07-12T18:34:37.456" v="4024" actId="1076"/>
          <ac:picMkLst>
            <pc:docMk/>
            <pc:sldMk cId="4068850709" sldId="258"/>
            <ac:picMk id="9" creationId="{432A1E59-EAE0-DF01-3167-24F703414931}"/>
          </ac:picMkLst>
        </pc:picChg>
        <pc:picChg chg="add mod">
          <ac:chgData name="Danaisis Vargas Oliva" userId="41acecc159235689" providerId="LiveId" clId="{899E4F6B-72CC-4593-AB2E-0848A5FDFC56}" dt="2022-07-12T18:34:49.959" v="4027" actId="14100"/>
          <ac:picMkLst>
            <pc:docMk/>
            <pc:sldMk cId="4068850709" sldId="258"/>
            <ac:picMk id="10" creationId="{5F2D5FCB-BEB1-9B18-2CE1-4743C4537D89}"/>
          </ac:picMkLst>
        </pc:picChg>
        <pc:picChg chg="mod">
          <ac:chgData name="Danaisis Vargas Oliva" userId="41acecc159235689" providerId="LiveId" clId="{899E4F6B-72CC-4593-AB2E-0848A5FDFC56}" dt="2022-07-09T19:00:13.830" v="303"/>
          <ac:picMkLst>
            <pc:docMk/>
            <pc:sldMk cId="4068850709" sldId="258"/>
            <ac:picMk id="12" creationId="{1776D6D9-B33C-973B-09DF-9D5F036C5DA1}"/>
          </ac:picMkLst>
        </pc:picChg>
        <pc:cxnChg chg="mod">
          <ac:chgData name="Danaisis Vargas Oliva" userId="41acecc159235689" providerId="LiveId" clId="{899E4F6B-72CC-4593-AB2E-0848A5FDFC56}" dt="2022-07-09T19:00:13.830" v="303"/>
          <ac:cxnSpMkLst>
            <pc:docMk/>
            <pc:sldMk cId="4068850709" sldId="258"/>
            <ac:cxnSpMk id="13" creationId="{A88148F9-1237-8EDD-BBE8-F06B4F5C78E7}"/>
          </ac:cxnSpMkLst>
        </pc:cxnChg>
      </pc:sldChg>
      <pc:sldChg chg="addSp delSp modSp add mod modNotesTx">
        <pc:chgData name="Danaisis Vargas Oliva" userId="41acecc159235689" providerId="LiveId" clId="{899E4F6B-72CC-4593-AB2E-0848A5FDFC56}" dt="2022-07-12T18:35:33.744" v="4033" actId="14100"/>
        <pc:sldMkLst>
          <pc:docMk/>
          <pc:sldMk cId="720604184" sldId="259"/>
        </pc:sldMkLst>
        <pc:spChg chg="mod">
          <ac:chgData name="Danaisis Vargas Oliva" userId="41acecc159235689" providerId="LiveId" clId="{899E4F6B-72CC-4593-AB2E-0848A5FDFC56}" dt="2022-07-10T15:33:06.504" v="580" actId="20577"/>
          <ac:spMkLst>
            <pc:docMk/>
            <pc:sldMk cId="720604184" sldId="259"/>
            <ac:spMk id="2" creationId="{07E8CA62-0F44-A6DC-FEA3-3F14C1090732}"/>
          </ac:spMkLst>
        </pc:spChg>
        <pc:spChg chg="del mod">
          <ac:chgData name="Danaisis Vargas Oliva" userId="41acecc159235689" providerId="LiveId" clId="{899E4F6B-72CC-4593-AB2E-0848A5FDFC56}" dt="2022-07-10T21:30:17.355" v="1007" actId="478"/>
          <ac:spMkLst>
            <pc:docMk/>
            <pc:sldMk cId="720604184" sldId="259"/>
            <ac:spMk id="3" creationId="{88DCBC33-9B95-84ED-132C-BD89D477833D}"/>
          </ac:spMkLst>
        </pc:spChg>
        <pc:spChg chg="mod">
          <ac:chgData name="Danaisis Vargas Oliva" userId="41acecc159235689" providerId="LiveId" clId="{899E4F6B-72CC-4593-AB2E-0848A5FDFC56}" dt="2022-07-12T18:35:33.744" v="4033" actId="14100"/>
          <ac:spMkLst>
            <pc:docMk/>
            <pc:sldMk cId="720604184" sldId="259"/>
            <ac:spMk id="3" creationId="{E31DB77D-22DC-370C-A240-0B828F62CDBA}"/>
          </ac:spMkLst>
        </pc:spChg>
        <pc:spChg chg="add del mod">
          <ac:chgData name="Danaisis Vargas Oliva" userId="41acecc159235689" providerId="LiveId" clId="{899E4F6B-72CC-4593-AB2E-0848A5FDFC56}" dt="2022-07-10T21:30:14.449" v="1006" actId="478"/>
          <ac:spMkLst>
            <pc:docMk/>
            <pc:sldMk cId="720604184" sldId="259"/>
            <ac:spMk id="9" creationId="{4FDB8322-0933-F92C-D652-76570EC110FC}"/>
          </ac:spMkLst>
        </pc:spChg>
        <pc:spChg chg="add del">
          <ac:chgData name="Danaisis Vargas Oliva" userId="41acecc159235689" providerId="LiveId" clId="{899E4F6B-72CC-4593-AB2E-0848A5FDFC56}" dt="2022-07-10T15:55:34.837" v="622" actId="22"/>
          <ac:spMkLst>
            <pc:docMk/>
            <pc:sldMk cId="720604184" sldId="259"/>
            <ac:spMk id="11" creationId="{FD9B4AE6-DEAE-5D3C-6914-1DDB74892CBB}"/>
          </ac:spMkLst>
        </pc:spChg>
        <pc:spChg chg="add mod">
          <ac:chgData name="Danaisis Vargas Oliva" userId="41acecc159235689" providerId="LiveId" clId="{899E4F6B-72CC-4593-AB2E-0848A5FDFC56}" dt="2022-07-10T17:10:25.243" v="628" actId="571"/>
          <ac:spMkLst>
            <pc:docMk/>
            <pc:sldMk cId="720604184" sldId="259"/>
            <ac:spMk id="12" creationId="{3EED893A-5AD0-DCCC-E434-A83FA6537A25}"/>
          </ac:spMkLst>
        </pc:spChg>
        <pc:spChg chg="add del mod">
          <ac:chgData name="Danaisis Vargas Oliva" userId="41acecc159235689" providerId="LiveId" clId="{899E4F6B-72CC-4593-AB2E-0848A5FDFC56}" dt="2022-07-10T21:30:22.114" v="1008" actId="478"/>
          <ac:spMkLst>
            <pc:docMk/>
            <pc:sldMk cId="720604184" sldId="259"/>
            <ac:spMk id="15" creationId="{2CCA8B8E-011D-EAF3-537A-1366DD96EF40}"/>
          </ac:spMkLst>
        </pc:spChg>
        <pc:spChg chg="add del mod">
          <ac:chgData name="Danaisis Vargas Oliva" userId="41acecc159235689" providerId="LiveId" clId="{899E4F6B-72CC-4593-AB2E-0848A5FDFC56}" dt="2022-07-10T21:33:07.867" v="1030" actId="478"/>
          <ac:spMkLst>
            <pc:docMk/>
            <pc:sldMk cId="720604184" sldId="259"/>
            <ac:spMk id="21" creationId="{C59BF531-4555-CAE9-694B-2D3F95D84E61}"/>
          </ac:spMkLst>
        </pc:spChg>
        <pc:picChg chg="add del mod">
          <ac:chgData name="Danaisis Vargas Oliva" userId="41acecc159235689" providerId="LiveId" clId="{899E4F6B-72CC-4593-AB2E-0848A5FDFC56}" dt="2022-07-10T21:30:46.116" v="1011" actId="478"/>
          <ac:picMkLst>
            <pc:docMk/>
            <pc:sldMk cId="720604184" sldId="259"/>
            <ac:picMk id="6" creationId="{100C86E3-325E-3CB7-5AFB-CA33A8F0D59C}"/>
          </ac:picMkLst>
        </pc:picChg>
        <pc:picChg chg="add mod">
          <ac:chgData name="Danaisis Vargas Oliva" userId="41acecc159235689" providerId="LiveId" clId="{899E4F6B-72CC-4593-AB2E-0848A5FDFC56}" dt="2022-07-12T18:35:31.718" v="4032" actId="14100"/>
          <ac:picMkLst>
            <pc:docMk/>
            <pc:sldMk cId="720604184" sldId="259"/>
            <ac:picMk id="13" creationId="{441C98F0-A6B2-D12A-88AF-3A1BC9B3DA44}"/>
          </ac:picMkLst>
        </pc:picChg>
        <pc:cxnChg chg="add mod">
          <ac:chgData name="Danaisis Vargas Oliva" userId="41acecc159235689" providerId="LiveId" clId="{899E4F6B-72CC-4593-AB2E-0848A5FDFC56}" dt="2022-07-10T21:37:33.577" v="1067" actId="1076"/>
          <ac:cxnSpMkLst>
            <pc:docMk/>
            <pc:sldMk cId="720604184" sldId="259"/>
            <ac:cxnSpMk id="17" creationId="{CF2EF10A-3A0D-A6CD-6075-295751365C89}"/>
          </ac:cxnSpMkLst>
        </pc:cxnChg>
        <pc:cxnChg chg="add mod">
          <ac:chgData name="Danaisis Vargas Oliva" userId="41acecc159235689" providerId="LiveId" clId="{899E4F6B-72CC-4593-AB2E-0848A5FDFC56}" dt="2022-07-10T21:37:37.388" v="1068" actId="1076"/>
          <ac:cxnSpMkLst>
            <pc:docMk/>
            <pc:sldMk cId="720604184" sldId="259"/>
            <ac:cxnSpMk id="23" creationId="{C3AE568C-68E7-FEF3-4920-0D93EAFBBA92}"/>
          </ac:cxnSpMkLst>
        </pc:cxnChg>
        <pc:cxnChg chg="add mod">
          <ac:chgData name="Danaisis Vargas Oliva" userId="41acecc159235689" providerId="LiveId" clId="{899E4F6B-72CC-4593-AB2E-0848A5FDFC56}" dt="2022-07-10T21:34:13.935" v="1041" actId="208"/>
          <ac:cxnSpMkLst>
            <pc:docMk/>
            <pc:sldMk cId="720604184" sldId="259"/>
            <ac:cxnSpMk id="26" creationId="{E38367E3-131C-14ED-20BE-B71DEFD1C2F8}"/>
          </ac:cxnSpMkLst>
        </pc:cxnChg>
        <pc:cxnChg chg="add mod">
          <ac:chgData name="Danaisis Vargas Oliva" userId="41acecc159235689" providerId="LiveId" clId="{899E4F6B-72CC-4593-AB2E-0848A5FDFC56}" dt="2022-07-10T21:34:25.094" v="1044" actId="208"/>
          <ac:cxnSpMkLst>
            <pc:docMk/>
            <pc:sldMk cId="720604184" sldId="259"/>
            <ac:cxnSpMk id="28" creationId="{846F757C-4F4F-2DFF-4D1A-72BACF648A85}"/>
          </ac:cxnSpMkLst>
        </pc:cxnChg>
        <pc:cxnChg chg="add mod">
          <ac:chgData name="Danaisis Vargas Oliva" userId="41acecc159235689" providerId="LiveId" clId="{899E4F6B-72CC-4593-AB2E-0848A5FDFC56}" dt="2022-07-10T21:36:08.438" v="1050" actId="1076"/>
          <ac:cxnSpMkLst>
            <pc:docMk/>
            <pc:sldMk cId="720604184" sldId="259"/>
            <ac:cxnSpMk id="29" creationId="{CE37933B-F603-2305-ED4E-35ABDC90E665}"/>
          </ac:cxnSpMkLst>
        </pc:cxnChg>
        <pc:cxnChg chg="add mod">
          <ac:chgData name="Danaisis Vargas Oliva" userId="41acecc159235689" providerId="LiveId" clId="{899E4F6B-72CC-4593-AB2E-0848A5FDFC56}" dt="2022-07-10T21:36:27.863" v="1055" actId="208"/>
          <ac:cxnSpMkLst>
            <pc:docMk/>
            <pc:sldMk cId="720604184" sldId="259"/>
            <ac:cxnSpMk id="31" creationId="{A46597E4-5DE0-2C6D-D113-24521A7E46DD}"/>
          </ac:cxnSpMkLst>
        </pc:cxnChg>
        <pc:cxnChg chg="add mod">
          <ac:chgData name="Danaisis Vargas Oliva" userId="41acecc159235689" providerId="LiveId" clId="{899E4F6B-72CC-4593-AB2E-0848A5FDFC56}" dt="2022-07-10T21:36:45.270" v="1059" actId="208"/>
          <ac:cxnSpMkLst>
            <pc:docMk/>
            <pc:sldMk cId="720604184" sldId="259"/>
            <ac:cxnSpMk id="34" creationId="{B70C1C8A-ECF5-0D59-20FE-9A95D1DEEC43}"/>
          </ac:cxnSpMkLst>
        </pc:cxnChg>
        <pc:cxnChg chg="add mod">
          <ac:chgData name="Danaisis Vargas Oliva" userId="41acecc159235689" providerId="LiveId" clId="{899E4F6B-72CC-4593-AB2E-0848A5FDFC56}" dt="2022-07-10T21:37:23.566" v="1066" actId="1076"/>
          <ac:cxnSpMkLst>
            <pc:docMk/>
            <pc:sldMk cId="720604184" sldId="259"/>
            <ac:cxnSpMk id="36" creationId="{7B0AC261-A0AE-1164-DCAA-439239F837DA}"/>
          </ac:cxnSpMkLst>
        </pc:cxnChg>
      </pc:sldChg>
      <pc:sldChg chg="addSp delSp modSp new mod modClrScheme chgLayout">
        <pc:chgData name="Danaisis Vargas Oliva" userId="41acecc159235689" providerId="LiveId" clId="{899E4F6B-72CC-4593-AB2E-0848A5FDFC56}" dt="2022-07-13T05:07:20.103" v="5973" actId="20577"/>
        <pc:sldMkLst>
          <pc:docMk/>
          <pc:sldMk cId="2281914103" sldId="260"/>
        </pc:sldMkLst>
        <pc:spChg chg="del mod ord">
          <ac:chgData name="Danaisis Vargas Oliva" userId="41acecc159235689" providerId="LiveId" clId="{899E4F6B-72CC-4593-AB2E-0848A5FDFC56}" dt="2022-07-10T17:11:35.595" v="633" actId="700"/>
          <ac:spMkLst>
            <pc:docMk/>
            <pc:sldMk cId="2281914103" sldId="260"/>
            <ac:spMk id="2" creationId="{A36EBD94-3C4A-6505-16C5-A9FAFEB5E912}"/>
          </ac:spMkLst>
        </pc:spChg>
        <pc:spChg chg="del mod ord">
          <ac:chgData name="Danaisis Vargas Oliva" userId="41acecc159235689" providerId="LiveId" clId="{899E4F6B-72CC-4593-AB2E-0848A5FDFC56}" dt="2022-07-10T17:11:35.595" v="633" actId="700"/>
          <ac:spMkLst>
            <pc:docMk/>
            <pc:sldMk cId="2281914103" sldId="260"/>
            <ac:spMk id="3" creationId="{4CDF508D-4436-C112-4054-3C4938F32DB8}"/>
          </ac:spMkLst>
        </pc:spChg>
        <pc:spChg chg="mod ord">
          <ac:chgData name="Danaisis Vargas Oliva" userId="41acecc159235689" providerId="LiveId" clId="{899E4F6B-72CC-4593-AB2E-0848A5FDFC56}" dt="2022-07-10T21:10:45.946" v="830" actId="700"/>
          <ac:spMkLst>
            <pc:docMk/>
            <pc:sldMk cId="2281914103" sldId="260"/>
            <ac:spMk id="4" creationId="{C2C8CC96-1412-8A8F-82C0-B8B931EA221A}"/>
          </ac:spMkLst>
        </pc:spChg>
        <pc:spChg chg="mod ord">
          <ac:chgData name="Danaisis Vargas Oliva" userId="41acecc159235689" providerId="LiveId" clId="{899E4F6B-72CC-4593-AB2E-0848A5FDFC56}" dt="2022-07-10T21:10:45.946" v="830" actId="700"/>
          <ac:spMkLst>
            <pc:docMk/>
            <pc:sldMk cId="2281914103" sldId="260"/>
            <ac:spMk id="5" creationId="{B7171091-6D25-28DB-C376-4E7AF6421036}"/>
          </ac:spMkLst>
        </pc:spChg>
        <pc:spChg chg="mod ord">
          <ac:chgData name="Danaisis Vargas Oliva" userId="41acecc159235689" providerId="LiveId" clId="{899E4F6B-72CC-4593-AB2E-0848A5FDFC56}" dt="2022-07-10T21:10:45.946" v="830" actId="700"/>
          <ac:spMkLst>
            <pc:docMk/>
            <pc:sldMk cId="2281914103" sldId="260"/>
            <ac:spMk id="6" creationId="{8FBE1D4C-D64B-BAA7-2F7B-689A8656C211}"/>
          </ac:spMkLst>
        </pc:spChg>
        <pc:spChg chg="add del mod ord">
          <ac:chgData name="Danaisis Vargas Oliva" userId="41acecc159235689" providerId="LiveId" clId="{899E4F6B-72CC-4593-AB2E-0848A5FDFC56}" dt="2022-07-10T17:13:09.023" v="640" actId="700"/>
          <ac:spMkLst>
            <pc:docMk/>
            <pc:sldMk cId="2281914103" sldId="260"/>
            <ac:spMk id="7" creationId="{0D496389-BC02-DD43-6EC2-67B49E0F70B0}"/>
          </ac:spMkLst>
        </pc:spChg>
        <pc:spChg chg="add del mod ord">
          <ac:chgData name="Danaisis Vargas Oliva" userId="41acecc159235689" providerId="LiveId" clId="{899E4F6B-72CC-4593-AB2E-0848A5FDFC56}" dt="2022-07-10T17:13:09.023" v="640" actId="700"/>
          <ac:spMkLst>
            <pc:docMk/>
            <pc:sldMk cId="2281914103" sldId="260"/>
            <ac:spMk id="8" creationId="{5EF0993A-7F55-15DB-8CB0-AF1D09374161}"/>
          </ac:spMkLst>
        </pc:spChg>
        <pc:spChg chg="add del mod ord">
          <ac:chgData name="Danaisis Vargas Oliva" userId="41acecc159235689" providerId="LiveId" clId="{899E4F6B-72CC-4593-AB2E-0848A5FDFC56}" dt="2022-07-10T17:13:09.023" v="640" actId="700"/>
          <ac:spMkLst>
            <pc:docMk/>
            <pc:sldMk cId="2281914103" sldId="260"/>
            <ac:spMk id="9" creationId="{4A329DAD-AE03-026C-2D92-C78D2CA80ECC}"/>
          </ac:spMkLst>
        </pc:spChg>
        <pc:spChg chg="add del mod ord">
          <ac:chgData name="Danaisis Vargas Oliva" userId="41acecc159235689" providerId="LiveId" clId="{899E4F6B-72CC-4593-AB2E-0848A5FDFC56}" dt="2022-07-10T17:13:09.023" v="640" actId="700"/>
          <ac:spMkLst>
            <pc:docMk/>
            <pc:sldMk cId="2281914103" sldId="260"/>
            <ac:spMk id="10" creationId="{2137A3D6-9BFD-8077-8464-338673EF50B9}"/>
          </ac:spMkLst>
        </pc:spChg>
        <pc:spChg chg="add del mod ord">
          <ac:chgData name="Danaisis Vargas Oliva" userId="41acecc159235689" providerId="LiveId" clId="{899E4F6B-72CC-4593-AB2E-0848A5FDFC56}" dt="2022-07-10T17:13:11.891" v="641" actId="700"/>
          <ac:spMkLst>
            <pc:docMk/>
            <pc:sldMk cId="2281914103" sldId="260"/>
            <ac:spMk id="11" creationId="{3BE65D57-7181-CC1A-A77E-CCA8C2BFABF1}"/>
          </ac:spMkLst>
        </pc:spChg>
        <pc:spChg chg="add del mod ord">
          <ac:chgData name="Danaisis Vargas Oliva" userId="41acecc159235689" providerId="LiveId" clId="{899E4F6B-72CC-4593-AB2E-0848A5FDFC56}" dt="2022-07-10T17:13:11.891" v="641" actId="700"/>
          <ac:spMkLst>
            <pc:docMk/>
            <pc:sldMk cId="2281914103" sldId="260"/>
            <ac:spMk id="12" creationId="{0D4045C5-4AD9-3799-DF88-A9AD41522AE4}"/>
          </ac:spMkLst>
        </pc:spChg>
        <pc:spChg chg="add del mod ord">
          <ac:chgData name="Danaisis Vargas Oliva" userId="41acecc159235689" providerId="LiveId" clId="{899E4F6B-72CC-4593-AB2E-0848A5FDFC56}" dt="2022-07-13T05:07:20.103" v="5973" actId="20577"/>
          <ac:spMkLst>
            <pc:docMk/>
            <pc:sldMk cId="2281914103" sldId="260"/>
            <ac:spMk id="13" creationId="{1DE2B2D5-CE8B-7BCD-4FC1-E975F7517B60}"/>
          </ac:spMkLst>
        </pc:spChg>
        <pc:spChg chg="add del mod ord">
          <ac:chgData name="Danaisis Vargas Oliva" userId="41acecc159235689" providerId="LiveId" clId="{899E4F6B-72CC-4593-AB2E-0848A5FDFC56}" dt="2022-07-10T21:10:45.946" v="830" actId="700"/>
          <ac:spMkLst>
            <pc:docMk/>
            <pc:sldMk cId="2281914103" sldId="260"/>
            <ac:spMk id="14" creationId="{AE3707C0-99E3-4307-AED7-C0C35B4B510C}"/>
          </ac:spMkLst>
        </pc:spChg>
        <pc:spChg chg="add del mod ord">
          <ac:chgData name="Danaisis Vargas Oliva" userId="41acecc159235689" providerId="LiveId" clId="{899E4F6B-72CC-4593-AB2E-0848A5FDFC56}" dt="2022-07-10T21:10:50.953" v="831" actId="478"/>
          <ac:spMkLst>
            <pc:docMk/>
            <pc:sldMk cId="2281914103" sldId="260"/>
            <ac:spMk id="15" creationId="{FC37CE80-3B44-02DD-D723-7E3C7E2CD07C}"/>
          </ac:spMkLst>
        </pc:spChg>
        <pc:spChg chg="add del mod ord">
          <ac:chgData name="Danaisis Vargas Oliva" userId="41acecc159235689" providerId="LiveId" clId="{899E4F6B-72CC-4593-AB2E-0848A5FDFC56}" dt="2022-07-10T21:10:45.946" v="830" actId="700"/>
          <ac:spMkLst>
            <pc:docMk/>
            <pc:sldMk cId="2281914103" sldId="260"/>
            <ac:spMk id="16" creationId="{0B451BDC-6F46-6150-7490-88395DB72C3A}"/>
          </ac:spMkLst>
        </pc:spChg>
        <pc:picChg chg="add del mod">
          <ac:chgData name="Danaisis Vargas Oliva" userId="41acecc159235689" providerId="LiveId" clId="{899E4F6B-72CC-4593-AB2E-0848A5FDFC56}" dt="2022-07-10T22:32:08.355" v="1314"/>
          <ac:picMkLst>
            <pc:docMk/>
            <pc:sldMk cId="2281914103" sldId="260"/>
            <ac:picMk id="17" creationId="{12D6BC98-C354-7A5F-8EBC-04FE8FF149F2}"/>
          </ac:picMkLst>
        </pc:picChg>
        <pc:picChg chg="add mod">
          <ac:chgData name="Danaisis Vargas Oliva" userId="41acecc159235689" providerId="LiveId" clId="{899E4F6B-72CC-4593-AB2E-0848A5FDFC56}" dt="2022-07-10T22:32:16.893" v="1319" actId="1076"/>
          <ac:picMkLst>
            <pc:docMk/>
            <pc:sldMk cId="2281914103" sldId="260"/>
            <ac:picMk id="18" creationId="{B3F2D1B0-7920-7F5E-006E-9568B1C6B365}"/>
          </ac:picMkLst>
        </pc:picChg>
      </pc:sldChg>
      <pc:sldChg chg="addSp delSp modSp add mod ord modAnim chgLayout modNotesTx">
        <pc:chgData name="Danaisis Vargas Oliva" userId="41acecc159235689" providerId="LiveId" clId="{899E4F6B-72CC-4593-AB2E-0848A5FDFC56}" dt="2022-07-13T05:02:23.013" v="5923" actId="20577"/>
        <pc:sldMkLst>
          <pc:docMk/>
          <pc:sldMk cId="3193643230" sldId="261"/>
        </pc:sldMkLst>
        <pc:spChg chg="mod ord">
          <ac:chgData name="Danaisis Vargas Oliva" userId="41acecc159235689" providerId="LiveId" clId="{899E4F6B-72CC-4593-AB2E-0848A5FDFC56}" dt="2022-07-12T17:44:19.255" v="3985" actId="20577"/>
          <ac:spMkLst>
            <pc:docMk/>
            <pc:sldMk cId="3193643230" sldId="261"/>
            <ac:spMk id="2" creationId="{07E8CA62-0F44-A6DC-FEA3-3F14C1090732}"/>
          </ac:spMkLst>
        </pc:spChg>
        <pc:spChg chg="del mod">
          <ac:chgData name="Danaisis Vargas Oliva" userId="41acecc159235689" providerId="LiveId" clId="{899E4F6B-72CC-4593-AB2E-0848A5FDFC56}" dt="2022-07-10T13:23:35.779" v="315" actId="931"/>
          <ac:spMkLst>
            <pc:docMk/>
            <pc:sldMk cId="3193643230" sldId="261"/>
            <ac:spMk id="3" creationId="{88DCBC33-9B95-84ED-132C-BD89D477833D}"/>
          </ac:spMkLst>
        </pc:spChg>
        <pc:spChg chg="mod ord">
          <ac:chgData name="Danaisis Vargas Oliva" userId="41acecc159235689" providerId="LiveId" clId="{899E4F6B-72CC-4593-AB2E-0848A5FDFC56}" dt="2022-07-10T21:12:17.151" v="835" actId="700"/>
          <ac:spMkLst>
            <pc:docMk/>
            <pc:sldMk cId="3193643230" sldId="261"/>
            <ac:spMk id="4" creationId="{4C692D4C-8F3C-D7E3-6853-34B0B9FBD709}"/>
          </ac:spMkLst>
        </pc:spChg>
        <pc:spChg chg="mod ord">
          <ac:chgData name="Danaisis Vargas Oliva" userId="41acecc159235689" providerId="LiveId" clId="{899E4F6B-72CC-4593-AB2E-0848A5FDFC56}" dt="2022-07-10T21:12:17.151" v="835" actId="700"/>
          <ac:spMkLst>
            <pc:docMk/>
            <pc:sldMk cId="3193643230" sldId="261"/>
            <ac:spMk id="5" creationId="{EBA08F95-2256-EA16-BF54-97CA7088E91F}"/>
          </ac:spMkLst>
        </pc:spChg>
        <pc:spChg chg="add mod ord">
          <ac:chgData name="Danaisis Vargas Oliva" userId="41acecc159235689" providerId="LiveId" clId="{899E4F6B-72CC-4593-AB2E-0848A5FDFC56}" dt="2022-07-13T05:02:23.013" v="5923" actId="20577"/>
          <ac:spMkLst>
            <pc:docMk/>
            <pc:sldMk cId="3193643230" sldId="261"/>
            <ac:spMk id="11" creationId="{8F0CEB1E-0713-5AEB-C241-909A27046E1A}"/>
          </ac:spMkLst>
        </pc:spChg>
        <pc:spChg chg="add mod">
          <ac:chgData name="Danaisis Vargas Oliva" userId="41acecc159235689" providerId="LiveId" clId="{899E4F6B-72CC-4593-AB2E-0848A5FDFC56}" dt="2022-07-10T21:14:56.399" v="850" actId="14100"/>
          <ac:spMkLst>
            <pc:docMk/>
            <pc:sldMk cId="3193643230" sldId="261"/>
            <ac:spMk id="13" creationId="{77C98C8B-0527-50F5-400F-9EBF2DF602E5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14" creationId="{0DD3B3C6-8CE1-9B3D-74EF-0AA004AD294B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18" creationId="{0CE2DEF9-70F8-6005-B6FA-AD659AD71534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19" creationId="{0E16E110-54EA-1163-8D18-6F5462991455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20" creationId="{87D94472-1FE5-7D05-A0D4-EF308207A6E0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21" creationId="{57380E71-615D-4665-E136-4C3623D23518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22" creationId="{4A69F471-074E-70A1-5899-96CD235CEBF2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25" creationId="{6E9577E3-2CFC-658B-F2C6-CA4548646854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29" creationId="{E1D8D2C5-7522-4C8D-3C08-23829CDEBDDD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30" creationId="{6D99C21D-BA47-CC95-75AF-3CC305942DA7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31" creationId="{B0EA2A3D-45A1-C46C-206F-C0850C5CFED0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32" creationId="{6BD3DDEE-5337-AFA9-0275-CB04274C5181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35" creationId="{7DF5A72A-8B85-E404-885C-D6E9F4706616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39" creationId="{0CEA3A73-61AF-4C97-ECDB-29205D8AE8C9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0" creationId="{C1C8157C-A74F-4C57-00FB-5C376B13EBA8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1" creationId="{FA1BCBEB-E2BA-313F-30D0-4D8746CA5AA8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2" creationId="{5CE3FE1E-42D2-61C8-530E-DDE842FCBAE9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5" creationId="{AF955F18-D06C-5654-DF11-FE10691C3BEE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6" creationId="{34CF8F34-3F66-8689-4CE5-3089162EEC38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7" creationId="{39C486DE-F158-4A0C-2215-D3542D881221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8" creationId="{C90FC8F6-3FDC-0C45-09EA-4401668C9EAF}"/>
          </ac:spMkLst>
        </pc:spChg>
        <pc:spChg chg="add mod">
          <ac:chgData name="Danaisis Vargas Oliva" userId="41acecc159235689" providerId="LiveId" clId="{899E4F6B-72CC-4593-AB2E-0848A5FDFC56}" dt="2022-07-10T21:14:31.907" v="844" actId="164"/>
          <ac:spMkLst>
            <pc:docMk/>
            <pc:sldMk cId="3193643230" sldId="261"/>
            <ac:spMk id="49" creationId="{1E2FAE3E-A48D-5412-A93F-A2A540CBC99E}"/>
          </ac:spMkLst>
        </pc:spChg>
        <pc:spChg chg="add del mod">
          <ac:chgData name="Danaisis Vargas Oliva" userId="41acecc159235689" providerId="LiveId" clId="{899E4F6B-72CC-4593-AB2E-0848A5FDFC56}" dt="2022-07-10T21:52:18.930" v="1121" actId="478"/>
          <ac:spMkLst>
            <pc:docMk/>
            <pc:sldMk cId="3193643230" sldId="261"/>
            <ac:spMk id="51" creationId="{DDEE36C1-EC4B-C9A0-5D0A-38360A7C9EAA}"/>
          </ac:spMkLst>
        </pc:spChg>
        <pc:spChg chg="add mod">
          <ac:chgData name="Danaisis Vargas Oliva" userId="41acecc159235689" providerId="LiveId" clId="{899E4F6B-72CC-4593-AB2E-0848A5FDFC56}" dt="2022-07-12T17:43:30.260" v="3981" actId="1076"/>
          <ac:spMkLst>
            <pc:docMk/>
            <pc:sldMk cId="3193643230" sldId="261"/>
            <ac:spMk id="52" creationId="{02261010-E5FC-B5FD-AF1E-F5D9B5528F6C}"/>
          </ac:spMkLst>
        </pc:spChg>
        <pc:spChg chg="add mod">
          <ac:chgData name="Danaisis Vargas Oliva" userId="41acecc159235689" providerId="LiveId" clId="{899E4F6B-72CC-4593-AB2E-0848A5FDFC56}" dt="2022-07-10T21:18:41.887" v="891" actId="1076"/>
          <ac:spMkLst>
            <pc:docMk/>
            <pc:sldMk cId="3193643230" sldId="261"/>
            <ac:spMk id="53" creationId="{8D6C2596-6609-4882-E3EF-8B3D0859CEFC}"/>
          </ac:spMkLst>
        </pc:spChg>
        <pc:spChg chg="add mod">
          <ac:chgData name="Danaisis Vargas Oliva" userId="41acecc159235689" providerId="LiveId" clId="{899E4F6B-72CC-4593-AB2E-0848A5FDFC56}" dt="2022-07-10T21:42:57.915" v="1083" actId="14100"/>
          <ac:spMkLst>
            <pc:docMk/>
            <pc:sldMk cId="3193643230" sldId="261"/>
            <ac:spMk id="54" creationId="{4DE75BAE-C65A-FCA4-2BCF-AEE6F7157045}"/>
          </ac:spMkLst>
        </pc:spChg>
        <pc:grpChg chg="add del mod">
          <ac:chgData name="Danaisis Vargas Oliva" userId="41acecc159235689" providerId="LiveId" clId="{899E4F6B-72CC-4593-AB2E-0848A5FDFC56}" dt="2022-07-10T21:51:40.654" v="1115" actId="478"/>
          <ac:grpSpMkLst>
            <pc:docMk/>
            <pc:sldMk cId="3193643230" sldId="261"/>
            <ac:grpSpMk id="50" creationId="{139E319B-4BC2-4398-B212-64106353D58A}"/>
          </ac:grpSpMkLst>
        </pc:grpChg>
        <pc:picChg chg="del">
          <ac:chgData name="Danaisis Vargas Oliva" userId="41acecc159235689" providerId="LiveId" clId="{899E4F6B-72CC-4593-AB2E-0848A5FDFC56}" dt="2022-07-10T13:24:42.210" v="338" actId="478"/>
          <ac:picMkLst>
            <pc:docMk/>
            <pc:sldMk cId="3193643230" sldId="261"/>
            <ac:picMk id="6" creationId="{0EDD05A8-3F00-9056-D23F-ED6ABD212D54}"/>
          </ac:picMkLst>
        </pc:picChg>
        <pc:picChg chg="del mod">
          <ac:chgData name="Danaisis Vargas Oliva" userId="41acecc159235689" providerId="LiveId" clId="{899E4F6B-72CC-4593-AB2E-0848A5FDFC56}" dt="2022-07-10T13:24:42.857" v="339" actId="478"/>
          <ac:picMkLst>
            <pc:docMk/>
            <pc:sldMk cId="3193643230" sldId="261"/>
            <ac:picMk id="7" creationId="{3BEE2656-F584-1785-4B15-CF246361E089}"/>
          </ac:picMkLst>
        </pc:picChg>
        <pc:picChg chg="add del mod ord">
          <ac:chgData name="Danaisis Vargas Oliva" userId="41acecc159235689" providerId="LiveId" clId="{899E4F6B-72CC-4593-AB2E-0848A5FDFC56}" dt="2022-07-10T21:12:20.957" v="836" actId="478"/>
          <ac:picMkLst>
            <pc:docMk/>
            <pc:sldMk cId="3193643230" sldId="261"/>
            <ac:picMk id="9" creationId="{5AEF16F2-B273-55CD-81B0-3F3074736749}"/>
          </ac:picMkLst>
        </pc:picChg>
        <pc:picChg chg="add mod">
          <ac:chgData name="Danaisis Vargas Oliva" userId="41acecc159235689" providerId="LiveId" clId="{899E4F6B-72CC-4593-AB2E-0848A5FDFC56}" dt="2022-07-10T21:14:45.524" v="847" actId="14100"/>
          <ac:picMkLst>
            <pc:docMk/>
            <pc:sldMk cId="3193643230" sldId="261"/>
            <ac:picMk id="12" creationId="{4F4FDE99-B178-244C-FAC1-DFF3B8C03B57}"/>
          </ac:picMkLst>
        </pc:pic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15" creationId="{7EE2DB41-617B-DB7F-F100-818CD97B0105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16" creationId="{854E4D5A-2F72-F6EC-1B13-BC4C8E951900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17" creationId="{6E41974B-1EA8-FC5A-BA10-4681AFA2AA46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23" creationId="{5A748C73-417B-DC14-0C08-C15A2C92F028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24" creationId="{226A35DE-A412-3D69-3A47-68280CBEA999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26" creationId="{A05643DE-7DC6-C9AC-1D0C-E024B152409A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27" creationId="{BDC3DFCA-6621-6A6E-8D49-57EEEF10062D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28" creationId="{8347A69A-B606-E893-C413-E8599659FE1B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33" creationId="{35121066-06EF-2439-B33A-07DBA0766A1F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34" creationId="{036B9B95-AF67-C87C-19BA-18588CC20EEE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36" creationId="{70AA9E4B-3B91-AB24-FB3D-91AA90ACF4DD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37" creationId="{1486594D-A15E-B9CD-5A2B-09BA8BF02EF7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38" creationId="{9A614AA6-97E8-6586-0D41-F400B62FE105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43" creationId="{2FA63754-D29F-339D-D52E-E13C928B7457}"/>
          </ac:cxnSpMkLst>
        </pc:cxnChg>
        <pc:cxnChg chg="add mod">
          <ac:chgData name="Danaisis Vargas Oliva" userId="41acecc159235689" providerId="LiveId" clId="{899E4F6B-72CC-4593-AB2E-0848A5FDFC56}" dt="2022-07-10T21:14:31.907" v="844" actId="164"/>
          <ac:cxnSpMkLst>
            <pc:docMk/>
            <pc:sldMk cId="3193643230" sldId="261"/>
            <ac:cxnSpMk id="44" creationId="{1DB9888B-4540-8EF0-1587-CD2A50571B7F}"/>
          </ac:cxnSpMkLst>
        </pc:cxnChg>
        <pc:cxnChg chg="add mod">
          <ac:chgData name="Danaisis Vargas Oliva" userId="41acecc159235689" providerId="LiveId" clId="{899E4F6B-72CC-4593-AB2E-0848A5FDFC56}" dt="2022-07-12T17:42:42.193" v="3965" actId="1076"/>
          <ac:cxnSpMkLst>
            <pc:docMk/>
            <pc:sldMk cId="3193643230" sldId="261"/>
            <ac:cxnSpMk id="56" creationId="{CF2CC46D-1105-F291-9CCA-2AAD1953153A}"/>
          </ac:cxnSpMkLst>
        </pc:cxnChg>
        <pc:cxnChg chg="add mod">
          <ac:chgData name="Danaisis Vargas Oliva" userId="41acecc159235689" providerId="LiveId" clId="{899E4F6B-72CC-4593-AB2E-0848A5FDFC56}" dt="2022-07-12T17:42:42.193" v="3965" actId="1076"/>
          <ac:cxnSpMkLst>
            <pc:docMk/>
            <pc:sldMk cId="3193643230" sldId="261"/>
            <ac:cxnSpMk id="57" creationId="{017B9F87-4A5C-5F68-0F48-B860A5A58CF6}"/>
          </ac:cxnSpMkLst>
        </pc:cxnChg>
      </pc:sldChg>
      <pc:sldChg chg="addSp delSp modSp add mod ord chgLayout">
        <pc:chgData name="Danaisis Vargas Oliva" userId="41acecc159235689" providerId="LiveId" clId="{899E4F6B-72CC-4593-AB2E-0848A5FDFC56}" dt="2022-07-12T20:34:31.881" v="5093" actId="20577"/>
        <pc:sldMkLst>
          <pc:docMk/>
          <pc:sldMk cId="1764512824" sldId="262"/>
        </pc:sldMkLst>
        <pc:spChg chg="del mod">
          <ac:chgData name="Danaisis Vargas Oliva" userId="41acecc159235689" providerId="LiveId" clId="{899E4F6B-72CC-4593-AB2E-0848A5FDFC56}" dt="2022-07-12T01:28:17.912" v="2732" actId="478"/>
          <ac:spMkLst>
            <pc:docMk/>
            <pc:sldMk cId="1764512824" sldId="262"/>
            <ac:spMk id="2" creationId="{07E8CA62-0F44-A6DC-FEA3-3F14C1090732}"/>
          </ac:spMkLst>
        </pc:spChg>
        <pc:spChg chg="add mod ord">
          <ac:chgData name="Danaisis Vargas Oliva" userId="41acecc159235689" providerId="LiveId" clId="{899E4F6B-72CC-4593-AB2E-0848A5FDFC56}" dt="2022-07-12T20:34:31.881" v="5093" actId="20577"/>
          <ac:spMkLst>
            <pc:docMk/>
            <pc:sldMk cId="1764512824" sldId="262"/>
            <ac:spMk id="2" creationId="{4DF35907-78E2-87CB-02E7-CFED905F1137}"/>
          </ac:spMkLst>
        </pc:spChg>
        <pc:spChg chg="del mod">
          <ac:chgData name="Danaisis Vargas Oliva" userId="41acecc159235689" providerId="LiveId" clId="{899E4F6B-72CC-4593-AB2E-0848A5FDFC56}" dt="2022-07-10T21:27:51.043" v="991" actId="478"/>
          <ac:spMkLst>
            <pc:docMk/>
            <pc:sldMk cId="1764512824" sldId="262"/>
            <ac:spMk id="3" creationId="{88DCBC33-9B95-84ED-132C-BD89D477833D}"/>
          </ac:spMkLst>
        </pc:spChg>
        <pc:spChg chg="mod ord">
          <ac:chgData name="Danaisis Vargas Oliva" userId="41acecc159235689" providerId="LiveId" clId="{899E4F6B-72CC-4593-AB2E-0848A5FDFC56}" dt="2022-07-12T15:55:19.090" v="3320" actId="700"/>
          <ac:spMkLst>
            <pc:docMk/>
            <pc:sldMk cId="1764512824" sldId="262"/>
            <ac:spMk id="4" creationId="{4C692D4C-8F3C-D7E3-6853-34B0B9FBD709}"/>
          </ac:spMkLst>
        </pc:spChg>
        <pc:spChg chg="mod ord">
          <ac:chgData name="Danaisis Vargas Oliva" userId="41acecc159235689" providerId="LiveId" clId="{899E4F6B-72CC-4593-AB2E-0848A5FDFC56}" dt="2022-07-12T15:55:19.090" v="3320" actId="700"/>
          <ac:spMkLst>
            <pc:docMk/>
            <pc:sldMk cId="1764512824" sldId="262"/>
            <ac:spMk id="5" creationId="{EBA08F95-2256-EA16-BF54-97CA7088E91F}"/>
          </ac:spMkLst>
        </pc:spChg>
        <pc:spChg chg="add mod ord">
          <ac:chgData name="Danaisis Vargas Oliva" userId="41acecc159235689" providerId="LiveId" clId="{899E4F6B-72CC-4593-AB2E-0848A5FDFC56}" dt="2022-07-12T15:55:19.090" v="3320" actId="700"/>
          <ac:spMkLst>
            <pc:docMk/>
            <pc:sldMk cId="1764512824" sldId="262"/>
            <ac:spMk id="6" creationId="{39156DA7-7ABF-B212-9FCF-63C53ABB316F}"/>
          </ac:spMkLst>
        </pc:spChg>
        <pc:spChg chg="add del mod">
          <ac:chgData name="Danaisis Vargas Oliva" userId="41acecc159235689" providerId="LiveId" clId="{899E4F6B-72CC-4593-AB2E-0848A5FDFC56}" dt="2022-07-10T21:22:20.541" v="916" actId="478"/>
          <ac:spMkLst>
            <pc:docMk/>
            <pc:sldMk cId="1764512824" sldId="262"/>
            <ac:spMk id="8" creationId="{5C922605-44A7-8899-41C4-5168E399F369}"/>
          </ac:spMkLst>
        </pc:spChg>
        <pc:spChg chg="add del mod">
          <ac:chgData name="Danaisis Vargas Oliva" userId="41acecc159235689" providerId="LiveId" clId="{899E4F6B-72CC-4593-AB2E-0848A5FDFC56}" dt="2022-07-12T01:28:32.304" v="2735" actId="478"/>
          <ac:spMkLst>
            <pc:docMk/>
            <pc:sldMk cId="1764512824" sldId="262"/>
            <ac:spMk id="9" creationId="{DB65955C-214E-C0A0-00CF-C41084912627}"/>
          </ac:spMkLst>
        </pc:spChg>
        <pc:spChg chg="add del mod">
          <ac:chgData name="Danaisis Vargas Oliva" userId="41acecc159235689" providerId="LiveId" clId="{899E4F6B-72CC-4593-AB2E-0848A5FDFC56}" dt="2022-07-10T21:27:53.649" v="992" actId="478"/>
          <ac:spMkLst>
            <pc:docMk/>
            <pc:sldMk cId="1764512824" sldId="262"/>
            <ac:spMk id="11" creationId="{BF4DD80E-9E30-2123-33C8-A2AAE06EBBCE}"/>
          </ac:spMkLst>
        </pc:spChg>
        <pc:picChg chg="del">
          <ac:chgData name="Danaisis Vargas Oliva" userId="41acecc159235689" providerId="LiveId" clId="{899E4F6B-72CC-4593-AB2E-0848A5FDFC56}" dt="2022-07-10T21:26:39.801" v="965" actId="478"/>
          <ac:picMkLst>
            <pc:docMk/>
            <pc:sldMk cId="1764512824" sldId="262"/>
            <ac:picMk id="6" creationId="{0EDD05A8-3F00-9056-D23F-ED6ABD212D54}"/>
          </ac:picMkLst>
        </pc:picChg>
        <pc:picChg chg="mod">
          <ac:chgData name="Danaisis Vargas Oliva" userId="41acecc159235689" providerId="LiveId" clId="{899E4F6B-72CC-4593-AB2E-0848A5FDFC56}" dt="2022-07-12T15:55:14.198" v="3319" actId="1076"/>
          <ac:picMkLst>
            <pc:docMk/>
            <pc:sldMk cId="1764512824" sldId="262"/>
            <ac:picMk id="7" creationId="{3BEE2656-F584-1785-4B15-CF246361E089}"/>
          </ac:picMkLst>
        </pc:picChg>
      </pc:sldChg>
      <pc:sldChg chg="add del">
        <pc:chgData name="Danaisis Vargas Oliva" userId="41acecc159235689" providerId="LiveId" clId="{899E4F6B-72CC-4593-AB2E-0848A5FDFC56}" dt="2022-07-10T13:22:06.698" v="313"/>
        <pc:sldMkLst>
          <pc:docMk/>
          <pc:sldMk cId="2660888639" sldId="262"/>
        </pc:sldMkLst>
      </pc:sldChg>
      <pc:sldChg chg="add del">
        <pc:chgData name="Danaisis Vargas Oliva" userId="41acecc159235689" providerId="LiveId" clId="{899E4F6B-72CC-4593-AB2E-0848A5FDFC56}" dt="2022-07-10T21:07:23.174" v="768" actId="47"/>
        <pc:sldMkLst>
          <pc:docMk/>
          <pc:sldMk cId="2704496152" sldId="263"/>
        </pc:sldMkLst>
      </pc:sldChg>
      <pc:sldChg chg="addSp modSp new mod">
        <pc:chgData name="Danaisis Vargas Oliva" userId="41acecc159235689" providerId="LiveId" clId="{899E4F6B-72CC-4593-AB2E-0848A5FDFC56}" dt="2022-07-12T19:17:56.633" v="4432" actId="14100"/>
        <pc:sldMkLst>
          <pc:docMk/>
          <pc:sldMk cId="4147854287" sldId="263"/>
        </pc:sldMkLst>
        <pc:spChg chg="mod">
          <ac:chgData name="Danaisis Vargas Oliva" userId="41acecc159235689" providerId="LiveId" clId="{899E4F6B-72CC-4593-AB2E-0848A5FDFC56}" dt="2022-07-10T21:08:44.021" v="809" actId="20577"/>
          <ac:spMkLst>
            <pc:docMk/>
            <pc:sldMk cId="4147854287" sldId="263"/>
            <ac:spMk id="2" creationId="{AC25ED48-6DC2-7BF5-99F6-D13AB3F20FFA}"/>
          </ac:spMkLst>
        </pc:spChg>
        <pc:spChg chg="mod">
          <ac:chgData name="Danaisis Vargas Oliva" userId="41acecc159235689" providerId="LiveId" clId="{899E4F6B-72CC-4593-AB2E-0848A5FDFC56}" dt="2022-07-12T19:17:56.633" v="4432" actId="14100"/>
          <ac:spMkLst>
            <pc:docMk/>
            <pc:sldMk cId="4147854287" sldId="263"/>
            <ac:spMk id="3" creationId="{669AD166-7319-5B8E-FB55-40B70A1BA7DE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9" creationId="{03C92913-F2CC-119B-E255-DE4F80145825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11" creationId="{CDDBEB47-D842-D48F-17DF-EB76A1EB6A47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12" creationId="{41DA9DEE-F7F5-0B5B-4722-18A9B163A294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13" creationId="{03CCFA1B-4E60-F05A-55DA-DC484EA863FB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14" creationId="{2D6D6F51-D81E-DBF7-DD52-A5246EFF2854}"/>
          </ac:spMkLst>
        </pc:spChg>
        <pc:spChg chg="mod">
          <ac:chgData name="Danaisis Vargas Oliva" userId="41acecc159235689" providerId="LiveId" clId="{899E4F6B-72CC-4593-AB2E-0848A5FDFC56}" dt="2022-07-12T19:17:49.937" v="4430" actId="1076"/>
          <ac:spMkLst>
            <pc:docMk/>
            <pc:sldMk cId="4147854287" sldId="263"/>
            <ac:spMk id="23" creationId="{CF320701-2E6A-8CB4-12DD-FBEC72DF3A73}"/>
          </ac:spMkLst>
        </pc:spChg>
        <pc:picChg chg="add mod">
          <ac:chgData name="Danaisis Vargas Oliva" userId="41acecc159235689" providerId="LiveId" clId="{899E4F6B-72CC-4593-AB2E-0848A5FDFC56}" dt="2022-07-10T22:32:33.693" v="1325" actId="1076"/>
          <ac:picMkLst>
            <pc:docMk/>
            <pc:sldMk cId="4147854287" sldId="263"/>
            <ac:picMk id="6" creationId="{1A6DC29A-8BD3-C122-3E00-D32CA44AA5FA}"/>
          </ac:picMkLst>
        </pc:picChg>
        <pc:cxnChg chg="mod">
          <ac:chgData name="Danaisis Vargas Oliva" userId="41acecc159235689" providerId="LiveId" clId="{899E4F6B-72CC-4593-AB2E-0848A5FDFC56}" dt="2022-07-12T19:17:49.937" v="4430" actId="1076"/>
          <ac:cxnSpMkLst>
            <pc:docMk/>
            <pc:sldMk cId="4147854287" sldId="263"/>
            <ac:cxnSpMk id="16" creationId="{18C1CFB4-5269-D46A-9AB5-871617571843}"/>
          </ac:cxnSpMkLst>
        </pc:cxnChg>
        <pc:cxnChg chg="mod">
          <ac:chgData name="Danaisis Vargas Oliva" userId="41acecc159235689" providerId="LiveId" clId="{899E4F6B-72CC-4593-AB2E-0848A5FDFC56}" dt="2022-07-12T19:17:49.937" v="4430" actId="1076"/>
          <ac:cxnSpMkLst>
            <pc:docMk/>
            <pc:sldMk cId="4147854287" sldId="263"/>
            <ac:cxnSpMk id="19" creationId="{64506C4E-3927-C58D-5A06-A8C5334D03EB}"/>
          </ac:cxnSpMkLst>
        </pc:cxnChg>
        <pc:cxnChg chg="mod">
          <ac:chgData name="Danaisis Vargas Oliva" userId="41acecc159235689" providerId="LiveId" clId="{899E4F6B-72CC-4593-AB2E-0848A5FDFC56}" dt="2022-07-12T19:17:49.937" v="4430" actId="1076"/>
          <ac:cxnSpMkLst>
            <pc:docMk/>
            <pc:sldMk cId="4147854287" sldId="263"/>
            <ac:cxnSpMk id="22" creationId="{2E6850BF-0025-DA72-3CE0-5D92777A1EFB}"/>
          </ac:cxnSpMkLst>
        </pc:cxnChg>
        <pc:cxnChg chg="mod">
          <ac:chgData name="Danaisis Vargas Oliva" userId="41acecc159235689" providerId="LiveId" clId="{899E4F6B-72CC-4593-AB2E-0848A5FDFC56}" dt="2022-07-12T19:17:49.937" v="4430" actId="1076"/>
          <ac:cxnSpMkLst>
            <pc:docMk/>
            <pc:sldMk cId="4147854287" sldId="263"/>
            <ac:cxnSpMk id="24" creationId="{62CB45BE-9D46-EECB-60DE-E3E1CA69574B}"/>
          </ac:cxnSpMkLst>
        </pc:cxnChg>
        <pc:cxnChg chg="mod">
          <ac:chgData name="Danaisis Vargas Oliva" userId="41acecc159235689" providerId="LiveId" clId="{899E4F6B-72CC-4593-AB2E-0848A5FDFC56}" dt="2022-07-12T19:17:49.937" v="4430" actId="1076"/>
          <ac:cxnSpMkLst>
            <pc:docMk/>
            <pc:sldMk cId="4147854287" sldId="263"/>
            <ac:cxnSpMk id="25" creationId="{4556CBBC-6B2B-2777-C9D8-2F53E23E47CF}"/>
          </ac:cxnSpMkLst>
        </pc:cxnChg>
      </pc:sldChg>
      <pc:sldChg chg="addSp modSp add mod modAnim">
        <pc:chgData name="Danaisis Vargas Oliva" userId="41acecc159235689" providerId="LiveId" clId="{899E4F6B-72CC-4593-AB2E-0848A5FDFC56}" dt="2022-07-13T05:08:28.386" v="5975" actId="20577"/>
        <pc:sldMkLst>
          <pc:docMk/>
          <pc:sldMk cId="90350055" sldId="264"/>
        </pc:sldMkLst>
        <pc:spChg chg="mod">
          <ac:chgData name="Danaisis Vargas Oliva" userId="41acecc159235689" providerId="LiveId" clId="{899E4F6B-72CC-4593-AB2E-0848A5FDFC56}" dt="2022-07-10T21:08:47.270" v="810" actId="20577"/>
          <ac:spMkLst>
            <pc:docMk/>
            <pc:sldMk cId="90350055" sldId="264"/>
            <ac:spMk id="2" creationId="{AC25ED48-6DC2-7BF5-99F6-D13AB3F20FFA}"/>
          </ac:spMkLst>
        </pc:spChg>
        <pc:spChg chg="mod">
          <ac:chgData name="Danaisis Vargas Oliva" userId="41acecc159235689" providerId="LiveId" clId="{899E4F6B-72CC-4593-AB2E-0848A5FDFC56}" dt="2022-07-10T22:33:00.400" v="1331" actId="14100"/>
          <ac:spMkLst>
            <pc:docMk/>
            <pc:sldMk cId="90350055" sldId="264"/>
            <ac:spMk id="3" creationId="{669AD166-7319-5B8E-FB55-40B70A1BA7DE}"/>
          </ac:spMkLst>
        </pc:spChg>
        <pc:spChg chg="add mod">
          <ac:chgData name="Danaisis Vargas Oliva" userId="41acecc159235689" providerId="LiveId" clId="{899E4F6B-72CC-4593-AB2E-0848A5FDFC56}" dt="2022-07-10T22:33:55.518" v="1340" actId="1076"/>
          <ac:spMkLst>
            <pc:docMk/>
            <pc:sldMk cId="90350055" sldId="264"/>
            <ac:spMk id="6" creationId="{438C1D60-A910-411A-1D85-526A35EE6546}"/>
          </ac:spMkLst>
        </pc:spChg>
        <pc:spChg chg="add mod">
          <ac:chgData name="Danaisis Vargas Oliva" userId="41acecc159235689" providerId="LiveId" clId="{899E4F6B-72CC-4593-AB2E-0848A5FDFC56}" dt="2022-07-10T22:34:00.302" v="1341" actId="1076"/>
          <ac:spMkLst>
            <pc:docMk/>
            <pc:sldMk cId="90350055" sldId="264"/>
            <ac:spMk id="7" creationId="{F162C4F4-F4B9-69E2-AD55-AB3E871338E3}"/>
          </ac:spMkLst>
        </pc:spChg>
        <pc:spChg chg="add mod">
          <ac:chgData name="Danaisis Vargas Oliva" userId="41acecc159235689" providerId="LiveId" clId="{899E4F6B-72CC-4593-AB2E-0848A5FDFC56}" dt="2022-07-10T22:33:42.228" v="1339" actId="20577"/>
          <ac:spMkLst>
            <pc:docMk/>
            <pc:sldMk cId="90350055" sldId="264"/>
            <ac:spMk id="9" creationId="{F4F234A1-77FC-A1B4-C93F-37D106255587}"/>
          </ac:spMkLst>
        </pc:spChg>
        <pc:spChg chg="mod">
          <ac:chgData name="Danaisis Vargas Oliva" userId="41acecc159235689" providerId="LiveId" clId="{899E4F6B-72CC-4593-AB2E-0848A5FDFC56}" dt="2022-07-13T05:08:28.386" v="5975" actId="20577"/>
          <ac:spMkLst>
            <pc:docMk/>
            <pc:sldMk cId="90350055" sldId="264"/>
            <ac:spMk id="14" creationId="{D6827913-7DDE-F219-EA85-81C91139BB15}"/>
          </ac:spMkLst>
        </pc:spChg>
        <pc:picChg chg="add mod">
          <ac:chgData name="Danaisis Vargas Oliva" userId="41acecc159235689" providerId="LiveId" clId="{899E4F6B-72CC-4593-AB2E-0848A5FDFC56}" dt="2022-07-10T22:33:24.487" v="1332"/>
          <ac:picMkLst>
            <pc:docMk/>
            <pc:sldMk cId="90350055" sldId="264"/>
            <ac:picMk id="8" creationId="{D3208EB8-8343-89A0-8D1A-4AACB39CF9B5}"/>
          </ac:picMkLst>
        </pc:picChg>
        <pc:picChg chg="add mod">
          <ac:chgData name="Danaisis Vargas Oliva" userId="41acecc159235689" providerId="LiveId" clId="{899E4F6B-72CC-4593-AB2E-0848A5FDFC56}" dt="2022-07-10T22:33:24.487" v="1332"/>
          <ac:picMkLst>
            <pc:docMk/>
            <pc:sldMk cId="90350055" sldId="264"/>
            <ac:picMk id="10" creationId="{AB1E575F-E435-7374-656F-6E8525039336}"/>
          </ac:picMkLst>
        </pc:picChg>
        <pc:picChg chg="add mod">
          <ac:chgData name="Danaisis Vargas Oliva" userId="41acecc159235689" providerId="LiveId" clId="{899E4F6B-72CC-4593-AB2E-0848A5FDFC56}" dt="2022-07-10T22:38:41.065" v="1352" actId="1076"/>
          <ac:picMkLst>
            <pc:docMk/>
            <pc:sldMk cId="90350055" sldId="264"/>
            <ac:picMk id="11" creationId="{F0E3C646-60F4-C7E0-6391-C239D7BE827C}"/>
          </ac:picMkLst>
        </pc:picChg>
        <pc:picChg chg="add mod">
          <ac:chgData name="Danaisis Vargas Oliva" userId="41acecc159235689" providerId="LiveId" clId="{899E4F6B-72CC-4593-AB2E-0848A5FDFC56}" dt="2022-07-10T22:38:39.273" v="1351" actId="1076"/>
          <ac:picMkLst>
            <pc:docMk/>
            <pc:sldMk cId="90350055" sldId="264"/>
            <ac:picMk id="12" creationId="{C4C43067-0C57-06E7-789B-7A31C9E7EF06}"/>
          </ac:picMkLst>
        </pc:picChg>
      </pc:sldChg>
      <pc:sldChg chg="modSp add del mod ord">
        <pc:chgData name="Danaisis Vargas Oliva" userId="41acecc159235689" providerId="LiveId" clId="{899E4F6B-72CC-4593-AB2E-0848A5FDFC56}" dt="2022-07-12T18:45:08.289" v="4080" actId="47"/>
        <pc:sldMkLst>
          <pc:docMk/>
          <pc:sldMk cId="2709152151" sldId="265"/>
        </pc:sldMkLst>
        <pc:spChg chg="mod">
          <ac:chgData name="Danaisis Vargas Oliva" userId="41acecc159235689" providerId="LiveId" clId="{899E4F6B-72CC-4593-AB2E-0848A5FDFC56}" dt="2022-07-10T21:08:50.374" v="811" actId="20577"/>
          <ac:spMkLst>
            <pc:docMk/>
            <pc:sldMk cId="2709152151" sldId="265"/>
            <ac:spMk id="2" creationId="{AC25ED48-6DC2-7BF5-99F6-D13AB3F20FFA}"/>
          </ac:spMkLst>
        </pc:spChg>
        <pc:spChg chg="mod">
          <ac:chgData name="Danaisis Vargas Oliva" userId="41acecc159235689" providerId="LiveId" clId="{899E4F6B-72CC-4593-AB2E-0848A5FDFC56}" dt="2022-07-12T18:42:38.502" v="4075" actId="5793"/>
          <ac:spMkLst>
            <pc:docMk/>
            <pc:sldMk cId="2709152151" sldId="265"/>
            <ac:spMk id="3" creationId="{669AD166-7319-5B8E-FB55-40B70A1BA7DE}"/>
          </ac:spMkLst>
        </pc:spChg>
      </pc:sldChg>
      <pc:sldChg chg="addSp delSp modSp add mod modNotesTx">
        <pc:chgData name="Danaisis Vargas Oliva" userId="41acecc159235689" providerId="LiveId" clId="{899E4F6B-72CC-4593-AB2E-0848A5FDFC56}" dt="2022-07-13T05:09:40.399" v="6023" actId="20577"/>
        <pc:sldMkLst>
          <pc:docMk/>
          <pc:sldMk cId="1332984810" sldId="266"/>
        </pc:sldMkLst>
        <pc:spChg chg="mod">
          <ac:chgData name="Danaisis Vargas Oliva" userId="41acecc159235689" providerId="LiveId" clId="{899E4F6B-72CC-4593-AB2E-0848A5FDFC56}" dt="2022-07-10T21:51:11.219" v="1113" actId="20577"/>
          <ac:spMkLst>
            <pc:docMk/>
            <pc:sldMk cId="1332984810" sldId="266"/>
            <ac:spMk id="2" creationId="{AC25ED48-6DC2-7BF5-99F6-D13AB3F20FFA}"/>
          </ac:spMkLst>
        </pc:spChg>
        <pc:spChg chg="mod">
          <ac:chgData name="Danaisis Vargas Oliva" userId="41acecc159235689" providerId="LiveId" clId="{899E4F6B-72CC-4593-AB2E-0848A5FDFC56}" dt="2022-07-13T05:09:40.399" v="6023" actId="20577"/>
          <ac:spMkLst>
            <pc:docMk/>
            <pc:sldMk cId="1332984810" sldId="266"/>
            <ac:spMk id="3" creationId="{669AD166-7319-5B8E-FB55-40B70A1BA7DE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7" creationId="{C22B387C-33A3-F50E-BD13-2210CDB19814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11" creationId="{330567E2-C59D-F50F-6A92-564384B7FF54}"/>
          </ac:spMkLst>
        </pc:spChg>
        <pc:spChg chg="del mod">
          <ac:chgData name="Danaisis Vargas Oliva" userId="41acecc159235689" providerId="LiveId" clId="{899E4F6B-72CC-4593-AB2E-0848A5FDFC56}" dt="2022-07-12T19:45:04.304" v="4438" actId="478"/>
          <ac:spMkLst>
            <pc:docMk/>
            <pc:sldMk cId="1332984810" sldId="266"/>
            <ac:spMk id="12" creationId="{9F40AC52-2CF5-FF98-1530-AC33CC168198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13" creationId="{9806A84C-76EB-DC29-AC92-2A4C834CDC0D}"/>
          </ac:spMkLst>
        </pc:spChg>
        <pc:spChg chg="del mod">
          <ac:chgData name="Danaisis Vargas Oliva" userId="41acecc159235689" providerId="LiveId" clId="{899E4F6B-72CC-4593-AB2E-0848A5FDFC56}" dt="2022-07-12T19:45:01.952" v="4437" actId="478"/>
          <ac:spMkLst>
            <pc:docMk/>
            <pc:sldMk cId="1332984810" sldId="266"/>
            <ac:spMk id="14" creationId="{A7EFA450-B235-D3CA-7B7D-F3453F57ED6D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15" creationId="{30497F4B-3072-532F-8973-598BC135CA91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18" creationId="{05F193DF-D28B-BCA6-71EA-7B6874D9905D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22" creationId="{A5C4545E-C3CC-BA1C-1399-CD9BF4DFA1C3}"/>
          </ac:spMkLst>
        </pc:spChg>
        <pc:spChg chg="del mod topLvl">
          <ac:chgData name="Danaisis Vargas Oliva" userId="41acecc159235689" providerId="LiveId" clId="{899E4F6B-72CC-4593-AB2E-0848A5FDFC56}" dt="2022-07-12T19:45:58.430" v="4449" actId="478"/>
          <ac:spMkLst>
            <pc:docMk/>
            <pc:sldMk cId="1332984810" sldId="266"/>
            <ac:spMk id="23" creationId="{C8C6D242-C775-F9E3-46EB-C136C521660D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24" creationId="{E1CA8226-AC37-C986-3AA2-10426EDBA7B9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25" creationId="{68E85A7C-C612-4C94-8C3A-41F8DF71FA97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28" creationId="{33C7F91B-E26E-E52A-FED7-B13F7BC505EC}"/>
          </ac:spMkLst>
        </pc:spChg>
        <pc:spChg chg="del mod">
          <ac:chgData name="Danaisis Vargas Oliva" userId="41acecc159235689" providerId="LiveId" clId="{899E4F6B-72CC-4593-AB2E-0848A5FDFC56}" dt="2022-07-11T16:47:17.935" v="1353" actId="478"/>
          <ac:spMkLst>
            <pc:docMk/>
            <pc:sldMk cId="1332984810" sldId="266"/>
            <ac:spMk id="28" creationId="{EFA09683-48EC-E90C-CE8E-7B409DF9AD6D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32" creationId="{260733CE-4168-41B2-CC33-5AA8E0A9B11E}"/>
          </ac:spMkLst>
        </pc:spChg>
        <pc:spChg chg="del mod topLvl">
          <ac:chgData name="Danaisis Vargas Oliva" userId="41acecc159235689" providerId="LiveId" clId="{899E4F6B-72CC-4593-AB2E-0848A5FDFC56}" dt="2022-07-12T19:45:55.942" v="4448" actId="478"/>
          <ac:spMkLst>
            <pc:docMk/>
            <pc:sldMk cId="1332984810" sldId="266"/>
            <ac:spMk id="33" creationId="{A0760E6A-6741-FC65-B38F-B5D023E4DDBD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34" creationId="{77F4682F-4FE7-5EB4-E71C-FC19E326A6BE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35" creationId="{1F8033CD-1BCD-B2C6-EA56-72CFDFC4846D}"/>
          </ac:spMkLst>
        </pc:spChg>
        <pc:spChg chg="del mod">
          <ac:chgData name="Danaisis Vargas Oliva" userId="41acecc159235689" providerId="LiveId" clId="{899E4F6B-72CC-4593-AB2E-0848A5FDFC56}" dt="2022-07-12T19:45:00.176" v="4436" actId="478"/>
          <ac:spMkLst>
            <pc:docMk/>
            <pc:sldMk cId="1332984810" sldId="266"/>
            <ac:spMk id="38" creationId="{424A4F75-E112-7A3F-1FAE-891EB5F8DE55}"/>
          </ac:spMkLst>
        </pc:spChg>
        <pc:spChg chg="del mod topLvl">
          <ac:chgData name="Danaisis Vargas Oliva" userId="41acecc159235689" providerId="LiveId" clId="{899E4F6B-72CC-4593-AB2E-0848A5FDFC56}" dt="2022-07-12T19:45:47.341" v="4443" actId="478"/>
          <ac:spMkLst>
            <pc:docMk/>
            <pc:sldMk cId="1332984810" sldId="266"/>
            <ac:spMk id="39" creationId="{803280B2-68DB-5B84-867A-1010D92EE0B0}"/>
          </ac:spMkLst>
        </pc:spChg>
        <pc:spChg chg="del mod topLvl">
          <ac:chgData name="Danaisis Vargas Oliva" userId="41acecc159235689" providerId="LiveId" clId="{899E4F6B-72CC-4593-AB2E-0848A5FDFC56}" dt="2022-07-12T19:45:48.301" v="4444" actId="478"/>
          <ac:spMkLst>
            <pc:docMk/>
            <pc:sldMk cId="1332984810" sldId="266"/>
            <ac:spMk id="40" creationId="{5E9778A1-CA78-D611-4397-D5D16333AF95}"/>
          </ac:spMkLst>
        </pc:spChg>
        <pc:spChg chg="del mod topLvl">
          <ac:chgData name="Danaisis Vargas Oliva" userId="41acecc159235689" providerId="LiveId" clId="{899E4F6B-72CC-4593-AB2E-0848A5FDFC56}" dt="2022-07-12T19:45:50.797" v="4445" actId="478"/>
          <ac:spMkLst>
            <pc:docMk/>
            <pc:sldMk cId="1332984810" sldId="266"/>
            <ac:spMk id="41" creationId="{A6E1C2D1-5E8C-367C-B64C-728DB5B8156D}"/>
          </ac:spMkLst>
        </pc:spChg>
        <pc:spChg chg="del mod topLvl">
          <ac:chgData name="Danaisis Vargas Oliva" userId="41acecc159235689" providerId="LiveId" clId="{899E4F6B-72CC-4593-AB2E-0848A5FDFC56}" dt="2022-07-12T19:45:51.661" v="4446" actId="478"/>
          <ac:spMkLst>
            <pc:docMk/>
            <pc:sldMk cId="1332984810" sldId="266"/>
            <ac:spMk id="42" creationId="{17F0E0C4-0B62-F19D-A361-DD3D7AD79668}"/>
          </ac:spMkLst>
        </pc:spChg>
        <pc:spChg chg="add mod or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43" creationId="{C94DE501-A1AF-A3B0-2BFA-153710C73D95}"/>
          </ac:spMkLst>
        </pc:spChg>
        <pc:spChg chg="add mod">
          <ac:chgData name="Danaisis Vargas Oliva" userId="41acecc159235689" providerId="LiveId" clId="{899E4F6B-72CC-4593-AB2E-0848A5FDFC56}" dt="2022-07-12T19:56:52.708" v="4512" actId="1076"/>
          <ac:spMkLst>
            <pc:docMk/>
            <pc:sldMk cId="1332984810" sldId="266"/>
            <ac:spMk id="47" creationId="{E2369342-EACB-0C84-78C3-B37E6B7FB9D1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60" creationId="{F26B4E11-C36F-4EFB-C5E6-D113419FA930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64" creationId="{91C9453B-C9CF-F59D-F590-FEF52DCDA41A}"/>
          </ac:spMkLst>
        </pc:spChg>
        <pc:spChg chg="del mod topLvl">
          <ac:chgData name="Danaisis Vargas Oliva" userId="41acecc159235689" providerId="LiveId" clId="{899E4F6B-72CC-4593-AB2E-0848A5FDFC56}" dt="2022-07-12T19:47:01.973" v="4468" actId="478"/>
          <ac:spMkLst>
            <pc:docMk/>
            <pc:sldMk cId="1332984810" sldId="266"/>
            <ac:spMk id="65" creationId="{44F0CFE9-F7D0-7A1A-16CB-2F3C7A856E26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66" creationId="{90298136-E6A4-5D97-5CB1-8668DBC13AB3}"/>
          </ac:spMkLst>
        </pc:spChg>
        <pc:spChg chg="mod topLvl">
          <ac:chgData name="Danaisis Vargas Oliva" userId="41acecc159235689" providerId="LiveId" clId="{899E4F6B-72CC-4593-AB2E-0848A5FDFC56}" dt="2022-07-12T19:51:10.446" v="4489" actId="164"/>
          <ac:spMkLst>
            <pc:docMk/>
            <pc:sldMk cId="1332984810" sldId="266"/>
            <ac:spMk id="67" creationId="{9CEC4773-5D35-135F-76DD-6C6ACF38B691}"/>
          </ac:spMkLst>
        </pc:spChg>
        <pc:spChg chg="del mod topLvl">
          <ac:chgData name="Danaisis Vargas Oliva" userId="41acecc159235689" providerId="LiveId" clId="{899E4F6B-72CC-4593-AB2E-0848A5FDFC56}" dt="2022-07-12T19:46:59.796" v="4467" actId="478"/>
          <ac:spMkLst>
            <pc:docMk/>
            <pc:sldMk cId="1332984810" sldId="266"/>
            <ac:spMk id="80" creationId="{5FD9ED5A-30C6-FFE4-931E-303CEFBD934E}"/>
          </ac:spMkLst>
        </pc:spChg>
        <pc:spChg chg="del mod topLvl">
          <ac:chgData name="Danaisis Vargas Oliva" userId="41acecc159235689" providerId="LiveId" clId="{899E4F6B-72CC-4593-AB2E-0848A5FDFC56}" dt="2022-07-12T19:46:57.364" v="4466" actId="478"/>
          <ac:spMkLst>
            <pc:docMk/>
            <pc:sldMk cId="1332984810" sldId="266"/>
            <ac:spMk id="81" creationId="{906058E0-C5F1-11BF-6FEC-B27CBD187EB6}"/>
          </ac:spMkLst>
        </pc:spChg>
        <pc:grpChg chg="add del mod ord topLvl">
          <ac:chgData name="Danaisis Vargas Oliva" userId="41acecc159235689" providerId="LiveId" clId="{899E4F6B-72CC-4593-AB2E-0848A5FDFC56}" dt="2022-07-12T19:45:32.362" v="4441" actId="165"/>
          <ac:grpSpMkLst>
            <pc:docMk/>
            <pc:sldMk cId="1332984810" sldId="266"/>
            <ac:grpSpMk id="6" creationId="{54FF5D26-1575-A7EB-FCF4-3FD6F4345BAF}"/>
          </ac:grpSpMkLst>
        </pc:grpChg>
        <pc:grpChg chg="add del mod">
          <ac:chgData name="Danaisis Vargas Oliva" userId="41acecc159235689" providerId="LiveId" clId="{899E4F6B-72CC-4593-AB2E-0848A5FDFC56}" dt="2022-07-12T19:45:24.442" v="4440" actId="165"/>
          <ac:grpSpMkLst>
            <pc:docMk/>
            <pc:sldMk cId="1332984810" sldId="266"/>
            <ac:grpSpMk id="44" creationId="{54EEC5D7-711D-925E-AF4E-6B4A9D589B50}"/>
          </ac:grpSpMkLst>
        </pc:grpChg>
        <pc:grpChg chg="add mod">
          <ac:chgData name="Danaisis Vargas Oliva" userId="41acecc159235689" providerId="LiveId" clId="{899E4F6B-72CC-4593-AB2E-0848A5FDFC56}" dt="2022-07-12T19:51:23.376" v="4490" actId="1076"/>
          <ac:grpSpMkLst>
            <pc:docMk/>
            <pc:sldMk cId="1332984810" sldId="266"/>
            <ac:grpSpMk id="46" creationId="{6A0F1E99-C8DD-60BB-BF9E-C692443A2183}"/>
          </ac:grpSpMkLst>
        </pc:grpChg>
        <pc:grpChg chg="del">
          <ac:chgData name="Danaisis Vargas Oliva" userId="41acecc159235689" providerId="LiveId" clId="{899E4F6B-72CC-4593-AB2E-0848A5FDFC56}" dt="2022-07-12T19:45:40.402" v="4442" actId="165"/>
          <ac:grpSpMkLst>
            <pc:docMk/>
            <pc:sldMk cId="1332984810" sldId="266"/>
            <ac:grpSpMk id="84" creationId="{0ABFD8F2-D303-5DD7-2E81-EDE386268304}"/>
          </ac:grpSpMkLst>
        </pc:grpChg>
        <pc:picChg chg="add del mod">
          <ac:chgData name="Danaisis Vargas Oliva" userId="41acecc159235689" providerId="LiveId" clId="{899E4F6B-72CC-4593-AB2E-0848A5FDFC56}" dt="2022-07-12T19:57:05.211" v="4513" actId="21"/>
          <ac:picMkLst>
            <pc:docMk/>
            <pc:sldMk cId="1332984810" sldId="266"/>
            <ac:picMk id="45" creationId="{980565FE-592A-F274-81D2-409A894DE388}"/>
          </ac:picMkLst>
        </pc:pic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8" creationId="{B069D208-AC33-6E48-6718-FB6DCD8942D0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9" creationId="{1900FD83-7C71-647F-EFA4-8ACEE986A0D4}"/>
          </ac:cxnSpMkLst>
        </pc:cxnChg>
        <pc:cxnChg chg="del mod">
          <ac:chgData name="Danaisis Vargas Oliva" userId="41acecc159235689" providerId="LiveId" clId="{899E4F6B-72CC-4593-AB2E-0848A5FDFC56}" dt="2022-07-12T19:45:13.090" v="4439" actId="478"/>
          <ac:cxnSpMkLst>
            <pc:docMk/>
            <pc:sldMk cId="1332984810" sldId="266"/>
            <ac:cxnSpMk id="10" creationId="{EBF6AEA9-DBF0-7596-50FD-AF475865BB5F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16" creationId="{D5ECC1A2-0D4F-8EBC-E715-C7FFACB0EECC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17" creationId="{31C5442F-F240-9CE0-914D-483D117E85B3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19" creationId="{41AA14FB-1F66-322A-40AC-F32DA96EB28A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20" creationId="{BE860694-ADA7-3C2B-7050-8A8524063EBE}"/>
          </ac:cxnSpMkLst>
        </pc:cxnChg>
        <pc:cxnChg chg="del mod topLvl">
          <ac:chgData name="Danaisis Vargas Oliva" userId="41acecc159235689" providerId="LiveId" clId="{899E4F6B-72CC-4593-AB2E-0848A5FDFC56}" dt="2022-07-12T19:46:01.374" v="4450" actId="478"/>
          <ac:cxnSpMkLst>
            <pc:docMk/>
            <pc:sldMk cId="1332984810" sldId="266"/>
            <ac:cxnSpMk id="21" creationId="{C0B6F9E6-60C0-D806-93F3-5BA72D930096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26" creationId="{1F9B3B60-E7B4-6E89-B031-AF6269D57144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27" creationId="{E80E43DD-EC21-E5FA-7506-E05E927A8480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29" creationId="{F297E74E-B21E-C2D6-2B1A-41A0B9DEB4C0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30" creationId="{D1EBD5FF-0831-EA6B-396D-1C0E75A1A59F}"/>
          </ac:cxnSpMkLst>
        </pc:cxnChg>
        <pc:cxnChg chg="del mod topLvl">
          <ac:chgData name="Danaisis Vargas Oliva" userId="41acecc159235689" providerId="LiveId" clId="{899E4F6B-72CC-4593-AB2E-0848A5FDFC56}" dt="2022-07-12T19:45:53.470" v="4447" actId="478"/>
          <ac:cxnSpMkLst>
            <pc:docMk/>
            <pc:sldMk cId="1332984810" sldId="266"/>
            <ac:cxnSpMk id="31" creationId="{D81325C4-FB88-FA4F-AAEE-A790C7C89C2C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36" creationId="{3A56914B-E481-8A24-D01A-3D00ED966766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37" creationId="{A8A8FA6D-1413-EF1C-ADD0-7B980BCAB578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61" creationId="{207AD088-A655-602E-0869-DAC3EB801CD2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62" creationId="{3AA544A1-C390-2AA3-B16D-CEBBC3D440F1}"/>
          </ac:cxnSpMkLst>
        </pc:cxnChg>
        <pc:cxnChg chg="del mod topLvl">
          <ac:chgData name="Danaisis Vargas Oliva" userId="41acecc159235689" providerId="LiveId" clId="{899E4F6B-72CC-4593-AB2E-0848A5FDFC56}" dt="2022-07-12T19:47:03.149" v="4469" actId="478"/>
          <ac:cxnSpMkLst>
            <pc:docMk/>
            <pc:sldMk cId="1332984810" sldId="266"/>
            <ac:cxnSpMk id="63" creationId="{4D66BA67-5ECB-F406-1FD9-140583F3C675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68" creationId="{5C873DFE-671D-F421-0E9F-1489B983E1B5}"/>
          </ac:cxnSpMkLst>
        </pc:cxnChg>
        <pc:cxnChg chg="mod topLvl">
          <ac:chgData name="Danaisis Vargas Oliva" userId="41acecc159235689" providerId="LiveId" clId="{899E4F6B-72CC-4593-AB2E-0848A5FDFC56}" dt="2022-07-12T19:51:10.446" v="4489" actId="164"/>
          <ac:cxnSpMkLst>
            <pc:docMk/>
            <pc:sldMk cId="1332984810" sldId="266"/>
            <ac:cxnSpMk id="69" creationId="{1CA7708E-9562-D1F2-D671-2147DE058A0C}"/>
          </ac:cxnSpMkLst>
        </pc:cxnChg>
      </pc:sldChg>
      <pc:sldChg chg="addSp delSp modSp add mod modNotesTx">
        <pc:chgData name="Danaisis Vargas Oliva" userId="41acecc159235689" providerId="LiveId" clId="{899E4F6B-72CC-4593-AB2E-0848A5FDFC56}" dt="2022-07-12T17:52:22.378" v="3988" actId="20577"/>
        <pc:sldMkLst>
          <pc:docMk/>
          <pc:sldMk cId="1748715041" sldId="267"/>
        </pc:sldMkLst>
        <pc:spChg chg="mod">
          <ac:chgData name="Danaisis Vargas Oliva" userId="41acecc159235689" providerId="LiveId" clId="{899E4F6B-72CC-4593-AB2E-0848A5FDFC56}" dt="2022-07-12T17:44:29.592" v="3987" actId="20577"/>
          <ac:spMkLst>
            <pc:docMk/>
            <pc:sldMk cId="1748715041" sldId="267"/>
            <ac:spMk id="2" creationId="{07E8CA62-0F44-A6DC-FEA3-3F14C1090732}"/>
          </ac:spMkLst>
        </pc:spChg>
        <pc:spChg chg="del">
          <ac:chgData name="Danaisis Vargas Oliva" userId="41acecc159235689" providerId="LiveId" clId="{899E4F6B-72CC-4593-AB2E-0848A5FDFC56}" dt="2022-07-10T21:26:16.960" v="960" actId="478"/>
          <ac:spMkLst>
            <pc:docMk/>
            <pc:sldMk cId="1748715041" sldId="267"/>
            <ac:spMk id="3" creationId="{88DCBC33-9B95-84ED-132C-BD89D477833D}"/>
          </ac:spMkLst>
        </pc:spChg>
        <pc:spChg chg="add del mod">
          <ac:chgData name="Danaisis Vargas Oliva" userId="41acecc159235689" providerId="LiveId" clId="{899E4F6B-72CC-4593-AB2E-0848A5FDFC56}" dt="2022-07-10T21:26:18.526" v="961" actId="478"/>
          <ac:spMkLst>
            <pc:docMk/>
            <pc:sldMk cId="1748715041" sldId="267"/>
            <ac:spMk id="9" creationId="{8B35944A-C878-30E5-1702-A6D83C742B8D}"/>
          </ac:spMkLst>
        </pc:spChg>
        <pc:picChg chg="mod">
          <ac:chgData name="Danaisis Vargas Oliva" userId="41acecc159235689" providerId="LiveId" clId="{899E4F6B-72CC-4593-AB2E-0848A5FDFC56}" dt="2022-07-12T15:21:00.047" v="3168" actId="1076"/>
          <ac:picMkLst>
            <pc:docMk/>
            <pc:sldMk cId="1748715041" sldId="267"/>
            <ac:picMk id="6" creationId="{0EDD05A8-3F00-9056-D23F-ED6ABD212D54}"/>
          </ac:picMkLst>
        </pc:picChg>
        <pc:picChg chg="del">
          <ac:chgData name="Danaisis Vargas Oliva" userId="41acecc159235689" providerId="LiveId" clId="{899E4F6B-72CC-4593-AB2E-0848A5FDFC56}" dt="2022-07-10T21:26:14.559" v="959" actId="478"/>
          <ac:picMkLst>
            <pc:docMk/>
            <pc:sldMk cId="1748715041" sldId="267"/>
            <ac:picMk id="7" creationId="{3BEE2656-F584-1785-4B15-CF246361E089}"/>
          </ac:picMkLst>
        </pc:picChg>
      </pc:sldChg>
      <pc:sldChg chg="add del">
        <pc:chgData name="Danaisis Vargas Oliva" userId="41acecc159235689" providerId="LiveId" clId="{899E4F6B-72CC-4593-AB2E-0848A5FDFC56}" dt="2022-07-10T22:10:27.056" v="1166" actId="47"/>
        <pc:sldMkLst>
          <pc:docMk/>
          <pc:sldMk cId="256277170" sldId="268"/>
        </pc:sldMkLst>
      </pc:sldChg>
      <pc:sldChg chg="addSp modSp new mod modNotesTx">
        <pc:chgData name="Danaisis Vargas Oliva" userId="41acecc159235689" providerId="LiveId" clId="{899E4F6B-72CC-4593-AB2E-0848A5FDFC56}" dt="2022-07-12T20:26:56.028" v="5003" actId="1076"/>
        <pc:sldMkLst>
          <pc:docMk/>
          <pc:sldMk cId="3218909805" sldId="268"/>
        </pc:sldMkLst>
        <pc:spChg chg="mod">
          <ac:chgData name="Danaisis Vargas Oliva" userId="41acecc159235689" providerId="LiveId" clId="{899E4F6B-72CC-4593-AB2E-0848A5FDFC56}" dt="2022-07-10T22:13:05.561" v="1190"/>
          <ac:spMkLst>
            <pc:docMk/>
            <pc:sldMk cId="3218909805" sldId="268"/>
            <ac:spMk id="2" creationId="{9F47AE2F-2A4B-1ACC-CC41-8194D95C5CEE}"/>
          </ac:spMkLst>
        </pc:spChg>
        <pc:spChg chg="mod">
          <ac:chgData name="Danaisis Vargas Oliva" userId="41acecc159235689" providerId="LiveId" clId="{899E4F6B-72CC-4593-AB2E-0848A5FDFC56}" dt="2022-07-12T19:57:55.400" v="4532" actId="14100"/>
          <ac:spMkLst>
            <pc:docMk/>
            <pc:sldMk cId="3218909805" sldId="268"/>
            <ac:spMk id="3" creationId="{2B29B110-EC8A-3992-CF2C-B3E76C0164B0}"/>
          </ac:spMkLst>
        </pc:spChg>
        <pc:spChg chg="add mod">
          <ac:chgData name="Danaisis Vargas Oliva" userId="41acecc159235689" providerId="LiveId" clId="{899E4F6B-72CC-4593-AB2E-0848A5FDFC56}" dt="2022-07-10T22:11:12.010" v="1177" actId="1076"/>
          <ac:spMkLst>
            <pc:docMk/>
            <pc:sldMk cId="3218909805" sldId="268"/>
            <ac:spMk id="6" creationId="{99EDDD7A-4B47-2BDB-3C1A-8449F1C68E01}"/>
          </ac:spMkLst>
        </pc:spChg>
        <pc:spChg chg="add mod">
          <ac:chgData name="Danaisis Vargas Oliva" userId="41acecc159235689" providerId="LiveId" clId="{899E4F6B-72CC-4593-AB2E-0848A5FDFC56}" dt="2022-07-10T22:11:20.334" v="1179" actId="1076"/>
          <ac:spMkLst>
            <pc:docMk/>
            <pc:sldMk cId="3218909805" sldId="268"/>
            <ac:spMk id="7" creationId="{4B2970C8-89FE-650E-A5C3-DA90A9402554}"/>
          </ac:spMkLst>
        </pc:spChg>
        <pc:spChg chg="add mod">
          <ac:chgData name="Danaisis Vargas Oliva" userId="41acecc159235689" providerId="LiveId" clId="{899E4F6B-72CC-4593-AB2E-0848A5FDFC56}" dt="2022-07-12T19:57:41.139" v="4528" actId="20577"/>
          <ac:spMkLst>
            <pc:docMk/>
            <pc:sldMk cId="3218909805" sldId="268"/>
            <ac:spMk id="8" creationId="{9D5FA50E-EFF8-C513-C012-AD06AEE6952F}"/>
          </ac:spMkLst>
        </pc:spChg>
        <pc:spChg chg="add mod">
          <ac:chgData name="Danaisis Vargas Oliva" userId="41acecc159235689" providerId="LiveId" clId="{899E4F6B-72CC-4593-AB2E-0848A5FDFC56}" dt="2022-07-10T22:11:15.931" v="1178" actId="1076"/>
          <ac:spMkLst>
            <pc:docMk/>
            <pc:sldMk cId="3218909805" sldId="268"/>
            <ac:spMk id="9" creationId="{72E57CED-660B-A1D6-6EB6-C18F327C1189}"/>
          </ac:spMkLst>
        </pc:spChg>
        <pc:spChg chg="add mod">
          <ac:chgData name="Danaisis Vargas Oliva" userId="41acecc159235689" providerId="LiveId" clId="{899E4F6B-72CC-4593-AB2E-0848A5FDFC56}" dt="2022-07-10T22:12:46.570" v="1189" actId="1076"/>
          <ac:spMkLst>
            <pc:docMk/>
            <pc:sldMk cId="3218909805" sldId="268"/>
            <ac:spMk id="11" creationId="{67430A44-3CF9-7D7C-3C80-EF3FB5C4FE74}"/>
          </ac:spMkLst>
        </pc:spChg>
        <pc:spChg chg="add mod">
          <ac:chgData name="Danaisis Vargas Oliva" userId="41acecc159235689" providerId="LiveId" clId="{899E4F6B-72CC-4593-AB2E-0848A5FDFC56}" dt="2022-07-10T22:12:46.570" v="1189" actId="1076"/>
          <ac:spMkLst>
            <pc:docMk/>
            <pc:sldMk cId="3218909805" sldId="268"/>
            <ac:spMk id="12" creationId="{5513F347-865F-9AAD-EF35-8D0B48E035B2}"/>
          </ac:spMkLst>
        </pc:spChg>
        <pc:spChg chg="add mod">
          <ac:chgData name="Danaisis Vargas Oliva" userId="41acecc159235689" providerId="LiveId" clId="{899E4F6B-72CC-4593-AB2E-0848A5FDFC56}" dt="2022-07-12T20:26:56.028" v="5003" actId="1076"/>
          <ac:spMkLst>
            <pc:docMk/>
            <pc:sldMk cId="3218909805" sldId="268"/>
            <ac:spMk id="13" creationId="{C332E456-AD29-52E4-072A-875F330BC554}"/>
          </ac:spMkLst>
        </pc:spChg>
        <pc:spChg chg="add mod">
          <ac:chgData name="Danaisis Vargas Oliva" userId="41acecc159235689" providerId="LiveId" clId="{899E4F6B-72CC-4593-AB2E-0848A5FDFC56}" dt="2022-07-12T20:26:52.339" v="5002" actId="1076"/>
          <ac:spMkLst>
            <pc:docMk/>
            <pc:sldMk cId="3218909805" sldId="268"/>
            <ac:spMk id="14" creationId="{1B6CB4B7-5EA4-764B-BD39-A9D5005269EF}"/>
          </ac:spMkLst>
        </pc:spChg>
        <pc:grpChg chg="mod">
          <ac:chgData name="Danaisis Vargas Oliva" userId="41acecc159235689" providerId="LiveId" clId="{899E4F6B-72CC-4593-AB2E-0848A5FDFC56}" dt="2022-07-12T19:57:29.210" v="4520" actId="14100"/>
          <ac:grpSpMkLst>
            <pc:docMk/>
            <pc:sldMk cId="3218909805" sldId="268"/>
            <ac:grpSpMk id="15" creationId="{2C14DFF4-1D9F-B6F4-09AB-91FBE84D9384}"/>
          </ac:grpSpMkLst>
        </pc:grpChg>
        <pc:picChg chg="add mod">
          <ac:chgData name="Danaisis Vargas Oliva" userId="41acecc159235689" providerId="LiveId" clId="{899E4F6B-72CC-4593-AB2E-0848A5FDFC56}" dt="2022-07-12T19:57:50.817" v="4531" actId="1076"/>
          <ac:picMkLst>
            <pc:docMk/>
            <pc:sldMk cId="3218909805" sldId="268"/>
            <ac:picMk id="10" creationId="{E7D1F35D-DC0E-9FD5-9327-930A9BB85FDC}"/>
          </ac:picMkLst>
        </pc:picChg>
        <pc:picChg chg="add mod">
          <ac:chgData name="Danaisis Vargas Oliva" userId="41acecc159235689" providerId="LiveId" clId="{899E4F6B-72CC-4593-AB2E-0848A5FDFC56}" dt="2022-07-12T19:57:45.650" v="4529" actId="1076"/>
          <ac:picMkLst>
            <pc:docMk/>
            <pc:sldMk cId="3218909805" sldId="268"/>
            <ac:picMk id="16" creationId="{163610DA-3F63-49AB-364B-C366DC5715F4}"/>
          </ac:picMkLst>
        </pc:picChg>
      </pc:sldChg>
      <pc:sldChg chg="add del">
        <pc:chgData name="Danaisis Vargas Oliva" userId="41acecc159235689" providerId="LiveId" clId="{899E4F6B-72CC-4593-AB2E-0848A5FDFC56}" dt="2022-07-10T21:39:41.598" v="1072" actId="47"/>
        <pc:sldMkLst>
          <pc:docMk/>
          <pc:sldMk cId="3745660614" sldId="268"/>
        </pc:sldMkLst>
      </pc:sldChg>
      <pc:sldChg chg="addSp delSp modSp new del mod modNotesTx">
        <pc:chgData name="Danaisis Vargas Oliva" userId="41acecc159235689" providerId="LiveId" clId="{899E4F6B-72CC-4593-AB2E-0848A5FDFC56}" dt="2022-07-10T22:31:12.496" v="1311" actId="47"/>
        <pc:sldMkLst>
          <pc:docMk/>
          <pc:sldMk cId="1142459387" sldId="269"/>
        </pc:sldMkLst>
        <pc:spChg chg="mod">
          <ac:chgData name="Danaisis Vargas Oliva" userId="41acecc159235689" providerId="LiveId" clId="{899E4F6B-72CC-4593-AB2E-0848A5FDFC56}" dt="2022-07-10T22:13:59.345" v="1197" actId="20577"/>
          <ac:spMkLst>
            <pc:docMk/>
            <pc:sldMk cId="1142459387" sldId="269"/>
            <ac:spMk id="2" creationId="{B5F25641-9995-0490-8929-A2B57F1D73C7}"/>
          </ac:spMkLst>
        </pc:spChg>
        <pc:spChg chg="del">
          <ac:chgData name="Danaisis Vargas Oliva" userId="41acecc159235689" providerId="LiveId" clId="{899E4F6B-72CC-4593-AB2E-0848A5FDFC56}" dt="2022-07-10T22:14:13.763" v="1198" actId="478"/>
          <ac:spMkLst>
            <pc:docMk/>
            <pc:sldMk cId="1142459387" sldId="269"/>
            <ac:spMk id="3" creationId="{04FF8F17-DFFB-9BEB-A805-D1380FE3C09C}"/>
          </ac:spMkLst>
        </pc:spChg>
        <pc:spChg chg="add mod">
          <ac:chgData name="Danaisis Vargas Oliva" userId="41acecc159235689" providerId="LiveId" clId="{899E4F6B-72CC-4593-AB2E-0848A5FDFC56}" dt="2022-07-10T22:16:17.132" v="1212" actId="207"/>
          <ac:spMkLst>
            <pc:docMk/>
            <pc:sldMk cId="1142459387" sldId="269"/>
            <ac:spMk id="10" creationId="{54E385DA-D374-7CA9-322B-BB4232DD7F18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11" creationId="{9BCB9354-70B1-9C18-6C88-CE3B6E545189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12" creationId="{BABDDFAB-820B-3E72-C79F-86E632C99E6C}"/>
          </ac:spMkLst>
        </pc:spChg>
        <pc:spChg chg="add mod">
          <ac:chgData name="Danaisis Vargas Oliva" userId="41acecc159235689" providerId="LiveId" clId="{899E4F6B-72CC-4593-AB2E-0848A5FDFC56}" dt="2022-07-10T22:16:31.694" v="1213" actId="108"/>
          <ac:spMkLst>
            <pc:docMk/>
            <pc:sldMk cId="1142459387" sldId="269"/>
            <ac:spMk id="13" creationId="{9ED9396A-C160-938E-EC87-4A33821B1755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14" creationId="{F8275357-4B9F-997D-7256-85ACD4761B18}"/>
          </ac:spMkLst>
        </pc:spChg>
        <pc:spChg chg="add mod">
          <ac:chgData name="Danaisis Vargas Oliva" userId="41acecc159235689" providerId="LiveId" clId="{899E4F6B-72CC-4593-AB2E-0848A5FDFC56}" dt="2022-07-10T22:16:36.625" v="1214" actId="108"/>
          <ac:spMkLst>
            <pc:docMk/>
            <pc:sldMk cId="1142459387" sldId="269"/>
            <ac:spMk id="15" creationId="{C93E8BFD-9533-C9EA-EF4F-5D37CFA57AC8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20" creationId="{D06E401B-6190-A405-EF20-6D097B2CC101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21" creationId="{712227BC-A844-2D6E-07B0-C9ABAFB9C22D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25" creationId="{2060C921-EC08-A4A7-A16E-1817568BC7F9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26" creationId="{FA0DFDBC-25A9-659A-A2F8-23F9A1D17AC5}"/>
          </ac:spMkLst>
        </pc:spChg>
        <pc:spChg chg="add mod">
          <ac:chgData name="Danaisis Vargas Oliva" userId="41acecc159235689" providerId="LiveId" clId="{899E4F6B-72CC-4593-AB2E-0848A5FDFC56}" dt="2022-07-10T22:15:17.694" v="1204" actId="1076"/>
          <ac:spMkLst>
            <pc:docMk/>
            <pc:sldMk cId="1142459387" sldId="269"/>
            <ac:spMk id="27" creationId="{83FBEE26-0FD6-1F68-AD4B-2BFC5A0EC2ED}"/>
          </ac:spMkLst>
        </pc:spChg>
        <pc:spChg chg="add mod">
          <ac:chgData name="Danaisis Vargas Oliva" userId="41acecc159235689" providerId="LiveId" clId="{899E4F6B-72CC-4593-AB2E-0848A5FDFC56}" dt="2022-07-10T22:15:46.886" v="1208" actId="108"/>
          <ac:spMkLst>
            <pc:docMk/>
            <pc:sldMk cId="1142459387" sldId="269"/>
            <ac:spMk id="28" creationId="{7E781F8F-5F6E-193B-B6EF-E681965F2BE2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29" creationId="{AB5B0832-CE6B-E6E6-1AA1-2E9996940617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30" creationId="{A2D417F1-4EA5-48A9-6316-0898906B44A8}"/>
          </ac:spMkLst>
        </pc:spChg>
        <pc:spChg chg="add mod">
          <ac:chgData name="Danaisis Vargas Oliva" userId="41acecc159235689" providerId="LiveId" clId="{899E4F6B-72CC-4593-AB2E-0848A5FDFC56}" dt="2022-07-10T22:15:56.680" v="1210" actId="108"/>
          <ac:spMkLst>
            <pc:docMk/>
            <pc:sldMk cId="1142459387" sldId="269"/>
            <ac:spMk id="31" creationId="{1684D52D-CC7A-50E5-76DE-A048C6044CDF}"/>
          </ac:spMkLst>
        </pc:spChg>
        <pc:spChg chg="add mod">
          <ac:chgData name="Danaisis Vargas Oliva" userId="41acecc159235689" providerId="LiveId" clId="{899E4F6B-72CC-4593-AB2E-0848A5FDFC56}" dt="2022-07-10T22:16:00.341" v="1211" actId="108"/>
          <ac:spMkLst>
            <pc:docMk/>
            <pc:sldMk cId="1142459387" sldId="269"/>
            <ac:spMk id="32" creationId="{124C89E5-C05C-AC60-97A2-8828983862D1}"/>
          </ac:spMkLst>
        </pc:spChg>
        <pc:spChg chg="add mod">
          <ac:chgData name="Danaisis Vargas Oliva" userId="41acecc159235689" providerId="LiveId" clId="{899E4F6B-72CC-4593-AB2E-0848A5FDFC56}" dt="2022-07-10T22:15:08.192" v="1201" actId="1076"/>
          <ac:spMkLst>
            <pc:docMk/>
            <pc:sldMk cId="1142459387" sldId="269"/>
            <ac:spMk id="33" creationId="{3F5879B2-45F9-4F3B-E405-46C551D834CE}"/>
          </ac:spMkLst>
        </pc:spChg>
        <pc:spChg chg="add mod">
          <ac:chgData name="Danaisis Vargas Oliva" userId="41acecc159235689" providerId="LiveId" clId="{899E4F6B-72CC-4593-AB2E-0848A5FDFC56}" dt="2022-07-10T22:15:51.940" v="1209" actId="108"/>
          <ac:spMkLst>
            <pc:docMk/>
            <pc:sldMk cId="1142459387" sldId="269"/>
            <ac:spMk id="34" creationId="{5BF5189A-BB9F-83E0-41B8-9C8947B794AA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35" creationId="{BD54ED1A-AAB4-2E30-EE4E-5B3282C32474}"/>
          </ac:spMkLst>
        </pc:spChg>
        <pc:spChg chg="add mod">
          <ac:chgData name="Danaisis Vargas Oliva" userId="41acecc159235689" providerId="LiveId" clId="{899E4F6B-72CC-4593-AB2E-0848A5FDFC56}" dt="2022-07-10T22:14:27.670" v="1199"/>
          <ac:spMkLst>
            <pc:docMk/>
            <pc:sldMk cId="1142459387" sldId="269"/>
            <ac:spMk id="36" creationId="{5CC38E81-47D7-02EC-EE36-32B2F6F7D633}"/>
          </ac:spMkLst>
        </pc:spChg>
        <pc:spChg chg="add mod">
          <ac:chgData name="Danaisis Vargas Oliva" userId="41acecc159235689" providerId="LiveId" clId="{899E4F6B-72CC-4593-AB2E-0848A5FDFC56}" dt="2022-07-10T22:15:36.625" v="1206" actId="108"/>
          <ac:spMkLst>
            <pc:docMk/>
            <pc:sldMk cId="1142459387" sldId="269"/>
            <ac:spMk id="39" creationId="{6A881B37-3293-8303-419D-07EB4C7C6651}"/>
          </ac:spMkLst>
        </pc:spChg>
        <pc:spChg chg="add mod">
          <ac:chgData name="Danaisis Vargas Oliva" userId="41acecc159235689" providerId="LiveId" clId="{899E4F6B-72CC-4593-AB2E-0848A5FDFC56}" dt="2022-07-10T22:15:40.473" v="1207" actId="108"/>
          <ac:spMkLst>
            <pc:docMk/>
            <pc:sldMk cId="1142459387" sldId="269"/>
            <ac:spMk id="40" creationId="{9287044B-F01D-233E-36B6-187C09AAC7A7}"/>
          </ac:spMkLst>
        </pc:spChg>
        <pc:picChg chg="add mod">
          <ac:chgData name="Danaisis Vargas Oliva" userId="41acecc159235689" providerId="LiveId" clId="{899E4F6B-72CC-4593-AB2E-0848A5FDFC56}" dt="2022-07-10T22:14:27.670" v="1199"/>
          <ac:picMkLst>
            <pc:docMk/>
            <pc:sldMk cId="1142459387" sldId="269"/>
            <ac:picMk id="6" creationId="{E101CADC-A10A-ACAF-B641-D6000606A8F3}"/>
          </ac:picMkLst>
        </pc:picChg>
        <pc:picChg chg="add mod">
          <ac:chgData name="Danaisis Vargas Oliva" userId="41acecc159235689" providerId="LiveId" clId="{899E4F6B-72CC-4593-AB2E-0848A5FDFC56}" dt="2022-07-10T22:14:27.670" v="1199"/>
          <ac:picMkLst>
            <pc:docMk/>
            <pc:sldMk cId="1142459387" sldId="269"/>
            <ac:picMk id="9" creationId="{BBC61CDD-7123-C0B7-49DC-3B7A139A3E60}"/>
          </ac:picMkLst>
        </pc:picChg>
        <pc:picChg chg="add mod">
          <ac:chgData name="Danaisis Vargas Oliva" userId="41acecc159235689" providerId="LiveId" clId="{899E4F6B-72CC-4593-AB2E-0848A5FDFC56}" dt="2022-07-10T22:14:27.670" v="1199"/>
          <ac:picMkLst>
            <pc:docMk/>
            <pc:sldMk cId="1142459387" sldId="269"/>
            <ac:picMk id="37" creationId="{9C199886-22E4-1A99-F7EE-043C402CA488}"/>
          </ac:picMkLst>
        </pc:picChg>
        <pc:picChg chg="add mod">
          <ac:chgData name="Danaisis Vargas Oliva" userId="41acecc159235689" providerId="LiveId" clId="{899E4F6B-72CC-4593-AB2E-0848A5FDFC56}" dt="2022-07-10T22:14:27.670" v="1199"/>
          <ac:picMkLst>
            <pc:docMk/>
            <pc:sldMk cId="1142459387" sldId="269"/>
            <ac:picMk id="38" creationId="{6C1B049E-6132-81FD-61ED-8730DE832CD3}"/>
          </ac:picMkLst>
        </pc:pic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7" creationId="{C73B3BDE-FC9E-EF63-A287-35348FD41E6F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8" creationId="{93895573-2E9A-47DF-A194-E30DBCC67366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16" creationId="{4A9141D0-5F30-4F3F-55D6-C598CBC4E5CA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17" creationId="{9866B7BE-75A4-DD06-25DA-8A76AD8D3111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18" creationId="{F29972FB-4F94-EF14-70CF-E0955104F1E8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19" creationId="{49CB6BE6-31D9-81C7-ED31-2110C92C18FE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22" creationId="{C42FA18B-A6A6-0671-DA94-17FCA664893C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23" creationId="{4093AD87-138B-8D5D-5A73-907A27CAA769}"/>
          </ac:cxnSpMkLst>
        </pc:cxnChg>
        <pc:cxnChg chg="add mod">
          <ac:chgData name="Danaisis Vargas Oliva" userId="41acecc159235689" providerId="LiveId" clId="{899E4F6B-72CC-4593-AB2E-0848A5FDFC56}" dt="2022-07-10T22:14:27.670" v="1199"/>
          <ac:cxnSpMkLst>
            <pc:docMk/>
            <pc:sldMk cId="1142459387" sldId="269"/>
            <ac:cxnSpMk id="24" creationId="{1F242B3E-FD15-FDBE-E919-6AAC4800B886}"/>
          </ac:cxnSpMkLst>
        </pc:cxnChg>
      </pc:sldChg>
      <pc:sldChg chg="addSp delSp modSp new del mod modClrScheme chgLayout modNotesTx">
        <pc:chgData name="Danaisis Vargas Oliva" userId="41acecc159235689" providerId="LiveId" clId="{899E4F6B-72CC-4593-AB2E-0848A5FDFC56}" dt="2022-07-12T21:06:54.718" v="5248" actId="47"/>
        <pc:sldMkLst>
          <pc:docMk/>
          <pc:sldMk cId="2500009345" sldId="270"/>
        </pc:sldMkLst>
        <pc:spChg chg="del mod ord">
          <ac:chgData name="Danaisis Vargas Oliva" userId="41acecc159235689" providerId="LiveId" clId="{899E4F6B-72CC-4593-AB2E-0848A5FDFC56}" dt="2022-07-10T22:18:11.218" v="1217" actId="700"/>
          <ac:spMkLst>
            <pc:docMk/>
            <pc:sldMk cId="2500009345" sldId="270"/>
            <ac:spMk id="2" creationId="{9933827E-3E56-ADD8-A4E1-066E00E9FC0E}"/>
          </ac:spMkLst>
        </pc:spChg>
        <pc:spChg chg="del">
          <ac:chgData name="Danaisis Vargas Oliva" userId="41acecc159235689" providerId="LiveId" clId="{899E4F6B-72CC-4593-AB2E-0848A5FDFC56}" dt="2022-07-10T22:18:11.218" v="1217" actId="700"/>
          <ac:spMkLst>
            <pc:docMk/>
            <pc:sldMk cId="2500009345" sldId="270"/>
            <ac:spMk id="3" creationId="{2074DC90-CA65-4B3C-3876-63A66F87A1C8}"/>
          </ac:spMkLst>
        </pc:spChg>
        <pc:spChg chg="mod ord">
          <ac:chgData name="Danaisis Vargas Oliva" userId="41acecc159235689" providerId="LiveId" clId="{899E4F6B-72CC-4593-AB2E-0848A5FDFC56}" dt="2022-07-10T22:18:11.218" v="1217" actId="700"/>
          <ac:spMkLst>
            <pc:docMk/>
            <pc:sldMk cId="2500009345" sldId="270"/>
            <ac:spMk id="4" creationId="{0C0F13F9-AB13-FB39-D376-06F64AE89EF1}"/>
          </ac:spMkLst>
        </pc:spChg>
        <pc:spChg chg="mod ord">
          <ac:chgData name="Danaisis Vargas Oliva" userId="41acecc159235689" providerId="LiveId" clId="{899E4F6B-72CC-4593-AB2E-0848A5FDFC56}" dt="2022-07-10T22:18:11.218" v="1217" actId="700"/>
          <ac:spMkLst>
            <pc:docMk/>
            <pc:sldMk cId="2500009345" sldId="270"/>
            <ac:spMk id="5" creationId="{4DC69CBC-2022-E9F3-A88D-44D7C5B0EDD0}"/>
          </ac:spMkLst>
        </pc:spChg>
        <pc:spChg chg="mod ord">
          <ac:chgData name="Danaisis Vargas Oliva" userId="41acecc159235689" providerId="LiveId" clId="{899E4F6B-72CC-4593-AB2E-0848A5FDFC56}" dt="2022-07-10T22:18:11.218" v="1217" actId="700"/>
          <ac:spMkLst>
            <pc:docMk/>
            <pc:sldMk cId="2500009345" sldId="270"/>
            <ac:spMk id="6" creationId="{78943EF9-01F9-CA0E-1B99-DC76834DABBE}"/>
          </ac:spMkLst>
        </pc:spChg>
        <pc:spChg chg="add mod ord">
          <ac:chgData name="Danaisis Vargas Oliva" userId="41acecc159235689" providerId="LiveId" clId="{899E4F6B-72CC-4593-AB2E-0848A5FDFC56}" dt="2022-07-10T22:18:49.764" v="1227" actId="14100"/>
          <ac:spMkLst>
            <pc:docMk/>
            <pc:sldMk cId="2500009345" sldId="270"/>
            <ac:spMk id="7" creationId="{E879C9DF-1BA7-1065-63C4-778278820F7B}"/>
          </ac:spMkLst>
        </pc:spChg>
        <pc:spChg chg="add del mod">
          <ac:chgData name="Danaisis Vargas Oliva" userId="41acecc159235689" providerId="LiveId" clId="{899E4F6B-72CC-4593-AB2E-0848A5FDFC56}" dt="2022-07-12T21:01:48.098" v="5189" actId="478"/>
          <ac:spMkLst>
            <pc:docMk/>
            <pc:sldMk cId="2500009345" sldId="270"/>
            <ac:spMk id="10" creationId="{9931B4EC-502A-FCFA-91F7-A43B75B0C5F4}"/>
          </ac:spMkLst>
        </pc:spChg>
        <pc:spChg chg="add del mod">
          <ac:chgData name="Danaisis Vargas Oliva" userId="41acecc159235689" providerId="LiveId" clId="{899E4F6B-72CC-4593-AB2E-0848A5FDFC56}" dt="2022-07-12T21:01:48.098" v="5189" actId="478"/>
          <ac:spMkLst>
            <pc:docMk/>
            <pc:sldMk cId="2500009345" sldId="270"/>
            <ac:spMk id="11" creationId="{EDD239A5-43CC-0AE2-4941-A6CEF7E8E639}"/>
          </ac:spMkLst>
        </pc:spChg>
        <pc:spChg chg="add del mod">
          <ac:chgData name="Danaisis Vargas Oliva" userId="41acecc159235689" providerId="LiveId" clId="{899E4F6B-72CC-4593-AB2E-0848A5FDFC56}" dt="2022-07-12T21:01:48.098" v="5189" actId="478"/>
          <ac:spMkLst>
            <pc:docMk/>
            <pc:sldMk cId="2500009345" sldId="270"/>
            <ac:spMk id="12" creationId="{8A4F0776-F997-0101-89A2-B3D20FE3BBED}"/>
          </ac:spMkLst>
        </pc:spChg>
        <pc:spChg chg="add mod">
          <ac:chgData name="Danaisis Vargas Oliva" userId="41acecc159235689" providerId="LiveId" clId="{899E4F6B-72CC-4593-AB2E-0848A5FDFC56}" dt="2022-07-12T21:03:11.087" v="5198" actId="14100"/>
          <ac:spMkLst>
            <pc:docMk/>
            <pc:sldMk cId="2500009345" sldId="270"/>
            <ac:spMk id="13" creationId="{2FA11372-5C07-D353-FC93-7F3C7531C188}"/>
          </ac:spMkLst>
        </pc:spChg>
        <pc:spChg chg="add mod">
          <ac:chgData name="Danaisis Vargas Oliva" userId="41acecc159235689" providerId="LiveId" clId="{899E4F6B-72CC-4593-AB2E-0848A5FDFC56}" dt="2022-07-12T21:03:15.301" v="5199" actId="1076"/>
          <ac:spMkLst>
            <pc:docMk/>
            <pc:sldMk cId="2500009345" sldId="270"/>
            <ac:spMk id="14" creationId="{76949617-6F54-8073-99D2-8555A4E5DDD9}"/>
          </ac:spMkLst>
        </pc:spChg>
        <pc:spChg chg="add mod">
          <ac:chgData name="Danaisis Vargas Oliva" userId="41acecc159235689" providerId="LiveId" clId="{899E4F6B-72CC-4593-AB2E-0848A5FDFC56}" dt="2022-07-12T21:03:25.601" v="5201" actId="14100"/>
          <ac:spMkLst>
            <pc:docMk/>
            <pc:sldMk cId="2500009345" sldId="270"/>
            <ac:spMk id="16" creationId="{6B826BFD-F583-5E12-C450-8ADF7302A7B3}"/>
          </ac:spMkLst>
        </pc:spChg>
        <pc:spChg chg="add mod">
          <ac:chgData name="Danaisis Vargas Oliva" userId="41acecc159235689" providerId="LiveId" clId="{899E4F6B-72CC-4593-AB2E-0848A5FDFC56}" dt="2022-07-12T21:03:38.631" v="5212" actId="20577"/>
          <ac:spMkLst>
            <pc:docMk/>
            <pc:sldMk cId="2500009345" sldId="270"/>
            <ac:spMk id="17" creationId="{7D989C6E-EA6B-A900-AAB4-A37416E29771}"/>
          </ac:spMkLst>
        </pc:spChg>
        <pc:picChg chg="add mod">
          <ac:chgData name="Danaisis Vargas Oliva" userId="41acecc159235689" providerId="LiveId" clId="{899E4F6B-72CC-4593-AB2E-0848A5FDFC56}" dt="2022-07-10T22:19:09.220" v="1229" actId="1076"/>
          <ac:picMkLst>
            <pc:docMk/>
            <pc:sldMk cId="2500009345" sldId="270"/>
            <ac:picMk id="8" creationId="{6E876405-564A-1615-29D0-115FA7EE099E}"/>
          </ac:picMkLst>
        </pc:picChg>
        <pc:picChg chg="add del mod">
          <ac:chgData name="Danaisis Vargas Oliva" userId="41acecc159235689" providerId="LiveId" clId="{899E4F6B-72CC-4593-AB2E-0848A5FDFC56}" dt="2022-07-12T21:01:48.098" v="5189" actId="478"/>
          <ac:picMkLst>
            <pc:docMk/>
            <pc:sldMk cId="2500009345" sldId="270"/>
            <ac:picMk id="9" creationId="{95986021-1A5A-11C3-5E79-1234F35F4B6E}"/>
          </ac:picMkLst>
        </pc:picChg>
        <pc:picChg chg="add mod">
          <ac:chgData name="Danaisis Vargas Oliva" userId="41acecc159235689" providerId="LiveId" clId="{899E4F6B-72CC-4593-AB2E-0848A5FDFC56}" dt="2022-07-12T21:02:07.915" v="5191" actId="1076"/>
          <ac:picMkLst>
            <pc:docMk/>
            <pc:sldMk cId="2500009345" sldId="270"/>
            <ac:picMk id="15" creationId="{1A9D43C8-C3CF-A12C-4CFE-071EDA81D210}"/>
          </ac:picMkLst>
        </pc:picChg>
      </pc:sldChg>
      <pc:sldChg chg="addSp delSp modSp new del mod ord modClrScheme chgLayout">
        <pc:chgData name="Danaisis Vargas Oliva" userId="41acecc159235689" providerId="LiveId" clId="{899E4F6B-72CC-4593-AB2E-0848A5FDFC56}" dt="2022-07-12T21:07:02.006" v="5250" actId="47"/>
        <pc:sldMkLst>
          <pc:docMk/>
          <pc:sldMk cId="3892795462" sldId="271"/>
        </pc:sldMkLst>
        <pc:spChg chg="del mod ord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2" creationId="{BA86BE0D-49B3-015B-01AA-782BD35BC945}"/>
          </ac:spMkLst>
        </pc:spChg>
        <pc:spChg chg="del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3" creationId="{32A6D021-24C4-D39F-569B-7C6CE1D1AAD9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4" creationId="{F5A3494A-F167-462C-3E7D-4F77ADFC45CB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5" creationId="{0304FCB3-F218-00FA-5215-6B54B60A2E2C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6" creationId="{B0E7C240-15E0-02E1-58B0-C59DFB9367B2}"/>
          </ac:spMkLst>
        </pc:spChg>
        <pc:spChg chg="add mod ord">
          <ac:chgData name="Danaisis Vargas Oliva" userId="41acecc159235689" providerId="LiveId" clId="{899E4F6B-72CC-4593-AB2E-0848A5FDFC56}" dt="2022-07-12T01:13:43.376" v="2603" actId="700"/>
          <ac:spMkLst>
            <pc:docMk/>
            <pc:sldMk cId="3892795462" sldId="271"/>
            <ac:spMk id="7" creationId="{769F1BDE-C91C-BA46-6EC9-6DDBCBED7ED6}"/>
          </ac:spMkLst>
        </pc:spChg>
      </pc:sldChg>
      <pc:sldChg chg="addSp delSp modSp new mod ord modClrScheme chgLayout">
        <pc:chgData name="Danaisis Vargas Oliva" userId="41acecc159235689" providerId="LiveId" clId="{899E4F6B-72CC-4593-AB2E-0848A5FDFC56}" dt="2022-07-12T21:20:42.513" v="5370"/>
        <pc:sldMkLst>
          <pc:docMk/>
          <pc:sldMk cId="2266832165" sldId="272"/>
        </pc:sldMkLst>
        <pc:spChg chg="del mod ord">
          <ac:chgData name="Danaisis Vargas Oliva" userId="41acecc159235689" providerId="LiveId" clId="{899E4F6B-72CC-4593-AB2E-0848A5FDFC56}" dt="2022-07-12T01:13:43.376" v="2603" actId="700"/>
          <ac:spMkLst>
            <pc:docMk/>
            <pc:sldMk cId="2266832165" sldId="272"/>
            <ac:spMk id="2" creationId="{2421B899-C21E-4076-5D9D-724C78498116}"/>
          </ac:spMkLst>
        </pc:spChg>
        <pc:spChg chg="del">
          <ac:chgData name="Danaisis Vargas Oliva" userId="41acecc159235689" providerId="LiveId" clId="{899E4F6B-72CC-4593-AB2E-0848A5FDFC56}" dt="2022-07-12T01:13:43.376" v="2603" actId="700"/>
          <ac:spMkLst>
            <pc:docMk/>
            <pc:sldMk cId="2266832165" sldId="272"/>
            <ac:spMk id="3" creationId="{6EF97D87-0DDC-D85C-7F28-940459ADB029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2266832165" sldId="272"/>
            <ac:spMk id="4" creationId="{B17F4412-1849-FE39-C04B-8BBF3CF1694E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2266832165" sldId="272"/>
            <ac:spMk id="5" creationId="{961D019A-2A31-6CD8-2769-2BBF1ED83134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2266832165" sldId="272"/>
            <ac:spMk id="6" creationId="{0F3C3AD7-F416-00E9-3F21-9E75BD272CA5}"/>
          </ac:spMkLst>
        </pc:spChg>
        <pc:spChg chg="add del mod ord">
          <ac:chgData name="Danaisis Vargas Oliva" userId="41acecc159235689" providerId="LiveId" clId="{899E4F6B-72CC-4593-AB2E-0848A5FDFC56}" dt="2022-07-12T21:20:20.387" v="5366" actId="931"/>
          <ac:spMkLst>
            <pc:docMk/>
            <pc:sldMk cId="2266832165" sldId="272"/>
            <ac:spMk id="7" creationId="{6FE6BE28-AA41-F677-0156-D5C63AA7D6FF}"/>
          </ac:spMkLst>
        </pc:spChg>
        <pc:picChg chg="add mod">
          <ac:chgData name="Danaisis Vargas Oliva" userId="41acecc159235689" providerId="LiveId" clId="{899E4F6B-72CC-4593-AB2E-0848A5FDFC56}" dt="2022-07-12T21:20:34.493" v="5368" actId="14100"/>
          <ac:picMkLst>
            <pc:docMk/>
            <pc:sldMk cId="2266832165" sldId="272"/>
            <ac:picMk id="3" creationId="{E6A2976A-B853-1F0A-D65C-4034E52EAA43}"/>
          </ac:picMkLst>
        </pc:picChg>
      </pc:sldChg>
      <pc:sldChg chg="addSp delSp modSp new mod ord modClrScheme chgLayout">
        <pc:chgData name="Danaisis Vargas Oliva" userId="41acecc159235689" providerId="LiveId" clId="{899E4F6B-72CC-4593-AB2E-0848A5FDFC56}" dt="2022-07-12T22:01:32.789" v="5780" actId="164"/>
        <pc:sldMkLst>
          <pc:docMk/>
          <pc:sldMk cId="3880876027" sldId="273"/>
        </pc:sldMkLst>
        <pc:spChg chg="del mod ord">
          <ac:chgData name="Danaisis Vargas Oliva" userId="41acecc159235689" providerId="LiveId" clId="{899E4F6B-72CC-4593-AB2E-0848A5FDFC56}" dt="2022-07-11T16:51:36.006" v="1387" actId="700"/>
          <ac:spMkLst>
            <pc:docMk/>
            <pc:sldMk cId="3880876027" sldId="273"/>
            <ac:spMk id="2" creationId="{E201CBD2-D767-CA50-321F-2C6F67F1D625}"/>
          </ac:spMkLst>
        </pc:spChg>
        <pc:spChg chg="del">
          <ac:chgData name="Danaisis Vargas Oliva" userId="41acecc159235689" providerId="LiveId" clId="{899E4F6B-72CC-4593-AB2E-0848A5FDFC56}" dt="2022-07-11T16:51:36.006" v="1387" actId="700"/>
          <ac:spMkLst>
            <pc:docMk/>
            <pc:sldMk cId="3880876027" sldId="273"/>
            <ac:spMk id="3" creationId="{55177901-0C8B-423A-1212-3A5D16253D1B}"/>
          </ac:spMkLst>
        </pc:spChg>
        <pc:spChg chg="add del mod">
          <ac:chgData name="Danaisis Vargas Oliva" userId="41acecc159235689" providerId="LiveId" clId="{899E4F6B-72CC-4593-AB2E-0848A5FDFC56}" dt="2022-07-12T17:14:34.597" v="3515" actId="478"/>
          <ac:spMkLst>
            <pc:docMk/>
            <pc:sldMk cId="3880876027" sldId="273"/>
            <ac:spMk id="3" creationId="{6B2FCF14-7C47-F111-0680-5988F9EB7DBC}"/>
          </ac:spMkLst>
        </pc:spChg>
        <pc:spChg chg="mod ord">
          <ac:chgData name="Danaisis Vargas Oliva" userId="41acecc159235689" providerId="LiveId" clId="{899E4F6B-72CC-4593-AB2E-0848A5FDFC56}" dt="2022-07-12T01:30:48.923" v="2776" actId="6549"/>
          <ac:spMkLst>
            <pc:docMk/>
            <pc:sldMk cId="3880876027" sldId="273"/>
            <ac:spMk id="4" creationId="{B6D4DFC9-E0CB-FFDE-F053-95C4A264C40B}"/>
          </ac:spMkLst>
        </pc:spChg>
        <pc:spChg chg="mod ord">
          <ac:chgData name="Danaisis Vargas Oliva" userId="41acecc159235689" providerId="LiveId" clId="{899E4F6B-72CC-4593-AB2E-0848A5FDFC56}" dt="2022-07-11T16:51:36.006" v="1387" actId="700"/>
          <ac:spMkLst>
            <pc:docMk/>
            <pc:sldMk cId="3880876027" sldId="273"/>
            <ac:spMk id="5" creationId="{A67DC570-B763-D712-588D-26CBF7B511A7}"/>
          </ac:spMkLst>
        </pc:spChg>
        <pc:spChg chg="mod ord">
          <ac:chgData name="Danaisis Vargas Oliva" userId="41acecc159235689" providerId="LiveId" clId="{899E4F6B-72CC-4593-AB2E-0848A5FDFC56}" dt="2022-07-11T16:51:36.006" v="1387" actId="700"/>
          <ac:spMkLst>
            <pc:docMk/>
            <pc:sldMk cId="3880876027" sldId="273"/>
            <ac:spMk id="6" creationId="{06A8082C-E857-1AEC-5608-F310BD5C46F8}"/>
          </ac:spMkLst>
        </pc:spChg>
        <pc:spChg chg="add del mod ord">
          <ac:chgData name="Danaisis Vargas Oliva" userId="41acecc159235689" providerId="LiveId" clId="{899E4F6B-72CC-4593-AB2E-0848A5FDFC56}" dt="2022-07-12T17:14:30.119" v="3514" actId="478"/>
          <ac:spMkLst>
            <pc:docMk/>
            <pc:sldMk cId="3880876027" sldId="273"/>
            <ac:spMk id="7" creationId="{6FF4EBCC-449A-AA49-648A-29ECD817CBCA}"/>
          </ac:spMkLst>
        </pc:spChg>
        <pc:spChg chg="add del mod">
          <ac:chgData name="Danaisis Vargas Oliva" userId="41acecc159235689" providerId="LiveId" clId="{899E4F6B-72CC-4593-AB2E-0848A5FDFC56}" dt="2022-07-11T21:30:26.652" v="1724" actId="478"/>
          <ac:spMkLst>
            <pc:docMk/>
            <pc:sldMk cId="3880876027" sldId="273"/>
            <ac:spMk id="11" creationId="{0F97AA63-3116-BEEE-A419-AC71862ACAB5}"/>
          </ac:spMkLst>
        </pc:spChg>
        <pc:spChg chg="add del mod">
          <ac:chgData name="Danaisis Vargas Oliva" userId="41acecc159235689" providerId="LiveId" clId="{899E4F6B-72CC-4593-AB2E-0848A5FDFC56}" dt="2022-07-12T21:57:09.063" v="5703" actId="478"/>
          <ac:spMkLst>
            <pc:docMk/>
            <pc:sldMk cId="3880876027" sldId="273"/>
            <ac:spMk id="11" creationId="{94A5A1FD-BE43-E7EA-A950-DDFFBCF18F2F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2" creationId="{081ED65C-3B1D-5B09-0D0C-898D96451337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3" creationId="{7688E2AA-C493-CDD4-8969-ABBECE6CF62F}"/>
          </ac:spMkLst>
        </pc:spChg>
        <pc:spChg chg="add del mod">
          <ac:chgData name="Danaisis Vargas Oliva" userId="41acecc159235689" providerId="LiveId" clId="{899E4F6B-72CC-4593-AB2E-0848A5FDFC56}" dt="2022-07-12T21:56:49.213" v="5696" actId="478"/>
          <ac:spMkLst>
            <pc:docMk/>
            <pc:sldMk cId="3880876027" sldId="273"/>
            <ac:spMk id="14" creationId="{49AE2215-A0F0-487E-A6C3-17BEE211BCB2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5" creationId="{EB32971E-1536-9346-3CD0-A22F69794B5F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6" creationId="{BFFEDFC0-18CF-ABC8-93F7-2BD257009168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7" creationId="{B761498D-8FE8-C7EC-6839-EE6F416A01E0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8" creationId="{B4C7E59A-43A5-64FF-6EA5-612AD01496F1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19" creationId="{F516DF85-7F66-8A91-E821-F9312E319DE3}"/>
          </ac:spMkLst>
        </pc:spChg>
        <pc:spChg chg="add mod">
          <ac:chgData name="Danaisis Vargas Oliva" userId="41acecc159235689" providerId="LiveId" clId="{899E4F6B-72CC-4593-AB2E-0848A5FDFC56}" dt="2022-07-12T22:01:32.789" v="5780" actId="164"/>
          <ac:spMkLst>
            <pc:docMk/>
            <pc:sldMk cId="3880876027" sldId="273"/>
            <ac:spMk id="20" creationId="{963511A2-AC65-FC8C-2F9E-4C47F4F345D3}"/>
          </ac:spMkLst>
        </pc:spChg>
        <pc:grpChg chg="add mod">
          <ac:chgData name="Danaisis Vargas Oliva" userId="41acecc159235689" providerId="LiveId" clId="{899E4F6B-72CC-4593-AB2E-0848A5FDFC56}" dt="2022-07-12T22:01:32.789" v="5780" actId="164"/>
          <ac:grpSpMkLst>
            <pc:docMk/>
            <pc:sldMk cId="3880876027" sldId="273"/>
            <ac:grpSpMk id="8" creationId="{C5092A16-C192-A7B2-4245-D672D13DB669}"/>
          </ac:grpSpMkLst>
        </pc:grpChg>
        <pc:picChg chg="add del mod">
          <ac:chgData name="Danaisis Vargas Oliva" userId="41acecc159235689" providerId="LiveId" clId="{899E4F6B-72CC-4593-AB2E-0848A5FDFC56}" dt="2022-07-11T16:52:19.996" v="1396" actId="478"/>
          <ac:picMkLst>
            <pc:docMk/>
            <pc:sldMk cId="3880876027" sldId="273"/>
            <ac:picMk id="9" creationId="{FC63CBC7-ABD0-764E-7E62-039AA0BA7B2A}"/>
          </ac:picMkLst>
        </pc:picChg>
        <pc:picChg chg="add mod">
          <ac:chgData name="Danaisis Vargas Oliva" userId="41acecc159235689" providerId="LiveId" clId="{899E4F6B-72CC-4593-AB2E-0848A5FDFC56}" dt="2022-07-12T22:01:32.789" v="5780" actId="164"/>
          <ac:picMkLst>
            <pc:docMk/>
            <pc:sldMk cId="3880876027" sldId="273"/>
            <ac:picMk id="10" creationId="{83D7940A-AFC7-96E5-136B-D01BEC649114}"/>
          </ac:picMkLst>
        </pc:picChg>
      </pc:sldChg>
      <pc:sldChg chg="add del">
        <pc:chgData name="Danaisis Vargas Oliva" userId="41acecc159235689" providerId="LiveId" clId="{899E4F6B-72CC-4593-AB2E-0848A5FDFC56}" dt="2022-07-11T16:49:37.873" v="1375" actId="47"/>
        <pc:sldMkLst>
          <pc:docMk/>
          <pc:sldMk cId="219309823" sldId="274"/>
        </pc:sldMkLst>
      </pc:sldChg>
      <pc:sldChg chg="addSp delSp modSp add mod modAnim modNotesTx">
        <pc:chgData name="Danaisis Vargas Oliva" userId="41acecc159235689" providerId="LiveId" clId="{899E4F6B-72CC-4593-AB2E-0848A5FDFC56}" dt="2022-07-13T05:09:54.518" v="6028" actId="20577"/>
        <pc:sldMkLst>
          <pc:docMk/>
          <pc:sldMk cId="380866676" sldId="275"/>
        </pc:sldMkLst>
        <pc:spChg chg="del mod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10" creationId="{54E385DA-D374-7CA9-322B-BB4232DD7F18}"/>
          </ac:spMkLst>
        </pc:spChg>
        <pc:spChg chg="del">
          <ac:chgData name="Danaisis Vargas Oliva" userId="41acecc159235689" providerId="LiveId" clId="{899E4F6B-72CC-4593-AB2E-0848A5FDFC56}" dt="2022-07-12T19:55:34.301" v="4496" actId="478"/>
          <ac:spMkLst>
            <pc:docMk/>
            <pc:sldMk cId="380866676" sldId="275"/>
            <ac:spMk id="11" creationId="{9BCB9354-70B1-9C18-6C88-CE3B6E545189}"/>
          </ac:spMkLst>
        </pc:spChg>
        <pc:spChg chg="del">
          <ac:chgData name="Danaisis Vargas Oliva" userId="41acecc159235689" providerId="LiveId" clId="{899E4F6B-72CC-4593-AB2E-0848A5FDFC56}" dt="2022-07-12T19:55:34.301" v="4496" actId="478"/>
          <ac:spMkLst>
            <pc:docMk/>
            <pc:sldMk cId="380866676" sldId="275"/>
            <ac:spMk id="12" creationId="{BABDDFAB-820B-3E72-C79F-86E632C99E6C}"/>
          </ac:spMkLst>
        </pc:spChg>
        <pc:spChg chg="mod topLvl">
          <ac:chgData name="Danaisis Vargas Oliva" userId="41acecc159235689" providerId="LiveId" clId="{899E4F6B-72CC-4593-AB2E-0848A5FDFC56}" dt="2022-07-12T20:05:30.718" v="4766" actId="1076"/>
          <ac:spMkLst>
            <pc:docMk/>
            <pc:sldMk cId="380866676" sldId="275"/>
            <ac:spMk id="13" creationId="{9ED9396A-C160-938E-EC87-4A33821B1755}"/>
          </ac:spMkLst>
        </pc:spChg>
        <pc:spChg chg="del mod topLvl">
          <ac:chgData name="Danaisis Vargas Oliva" userId="41acecc159235689" providerId="LiveId" clId="{899E4F6B-72CC-4593-AB2E-0848A5FDFC56}" dt="2022-07-12T20:05:24.534" v="4765" actId="478"/>
          <ac:spMkLst>
            <pc:docMk/>
            <pc:sldMk cId="380866676" sldId="275"/>
            <ac:spMk id="14" creationId="{F8275357-4B9F-997D-7256-85ACD4761B18}"/>
          </ac:spMkLst>
        </pc:spChg>
        <pc:spChg chg="mod topLvl">
          <ac:chgData name="Danaisis Vargas Oliva" userId="41acecc159235689" providerId="LiveId" clId="{899E4F6B-72CC-4593-AB2E-0848A5FDFC56}" dt="2022-07-12T20:07:04.753" v="4774" actId="1076"/>
          <ac:spMkLst>
            <pc:docMk/>
            <pc:sldMk cId="380866676" sldId="275"/>
            <ac:spMk id="15" creationId="{C93E8BFD-9533-C9EA-EF4F-5D37CFA57AC8}"/>
          </ac:spMkLst>
        </pc:spChg>
        <pc:spChg chg="del mod topLvl">
          <ac:chgData name="Danaisis Vargas Oliva" userId="41acecc159235689" providerId="LiveId" clId="{899E4F6B-72CC-4593-AB2E-0848A5FDFC56}" dt="2022-07-12T20:05:24.534" v="4765" actId="478"/>
          <ac:spMkLst>
            <pc:docMk/>
            <pc:sldMk cId="380866676" sldId="275"/>
            <ac:spMk id="20" creationId="{D06E401B-6190-A405-EF20-6D097B2CC101}"/>
          </ac:spMkLst>
        </pc:spChg>
        <pc:spChg chg="del mod topLvl">
          <ac:chgData name="Danaisis Vargas Oliva" userId="41acecc159235689" providerId="LiveId" clId="{899E4F6B-72CC-4593-AB2E-0848A5FDFC56}" dt="2022-07-12T20:05:24.534" v="4765" actId="478"/>
          <ac:spMkLst>
            <pc:docMk/>
            <pc:sldMk cId="380866676" sldId="275"/>
            <ac:spMk id="21" creationId="{712227BC-A844-2D6E-07B0-C9ABAFB9C22D}"/>
          </ac:spMkLst>
        </pc:spChg>
        <pc:spChg chg="del mod topLvl">
          <ac:chgData name="Danaisis Vargas Oliva" userId="41acecc159235689" providerId="LiveId" clId="{899E4F6B-72CC-4593-AB2E-0848A5FDFC56}" dt="2022-07-12T20:05:24.534" v="4765" actId="478"/>
          <ac:spMkLst>
            <pc:docMk/>
            <pc:sldMk cId="380866676" sldId="275"/>
            <ac:spMk id="25" creationId="{2060C921-EC08-A4A7-A16E-1817568BC7F9}"/>
          </ac:spMkLst>
        </pc:spChg>
        <pc:spChg chg="mod topLvl">
          <ac:chgData name="Danaisis Vargas Oliva" userId="41acecc159235689" providerId="LiveId" clId="{899E4F6B-72CC-4593-AB2E-0848A5FDFC56}" dt="2022-07-12T20:05:30.718" v="4766" actId="1076"/>
          <ac:spMkLst>
            <pc:docMk/>
            <pc:sldMk cId="380866676" sldId="275"/>
            <ac:spMk id="26" creationId="{FA0DFDBC-25A9-659A-A2F8-23F9A1D17AC5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27" creationId="{83FBEE26-0FD6-1F68-AD4B-2BFC5A0EC2ED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28" creationId="{7E781F8F-5F6E-193B-B6EF-E681965F2BE2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29" creationId="{AB5B0832-CE6B-E6E6-1AA1-2E9996940617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0" creationId="{A2D417F1-4EA5-48A9-6316-0898906B44A8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1" creationId="{1684D52D-CC7A-50E5-76DE-A048C6044CDF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2" creationId="{124C89E5-C05C-AC60-97A2-8828983862D1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3" creationId="{3F5879B2-45F9-4F3B-E405-46C551D834CE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4" creationId="{5BF5189A-BB9F-83E0-41B8-9C8947B794AA}"/>
          </ac:spMkLst>
        </pc:spChg>
        <pc:spChg chg="mod topLvl">
          <ac:chgData name="Danaisis Vargas Oliva" userId="41acecc159235689" providerId="LiveId" clId="{899E4F6B-72CC-4593-AB2E-0848A5FDFC56}" dt="2022-07-12T20:05:30.718" v="4766" actId="1076"/>
          <ac:spMkLst>
            <pc:docMk/>
            <pc:sldMk cId="380866676" sldId="275"/>
            <ac:spMk id="35" creationId="{BD54ED1A-AAB4-2E30-EE4E-5B3282C32474}"/>
          </ac:spMkLst>
        </pc:spChg>
        <pc:spChg chg="mod topLvl">
          <ac:chgData name="Danaisis Vargas Oliva" userId="41acecc159235689" providerId="LiveId" clId="{899E4F6B-72CC-4593-AB2E-0848A5FDFC56}" dt="2022-07-12T20:05:30.718" v="4766" actId="1076"/>
          <ac:spMkLst>
            <pc:docMk/>
            <pc:sldMk cId="380866676" sldId="275"/>
            <ac:spMk id="36" creationId="{5CC38E81-47D7-02EC-EE36-32B2F6F7D633}"/>
          </ac:spMkLst>
        </pc:spChg>
        <pc:spChg chg="del">
          <ac:chgData name="Danaisis Vargas Oliva" userId="41acecc159235689" providerId="LiveId" clId="{899E4F6B-72CC-4593-AB2E-0848A5FDFC56}" dt="2022-07-12T19:55:04.666" v="4493" actId="478"/>
          <ac:spMkLst>
            <pc:docMk/>
            <pc:sldMk cId="380866676" sldId="275"/>
            <ac:spMk id="39" creationId="{6A881B37-3293-8303-419D-07EB4C7C6651}"/>
          </ac:spMkLst>
        </pc:spChg>
        <pc:spChg chg="mod">
          <ac:chgData name="Danaisis Vargas Oliva" userId="41acecc159235689" providerId="LiveId" clId="{899E4F6B-72CC-4593-AB2E-0848A5FDFC56}" dt="2022-07-12T20:06:45.215" v="4773" actId="1076"/>
          <ac:spMkLst>
            <pc:docMk/>
            <pc:sldMk cId="380866676" sldId="275"/>
            <ac:spMk id="40" creationId="{9287044B-F01D-233E-36B6-187C09AAC7A7}"/>
          </ac:spMkLst>
        </pc:spChg>
        <pc:spChg chg="add del mod">
          <ac:chgData name="Danaisis Vargas Oliva" userId="41acecc159235689" providerId="LiveId" clId="{899E4F6B-72CC-4593-AB2E-0848A5FDFC56}" dt="2022-07-12T19:55:08.867" v="4494" actId="478"/>
          <ac:spMkLst>
            <pc:docMk/>
            <pc:sldMk cId="380866676" sldId="275"/>
            <ac:spMk id="42" creationId="{9AE772CD-661F-B11C-628D-F654EC3B647F}"/>
          </ac:spMkLst>
        </pc:spChg>
        <pc:spChg chg="del mod topLvl">
          <ac:chgData name="Danaisis Vargas Oliva" userId="41acecc159235689" providerId="LiveId" clId="{899E4F6B-72CC-4593-AB2E-0848A5FDFC56}" dt="2022-07-12T19:58:49.563" v="4537" actId="478"/>
          <ac:spMkLst>
            <pc:docMk/>
            <pc:sldMk cId="380866676" sldId="275"/>
            <ac:spMk id="44" creationId="{755BA18B-0172-4B80-6313-9C995B9C85F7}"/>
          </ac:spMkLst>
        </pc:spChg>
        <pc:spChg chg="mod topLvl">
          <ac:chgData name="Danaisis Vargas Oliva" userId="41acecc159235689" providerId="LiveId" clId="{899E4F6B-72CC-4593-AB2E-0848A5FDFC56}" dt="2022-07-12T20:07:04.753" v="4774" actId="1076"/>
          <ac:spMkLst>
            <pc:docMk/>
            <pc:sldMk cId="380866676" sldId="275"/>
            <ac:spMk id="45" creationId="{29DCA44B-24A6-56A3-BCDE-8B9663598472}"/>
          </ac:spMkLst>
        </pc:spChg>
        <pc:spChg chg="mod topLvl">
          <ac:chgData name="Danaisis Vargas Oliva" userId="41acecc159235689" providerId="LiveId" clId="{899E4F6B-72CC-4593-AB2E-0848A5FDFC56}" dt="2022-07-12T20:07:04.753" v="4774" actId="1076"/>
          <ac:spMkLst>
            <pc:docMk/>
            <pc:sldMk cId="380866676" sldId="275"/>
            <ac:spMk id="48" creationId="{CA44A92C-9851-3C43-9D50-B3B963474179}"/>
          </ac:spMkLst>
        </pc:spChg>
        <pc:spChg chg="mod topLvl">
          <ac:chgData name="Danaisis Vargas Oliva" userId="41acecc159235689" providerId="LiveId" clId="{899E4F6B-72CC-4593-AB2E-0848A5FDFC56}" dt="2022-07-12T20:07:04.753" v="4774" actId="1076"/>
          <ac:spMkLst>
            <pc:docMk/>
            <pc:sldMk cId="380866676" sldId="275"/>
            <ac:spMk id="49" creationId="{D11F61CE-6C97-63FC-39CC-F1F7A006E444}"/>
          </ac:spMkLst>
        </pc:spChg>
        <pc:spChg chg="del mod topLvl">
          <ac:chgData name="Danaisis Vargas Oliva" userId="41acecc159235689" providerId="LiveId" clId="{899E4F6B-72CC-4593-AB2E-0848A5FDFC56}" dt="2022-07-12T20:04:44.954" v="4760" actId="478"/>
          <ac:spMkLst>
            <pc:docMk/>
            <pc:sldMk cId="380866676" sldId="275"/>
            <ac:spMk id="50" creationId="{EF0063C8-8B3E-CBEE-47BC-1DA627285D34}"/>
          </ac:spMkLst>
        </pc:spChg>
        <pc:spChg chg="del mod topLvl">
          <ac:chgData name="Danaisis Vargas Oliva" userId="41acecc159235689" providerId="LiveId" clId="{899E4F6B-72CC-4593-AB2E-0848A5FDFC56}" dt="2022-07-12T20:02:20.074" v="4734" actId="478"/>
          <ac:spMkLst>
            <pc:docMk/>
            <pc:sldMk cId="380866676" sldId="275"/>
            <ac:spMk id="53" creationId="{58EDBA6E-BE56-1851-0C1A-D87B5DA3F493}"/>
          </ac:spMkLst>
        </pc:spChg>
        <pc:spChg chg="mod topLvl">
          <ac:chgData name="Danaisis Vargas Oliva" userId="41acecc159235689" providerId="LiveId" clId="{899E4F6B-72CC-4593-AB2E-0848A5FDFC56}" dt="2022-07-12T20:05:30.718" v="4766" actId="1076"/>
          <ac:spMkLst>
            <pc:docMk/>
            <pc:sldMk cId="380866676" sldId="275"/>
            <ac:spMk id="56" creationId="{0997F1EC-B584-32E8-2D9C-46EA1C5921DF}"/>
          </ac:spMkLst>
        </pc:spChg>
        <pc:spChg chg="del mod topLvl">
          <ac:chgData name="Danaisis Vargas Oliva" userId="41acecc159235689" providerId="LiveId" clId="{899E4F6B-72CC-4593-AB2E-0848A5FDFC56}" dt="2022-07-12T20:02:46.820" v="4740" actId="478"/>
          <ac:spMkLst>
            <pc:docMk/>
            <pc:sldMk cId="380866676" sldId="275"/>
            <ac:spMk id="57" creationId="{9019E444-A87C-71D0-15AA-E844BF6FFC2C}"/>
          </ac:spMkLst>
        </pc:spChg>
        <pc:spChg chg="del mod topLvl">
          <ac:chgData name="Danaisis Vargas Oliva" userId="41acecc159235689" providerId="LiveId" clId="{899E4F6B-72CC-4593-AB2E-0848A5FDFC56}" dt="2022-07-12T20:02:25.018" v="4737" actId="478"/>
          <ac:spMkLst>
            <pc:docMk/>
            <pc:sldMk cId="380866676" sldId="275"/>
            <ac:spMk id="58" creationId="{084DFB8C-3B3E-D213-A7E3-1DB59BE56E52}"/>
          </ac:spMkLst>
        </pc:spChg>
        <pc:spChg chg="del mod topLvl">
          <ac:chgData name="Danaisis Vargas Oliva" userId="41acecc159235689" providerId="LiveId" clId="{899E4F6B-72CC-4593-AB2E-0848A5FDFC56}" dt="2022-07-12T19:58:49.563" v="4537" actId="478"/>
          <ac:spMkLst>
            <pc:docMk/>
            <pc:sldMk cId="380866676" sldId="275"/>
            <ac:spMk id="63" creationId="{CC6BA7B8-4DBB-F6A9-1819-A0362F071CD3}"/>
          </ac:spMkLst>
        </pc:spChg>
        <pc:spChg chg="del mod topLvl">
          <ac:chgData name="Danaisis Vargas Oliva" userId="41acecc159235689" providerId="LiveId" clId="{899E4F6B-72CC-4593-AB2E-0848A5FDFC56}" dt="2022-07-12T19:58:49.563" v="4537" actId="478"/>
          <ac:spMkLst>
            <pc:docMk/>
            <pc:sldMk cId="380866676" sldId="275"/>
            <ac:spMk id="64" creationId="{D13C0DD9-3684-0F36-0DFA-D06B2C212C68}"/>
          </ac:spMkLst>
        </pc:spChg>
        <pc:spChg chg="del mod topLvl">
          <ac:chgData name="Danaisis Vargas Oliva" userId="41acecc159235689" providerId="LiveId" clId="{899E4F6B-72CC-4593-AB2E-0848A5FDFC56}" dt="2022-07-12T19:58:49.563" v="4537" actId="478"/>
          <ac:spMkLst>
            <pc:docMk/>
            <pc:sldMk cId="380866676" sldId="275"/>
            <ac:spMk id="65" creationId="{E78664EF-1DA2-E463-35A3-7AE35E707B8C}"/>
          </ac:spMkLst>
        </pc:spChg>
        <pc:spChg chg="del mod topLvl">
          <ac:chgData name="Danaisis Vargas Oliva" userId="41acecc159235689" providerId="LiveId" clId="{899E4F6B-72CC-4593-AB2E-0848A5FDFC56}" dt="2022-07-12T19:58:45.939" v="4536" actId="478"/>
          <ac:spMkLst>
            <pc:docMk/>
            <pc:sldMk cId="380866676" sldId="275"/>
            <ac:spMk id="68" creationId="{654DA562-71A1-9603-2661-F513D74DE40C}"/>
          </ac:spMkLst>
        </pc:spChg>
        <pc:spChg chg="del mod topLvl">
          <ac:chgData name="Danaisis Vargas Oliva" userId="41acecc159235689" providerId="LiveId" clId="{899E4F6B-72CC-4593-AB2E-0848A5FDFC56}" dt="2022-07-12T19:58:45.939" v="4536" actId="478"/>
          <ac:spMkLst>
            <pc:docMk/>
            <pc:sldMk cId="380866676" sldId="275"/>
            <ac:spMk id="69" creationId="{44BD5075-4257-7317-3097-B08EE7E9FC7D}"/>
          </ac:spMkLst>
        </pc:spChg>
        <pc:spChg chg="del mod topLvl">
          <ac:chgData name="Danaisis Vargas Oliva" userId="41acecc159235689" providerId="LiveId" clId="{899E4F6B-72CC-4593-AB2E-0848A5FDFC56}" dt="2022-07-12T19:58:45.939" v="4536" actId="478"/>
          <ac:spMkLst>
            <pc:docMk/>
            <pc:sldMk cId="380866676" sldId="275"/>
            <ac:spMk id="72" creationId="{D2DCDF18-0B05-3A6C-B4EA-474605B75F29}"/>
          </ac:spMkLst>
        </pc:spChg>
        <pc:spChg chg="del mod topLvl">
          <ac:chgData name="Danaisis Vargas Oliva" userId="41acecc159235689" providerId="LiveId" clId="{899E4F6B-72CC-4593-AB2E-0848A5FDFC56}" dt="2022-07-12T19:58:45.939" v="4536" actId="478"/>
          <ac:spMkLst>
            <pc:docMk/>
            <pc:sldMk cId="380866676" sldId="275"/>
            <ac:spMk id="73" creationId="{C277EAA7-7B29-B280-A9BE-DD6722A5905C}"/>
          </ac:spMkLst>
        </pc:spChg>
        <pc:spChg chg="del mod topLvl">
          <ac:chgData name="Danaisis Vargas Oliva" userId="41acecc159235689" providerId="LiveId" clId="{899E4F6B-72CC-4593-AB2E-0848A5FDFC56}" dt="2022-07-12T19:58:45.939" v="4536" actId="478"/>
          <ac:spMkLst>
            <pc:docMk/>
            <pc:sldMk cId="380866676" sldId="275"/>
            <ac:spMk id="74" creationId="{5071BD67-78F9-3F8A-F4DD-ACCC7D0B9C0C}"/>
          </ac:spMkLst>
        </pc:spChg>
        <pc:spChg chg="add mod">
          <ac:chgData name="Danaisis Vargas Oliva" userId="41acecc159235689" providerId="LiveId" clId="{899E4F6B-72CC-4593-AB2E-0848A5FDFC56}" dt="2022-07-12T20:09:27.897" v="4789" actId="164"/>
          <ac:spMkLst>
            <pc:docMk/>
            <pc:sldMk cId="380866676" sldId="275"/>
            <ac:spMk id="94" creationId="{64C7278F-6D83-123D-F35D-77809828B6B7}"/>
          </ac:spMkLst>
        </pc:spChg>
        <pc:spChg chg="add mod">
          <ac:chgData name="Danaisis Vargas Oliva" userId="41acecc159235689" providerId="LiveId" clId="{899E4F6B-72CC-4593-AB2E-0848A5FDFC56}" dt="2022-07-12T20:09:27.897" v="4789" actId="164"/>
          <ac:spMkLst>
            <pc:docMk/>
            <pc:sldMk cId="380866676" sldId="275"/>
            <ac:spMk id="95" creationId="{3A261669-F375-6DE5-9B21-6E03F3B75EB6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96" creationId="{9EA8F2F3-63A4-0A9D-8C73-DC19E9FD9861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97" creationId="{21729813-97A6-86F8-29AC-A8D7653D4C66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98" creationId="{2FB7588F-1559-462C-FA60-0AAAB6D32576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99" creationId="{F946B258-4988-6A2B-6ED5-3188438F10C6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100" creationId="{033ABB84-7AB3-D647-08D9-8BA290E44317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101" creationId="{45E7A225-9302-7745-5C81-826E37DC0577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102" creationId="{A7C515EE-87CF-2D10-2CB4-E4B9A64407E3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103" creationId="{DD74AC0A-CE22-EEBE-245D-3532D0C93E8C}"/>
          </ac:spMkLst>
        </pc:spChg>
        <pc:spChg chg="add mod">
          <ac:chgData name="Danaisis Vargas Oliva" userId="41acecc159235689" providerId="LiveId" clId="{899E4F6B-72CC-4593-AB2E-0848A5FDFC56}" dt="2022-07-12T20:12:59.322" v="4826" actId="164"/>
          <ac:spMkLst>
            <pc:docMk/>
            <pc:sldMk cId="380866676" sldId="275"/>
            <ac:spMk id="104" creationId="{E186DD16-EC4E-09E7-6987-E7546E89DEEE}"/>
          </ac:spMkLst>
        </pc:spChg>
        <pc:spChg chg="add mod">
          <ac:chgData name="Danaisis Vargas Oliva" userId="41acecc159235689" providerId="LiveId" clId="{899E4F6B-72CC-4593-AB2E-0848A5FDFC56}" dt="2022-07-13T05:09:54.518" v="6028" actId="20577"/>
          <ac:spMkLst>
            <pc:docMk/>
            <pc:sldMk cId="380866676" sldId="275"/>
            <ac:spMk id="105" creationId="{CBD52357-DBA7-1F9B-4AA3-7F71771583F2}"/>
          </ac:spMkLst>
        </pc:spChg>
        <pc:spChg chg="add mod">
          <ac:chgData name="Danaisis Vargas Oliva" userId="41acecc159235689" providerId="LiveId" clId="{899E4F6B-72CC-4593-AB2E-0848A5FDFC56}" dt="2022-07-12T20:13:41.120" v="4830"/>
          <ac:spMkLst>
            <pc:docMk/>
            <pc:sldMk cId="380866676" sldId="275"/>
            <ac:spMk id="108" creationId="{ADE735A7-7D2C-5CFF-FB1D-09053217E182}"/>
          </ac:spMkLst>
        </pc:spChg>
        <pc:grpChg chg="add del mod">
          <ac:chgData name="Danaisis Vargas Oliva" userId="41acecc159235689" providerId="LiveId" clId="{899E4F6B-72CC-4593-AB2E-0848A5FDFC56}" dt="2022-07-12T20:02:10.709" v="4732" actId="165"/>
          <ac:grpSpMkLst>
            <pc:docMk/>
            <pc:sldMk cId="380866676" sldId="275"/>
            <ac:grpSpMk id="3" creationId="{60A085A4-DB04-6586-D85D-E4D5360E3AD4}"/>
          </ac:grpSpMkLst>
        </pc:grpChg>
        <pc:grpChg chg="add del mod">
          <ac:chgData name="Danaisis Vargas Oliva" userId="41acecc159235689" providerId="LiveId" clId="{899E4F6B-72CC-4593-AB2E-0848A5FDFC56}" dt="2022-07-12T19:58:41.444" v="4535" actId="165"/>
          <ac:grpSpMkLst>
            <pc:docMk/>
            <pc:sldMk cId="380866676" sldId="275"/>
            <ac:grpSpMk id="43" creationId="{836F12E8-F611-6B41-B395-6537ABFA8FFA}"/>
          </ac:grpSpMkLst>
        </pc:grpChg>
        <pc:grpChg chg="add mod">
          <ac:chgData name="Danaisis Vargas Oliva" userId="41acecc159235689" providerId="LiveId" clId="{899E4F6B-72CC-4593-AB2E-0848A5FDFC56}" dt="2022-07-12T20:13:09.221" v="4828" actId="1076"/>
          <ac:grpSpMkLst>
            <pc:docMk/>
            <pc:sldMk cId="380866676" sldId="275"/>
            <ac:grpSpMk id="106" creationId="{E2330CBB-FA71-ADEC-E2D2-7E0CDA2F39DD}"/>
          </ac:grpSpMkLst>
        </pc:grpChg>
        <pc:grpChg chg="add mod">
          <ac:chgData name="Danaisis Vargas Oliva" userId="41acecc159235689" providerId="LiveId" clId="{899E4F6B-72CC-4593-AB2E-0848A5FDFC56}" dt="2022-07-12T20:14:12.176" v="4832" actId="1076"/>
          <ac:grpSpMkLst>
            <pc:docMk/>
            <pc:sldMk cId="380866676" sldId="275"/>
            <ac:grpSpMk id="107" creationId="{8522F88D-4143-5B13-B0C9-C33CCB56FE4F}"/>
          </ac:grpSpMkLst>
        </pc:grpChg>
        <pc:picChg chg="del">
          <ac:chgData name="Danaisis Vargas Oliva" userId="41acecc159235689" providerId="LiveId" clId="{899E4F6B-72CC-4593-AB2E-0848A5FDFC56}" dt="2022-07-12T19:55:34.301" v="4496" actId="478"/>
          <ac:picMkLst>
            <pc:docMk/>
            <pc:sldMk cId="380866676" sldId="275"/>
            <ac:picMk id="6" creationId="{E101CADC-A10A-ACAF-B641-D6000606A8F3}"/>
          </ac:picMkLst>
        </pc:picChg>
        <pc:picChg chg="mod topLvl">
          <ac:chgData name="Danaisis Vargas Oliva" userId="41acecc159235689" providerId="LiveId" clId="{899E4F6B-72CC-4593-AB2E-0848A5FDFC56}" dt="2022-07-12T20:05:30.718" v="4766" actId="1076"/>
          <ac:picMkLst>
            <pc:docMk/>
            <pc:sldMk cId="380866676" sldId="275"/>
            <ac:picMk id="9" creationId="{BBC61CDD-7123-C0B7-49DC-3B7A139A3E60}"/>
          </ac:picMkLst>
        </pc:picChg>
        <pc:picChg chg="mod topLvl">
          <ac:chgData name="Danaisis Vargas Oliva" userId="41acecc159235689" providerId="LiveId" clId="{899E4F6B-72CC-4593-AB2E-0848A5FDFC56}" dt="2022-07-12T20:05:30.718" v="4766" actId="1076"/>
          <ac:picMkLst>
            <pc:docMk/>
            <pc:sldMk cId="380866676" sldId="275"/>
            <ac:picMk id="37" creationId="{9C199886-22E4-1A99-F7EE-043C402CA488}"/>
          </ac:picMkLst>
        </pc:picChg>
        <pc:picChg chg="mod topLvl">
          <ac:chgData name="Danaisis Vargas Oliva" userId="41acecc159235689" providerId="LiveId" clId="{899E4F6B-72CC-4593-AB2E-0848A5FDFC56}" dt="2022-07-12T20:05:30.718" v="4766" actId="1076"/>
          <ac:picMkLst>
            <pc:docMk/>
            <pc:sldMk cId="380866676" sldId="275"/>
            <ac:picMk id="38" creationId="{6C1B049E-6132-81FD-61ED-8730DE832CD3}"/>
          </ac:picMkLst>
        </pc:picChg>
        <pc:picChg chg="add del mod">
          <ac:chgData name="Danaisis Vargas Oliva" userId="41acecc159235689" providerId="LiveId" clId="{899E4F6B-72CC-4593-AB2E-0848A5FDFC56}" dt="2022-07-11T23:24:35.534" v="1776" actId="21"/>
          <ac:picMkLst>
            <pc:docMk/>
            <pc:sldMk cId="380866676" sldId="275"/>
            <ac:picMk id="41" creationId="{B9197D75-EA40-54FB-4920-8E338BBF43AC}"/>
          </ac:picMkLst>
        </pc:picChg>
        <pc:picChg chg="add mod">
          <ac:chgData name="Danaisis Vargas Oliva" userId="41acecc159235689" providerId="LiveId" clId="{899E4F6B-72CC-4593-AB2E-0848A5FDFC56}" dt="2022-07-12T20:09:27.897" v="4789" actId="164"/>
          <ac:picMkLst>
            <pc:docMk/>
            <pc:sldMk cId="380866676" sldId="275"/>
            <ac:picMk id="91" creationId="{DE9094F3-9E18-B29E-769B-945E9D3D8A52}"/>
          </ac:picMkLst>
        </pc:picChg>
        <pc:cxnChg chg="del">
          <ac:chgData name="Danaisis Vargas Oliva" userId="41acecc159235689" providerId="LiveId" clId="{899E4F6B-72CC-4593-AB2E-0848A5FDFC56}" dt="2022-07-12T19:55:34.301" v="4496" actId="478"/>
          <ac:cxnSpMkLst>
            <pc:docMk/>
            <pc:sldMk cId="380866676" sldId="275"/>
            <ac:cxnSpMk id="7" creationId="{C73B3BDE-FC9E-EF63-A287-35348FD41E6F}"/>
          </ac:cxnSpMkLst>
        </pc:cxnChg>
        <pc:cxnChg chg="del">
          <ac:chgData name="Danaisis Vargas Oliva" userId="41acecc159235689" providerId="LiveId" clId="{899E4F6B-72CC-4593-AB2E-0848A5FDFC56}" dt="2022-07-12T19:55:34.301" v="4496" actId="478"/>
          <ac:cxnSpMkLst>
            <pc:docMk/>
            <pc:sldMk cId="380866676" sldId="275"/>
            <ac:cxnSpMk id="8" creationId="{93895573-2E9A-47DF-A194-E30DBCC67366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16" creationId="{4A9141D0-5F30-4F3F-55D6-C598CBC4E5CA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17" creationId="{9866B7BE-75A4-DD06-25DA-8A76AD8D3111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18" creationId="{F29972FB-4F94-EF14-70CF-E0955104F1E8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19" creationId="{49CB6BE6-31D9-81C7-ED31-2110C92C18FE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22" creationId="{C42FA18B-A6A6-0671-DA94-17FCA664893C}"/>
          </ac:cxnSpMkLst>
        </pc:cxnChg>
        <pc:cxnChg chg="del mod topLvl">
          <ac:chgData name="Danaisis Vargas Oliva" userId="41acecc159235689" providerId="LiveId" clId="{899E4F6B-72CC-4593-AB2E-0848A5FDFC56}" dt="2022-07-12T20:05:24.534" v="4765" actId="478"/>
          <ac:cxnSpMkLst>
            <pc:docMk/>
            <pc:sldMk cId="380866676" sldId="275"/>
            <ac:cxnSpMk id="23" creationId="{4093AD87-138B-8D5D-5A73-907A27CAA769}"/>
          </ac:cxnSpMkLst>
        </pc:cxnChg>
        <pc:cxnChg chg="mod topLvl">
          <ac:chgData name="Danaisis Vargas Oliva" userId="41acecc159235689" providerId="LiveId" clId="{899E4F6B-72CC-4593-AB2E-0848A5FDFC56}" dt="2022-07-12T20:05:30.718" v="4766" actId="1076"/>
          <ac:cxnSpMkLst>
            <pc:docMk/>
            <pc:sldMk cId="380866676" sldId="275"/>
            <ac:cxnSpMk id="24" creationId="{1F242B3E-FD15-FDBE-E919-6AAC4800B886}"/>
          </ac:cxnSpMkLst>
        </pc:cxnChg>
        <pc:cxnChg chg="mod topLvl">
          <ac:chgData name="Danaisis Vargas Oliva" userId="41acecc159235689" providerId="LiveId" clId="{899E4F6B-72CC-4593-AB2E-0848A5FDFC56}" dt="2022-07-12T20:07:04.753" v="4774" actId="1076"/>
          <ac:cxnSpMkLst>
            <pc:docMk/>
            <pc:sldMk cId="380866676" sldId="275"/>
            <ac:cxnSpMk id="46" creationId="{14A13733-5DA0-6AE1-145A-8271D6348AA1}"/>
          </ac:cxnSpMkLst>
        </pc:cxnChg>
        <pc:cxnChg chg="mod topLvl">
          <ac:chgData name="Danaisis Vargas Oliva" userId="41acecc159235689" providerId="LiveId" clId="{899E4F6B-72CC-4593-AB2E-0848A5FDFC56}" dt="2022-07-12T20:07:04.753" v="4774" actId="1076"/>
          <ac:cxnSpMkLst>
            <pc:docMk/>
            <pc:sldMk cId="380866676" sldId="275"/>
            <ac:cxnSpMk id="47" creationId="{8242DFBE-5404-344C-B299-CA618B85FAB2}"/>
          </ac:cxnSpMkLst>
        </pc:cxnChg>
        <pc:cxnChg chg="mod topLvl">
          <ac:chgData name="Danaisis Vargas Oliva" userId="41acecc159235689" providerId="LiveId" clId="{899E4F6B-72CC-4593-AB2E-0848A5FDFC56}" dt="2022-07-12T20:07:04.753" v="4774" actId="1076"/>
          <ac:cxnSpMkLst>
            <pc:docMk/>
            <pc:sldMk cId="380866676" sldId="275"/>
            <ac:cxnSpMk id="51" creationId="{76881BD5-1F0E-0151-7BF1-1CD7BF48EE7E}"/>
          </ac:cxnSpMkLst>
        </pc:cxnChg>
        <pc:cxnChg chg="mod topLvl">
          <ac:chgData name="Danaisis Vargas Oliva" userId="41acecc159235689" providerId="LiveId" clId="{899E4F6B-72CC-4593-AB2E-0848A5FDFC56}" dt="2022-07-12T20:07:04.753" v="4774" actId="1076"/>
          <ac:cxnSpMkLst>
            <pc:docMk/>
            <pc:sldMk cId="380866676" sldId="275"/>
            <ac:cxnSpMk id="52" creationId="{C39B37B2-0498-31A9-1CB6-59D406230D83}"/>
          </ac:cxnSpMkLst>
        </pc:cxnChg>
        <pc:cxnChg chg="del mod topLvl">
          <ac:chgData name="Danaisis Vargas Oliva" userId="41acecc159235689" providerId="LiveId" clId="{899E4F6B-72CC-4593-AB2E-0848A5FDFC56}" dt="2022-07-12T20:00:03.538" v="4543" actId="478"/>
          <ac:cxnSpMkLst>
            <pc:docMk/>
            <pc:sldMk cId="380866676" sldId="275"/>
            <ac:cxnSpMk id="54" creationId="{4E2D7829-5D72-5592-CB32-52C380BDB91E}"/>
          </ac:cxnSpMkLst>
        </pc:cxnChg>
        <pc:cxnChg chg="mod topLvl">
          <ac:chgData name="Danaisis Vargas Oliva" userId="41acecc159235689" providerId="LiveId" clId="{899E4F6B-72CC-4593-AB2E-0848A5FDFC56}" dt="2022-07-12T20:05:30.718" v="4766" actId="1076"/>
          <ac:cxnSpMkLst>
            <pc:docMk/>
            <pc:sldMk cId="380866676" sldId="275"/>
            <ac:cxnSpMk id="55" creationId="{2B4FFA92-73C2-5D22-8F41-18E92F7E42B0}"/>
          </ac:cxnSpMkLst>
        </pc:cxnChg>
        <pc:cxnChg chg="del mod topLvl">
          <ac:chgData name="Danaisis Vargas Oliva" userId="41acecc159235689" providerId="LiveId" clId="{899E4F6B-72CC-4593-AB2E-0848A5FDFC56}" dt="2022-07-12T20:02:22.610" v="4736" actId="478"/>
          <ac:cxnSpMkLst>
            <pc:docMk/>
            <pc:sldMk cId="380866676" sldId="275"/>
            <ac:cxnSpMk id="59" creationId="{A3305479-2736-92C4-366E-8C52AC58DF60}"/>
          </ac:cxnSpMkLst>
        </pc:cxnChg>
        <pc:cxnChg chg="del mod topLvl">
          <ac:chgData name="Danaisis Vargas Oliva" userId="41acecc159235689" providerId="LiveId" clId="{899E4F6B-72CC-4593-AB2E-0848A5FDFC56}" dt="2022-07-12T20:02:21.474" v="4735" actId="478"/>
          <ac:cxnSpMkLst>
            <pc:docMk/>
            <pc:sldMk cId="380866676" sldId="275"/>
            <ac:cxnSpMk id="60" creationId="{60CC3594-D9E8-87CE-6449-F657D513F45C}"/>
          </ac:cxnSpMkLst>
        </pc:cxnChg>
        <pc:cxnChg chg="del mod topLvl">
          <ac:chgData name="Danaisis Vargas Oliva" userId="41acecc159235689" providerId="LiveId" clId="{899E4F6B-72CC-4593-AB2E-0848A5FDFC56}" dt="2022-07-12T19:58:49.563" v="4537" actId="478"/>
          <ac:cxnSpMkLst>
            <pc:docMk/>
            <pc:sldMk cId="380866676" sldId="275"/>
            <ac:cxnSpMk id="61" creationId="{534D7A24-FEB5-6E27-C6B4-8E9EB4050BCF}"/>
          </ac:cxnSpMkLst>
        </pc:cxnChg>
        <pc:cxnChg chg="del mod topLvl">
          <ac:chgData name="Danaisis Vargas Oliva" userId="41acecc159235689" providerId="LiveId" clId="{899E4F6B-72CC-4593-AB2E-0848A5FDFC56}" dt="2022-07-12T19:58:49.563" v="4537" actId="478"/>
          <ac:cxnSpMkLst>
            <pc:docMk/>
            <pc:sldMk cId="380866676" sldId="275"/>
            <ac:cxnSpMk id="62" creationId="{D4D0EE1C-B741-D2C4-00B2-1354E15F3DA4}"/>
          </ac:cxnSpMkLst>
        </pc:cxnChg>
        <pc:cxnChg chg="del mod topLvl">
          <ac:chgData name="Danaisis Vargas Oliva" userId="41acecc159235689" providerId="LiveId" clId="{899E4F6B-72CC-4593-AB2E-0848A5FDFC56}" dt="2022-07-12T19:58:49.563" v="4537" actId="478"/>
          <ac:cxnSpMkLst>
            <pc:docMk/>
            <pc:sldMk cId="380866676" sldId="275"/>
            <ac:cxnSpMk id="66" creationId="{17E04908-988B-B96A-C59D-78E04BBE2B9E}"/>
          </ac:cxnSpMkLst>
        </pc:cxnChg>
        <pc:cxnChg chg="del mod topLvl">
          <ac:chgData name="Danaisis Vargas Oliva" userId="41acecc159235689" providerId="LiveId" clId="{899E4F6B-72CC-4593-AB2E-0848A5FDFC56}" dt="2022-07-12T19:58:49.563" v="4537" actId="478"/>
          <ac:cxnSpMkLst>
            <pc:docMk/>
            <pc:sldMk cId="380866676" sldId="275"/>
            <ac:cxnSpMk id="67" creationId="{71ED3D54-2C43-71C9-4B0A-D35993F4B9F7}"/>
          </ac:cxnSpMkLst>
        </pc:cxnChg>
        <pc:cxnChg chg="del mod topLvl">
          <ac:chgData name="Danaisis Vargas Oliva" userId="41acecc159235689" providerId="LiveId" clId="{899E4F6B-72CC-4593-AB2E-0848A5FDFC56}" dt="2022-07-12T19:58:45.939" v="4536" actId="478"/>
          <ac:cxnSpMkLst>
            <pc:docMk/>
            <pc:sldMk cId="380866676" sldId="275"/>
            <ac:cxnSpMk id="70" creationId="{09D5E667-FE39-77B0-0447-7356EFF6604F}"/>
          </ac:cxnSpMkLst>
        </pc:cxnChg>
        <pc:cxnChg chg="del mod topLvl">
          <ac:chgData name="Danaisis Vargas Oliva" userId="41acecc159235689" providerId="LiveId" clId="{899E4F6B-72CC-4593-AB2E-0848A5FDFC56}" dt="2022-07-12T19:58:45.939" v="4536" actId="478"/>
          <ac:cxnSpMkLst>
            <pc:docMk/>
            <pc:sldMk cId="380866676" sldId="275"/>
            <ac:cxnSpMk id="71" creationId="{B4398A87-0089-6E76-C9AE-FE79C5EB0DFA}"/>
          </ac:cxnSpMkLst>
        </pc:cxnChg>
        <pc:cxnChg chg="del mod topLvl">
          <ac:chgData name="Danaisis Vargas Oliva" userId="41acecc159235689" providerId="LiveId" clId="{899E4F6B-72CC-4593-AB2E-0848A5FDFC56}" dt="2022-07-12T19:58:45.939" v="4536" actId="478"/>
          <ac:cxnSpMkLst>
            <pc:docMk/>
            <pc:sldMk cId="380866676" sldId="275"/>
            <ac:cxnSpMk id="75" creationId="{08EFFD3F-C1E6-C1EC-DD9E-1CD8E01642D2}"/>
          </ac:cxnSpMkLst>
        </pc:cxnChg>
        <pc:cxnChg chg="del mod topLvl">
          <ac:chgData name="Danaisis Vargas Oliva" userId="41acecc159235689" providerId="LiveId" clId="{899E4F6B-72CC-4593-AB2E-0848A5FDFC56}" dt="2022-07-12T19:58:45.939" v="4536" actId="478"/>
          <ac:cxnSpMkLst>
            <pc:docMk/>
            <pc:sldMk cId="380866676" sldId="275"/>
            <ac:cxnSpMk id="76" creationId="{1CBE4AC0-AFF3-AD27-1F41-593ABD0F5E1D}"/>
          </ac:cxnSpMkLst>
        </pc:cxnChg>
        <pc:cxnChg chg="add del">
          <ac:chgData name="Danaisis Vargas Oliva" userId="41acecc159235689" providerId="LiveId" clId="{899E4F6B-72CC-4593-AB2E-0848A5FDFC56}" dt="2022-07-12T19:59:58.874" v="4542" actId="478"/>
          <ac:cxnSpMkLst>
            <pc:docMk/>
            <pc:sldMk cId="380866676" sldId="275"/>
            <ac:cxnSpMk id="79" creationId="{EF4D2ABC-33BF-0859-4283-ABDF57F35B0B}"/>
          </ac:cxnSpMkLst>
        </pc:cxnChg>
        <pc:cxnChg chg="add mod">
          <ac:chgData name="Danaisis Vargas Oliva" userId="41acecc159235689" providerId="LiveId" clId="{899E4F6B-72CC-4593-AB2E-0848A5FDFC56}" dt="2022-07-12T20:05:30.718" v="4766" actId="1076"/>
          <ac:cxnSpMkLst>
            <pc:docMk/>
            <pc:sldMk cId="380866676" sldId="275"/>
            <ac:cxnSpMk id="81" creationId="{2329B25E-18A7-63CB-DBF3-9F2AD925F10B}"/>
          </ac:cxnSpMkLst>
        </pc:cxnChg>
        <pc:cxnChg chg="add mod">
          <ac:chgData name="Danaisis Vargas Oliva" userId="41acecc159235689" providerId="LiveId" clId="{899E4F6B-72CC-4593-AB2E-0848A5FDFC56}" dt="2022-07-12T20:09:27.897" v="4789" actId="164"/>
          <ac:cxnSpMkLst>
            <pc:docMk/>
            <pc:sldMk cId="380866676" sldId="275"/>
            <ac:cxnSpMk id="92" creationId="{ABB2806C-3498-A837-BEF2-892D593D86E0}"/>
          </ac:cxnSpMkLst>
        </pc:cxnChg>
        <pc:cxnChg chg="add mod">
          <ac:chgData name="Danaisis Vargas Oliva" userId="41acecc159235689" providerId="LiveId" clId="{899E4F6B-72CC-4593-AB2E-0848A5FDFC56}" dt="2022-07-12T20:09:27.897" v="4789" actId="164"/>
          <ac:cxnSpMkLst>
            <pc:docMk/>
            <pc:sldMk cId="380866676" sldId="275"/>
            <ac:cxnSpMk id="93" creationId="{77D4BE1A-1982-035D-4AE2-15D1F441B826}"/>
          </ac:cxnSpMkLst>
        </pc:cxnChg>
      </pc:sldChg>
      <pc:sldChg chg="addSp delSp modSp new mod">
        <pc:chgData name="Danaisis Vargas Oliva" userId="41acecc159235689" providerId="LiveId" clId="{899E4F6B-72CC-4593-AB2E-0848A5FDFC56}" dt="2022-07-13T05:19:48.034" v="6100" actId="1076"/>
        <pc:sldMkLst>
          <pc:docMk/>
          <pc:sldMk cId="3483097582" sldId="276"/>
        </pc:sldMkLst>
        <pc:spChg chg="mod">
          <ac:chgData name="Danaisis Vargas Oliva" userId="41acecc159235689" providerId="LiveId" clId="{899E4F6B-72CC-4593-AB2E-0848A5FDFC56}" dt="2022-07-12T17:44:11.528" v="3983" actId="20577"/>
          <ac:spMkLst>
            <pc:docMk/>
            <pc:sldMk cId="3483097582" sldId="276"/>
            <ac:spMk id="2" creationId="{65080E2D-4987-AEE8-203C-D0F6AF3BF09F}"/>
          </ac:spMkLst>
        </pc:spChg>
        <pc:spChg chg="del">
          <ac:chgData name="Danaisis Vargas Oliva" userId="41acecc159235689" providerId="LiveId" clId="{899E4F6B-72CC-4593-AB2E-0848A5FDFC56}" dt="2022-07-10T22:22:31.202" v="1237" actId="478"/>
          <ac:spMkLst>
            <pc:docMk/>
            <pc:sldMk cId="3483097582" sldId="276"/>
            <ac:spMk id="3" creationId="{11A1E9D8-EF8B-2506-9E40-7677C110F0EC}"/>
          </ac:spMkLst>
        </pc:spChg>
        <pc:spChg chg="add mod">
          <ac:chgData name="Danaisis Vargas Oliva" userId="41acecc159235689" providerId="LiveId" clId="{899E4F6B-72CC-4593-AB2E-0848A5FDFC56}" dt="2022-07-10T22:25:50.372" v="1273" actId="1076"/>
          <ac:spMkLst>
            <pc:docMk/>
            <pc:sldMk cId="3483097582" sldId="276"/>
            <ac:spMk id="7" creationId="{DC8038DB-4DF4-B7C6-B7ED-68AAE914257D}"/>
          </ac:spMkLst>
        </pc:spChg>
        <pc:spChg chg="add mod">
          <ac:chgData name="Danaisis Vargas Oliva" userId="41acecc159235689" providerId="LiveId" clId="{899E4F6B-72CC-4593-AB2E-0848A5FDFC56}" dt="2022-07-10T22:29:01.712" v="1301" actId="1076"/>
          <ac:spMkLst>
            <pc:docMk/>
            <pc:sldMk cId="3483097582" sldId="276"/>
            <ac:spMk id="8" creationId="{FDFC6F84-ABF5-1BC3-DDAF-8AD3261569FD}"/>
          </ac:spMkLst>
        </pc:spChg>
        <pc:spChg chg="add mod">
          <ac:chgData name="Danaisis Vargas Oliva" userId="41acecc159235689" providerId="LiveId" clId="{899E4F6B-72CC-4593-AB2E-0848A5FDFC56}" dt="2022-07-10T22:25:23.164" v="1267" actId="1076"/>
          <ac:spMkLst>
            <pc:docMk/>
            <pc:sldMk cId="3483097582" sldId="276"/>
            <ac:spMk id="9" creationId="{1BDE01F1-D728-E4C8-263F-C6C71ACF6431}"/>
          </ac:spMkLst>
        </pc:spChg>
        <pc:spChg chg="add mod">
          <ac:chgData name="Danaisis Vargas Oliva" userId="41acecc159235689" providerId="LiveId" clId="{899E4F6B-72CC-4593-AB2E-0848A5FDFC56}" dt="2022-07-10T22:25:33.865" v="1270" actId="1076"/>
          <ac:spMkLst>
            <pc:docMk/>
            <pc:sldMk cId="3483097582" sldId="276"/>
            <ac:spMk id="10" creationId="{516C59CE-6331-C743-A13E-408DE0B84473}"/>
          </ac:spMkLst>
        </pc:spChg>
        <pc:spChg chg="add mod">
          <ac:chgData name="Danaisis Vargas Oliva" userId="41acecc159235689" providerId="LiveId" clId="{899E4F6B-72CC-4593-AB2E-0848A5FDFC56}" dt="2022-07-10T22:25:40.029" v="1271" actId="1076"/>
          <ac:spMkLst>
            <pc:docMk/>
            <pc:sldMk cId="3483097582" sldId="276"/>
            <ac:spMk id="11" creationId="{D9449895-356B-E85A-1C68-5BFCA9B4A4AA}"/>
          </ac:spMkLst>
        </pc:spChg>
        <pc:spChg chg="add mod">
          <ac:chgData name="Danaisis Vargas Oliva" userId="41acecc159235689" providerId="LiveId" clId="{899E4F6B-72CC-4593-AB2E-0848A5FDFC56}" dt="2022-07-10T22:25:29.073" v="1268" actId="1076"/>
          <ac:spMkLst>
            <pc:docMk/>
            <pc:sldMk cId="3483097582" sldId="276"/>
            <ac:spMk id="12" creationId="{3C55EA3E-CC4C-4A7D-A57C-4FB248B07CEA}"/>
          </ac:spMkLst>
        </pc:spChg>
        <pc:spChg chg="add mod">
          <ac:chgData name="Danaisis Vargas Oliva" userId="41acecc159235689" providerId="LiveId" clId="{899E4F6B-72CC-4593-AB2E-0848A5FDFC56}" dt="2022-07-10T22:29:12.123" v="1303" actId="1076"/>
          <ac:spMkLst>
            <pc:docMk/>
            <pc:sldMk cId="3483097582" sldId="276"/>
            <ac:spMk id="13" creationId="{B40B2118-0834-6A1E-4C5F-D10D592FA004}"/>
          </ac:spMkLst>
        </pc:spChg>
        <pc:spChg chg="add mod">
          <ac:chgData name="Danaisis Vargas Oliva" userId="41acecc159235689" providerId="LiveId" clId="{899E4F6B-72CC-4593-AB2E-0848A5FDFC56}" dt="2022-07-10T22:29:30.078" v="1307" actId="1076"/>
          <ac:spMkLst>
            <pc:docMk/>
            <pc:sldMk cId="3483097582" sldId="276"/>
            <ac:spMk id="14" creationId="{00D938B1-58E9-1ACC-56D1-35F4B8263C77}"/>
          </ac:spMkLst>
        </pc:spChg>
        <pc:spChg chg="add mod">
          <ac:chgData name="Danaisis Vargas Oliva" userId="41acecc159235689" providerId="LiveId" clId="{899E4F6B-72CC-4593-AB2E-0848A5FDFC56}" dt="2022-07-10T22:25:47.102" v="1272" actId="1076"/>
          <ac:spMkLst>
            <pc:docMk/>
            <pc:sldMk cId="3483097582" sldId="276"/>
            <ac:spMk id="15" creationId="{CE69A84E-7096-7306-C45C-A7BA7669A2D3}"/>
          </ac:spMkLst>
        </pc:spChg>
        <pc:spChg chg="add mod">
          <ac:chgData name="Danaisis Vargas Oliva" userId="41acecc159235689" providerId="LiveId" clId="{899E4F6B-72CC-4593-AB2E-0848A5FDFC56}" dt="2022-07-10T22:29:04.607" v="1302" actId="1076"/>
          <ac:spMkLst>
            <pc:docMk/>
            <pc:sldMk cId="3483097582" sldId="276"/>
            <ac:spMk id="23" creationId="{4D2F753B-E02E-7726-CE73-19AFECF9C795}"/>
          </ac:spMkLst>
        </pc:spChg>
        <pc:spChg chg="add mod">
          <ac:chgData name="Danaisis Vargas Oliva" userId="41acecc159235689" providerId="LiveId" clId="{899E4F6B-72CC-4593-AB2E-0848A5FDFC56}" dt="2022-07-10T22:26:23.439" v="1277" actId="1076"/>
          <ac:spMkLst>
            <pc:docMk/>
            <pc:sldMk cId="3483097582" sldId="276"/>
            <ac:spMk id="24" creationId="{2B10B87B-4066-84A6-2700-5E888D892A94}"/>
          </ac:spMkLst>
        </pc:spChg>
        <pc:spChg chg="add mod">
          <ac:chgData name="Danaisis Vargas Oliva" userId="41acecc159235689" providerId="LiveId" clId="{899E4F6B-72CC-4593-AB2E-0848A5FDFC56}" dt="2022-07-10T22:26:27.339" v="1278" actId="1076"/>
          <ac:spMkLst>
            <pc:docMk/>
            <pc:sldMk cId="3483097582" sldId="276"/>
            <ac:spMk id="25" creationId="{98F5925E-D4F9-BBE1-20AA-48EB15DB2626}"/>
          </ac:spMkLst>
        </pc:spChg>
        <pc:spChg chg="add mod">
          <ac:chgData name="Danaisis Vargas Oliva" userId="41acecc159235689" providerId="LiveId" clId="{899E4F6B-72CC-4593-AB2E-0848A5FDFC56}" dt="2022-07-10T22:26:16.706" v="1275" actId="1076"/>
          <ac:spMkLst>
            <pc:docMk/>
            <pc:sldMk cId="3483097582" sldId="276"/>
            <ac:spMk id="26" creationId="{EF7273CD-E2E6-6415-6ACF-5679C8F0CBFB}"/>
          </ac:spMkLst>
        </pc:spChg>
        <pc:spChg chg="add mod">
          <ac:chgData name="Danaisis Vargas Oliva" userId="41acecc159235689" providerId="LiveId" clId="{899E4F6B-72CC-4593-AB2E-0848A5FDFC56}" dt="2022-07-10T22:26:16.706" v="1275" actId="1076"/>
          <ac:spMkLst>
            <pc:docMk/>
            <pc:sldMk cId="3483097582" sldId="276"/>
            <ac:spMk id="27" creationId="{06B7BE0C-E156-084A-E0CD-A9B7587E34C8}"/>
          </ac:spMkLst>
        </pc:spChg>
        <pc:spChg chg="del">
          <ac:chgData name="Danaisis Vargas Oliva" userId="41acecc159235689" providerId="LiveId" clId="{899E4F6B-72CC-4593-AB2E-0848A5FDFC56}" dt="2022-07-13T05:19:21.235" v="6091" actId="478"/>
          <ac:spMkLst>
            <pc:docMk/>
            <pc:sldMk cId="3483097582" sldId="276"/>
            <ac:spMk id="27" creationId="{D0F66663-60C4-0BFE-8A77-259DA6CB9094}"/>
          </ac:spMkLst>
        </pc:spChg>
        <pc:spChg chg="add mod">
          <ac:chgData name="Danaisis Vargas Oliva" userId="41acecc159235689" providerId="LiveId" clId="{899E4F6B-72CC-4593-AB2E-0848A5FDFC56}" dt="2022-07-10T22:26:31.307" v="1279" actId="1076"/>
          <ac:spMkLst>
            <pc:docMk/>
            <pc:sldMk cId="3483097582" sldId="276"/>
            <ac:spMk id="30" creationId="{A50C8701-3032-05AD-AEFF-48D711EFAAC3}"/>
          </ac:spMkLst>
        </pc:spChg>
        <pc:spChg chg="add mod">
          <ac:chgData name="Danaisis Vargas Oliva" userId="41acecc159235689" providerId="LiveId" clId="{899E4F6B-72CC-4593-AB2E-0848A5FDFC56}" dt="2022-07-10T22:26:34.172" v="1280" actId="1076"/>
          <ac:spMkLst>
            <pc:docMk/>
            <pc:sldMk cId="3483097582" sldId="276"/>
            <ac:spMk id="31" creationId="{C3B27E80-AB87-9B1D-A3C6-5492E38B9246}"/>
          </ac:spMkLst>
        </pc:spChg>
        <pc:spChg chg="add mod">
          <ac:chgData name="Danaisis Vargas Oliva" userId="41acecc159235689" providerId="LiveId" clId="{899E4F6B-72CC-4593-AB2E-0848A5FDFC56}" dt="2022-07-13T05:02:46.873" v="5925" actId="20577"/>
          <ac:spMkLst>
            <pc:docMk/>
            <pc:sldMk cId="3483097582" sldId="276"/>
            <ac:spMk id="33" creationId="{442762BC-4A88-99AB-349C-F6CF2BE94719}"/>
          </ac:spMkLst>
        </pc:spChg>
        <pc:spChg chg="add mod">
          <ac:chgData name="Danaisis Vargas Oliva" userId="41acecc159235689" providerId="LiveId" clId="{899E4F6B-72CC-4593-AB2E-0848A5FDFC56}" dt="2022-07-10T22:29:24.775" v="1306" actId="1076"/>
          <ac:spMkLst>
            <pc:docMk/>
            <pc:sldMk cId="3483097582" sldId="276"/>
            <ac:spMk id="34" creationId="{479F07B7-C4C8-6626-3323-46C10589993E}"/>
          </ac:spMkLst>
        </pc:spChg>
        <pc:spChg chg="add mod">
          <ac:chgData name="Danaisis Vargas Oliva" userId="41acecc159235689" providerId="LiveId" clId="{899E4F6B-72CC-4593-AB2E-0848A5FDFC56}" dt="2022-07-13T05:19:34.016" v="6096" actId="1076"/>
          <ac:spMkLst>
            <pc:docMk/>
            <pc:sldMk cId="3483097582" sldId="276"/>
            <ac:spMk id="35" creationId="{57C56746-396D-C188-C72C-AC0999878B1D}"/>
          </ac:spMkLst>
        </pc:spChg>
        <pc:spChg chg="add mod">
          <ac:chgData name="Danaisis Vargas Oliva" userId="41acecc159235689" providerId="LiveId" clId="{899E4F6B-72CC-4593-AB2E-0848A5FDFC56}" dt="2022-07-10T22:27:56.756" v="1285" actId="1076"/>
          <ac:spMkLst>
            <pc:docMk/>
            <pc:sldMk cId="3483097582" sldId="276"/>
            <ac:spMk id="36" creationId="{F010A99F-253B-1984-C139-EC5D219C3B3D}"/>
          </ac:spMkLst>
        </pc:spChg>
        <pc:spChg chg="add mod">
          <ac:chgData name="Danaisis Vargas Oliva" userId="41acecc159235689" providerId="LiveId" clId="{899E4F6B-72CC-4593-AB2E-0848A5FDFC56}" dt="2022-07-10T22:27:56.756" v="1285" actId="1076"/>
          <ac:spMkLst>
            <pc:docMk/>
            <pc:sldMk cId="3483097582" sldId="276"/>
            <ac:spMk id="37" creationId="{3773E1CE-1FB4-72FE-FFE1-A79FAB2729E9}"/>
          </ac:spMkLst>
        </pc:spChg>
        <pc:spChg chg="add mod">
          <ac:chgData name="Danaisis Vargas Oliva" userId="41acecc159235689" providerId="LiveId" clId="{899E4F6B-72CC-4593-AB2E-0848A5FDFC56}" dt="2022-07-10T22:27:56.756" v="1285" actId="1076"/>
          <ac:spMkLst>
            <pc:docMk/>
            <pc:sldMk cId="3483097582" sldId="276"/>
            <ac:spMk id="38" creationId="{7ED5AC38-DD1E-EFD9-4EAD-7C1CDF9F802D}"/>
          </ac:spMkLst>
        </pc:spChg>
        <pc:spChg chg="add mod">
          <ac:chgData name="Danaisis Vargas Oliva" userId="41acecc159235689" providerId="LiveId" clId="{899E4F6B-72CC-4593-AB2E-0848A5FDFC56}" dt="2022-07-13T05:19:44.555" v="6099" actId="14100"/>
          <ac:spMkLst>
            <pc:docMk/>
            <pc:sldMk cId="3483097582" sldId="276"/>
            <ac:spMk id="41" creationId="{02FB7C0A-1B90-BF60-9C14-1149ECDC1938}"/>
          </ac:spMkLst>
        </pc:spChg>
        <pc:spChg chg="mod">
          <ac:chgData name="Danaisis Vargas Oliva" userId="41acecc159235689" providerId="LiveId" clId="{899E4F6B-72CC-4593-AB2E-0848A5FDFC56}" dt="2022-07-13T05:19:32.306" v="6095" actId="1076"/>
          <ac:spMkLst>
            <pc:docMk/>
            <pc:sldMk cId="3483097582" sldId="276"/>
            <ac:spMk id="42" creationId="{EED60821-1567-0EC8-E67F-0192F15F12CE}"/>
          </ac:spMkLst>
        </pc:spChg>
        <pc:spChg chg="del">
          <ac:chgData name="Danaisis Vargas Oliva" userId="41acecc159235689" providerId="LiveId" clId="{899E4F6B-72CC-4593-AB2E-0848A5FDFC56}" dt="2022-07-13T05:19:18.215" v="6089" actId="478"/>
          <ac:spMkLst>
            <pc:docMk/>
            <pc:sldMk cId="3483097582" sldId="276"/>
            <ac:spMk id="43" creationId="{4C86DCC7-97C0-02F9-7B21-AC6005DAC542}"/>
          </ac:spMkLst>
        </pc:spChg>
        <pc:spChg chg="mod">
          <ac:chgData name="Danaisis Vargas Oliva" userId="41acecc159235689" providerId="LiveId" clId="{899E4F6B-72CC-4593-AB2E-0848A5FDFC56}" dt="2022-07-13T05:19:41.223" v="6098" actId="1076"/>
          <ac:spMkLst>
            <pc:docMk/>
            <pc:sldMk cId="3483097582" sldId="276"/>
            <ac:spMk id="44" creationId="{1E79A643-D619-2486-0654-EA9CE82DDD09}"/>
          </ac:spMkLst>
        </pc:spChg>
        <pc:picChg chg="add mod">
          <ac:chgData name="Danaisis Vargas Oliva" userId="41acecc159235689" providerId="LiveId" clId="{899E4F6B-72CC-4593-AB2E-0848A5FDFC56}" dt="2022-07-10T22:25:16.795" v="1266" actId="1076"/>
          <ac:picMkLst>
            <pc:docMk/>
            <pc:sldMk cId="3483097582" sldId="276"/>
            <ac:picMk id="16" creationId="{33D78231-8AB1-009F-7ABC-53572C9FD718}"/>
          </ac:picMkLst>
        </pc:picChg>
        <pc:picChg chg="add mod">
          <ac:chgData name="Danaisis Vargas Oliva" userId="41acecc159235689" providerId="LiveId" clId="{899E4F6B-72CC-4593-AB2E-0848A5FDFC56}" dt="2022-07-10T22:24:49.599" v="1262" actId="208"/>
          <ac:picMkLst>
            <pc:docMk/>
            <pc:sldMk cId="3483097582" sldId="276"/>
            <ac:picMk id="17" creationId="{6EBFAD35-FBE8-066E-BE91-6869CB116B71}"/>
          </ac:picMkLst>
        </pc:picChg>
        <pc:picChg chg="add mod">
          <ac:chgData name="Danaisis Vargas Oliva" userId="41acecc159235689" providerId="LiveId" clId="{899E4F6B-72CC-4593-AB2E-0848A5FDFC56}" dt="2022-07-10T22:28:08.905" v="1289" actId="1076"/>
          <ac:picMkLst>
            <pc:docMk/>
            <pc:sldMk cId="3483097582" sldId="276"/>
            <ac:picMk id="18" creationId="{967C3CC6-2C43-AC33-A6F4-C87199AB13AD}"/>
          </ac:picMkLst>
        </pc:picChg>
        <pc:picChg chg="add mod">
          <ac:chgData name="Danaisis Vargas Oliva" userId="41acecc159235689" providerId="LiveId" clId="{899E4F6B-72CC-4593-AB2E-0848A5FDFC56}" dt="2022-07-13T05:19:38.043" v="6097" actId="1076"/>
          <ac:picMkLst>
            <pc:docMk/>
            <pc:sldMk cId="3483097582" sldId="276"/>
            <ac:picMk id="28" creationId="{BEFC35F9-0281-DA6A-1BD6-4B41BDCAE584}"/>
          </ac:picMkLst>
        </pc:picChg>
        <pc:picChg chg="add del mod">
          <ac:chgData name="Danaisis Vargas Oliva" userId="41acecc159235689" providerId="LiveId" clId="{899E4F6B-72CC-4593-AB2E-0848A5FDFC56}" dt="2022-07-13T05:19:19.138" v="6090" actId="478"/>
          <ac:picMkLst>
            <pc:docMk/>
            <pc:sldMk cId="3483097582" sldId="276"/>
            <ac:picMk id="29" creationId="{5D78385D-1D78-25CA-F1F7-7466F58CD23B}"/>
          </ac:picMkLst>
        </pc:picChg>
        <pc:picChg chg="add mod">
          <ac:chgData name="Danaisis Vargas Oliva" userId="41acecc159235689" providerId="LiveId" clId="{899E4F6B-72CC-4593-AB2E-0848A5FDFC56}" dt="2022-07-13T05:19:48.034" v="6100" actId="1076"/>
          <ac:picMkLst>
            <pc:docMk/>
            <pc:sldMk cId="3483097582" sldId="276"/>
            <ac:picMk id="32" creationId="{4D18B104-8D3F-33E3-7D73-CE88460787FC}"/>
          </ac:picMkLst>
        </pc:picChg>
        <pc:cxnChg chg="add mod">
          <ac:chgData name="Danaisis Vargas Oliva" userId="41acecc159235689" providerId="LiveId" clId="{899E4F6B-72CC-4593-AB2E-0848A5FDFC56}" dt="2022-07-10T22:28:55.187" v="1300" actId="14100"/>
          <ac:cxnSpMkLst>
            <pc:docMk/>
            <pc:sldMk cId="3483097582" sldId="276"/>
            <ac:cxnSpMk id="6" creationId="{75199337-CC74-116C-07B8-9D14D5C704E1}"/>
          </ac:cxnSpMkLst>
        </pc:cxnChg>
      </pc:sldChg>
      <pc:sldChg chg="addSp delSp modSp mod">
        <pc:chgData name="Danaisis Vargas Oliva" userId="41acecc159235689" providerId="LiveId" clId="{899E4F6B-72CC-4593-AB2E-0848A5FDFC56}" dt="2022-07-13T05:09:23.270" v="6019" actId="20577"/>
        <pc:sldMkLst>
          <pc:docMk/>
          <pc:sldMk cId="3333761856" sldId="318"/>
        </pc:sldMkLst>
        <pc:spChg chg="mod">
          <ac:chgData name="Danaisis Vargas Oliva" userId="41acecc159235689" providerId="LiveId" clId="{899E4F6B-72CC-4593-AB2E-0848A5FDFC56}" dt="2022-07-13T05:09:23.270" v="6019" actId="20577"/>
          <ac:spMkLst>
            <pc:docMk/>
            <pc:sldMk cId="3333761856" sldId="318"/>
            <ac:spMk id="3" creationId="{669AD166-7319-5B8E-FB55-40B70A1BA7DE}"/>
          </ac:spMkLst>
        </pc:spChg>
        <pc:spChg chg="add mod">
          <ac:chgData name="Danaisis Vargas Oliva" userId="41acecc159235689" providerId="LiveId" clId="{899E4F6B-72CC-4593-AB2E-0848A5FDFC56}" dt="2022-07-12T20:33:15.019" v="5072" actId="14100"/>
          <ac:spMkLst>
            <pc:docMk/>
            <pc:sldMk cId="3333761856" sldId="318"/>
            <ac:spMk id="8" creationId="{AE52F182-1470-BC91-56D8-BC02752C3300}"/>
          </ac:spMkLst>
        </pc:spChg>
        <pc:picChg chg="add mod">
          <ac:chgData name="Danaisis Vargas Oliva" userId="41acecc159235689" providerId="LiveId" clId="{899E4F6B-72CC-4593-AB2E-0848A5FDFC56}" dt="2022-07-12T20:32:28.286" v="5062" actId="14100"/>
          <ac:picMkLst>
            <pc:docMk/>
            <pc:sldMk cId="3333761856" sldId="318"/>
            <ac:picMk id="7" creationId="{083D78EE-03E6-67C7-6388-8B21468B3EE0}"/>
          </ac:picMkLst>
        </pc:picChg>
        <pc:picChg chg="del">
          <ac:chgData name="Danaisis Vargas Oliva" userId="41acecc159235689" providerId="LiveId" clId="{899E4F6B-72CC-4593-AB2E-0848A5FDFC56}" dt="2022-07-12T20:32:14.894" v="5058" actId="478"/>
          <ac:picMkLst>
            <pc:docMk/>
            <pc:sldMk cId="3333761856" sldId="318"/>
            <ac:picMk id="11" creationId="{F0E3C646-60F4-C7E0-6391-C239D7BE827C}"/>
          </ac:picMkLst>
        </pc:picChg>
        <pc:picChg chg="del">
          <ac:chgData name="Danaisis Vargas Oliva" userId="41acecc159235689" providerId="LiveId" clId="{899E4F6B-72CC-4593-AB2E-0848A5FDFC56}" dt="2022-07-12T20:32:17.568" v="5059" actId="478"/>
          <ac:picMkLst>
            <pc:docMk/>
            <pc:sldMk cId="3333761856" sldId="318"/>
            <ac:picMk id="12" creationId="{C4C43067-0C57-06E7-789B-7A31C9E7EF06}"/>
          </ac:picMkLst>
        </pc:picChg>
      </pc:sldChg>
      <pc:sldChg chg="delSp modSp mod ord modNotesTx">
        <pc:chgData name="Danaisis Vargas Oliva" userId="41acecc159235689" providerId="LiveId" clId="{899E4F6B-72CC-4593-AB2E-0848A5FDFC56}" dt="2022-07-12T19:15:51.266" v="4426" actId="20577"/>
        <pc:sldMkLst>
          <pc:docMk/>
          <pc:sldMk cId="4127565798" sldId="319"/>
        </pc:sldMkLst>
        <pc:spChg chg="mod">
          <ac:chgData name="Danaisis Vargas Oliva" userId="41acecc159235689" providerId="LiveId" clId="{899E4F6B-72CC-4593-AB2E-0848A5FDFC56}" dt="2022-07-12T18:46:55.201" v="4120" actId="20577"/>
          <ac:spMkLst>
            <pc:docMk/>
            <pc:sldMk cId="4127565798" sldId="319"/>
            <ac:spMk id="2" creationId="{AC25ED48-6DC2-7BF5-99F6-D13AB3F20FFA}"/>
          </ac:spMkLst>
        </pc:spChg>
        <pc:spChg chg="mod">
          <ac:chgData name="Danaisis Vargas Oliva" userId="41acecc159235689" providerId="LiveId" clId="{899E4F6B-72CC-4593-AB2E-0848A5FDFC56}" dt="2022-07-12T19:15:51.266" v="4426" actId="20577"/>
          <ac:spMkLst>
            <pc:docMk/>
            <pc:sldMk cId="4127565798" sldId="319"/>
            <ac:spMk id="3" creationId="{669AD166-7319-5B8E-FB55-40B70A1BA7DE}"/>
          </ac:spMkLst>
        </pc:spChg>
        <pc:spChg chg="del mod">
          <ac:chgData name="Danaisis Vargas Oliva" userId="41acecc159235689" providerId="LiveId" clId="{899E4F6B-72CC-4593-AB2E-0848A5FDFC56}" dt="2022-07-12T19:01:41.130" v="4332" actId="478"/>
          <ac:spMkLst>
            <pc:docMk/>
            <pc:sldMk cId="4127565798" sldId="319"/>
            <ac:spMk id="7" creationId="{7A13CED3-0557-C75B-01AB-59AFD26A69BC}"/>
          </ac:spMkLst>
        </pc:spChg>
        <pc:picChg chg="mod">
          <ac:chgData name="Danaisis Vargas Oliva" userId="41acecc159235689" providerId="LiveId" clId="{899E4F6B-72CC-4593-AB2E-0848A5FDFC56}" dt="2022-07-12T19:15:36.444" v="4423" actId="14100"/>
          <ac:picMkLst>
            <pc:docMk/>
            <pc:sldMk cId="4127565798" sldId="319"/>
            <ac:picMk id="6" creationId="{081B855B-C2C4-DC45-85AC-D780F9D592A8}"/>
          </ac:picMkLst>
        </pc:picChg>
      </pc:sldChg>
      <pc:sldChg chg="addSp delSp modSp new mod ord modNotesTx">
        <pc:chgData name="Danaisis Vargas Oliva" userId="41acecc159235689" providerId="LiveId" clId="{899E4F6B-72CC-4593-AB2E-0848A5FDFC56}" dt="2022-07-13T05:15:54.652" v="6075" actId="20577"/>
        <pc:sldMkLst>
          <pc:docMk/>
          <pc:sldMk cId="375139977" sldId="320"/>
        </pc:sldMkLst>
        <pc:spChg chg="mod">
          <ac:chgData name="Danaisis Vargas Oliva" userId="41acecc159235689" providerId="LiveId" clId="{899E4F6B-72CC-4593-AB2E-0848A5FDFC56}" dt="2022-07-12T00:53:45.177" v="2448" actId="20577"/>
          <ac:spMkLst>
            <pc:docMk/>
            <pc:sldMk cId="375139977" sldId="320"/>
            <ac:spMk id="2" creationId="{0CA4F411-CC72-689D-B516-9BD1DC59F3FE}"/>
          </ac:spMkLst>
        </pc:spChg>
        <pc:spChg chg="del">
          <ac:chgData name="Danaisis Vargas Oliva" userId="41acecc159235689" providerId="LiveId" clId="{899E4F6B-72CC-4593-AB2E-0848A5FDFC56}" dt="2022-07-12T00:53:52.858" v="2449" actId="478"/>
          <ac:spMkLst>
            <pc:docMk/>
            <pc:sldMk cId="375139977" sldId="320"/>
            <ac:spMk id="3" creationId="{C5C3296C-A10F-1B28-6BEA-4F54D8750712}"/>
          </ac:spMkLst>
        </pc:spChg>
        <pc:spChg chg="add mod">
          <ac:chgData name="Danaisis Vargas Oliva" userId="41acecc159235689" providerId="LiveId" clId="{899E4F6B-72CC-4593-AB2E-0848A5FDFC56}" dt="2022-07-12T01:06:25.054" v="2553" actId="14100"/>
          <ac:spMkLst>
            <pc:docMk/>
            <pc:sldMk cId="375139977" sldId="320"/>
            <ac:spMk id="7" creationId="{C7281882-F948-2B63-5D0D-88F2BA286DAE}"/>
          </ac:spMkLst>
        </pc:spChg>
        <pc:spChg chg="add mod">
          <ac:chgData name="Danaisis Vargas Oliva" userId="41acecc159235689" providerId="LiveId" clId="{899E4F6B-72CC-4593-AB2E-0848A5FDFC56}" dt="2022-07-13T05:15:54.652" v="6075" actId="20577"/>
          <ac:spMkLst>
            <pc:docMk/>
            <pc:sldMk cId="375139977" sldId="320"/>
            <ac:spMk id="9" creationId="{0CCB9A76-1EFA-9C1B-C57F-975B1E9E899B}"/>
          </ac:spMkLst>
        </pc:spChg>
        <pc:spChg chg="add del mod">
          <ac:chgData name="Danaisis Vargas Oliva" userId="41acecc159235689" providerId="LiveId" clId="{899E4F6B-72CC-4593-AB2E-0848A5FDFC56}" dt="2022-07-12T01:04:42.805" v="2526" actId="478"/>
          <ac:spMkLst>
            <pc:docMk/>
            <pc:sldMk cId="375139977" sldId="320"/>
            <ac:spMk id="11" creationId="{04C9C60D-65BF-0519-B9D9-BCB8185B4234}"/>
          </ac:spMkLst>
        </pc:spChg>
        <pc:spChg chg="add del">
          <ac:chgData name="Danaisis Vargas Oliva" userId="41acecc159235689" providerId="LiveId" clId="{899E4F6B-72CC-4593-AB2E-0848A5FDFC56}" dt="2022-07-12T00:58:55.326" v="2479"/>
          <ac:spMkLst>
            <pc:docMk/>
            <pc:sldMk cId="375139977" sldId="320"/>
            <ac:spMk id="12" creationId="{F0DC9296-3F5B-0EB3-2A65-4E9FDA605BFC}"/>
          </ac:spMkLst>
        </pc:spChg>
        <pc:picChg chg="add mod">
          <ac:chgData name="Danaisis Vargas Oliva" userId="41acecc159235689" providerId="LiveId" clId="{899E4F6B-72CC-4593-AB2E-0848A5FDFC56}" dt="2022-07-12T01:12:00.487" v="2595" actId="14100"/>
          <ac:picMkLst>
            <pc:docMk/>
            <pc:sldMk cId="375139977" sldId="320"/>
            <ac:picMk id="6" creationId="{08D5EFDF-5FAA-F965-0C17-6487FEDA25F4}"/>
          </ac:picMkLst>
        </pc:picChg>
        <pc:picChg chg="add mod">
          <ac:chgData name="Danaisis Vargas Oliva" userId="41acecc159235689" providerId="LiveId" clId="{899E4F6B-72CC-4593-AB2E-0848A5FDFC56}" dt="2022-07-12T01:06:06.347" v="2550" actId="1076"/>
          <ac:picMkLst>
            <pc:docMk/>
            <pc:sldMk cId="375139977" sldId="320"/>
            <ac:picMk id="8" creationId="{875242EE-776C-7157-34B8-63908439FCF9}"/>
          </ac:picMkLst>
        </pc:picChg>
        <pc:picChg chg="add del mod">
          <ac:chgData name="Danaisis Vargas Oliva" userId="41acecc159235689" providerId="LiveId" clId="{899E4F6B-72CC-4593-AB2E-0848A5FDFC56}" dt="2022-07-12T01:02:59.113" v="2504" actId="478"/>
          <ac:picMkLst>
            <pc:docMk/>
            <pc:sldMk cId="375139977" sldId="320"/>
            <ac:picMk id="10" creationId="{657C3725-1700-D896-1B54-2451FED98F79}"/>
          </ac:picMkLst>
        </pc:picChg>
        <pc:picChg chg="add mod">
          <ac:chgData name="Danaisis Vargas Oliva" userId="41acecc159235689" providerId="LiveId" clId="{899E4F6B-72CC-4593-AB2E-0848A5FDFC56}" dt="2022-07-12T01:05:30.757" v="2540" actId="1076"/>
          <ac:picMkLst>
            <pc:docMk/>
            <pc:sldMk cId="375139977" sldId="320"/>
            <ac:picMk id="13" creationId="{EA4952CE-969C-BC88-4108-86945FB777CB}"/>
          </ac:picMkLst>
        </pc:picChg>
      </pc:sldChg>
      <pc:sldChg chg="addSp delSp modSp new mod modAnim modNotesTx">
        <pc:chgData name="Danaisis Vargas Oliva" userId="41acecc159235689" providerId="LiveId" clId="{899E4F6B-72CC-4593-AB2E-0848A5FDFC56}" dt="2022-07-12T00:32:24.456" v="2253"/>
        <pc:sldMkLst>
          <pc:docMk/>
          <pc:sldMk cId="571070135" sldId="321"/>
        </pc:sldMkLst>
        <pc:spChg chg="mod">
          <ac:chgData name="Danaisis Vargas Oliva" userId="41acecc159235689" providerId="LiveId" clId="{899E4F6B-72CC-4593-AB2E-0848A5FDFC56}" dt="2022-07-11T23:28:00.058" v="1815" actId="20577"/>
          <ac:spMkLst>
            <pc:docMk/>
            <pc:sldMk cId="571070135" sldId="321"/>
            <ac:spMk id="2" creationId="{135F274E-61CD-791C-5E4F-71EB3925844E}"/>
          </ac:spMkLst>
        </pc:spChg>
        <pc:spChg chg="del">
          <ac:chgData name="Danaisis Vargas Oliva" userId="41acecc159235689" providerId="LiveId" clId="{899E4F6B-72CC-4593-AB2E-0848A5FDFC56}" dt="2022-07-11T18:55:44.253" v="1665" actId="931"/>
          <ac:spMkLst>
            <pc:docMk/>
            <pc:sldMk cId="571070135" sldId="321"/>
            <ac:spMk id="3" creationId="{17408707-555D-B079-CE08-59F3868DB387}"/>
          </ac:spMkLst>
        </pc:spChg>
        <pc:spChg chg="add mod">
          <ac:chgData name="Danaisis Vargas Oliva" userId="41acecc159235689" providerId="LiveId" clId="{899E4F6B-72CC-4593-AB2E-0848A5FDFC56}" dt="2022-07-11T23:28:48.097" v="1827" actId="1076"/>
          <ac:spMkLst>
            <pc:docMk/>
            <pc:sldMk cId="571070135" sldId="321"/>
            <ac:spMk id="8" creationId="{4556B6FB-118D-6CE6-BC67-E540CC5B424B}"/>
          </ac:spMkLst>
        </pc:spChg>
        <pc:picChg chg="add mod">
          <ac:chgData name="Danaisis Vargas Oliva" userId="41acecc159235689" providerId="LiveId" clId="{899E4F6B-72CC-4593-AB2E-0848A5FDFC56}" dt="2022-07-11T18:55:44.253" v="1665" actId="931"/>
          <ac:picMkLst>
            <pc:docMk/>
            <pc:sldMk cId="571070135" sldId="321"/>
            <ac:picMk id="7" creationId="{B4A7BCC9-5336-8388-067C-19D90997E735}"/>
          </ac:picMkLst>
        </pc:picChg>
        <pc:cxnChg chg="add mod">
          <ac:chgData name="Danaisis Vargas Oliva" userId="41acecc159235689" providerId="LiveId" clId="{899E4F6B-72CC-4593-AB2E-0848A5FDFC56}" dt="2022-07-11T23:29:30.150" v="1839" actId="14100"/>
          <ac:cxnSpMkLst>
            <pc:docMk/>
            <pc:sldMk cId="571070135" sldId="321"/>
            <ac:cxnSpMk id="10" creationId="{B2DDF699-3F47-25F1-C9C6-0A4480AB1872}"/>
          </ac:cxnSpMkLst>
        </pc:cxnChg>
        <pc:cxnChg chg="add mod">
          <ac:chgData name="Danaisis Vargas Oliva" userId="41acecc159235689" providerId="LiveId" clId="{899E4F6B-72CC-4593-AB2E-0848A5FDFC56}" dt="2022-07-11T23:29:26.932" v="1838" actId="14100"/>
          <ac:cxnSpMkLst>
            <pc:docMk/>
            <pc:sldMk cId="571070135" sldId="321"/>
            <ac:cxnSpMk id="12" creationId="{761D7295-7FC1-50D3-E01E-C4B2C758CFC1}"/>
          </ac:cxnSpMkLst>
        </pc:cxnChg>
      </pc:sldChg>
      <pc:sldChg chg="addSp delSp modSp new del mod modNotesTx">
        <pc:chgData name="Danaisis Vargas Oliva" userId="41acecc159235689" providerId="LiveId" clId="{899E4F6B-72CC-4593-AB2E-0848A5FDFC56}" dt="2022-07-12T00:57:20.292" v="2476" actId="47"/>
        <pc:sldMkLst>
          <pc:docMk/>
          <pc:sldMk cId="610797496" sldId="322"/>
        </pc:sldMkLst>
        <pc:spChg chg="mod">
          <ac:chgData name="Danaisis Vargas Oliva" userId="41acecc159235689" providerId="LiveId" clId="{899E4F6B-72CC-4593-AB2E-0848A5FDFC56}" dt="2022-07-11T19:08:48.772" v="1712" actId="20577"/>
          <ac:spMkLst>
            <pc:docMk/>
            <pc:sldMk cId="610797496" sldId="322"/>
            <ac:spMk id="2" creationId="{DCBD7710-1CA6-C9F6-0E18-79758EBD2A7D}"/>
          </ac:spMkLst>
        </pc:spChg>
        <pc:spChg chg="mod">
          <ac:chgData name="Danaisis Vargas Oliva" userId="41acecc159235689" providerId="LiveId" clId="{899E4F6B-72CC-4593-AB2E-0848A5FDFC56}" dt="2022-07-12T00:34:17.758" v="2259" actId="1076"/>
          <ac:spMkLst>
            <pc:docMk/>
            <pc:sldMk cId="610797496" sldId="322"/>
            <ac:spMk id="3" creationId="{894C8D1C-E7F9-1C55-48A7-CFB40323D4CC}"/>
          </ac:spMkLst>
        </pc:spChg>
        <pc:spChg chg="add del mod">
          <ac:chgData name="Danaisis Vargas Oliva" userId="41acecc159235689" providerId="LiveId" clId="{899E4F6B-72CC-4593-AB2E-0848A5FDFC56}" dt="2022-07-12T00:43:32.292" v="2361" actId="478"/>
          <ac:spMkLst>
            <pc:docMk/>
            <pc:sldMk cId="610797496" sldId="322"/>
            <ac:spMk id="15" creationId="{DBA2155D-A28B-17EB-7425-614356CB00A8}"/>
          </ac:spMkLst>
        </pc:spChg>
        <pc:spChg chg="add del mod">
          <ac:chgData name="Danaisis Vargas Oliva" userId="41acecc159235689" providerId="LiveId" clId="{899E4F6B-72CC-4593-AB2E-0848A5FDFC56}" dt="2022-07-12T00:43:32.292" v="2361" actId="478"/>
          <ac:spMkLst>
            <pc:docMk/>
            <pc:sldMk cId="610797496" sldId="322"/>
            <ac:spMk id="16" creationId="{13D6BBF4-3433-6B70-8D21-C51B570DC0C6}"/>
          </ac:spMkLst>
        </pc:spChg>
        <pc:spChg chg="add del mod">
          <ac:chgData name="Danaisis Vargas Oliva" userId="41acecc159235689" providerId="LiveId" clId="{899E4F6B-72CC-4593-AB2E-0848A5FDFC56}" dt="2022-07-12T00:43:32.292" v="2361" actId="478"/>
          <ac:spMkLst>
            <pc:docMk/>
            <pc:sldMk cId="610797496" sldId="322"/>
            <ac:spMk id="17" creationId="{60E2B0C8-1A30-98AA-3208-C684F8A59F3B}"/>
          </ac:spMkLst>
        </pc:spChg>
        <pc:spChg chg="add del mod">
          <ac:chgData name="Danaisis Vargas Oliva" userId="41acecc159235689" providerId="LiveId" clId="{899E4F6B-72CC-4593-AB2E-0848A5FDFC56}" dt="2022-07-12T00:43:32.292" v="2361" actId="478"/>
          <ac:spMkLst>
            <pc:docMk/>
            <pc:sldMk cId="610797496" sldId="322"/>
            <ac:spMk id="18" creationId="{C9CECCC4-AF7F-1473-4F9B-F5EE3DB2FED2}"/>
          </ac:spMkLst>
        </pc:spChg>
        <pc:spChg chg="add del mod">
          <ac:chgData name="Danaisis Vargas Oliva" userId="41acecc159235689" providerId="LiveId" clId="{899E4F6B-72CC-4593-AB2E-0848A5FDFC56}" dt="2022-07-12T00:43:32.292" v="2361" actId="478"/>
          <ac:spMkLst>
            <pc:docMk/>
            <pc:sldMk cId="610797496" sldId="322"/>
            <ac:spMk id="19" creationId="{3AAE2FF4-26C2-1EF9-98ED-EA36B1AFC53F}"/>
          </ac:spMkLst>
        </pc:spChg>
        <pc:spChg chg="add del mod">
          <ac:chgData name="Danaisis Vargas Oliva" userId="41acecc159235689" providerId="LiveId" clId="{899E4F6B-72CC-4593-AB2E-0848A5FDFC56}" dt="2022-07-12T00:43:20.835" v="2358" actId="478"/>
          <ac:spMkLst>
            <pc:docMk/>
            <pc:sldMk cId="610797496" sldId="322"/>
            <ac:spMk id="21" creationId="{CBC317ED-7F5D-7F96-5C1F-BBDFAAD746D5}"/>
          </ac:spMkLst>
        </pc:sp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6" creationId="{C5115264-5954-3CA9-21F1-62EFD93D9D8B}"/>
          </ac:picMkLst>
        </pc:pic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7" creationId="{27C25D40-D681-C903-0C21-C554C25450C9}"/>
          </ac:picMkLst>
        </pc:picChg>
        <pc:picChg chg="add mod">
          <ac:chgData name="Danaisis Vargas Oliva" userId="41acecc159235689" providerId="LiveId" clId="{899E4F6B-72CC-4593-AB2E-0848A5FDFC56}" dt="2022-07-12T00:38:29.257" v="2282" actId="1076"/>
          <ac:picMkLst>
            <pc:docMk/>
            <pc:sldMk cId="610797496" sldId="322"/>
            <ac:picMk id="8" creationId="{7836BADB-B322-830D-19C8-5F5274BAC29D}"/>
          </ac:picMkLst>
        </pc:pic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9" creationId="{F4E865F1-1AF2-C6AD-4560-388CBC4EE27E}"/>
          </ac:picMkLst>
        </pc:picChg>
        <pc:picChg chg="add mod">
          <ac:chgData name="Danaisis Vargas Oliva" userId="41acecc159235689" providerId="LiveId" clId="{899E4F6B-72CC-4593-AB2E-0848A5FDFC56}" dt="2022-07-12T00:38:24.584" v="2281" actId="1076"/>
          <ac:picMkLst>
            <pc:docMk/>
            <pc:sldMk cId="610797496" sldId="322"/>
            <ac:picMk id="11" creationId="{D9F931A8-BED7-CB62-3CAA-EC4F6D31D162}"/>
          </ac:picMkLst>
        </pc:pic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13" creationId="{E9DABD43-BE3B-D5D0-DDCF-E783139FA579}"/>
          </ac:picMkLst>
        </pc:pic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14" creationId="{1904C8F6-83E7-ED26-86FB-467450D98028}"/>
          </ac:picMkLst>
        </pc:picChg>
        <pc:picChg chg="add mod">
          <ac:chgData name="Danaisis Vargas Oliva" userId="41acecc159235689" providerId="LiveId" clId="{899E4F6B-72CC-4593-AB2E-0848A5FDFC56}" dt="2022-07-12T00:35:28.170" v="2265" actId="1076"/>
          <ac:picMkLst>
            <pc:docMk/>
            <pc:sldMk cId="610797496" sldId="322"/>
            <ac:picMk id="20" creationId="{F9EB1590-1820-8358-45D4-8AAACFAFD5E9}"/>
          </ac:picMkLst>
        </pc:picChg>
        <pc:picChg chg="add mod">
          <ac:chgData name="Danaisis Vargas Oliva" userId="41acecc159235689" providerId="LiveId" clId="{899E4F6B-72CC-4593-AB2E-0848A5FDFC56}" dt="2022-07-12T00:43:27.758" v="2360" actId="1076"/>
          <ac:picMkLst>
            <pc:docMk/>
            <pc:sldMk cId="610797496" sldId="322"/>
            <ac:picMk id="22" creationId="{7B459071-C832-5A23-4C94-7EA5223C0A5D}"/>
          </ac:picMkLst>
        </pc:picChg>
        <pc:cxnChg chg="add mod">
          <ac:chgData name="Danaisis Vargas Oliva" userId="41acecc159235689" providerId="LiveId" clId="{899E4F6B-72CC-4593-AB2E-0848A5FDFC56}" dt="2022-07-12T00:35:28.170" v="2265" actId="1076"/>
          <ac:cxnSpMkLst>
            <pc:docMk/>
            <pc:sldMk cId="610797496" sldId="322"/>
            <ac:cxnSpMk id="10" creationId="{FFBF91FD-53A4-99DC-7818-3F3834DA3F4F}"/>
          </ac:cxnSpMkLst>
        </pc:cxnChg>
        <pc:cxnChg chg="add mod">
          <ac:chgData name="Danaisis Vargas Oliva" userId="41acecc159235689" providerId="LiveId" clId="{899E4F6B-72CC-4593-AB2E-0848A5FDFC56}" dt="2022-07-12T00:35:28.170" v="2265" actId="1076"/>
          <ac:cxnSpMkLst>
            <pc:docMk/>
            <pc:sldMk cId="610797496" sldId="322"/>
            <ac:cxnSpMk id="12" creationId="{BA70D0B3-CB39-9084-B228-ABA51525540E}"/>
          </ac:cxnSpMkLst>
        </pc:cxnChg>
      </pc:sldChg>
      <pc:sldChg chg="addSp delSp modSp new mod ord modClrScheme modAnim chgLayout modNotesTx">
        <pc:chgData name="Danaisis Vargas Oliva" userId="41acecc159235689" providerId="LiveId" clId="{899E4F6B-72CC-4593-AB2E-0848A5FDFC56}" dt="2022-07-12T21:25:53.921" v="5407" actId="20577"/>
        <pc:sldMkLst>
          <pc:docMk/>
          <pc:sldMk cId="1406765489" sldId="323"/>
        </pc:sldMkLst>
        <pc:spChg chg="add del">
          <ac:chgData name="Danaisis Vargas Oliva" userId="41acecc159235689" providerId="LiveId" clId="{899E4F6B-72CC-4593-AB2E-0848A5FDFC56}" dt="2022-07-11T18:27:19.697" v="1406" actId="478"/>
          <ac:spMkLst>
            <pc:docMk/>
            <pc:sldMk cId="1406765489" sldId="323"/>
            <ac:spMk id="2" creationId="{BE5DC3AC-BB19-EE4C-7FB9-D152E49E02F3}"/>
          </ac:spMkLst>
        </pc:spChg>
        <pc:spChg chg="mod ord">
          <ac:chgData name="Danaisis Vargas Oliva" userId="41acecc159235689" providerId="LiveId" clId="{899E4F6B-72CC-4593-AB2E-0848A5FDFC56}" dt="2022-07-11T18:55:59.446" v="1666" actId="700"/>
          <ac:spMkLst>
            <pc:docMk/>
            <pc:sldMk cId="1406765489" sldId="323"/>
            <ac:spMk id="3" creationId="{0F907021-AE1E-6C7A-34D2-9CD53B58FB13}"/>
          </ac:spMkLst>
        </pc:spChg>
        <pc:spChg chg="mod ord">
          <ac:chgData name="Danaisis Vargas Oliva" userId="41acecc159235689" providerId="LiveId" clId="{899E4F6B-72CC-4593-AB2E-0848A5FDFC56}" dt="2022-07-11T18:55:59.446" v="1666" actId="700"/>
          <ac:spMkLst>
            <pc:docMk/>
            <pc:sldMk cId="1406765489" sldId="323"/>
            <ac:spMk id="4" creationId="{1B421695-3382-CBC0-A01C-2FF856025C00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11" creationId="{924F0650-30F8-4387-5A99-9D753C8CA8E7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12" creationId="{7356D1B4-EDE6-576A-1CD3-A3A48E73E315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13" creationId="{C3EBB8FB-F0AB-58D9-755D-C97F56A4FBBF}"/>
          </ac:spMkLst>
        </pc:spChg>
        <pc:spChg chg="add del mod">
          <ac:chgData name="Danaisis Vargas Oliva" userId="41acecc159235689" providerId="LiveId" clId="{899E4F6B-72CC-4593-AB2E-0848A5FDFC56}" dt="2022-07-11T18:33:53.307" v="1450"/>
          <ac:spMkLst>
            <pc:docMk/>
            <pc:sldMk cId="1406765489" sldId="323"/>
            <ac:spMk id="26" creationId="{D6252422-6CB3-AD73-4F30-0C696E425073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30" creationId="{E20E42EF-8CBA-0F94-8010-A40B04F34E55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45" creationId="{C18B7809-CAA1-4D10-F1EB-9C65737432B6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46" creationId="{4E6AC0F7-42BC-8A6B-05CF-EED9909A5E14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47" creationId="{E9ECFD82-613A-670A-6527-1C4C7A7971A6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49" creationId="{7560B333-E1F6-DA74-86A6-8F3A5EB2A47C}"/>
          </ac:spMkLst>
        </pc:spChg>
        <pc:spChg chg="add del mod">
          <ac:chgData name="Danaisis Vargas Oliva" userId="41acecc159235689" providerId="LiveId" clId="{899E4F6B-72CC-4593-AB2E-0848A5FDFC56}" dt="2022-07-11T18:52:13.834" v="1664" actId="478"/>
          <ac:spMkLst>
            <pc:docMk/>
            <pc:sldMk cId="1406765489" sldId="323"/>
            <ac:spMk id="50" creationId="{A59319F6-5EB4-DD3C-F340-DA899FF77B55}"/>
          </ac:spMkLst>
        </pc:spChg>
        <pc:spChg chg="add del mod">
          <ac:chgData name="Danaisis Vargas Oliva" userId="41acecc159235689" providerId="LiveId" clId="{899E4F6B-72CC-4593-AB2E-0848A5FDFC56}" dt="2022-07-11T18:51:25.237" v="1663" actId="478"/>
          <ac:spMkLst>
            <pc:docMk/>
            <pc:sldMk cId="1406765489" sldId="323"/>
            <ac:spMk id="51" creationId="{ED06C439-FEDA-3E36-006C-DE6B16DF169B}"/>
          </ac:spMkLst>
        </pc:spChg>
        <pc:spChg chg="add mod ord">
          <ac:chgData name="Danaisis Vargas Oliva" userId="41acecc159235689" providerId="LiveId" clId="{899E4F6B-72CC-4593-AB2E-0848A5FDFC56}" dt="2022-07-11T19:08:31.442" v="1694" actId="20577"/>
          <ac:spMkLst>
            <pc:docMk/>
            <pc:sldMk cId="1406765489" sldId="323"/>
            <ac:spMk id="52" creationId="{93B27BE8-6406-0A55-FA96-230ED7045ED4}"/>
          </ac:spMkLst>
        </pc:spChg>
        <pc:spChg chg="add del mod ord">
          <ac:chgData name="Danaisis Vargas Oliva" userId="41acecc159235689" providerId="LiveId" clId="{899E4F6B-72CC-4593-AB2E-0848A5FDFC56}" dt="2022-07-11T18:56:22.684" v="1669" actId="478"/>
          <ac:spMkLst>
            <pc:docMk/>
            <pc:sldMk cId="1406765489" sldId="323"/>
            <ac:spMk id="53" creationId="{B526B777-741A-26EC-C781-955E7A7F8F8C}"/>
          </ac:spMkLst>
        </pc:spChg>
        <pc:picChg chg="add del mod modCrop">
          <ac:chgData name="Danaisis Vargas Oliva" userId="41acecc159235689" providerId="LiveId" clId="{899E4F6B-72CC-4593-AB2E-0848A5FDFC56}" dt="2022-07-11T18:27:17.169" v="1405" actId="931"/>
          <ac:picMkLst>
            <pc:docMk/>
            <pc:sldMk cId="1406765489" sldId="323"/>
            <ac:picMk id="6" creationId="{2334018D-18B1-1508-A0C4-8C936D9450BA}"/>
          </ac:picMkLst>
        </pc:picChg>
        <pc:picChg chg="add del mod">
          <ac:chgData name="Danaisis Vargas Oliva" userId="41acecc159235689" providerId="LiveId" clId="{899E4F6B-72CC-4593-AB2E-0848A5FDFC56}" dt="2022-07-11T18:29:48.271" v="1411" actId="478"/>
          <ac:picMkLst>
            <pc:docMk/>
            <pc:sldMk cId="1406765489" sldId="323"/>
            <ac:picMk id="8" creationId="{D6AFA7DE-B4A1-A483-C0B8-95A92D912EEA}"/>
          </ac:picMkLst>
        </pc:picChg>
        <pc:picChg chg="add del mod">
          <ac:chgData name="Danaisis Vargas Oliva" userId="41acecc159235689" providerId="LiveId" clId="{899E4F6B-72CC-4593-AB2E-0848A5FDFC56}" dt="2022-07-11T18:40:25.969" v="1452" actId="478"/>
          <ac:picMkLst>
            <pc:docMk/>
            <pc:sldMk cId="1406765489" sldId="323"/>
            <ac:picMk id="10" creationId="{64AC4896-5C71-B875-35E3-AA7480E79699}"/>
          </ac:picMkLst>
        </pc:picChg>
        <pc:picChg chg="add del mod">
          <ac:chgData name="Danaisis Vargas Oliva" userId="41acecc159235689" providerId="LiveId" clId="{899E4F6B-72CC-4593-AB2E-0848A5FDFC56}" dt="2022-07-11T18:33:53.307" v="1450"/>
          <ac:picMkLst>
            <pc:docMk/>
            <pc:sldMk cId="1406765489" sldId="323"/>
            <ac:picMk id="25" creationId="{677A7B3F-47DA-C4CC-20CD-5EFFE34E7598}"/>
          </ac:picMkLst>
        </pc:picChg>
        <pc:picChg chg="add del mod modCrop">
          <ac:chgData name="Danaisis Vargas Oliva" userId="41acecc159235689" providerId="LiveId" clId="{899E4F6B-72CC-4593-AB2E-0848A5FDFC56}" dt="2022-07-11T18:52:13.834" v="1664" actId="478"/>
          <ac:picMkLst>
            <pc:docMk/>
            <pc:sldMk cId="1406765489" sldId="323"/>
            <ac:picMk id="28" creationId="{69348455-2938-88CF-9E99-09F14AA2C6BA}"/>
          </ac:picMkLst>
        </pc:picChg>
        <pc:picChg chg="add del mod">
          <ac:chgData name="Danaisis Vargas Oliva" userId="41acecc159235689" providerId="LiveId" clId="{899E4F6B-72CC-4593-AB2E-0848A5FDFC56}" dt="2022-07-11T18:52:13.834" v="1664" actId="478"/>
          <ac:picMkLst>
            <pc:docMk/>
            <pc:sldMk cId="1406765489" sldId="323"/>
            <ac:picMk id="29" creationId="{D3567A65-4223-F425-6EAC-A6CA9AB3A3A5}"/>
          </ac:picMkLst>
        </pc:picChg>
        <pc:picChg chg="add del mod">
          <ac:chgData name="Danaisis Vargas Oliva" userId="41acecc159235689" providerId="LiveId" clId="{899E4F6B-72CC-4593-AB2E-0848A5FDFC56}" dt="2022-07-11T18:52:13.834" v="1664" actId="478"/>
          <ac:picMkLst>
            <pc:docMk/>
            <pc:sldMk cId="1406765489" sldId="323"/>
            <ac:picMk id="31" creationId="{7C2E7B3D-39AF-3EE2-3BF5-6602597434B9}"/>
          </ac:picMkLst>
        </pc:picChg>
        <pc:picChg chg="add del mod">
          <ac:chgData name="Danaisis Vargas Oliva" userId="41acecc159235689" providerId="LiveId" clId="{899E4F6B-72CC-4593-AB2E-0848A5FDFC56}" dt="2022-07-11T18:56:19.909" v="1668" actId="931"/>
          <ac:picMkLst>
            <pc:docMk/>
            <pc:sldMk cId="1406765489" sldId="323"/>
            <ac:picMk id="55" creationId="{E984FD75-A171-2ECA-B7C5-A142093B1B91}"/>
          </ac:picMkLst>
        </pc:picChg>
        <pc:picChg chg="add mod">
          <ac:chgData name="Danaisis Vargas Oliva" userId="41acecc159235689" providerId="LiveId" clId="{899E4F6B-72CC-4593-AB2E-0848A5FDFC56}" dt="2022-07-12T00:04:46.983" v="1908" actId="1076"/>
          <ac:picMkLst>
            <pc:docMk/>
            <pc:sldMk cId="1406765489" sldId="323"/>
            <ac:picMk id="57" creationId="{EF7AC7E7-07DA-177B-C9F7-32C615797EEF}"/>
          </ac:picMkLst>
        </pc:picChg>
        <pc:cxnChg chg="add del mod">
          <ac:chgData name="Danaisis Vargas Oliva" userId="41acecc159235689" providerId="LiveId" clId="{899E4F6B-72CC-4593-AB2E-0848A5FDFC56}" dt="2022-07-11T18:35:13.378" v="1451" actId="478"/>
          <ac:cxnSpMkLst>
            <pc:docMk/>
            <pc:sldMk cId="1406765489" sldId="323"/>
            <ac:cxnSpMk id="15" creationId="{34FF2C3D-BB9D-25E4-F246-A01C8B822375}"/>
          </ac:cxnSpMkLst>
        </pc:cxnChg>
        <pc:cxnChg chg="add del mod">
          <ac:chgData name="Danaisis Vargas Oliva" userId="41acecc159235689" providerId="LiveId" clId="{899E4F6B-72CC-4593-AB2E-0848A5FDFC56}" dt="2022-07-11T18:32:29.336" v="1440" actId="478"/>
          <ac:cxnSpMkLst>
            <pc:docMk/>
            <pc:sldMk cId="1406765489" sldId="323"/>
            <ac:cxnSpMk id="18" creationId="{1AA8A388-7FCD-EF3E-988A-CD615CA05F2C}"/>
          </ac:cxnSpMkLst>
        </pc:cxnChg>
        <pc:cxnChg chg="add del mod">
          <ac:chgData name="Danaisis Vargas Oliva" userId="41acecc159235689" providerId="LiveId" clId="{899E4F6B-72CC-4593-AB2E-0848A5FDFC56}" dt="2022-07-11T18:35:13.378" v="1451" actId="478"/>
          <ac:cxnSpMkLst>
            <pc:docMk/>
            <pc:sldMk cId="1406765489" sldId="323"/>
            <ac:cxnSpMk id="20" creationId="{DE1BD25B-93A1-D36E-4FBE-A01AF2347E53}"/>
          </ac:cxnSpMkLst>
        </pc:cxnChg>
        <pc:cxnChg chg="add del mod">
          <ac:chgData name="Danaisis Vargas Oliva" userId="41acecc159235689" providerId="LiveId" clId="{899E4F6B-72CC-4593-AB2E-0848A5FDFC56}" dt="2022-07-11T18:52:13.834" v="1664" actId="478"/>
          <ac:cxnSpMkLst>
            <pc:docMk/>
            <pc:sldMk cId="1406765489" sldId="323"/>
            <ac:cxnSpMk id="33" creationId="{C08EEC3F-7F76-C9E7-72A8-CEE51C7A6B82}"/>
          </ac:cxnSpMkLst>
        </pc:cxnChg>
        <pc:cxnChg chg="add del mod">
          <ac:chgData name="Danaisis Vargas Oliva" userId="41acecc159235689" providerId="LiveId" clId="{899E4F6B-72CC-4593-AB2E-0848A5FDFC56}" dt="2022-07-11T18:52:13.834" v="1664" actId="478"/>
          <ac:cxnSpMkLst>
            <pc:docMk/>
            <pc:sldMk cId="1406765489" sldId="323"/>
            <ac:cxnSpMk id="35" creationId="{A68043FB-518A-CCE3-F797-3689ECBBE6B4}"/>
          </ac:cxnSpMkLst>
        </pc:cxnChg>
        <pc:cxnChg chg="add del mod">
          <ac:chgData name="Danaisis Vargas Oliva" userId="41acecc159235689" providerId="LiveId" clId="{899E4F6B-72CC-4593-AB2E-0848A5FDFC56}" dt="2022-07-11T18:52:13.834" v="1664" actId="478"/>
          <ac:cxnSpMkLst>
            <pc:docMk/>
            <pc:sldMk cId="1406765489" sldId="323"/>
            <ac:cxnSpMk id="38" creationId="{E65D7B31-F1BD-02DB-2046-0135A934049E}"/>
          </ac:cxnSpMkLst>
        </pc:cxnChg>
        <pc:cxnChg chg="add del mod">
          <ac:chgData name="Danaisis Vargas Oliva" userId="41acecc159235689" providerId="LiveId" clId="{899E4F6B-72CC-4593-AB2E-0848A5FDFC56}" dt="2022-07-11T18:52:13.834" v="1664" actId="478"/>
          <ac:cxnSpMkLst>
            <pc:docMk/>
            <pc:sldMk cId="1406765489" sldId="323"/>
            <ac:cxnSpMk id="42" creationId="{B48E3C15-3530-79F4-F714-069BC469754A}"/>
          </ac:cxnSpMkLst>
        </pc:cxnChg>
        <pc:cxnChg chg="add del mod">
          <ac:chgData name="Danaisis Vargas Oliva" userId="41acecc159235689" providerId="LiveId" clId="{899E4F6B-72CC-4593-AB2E-0848A5FDFC56}" dt="2022-07-11T18:52:13.834" v="1664" actId="478"/>
          <ac:cxnSpMkLst>
            <pc:docMk/>
            <pc:sldMk cId="1406765489" sldId="323"/>
            <ac:cxnSpMk id="44" creationId="{369BCF21-31F8-BE5E-ED73-68D4CF8F7BF0}"/>
          </ac:cxnSpMkLst>
        </pc:cxnChg>
      </pc:sldChg>
      <pc:sldChg chg="addSp delSp modSp new mod ord modAnim modNotesTx">
        <pc:chgData name="Danaisis Vargas Oliva" userId="41acecc159235689" providerId="LiveId" clId="{899E4F6B-72CC-4593-AB2E-0848A5FDFC56}" dt="2022-07-13T05:10:41.730" v="6029" actId="20577"/>
        <pc:sldMkLst>
          <pc:docMk/>
          <pc:sldMk cId="4148970141" sldId="324"/>
        </pc:sldMkLst>
        <pc:spChg chg="mod">
          <ac:chgData name="Danaisis Vargas Oliva" userId="41acecc159235689" providerId="LiveId" clId="{899E4F6B-72CC-4593-AB2E-0848A5FDFC56}" dt="2022-07-11T23:20:39.472" v="1750"/>
          <ac:spMkLst>
            <pc:docMk/>
            <pc:sldMk cId="4148970141" sldId="324"/>
            <ac:spMk id="2" creationId="{61AC833A-0EC9-3BE8-3F18-AFD8C967555C}"/>
          </ac:spMkLst>
        </pc:spChg>
        <pc:spChg chg="del mod">
          <ac:chgData name="Danaisis Vargas Oliva" userId="41acecc159235689" providerId="LiveId" clId="{899E4F6B-72CC-4593-AB2E-0848A5FDFC56}" dt="2022-07-12T20:18:38.392" v="4848" actId="478"/>
          <ac:spMkLst>
            <pc:docMk/>
            <pc:sldMk cId="4148970141" sldId="324"/>
            <ac:spMk id="3" creationId="{35FED639-A21F-27CF-18B9-2B84C550D99B}"/>
          </ac:spMkLst>
        </pc:spChg>
        <pc:spChg chg="add mod">
          <ac:chgData name="Danaisis Vargas Oliva" userId="41acecc159235689" providerId="LiveId" clId="{899E4F6B-72CC-4593-AB2E-0848A5FDFC56}" dt="2022-07-11T23:20:30.067" v="1749" actId="1076"/>
          <ac:spMkLst>
            <pc:docMk/>
            <pc:sldMk cId="4148970141" sldId="324"/>
            <ac:spMk id="7" creationId="{BC5666C9-914E-3BDE-23A1-24F8B958E5A7}"/>
          </ac:spMkLst>
        </pc:spChg>
        <pc:spChg chg="del mod">
          <ac:chgData name="Danaisis Vargas Oliva" userId="41acecc159235689" providerId="LiveId" clId="{899E4F6B-72CC-4593-AB2E-0848A5FDFC56}" dt="2022-07-12T20:18:38.392" v="4848" actId="478"/>
          <ac:spMkLst>
            <pc:docMk/>
            <pc:sldMk cId="4148970141" sldId="324"/>
            <ac:spMk id="11" creationId="{4D834876-A3E1-B833-B88B-857F6371C6EC}"/>
          </ac:spMkLst>
        </pc:spChg>
        <pc:spChg chg="add mod">
          <ac:chgData name="Danaisis Vargas Oliva" userId="41acecc159235689" providerId="LiveId" clId="{899E4F6B-72CC-4593-AB2E-0848A5FDFC56}" dt="2022-07-12T20:30:09.041" v="5055" actId="1076"/>
          <ac:spMkLst>
            <pc:docMk/>
            <pc:sldMk cId="4148970141" sldId="324"/>
            <ac:spMk id="13" creationId="{BF8C8F24-A1F7-9464-F1C9-F9332DF9403A}"/>
          </ac:spMkLst>
        </pc:spChg>
        <pc:spChg chg="add del mod">
          <ac:chgData name="Danaisis Vargas Oliva" userId="41acecc159235689" providerId="LiveId" clId="{899E4F6B-72CC-4593-AB2E-0848A5FDFC56}" dt="2022-07-12T15:41:24.748" v="3298"/>
          <ac:spMkLst>
            <pc:docMk/>
            <pc:sldMk cId="4148970141" sldId="324"/>
            <ac:spMk id="14" creationId="{EB6B21BB-7ABE-B9AD-D613-B6063EC1EE9B}"/>
          </ac:spMkLst>
        </pc:spChg>
        <pc:spChg chg="add mod">
          <ac:chgData name="Danaisis Vargas Oliva" userId="41acecc159235689" providerId="LiveId" clId="{899E4F6B-72CC-4593-AB2E-0848A5FDFC56}" dt="2022-07-13T05:10:41.730" v="6029" actId="20577"/>
          <ac:spMkLst>
            <pc:docMk/>
            <pc:sldMk cId="4148970141" sldId="324"/>
            <ac:spMk id="15" creationId="{56D2412B-89E1-1342-5536-06258346823F}"/>
          </ac:spMkLst>
        </pc:spChg>
        <pc:spChg chg="add mod">
          <ac:chgData name="Danaisis Vargas Oliva" userId="41acecc159235689" providerId="LiveId" clId="{899E4F6B-72CC-4593-AB2E-0848A5FDFC56}" dt="2022-07-12T20:30:01.548" v="5053" actId="1076"/>
          <ac:spMkLst>
            <pc:docMk/>
            <pc:sldMk cId="4148970141" sldId="324"/>
            <ac:spMk id="16" creationId="{405E7788-F35C-0D85-6A7E-BC1A77D84529}"/>
          </ac:spMkLst>
        </pc:spChg>
        <pc:spChg chg="mod">
          <ac:chgData name="Danaisis Vargas Oliva" userId="41acecc159235689" providerId="LiveId" clId="{899E4F6B-72CC-4593-AB2E-0848A5FDFC56}" dt="2022-07-12T20:27:44.997" v="5012" actId="14100"/>
          <ac:spMkLst>
            <pc:docMk/>
            <pc:sldMk cId="4148970141" sldId="324"/>
            <ac:spMk id="19" creationId="{D79EA98A-6B93-A0FE-35C4-EDEA6802552E}"/>
          </ac:spMkLst>
        </pc:spChg>
        <pc:spChg chg="add del mod">
          <ac:chgData name="Danaisis Vargas Oliva" userId="41acecc159235689" providerId="LiveId" clId="{899E4F6B-72CC-4593-AB2E-0848A5FDFC56}" dt="2022-07-12T20:28:25.630" v="5024" actId="478"/>
          <ac:spMkLst>
            <pc:docMk/>
            <pc:sldMk cId="4148970141" sldId="324"/>
            <ac:spMk id="22" creationId="{62875557-AA17-2C27-E9F5-22B680F6CACB}"/>
          </ac:spMkLst>
        </pc:spChg>
        <pc:spChg chg="add mod">
          <ac:chgData name="Danaisis Vargas Oliva" userId="41acecc159235689" providerId="LiveId" clId="{899E4F6B-72CC-4593-AB2E-0848A5FDFC56}" dt="2022-07-12T20:29:34.811" v="5045" actId="14100"/>
          <ac:spMkLst>
            <pc:docMk/>
            <pc:sldMk cId="4148970141" sldId="324"/>
            <ac:spMk id="23" creationId="{B1E08531-0D76-69FD-1946-0B0AE4EFDC7D}"/>
          </ac:spMkLst>
        </pc:spChg>
        <pc:grpChg chg="del">
          <ac:chgData name="Danaisis Vargas Oliva" userId="41acecc159235689" providerId="LiveId" clId="{899E4F6B-72CC-4593-AB2E-0848A5FDFC56}" dt="2022-07-12T20:18:38.392" v="4848" actId="478"/>
          <ac:grpSpMkLst>
            <pc:docMk/>
            <pc:sldMk cId="4148970141" sldId="324"/>
            <ac:grpSpMk id="12" creationId="{A77A33CA-F8A7-54BA-2529-1077DFC6A220}"/>
          </ac:grpSpMkLst>
        </pc:grpChg>
        <pc:grpChg chg="add mod">
          <ac:chgData name="Danaisis Vargas Oliva" userId="41acecc159235689" providerId="LiveId" clId="{899E4F6B-72CC-4593-AB2E-0848A5FDFC56}" dt="2022-07-12T20:30:04.414" v="5054" actId="1076"/>
          <ac:grpSpMkLst>
            <pc:docMk/>
            <pc:sldMk cId="4148970141" sldId="324"/>
            <ac:grpSpMk id="17" creationId="{6DFAF886-2B35-B561-E50E-C3D69AC4458F}"/>
          </ac:grpSpMkLst>
        </pc:grpChg>
        <pc:picChg chg="add mod">
          <ac:chgData name="Danaisis Vargas Oliva" userId="41acecc159235689" providerId="LiveId" clId="{899E4F6B-72CC-4593-AB2E-0848A5FDFC56}" dt="2022-07-11T23:20:30.067" v="1749" actId="1076"/>
          <ac:picMkLst>
            <pc:docMk/>
            <pc:sldMk cId="4148970141" sldId="324"/>
            <ac:picMk id="6" creationId="{0D0A102F-084B-B747-142E-8F1FE13A8D04}"/>
          </ac:picMkLst>
        </pc:picChg>
        <pc:picChg chg="add mod">
          <ac:chgData name="Danaisis Vargas Oliva" userId="41acecc159235689" providerId="LiveId" clId="{899E4F6B-72CC-4593-AB2E-0848A5FDFC56}" dt="2022-07-12T20:28:39.858" v="5029" actId="14100"/>
          <ac:picMkLst>
            <pc:docMk/>
            <pc:sldMk cId="4148970141" sldId="324"/>
            <ac:picMk id="10" creationId="{FC427A0B-3BCD-AC11-85D5-5127CEA2F685}"/>
          </ac:picMkLst>
        </pc:picChg>
        <pc:picChg chg="mod">
          <ac:chgData name="Danaisis Vargas Oliva" userId="41acecc159235689" providerId="LiveId" clId="{899E4F6B-72CC-4593-AB2E-0848A5FDFC56}" dt="2022-07-12T20:20:32.055" v="4884"/>
          <ac:picMkLst>
            <pc:docMk/>
            <pc:sldMk cId="4148970141" sldId="324"/>
            <ac:picMk id="18" creationId="{33A74D15-53E3-A845-1EEE-AB78146C6AE3}"/>
          </ac:picMkLst>
        </pc:picChg>
        <pc:cxnChg chg="add mod">
          <ac:chgData name="Danaisis Vargas Oliva" userId="41acecc159235689" providerId="LiveId" clId="{899E4F6B-72CC-4593-AB2E-0848A5FDFC56}" dt="2022-07-11T23:20:30.067" v="1749" actId="1076"/>
          <ac:cxnSpMkLst>
            <pc:docMk/>
            <pc:sldMk cId="4148970141" sldId="324"/>
            <ac:cxnSpMk id="8" creationId="{B1A2A0B1-C4C0-BA9E-DCA5-D1E135EEDF62}"/>
          </ac:cxnSpMkLst>
        </pc:cxnChg>
        <pc:cxnChg chg="add mod">
          <ac:chgData name="Danaisis Vargas Oliva" userId="41acecc159235689" providerId="LiveId" clId="{899E4F6B-72CC-4593-AB2E-0848A5FDFC56}" dt="2022-07-11T23:20:30.067" v="1749" actId="1076"/>
          <ac:cxnSpMkLst>
            <pc:docMk/>
            <pc:sldMk cId="4148970141" sldId="324"/>
            <ac:cxnSpMk id="9" creationId="{88E7EC63-6206-2210-51E0-A676F7FBB015}"/>
          </ac:cxnSpMkLst>
        </pc:cxnChg>
        <pc:cxnChg chg="mod">
          <ac:chgData name="Danaisis Vargas Oliva" userId="41acecc159235689" providerId="LiveId" clId="{899E4F6B-72CC-4593-AB2E-0848A5FDFC56}" dt="2022-07-12T20:20:32.055" v="4884"/>
          <ac:cxnSpMkLst>
            <pc:docMk/>
            <pc:sldMk cId="4148970141" sldId="324"/>
            <ac:cxnSpMk id="20" creationId="{F7B7CE98-EFF8-2D67-CDEF-41F1E34743B4}"/>
          </ac:cxnSpMkLst>
        </pc:cxnChg>
        <pc:cxnChg chg="mod">
          <ac:chgData name="Danaisis Vargas Oliva" userId="41acecc159235689" providerId="LiveId" clId="{899E4F6B-72CC-4593-AB2E-0848A5FDFC56}" dt="2022-07-12T20:20:32.055" v="4884"/>
          <ac:cxnSpMkLst>
            <pc:docMk/>
            <pc:sldMk cId="4148970141" sldId="324"/>
            <ac:cxnSpMk id="21" creationId="{37450DA8-BEF9-77DD-08F7-22A3EFB71571}"/>
          </ac:cxnSpMkLst>
        </pc:cxnChg>
      </pc:sldChg>
      <pc:sldChg chg="addSp delSp modSp new mod ord modClrScheme modAnim chgLayout modNotesTx">
        <pc:chgData name="Danaisis Vargas Oliva" userId="41acecc159235689" providerId="LiveId" clId="{899E4F6B-72CC-4593-AB2E-0848A5FDFC56}" dt="2022-07-12T21:01:11.471" v="5188"/>
        <pc:sldMkLst>
          <pc:docMk/>
          <pc:sldMk cId="3418240642" sldId="325"/>
        </pc:sldMkLst>
        <pc:spChg chg="del mod ord">
          <ac:chgData name="Danaisis Vargas Oliva" userId="41acecc159235689" providerId="LiveId" clId="{899E4F6B-72CC-4593-AB2E-0848A5FDFC56}" dt="2022-07-11T23:30:08.415" v="1842" actId="700"/>
          <ac:spMkLst>
            <pc:docMk/>
            <pc:sldMk cId="3418240642" sldId="325"/>
            <ac:spMk id="2" creationId="{30CA6E12-E809-66C2-8184-399705875195}"/>
          </ac:spMkLst>
        </pc:spChg>
        <pc:spChg chg="del mod ord">
          <ac:chgData name="Danaisis Vargas Oliva" userId="41acecc159235689" providerId="LiveId" clId="{899E4F6B-72CC-4593-AB2E-0848A5FDFC56}" dt="2022-07-11T23:30:08.415" v="1842" actId="700"/>
          <ac:spMkLst>
            <pc:docMk/>
            <pc:sldMk cId="3418240642" sldId="325"/>
            <ac:spMk id="3" creationId="{6590FEE6-FA1D-F126-C60E-8DD0B222B074}"/>
          </ac:spMkLst>
        </pc:spChg>
        <pc:spChg chg="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4" creationId="{5E9E7872-2B85-F029-B325-59F038838A7C}"/>
          </ac:spMkLst>
        </pc:spChg>
        <pc:spChg chg="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5" creationId="{35314F82-1516-A4F0-0BB2-0553B3CBDE05}"/>
          </ac:spMkLst>
        </pc:spChg>
        <pc:spChg chg="add del 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6" creationId="{8807B456-E89A-DF63-8932-D1EC757B9747}"/>
          </ac:spMkLst>
        </pc:spChg>
        <pc:spChg chg="add del 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7" creationId="{C7B6A6D7-F013-CF41-CBFD-771C1AFB7970}"/>
          </ac:spMkLst>
        </pc:spChg>
        <pc:spChg chg="add del 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8" creationId="{A6D85836-DF4C-BE51-97E1-99AACE893008}"/>
          </ac:spMkLst>
        </pc:spChg>
        <pc:spChg chg="add del 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9" creationId="{7916C327-5128-AF1D-EAFB-787252B5250B}"/>
          </ac:spMkLst>
        </pc:spChg>
        <pc:spChg chg="add del mod ord">
          <ac:chgData name="Danaisis Vargas Oliva" userId="41acecc159235689" providerId="LiveId" clId="{899E4F6B-72CC-4593-AB2E-0848A5FDFC56}" dt="2022-07-11T23:30:10.968" v="1843" actId="700"/>
          <ac:spMkLst>
            <pc:docMk/>
            <pc:sldMk cId="3418240642" sldId="325"/>
            <ac:spMk id="10" creationId="{F890902B-BB8C-FF8F-5E39-A08EA7521844}"/>
          </ac:spMkLst>
        </pc:spChg>
        <pc:spChg chg="add mod ord">
          <ac:chgData name="Danaisis Vargas Oliva" userId="41acecc159235689" providerId="LiveId" clId="{899E4F6B-72CC-4593-AB2E-0848A5FDFC56}" dt="2022-07-12T08:19:04.883" v="2929" actId="20577"/>
          <ac:spMkLst>
            <pc:docMk/>
            <pc:sldMk cId="3418240642" sldId="325"/>
            <ac:spMk id="11" creationId="{6A39A4BF-FB16-DC6B-08F7-26E242A2740F}"/>
          </ac:spMkLst>
        </pc:spChg>
        <pc:spChg chg="add del mod ord">
          <ac:chgData name="Danaisis Vargas Oliva" userId="41acecc159235689" providerId="LiveId" clId="{899E4F6B-72CC-4593-AB2E-0848A5FDFC56}" dt="2022-07-11T23:53:39.742" v="1886" actId="478"/>
          <ac:spMkLst>
            <pc:docMk/>
            <pc:sldMk cId="3418240642" sldId="325"/>
            <ac:spMk id="12" creationId="{0F3B5033-EBDB-02B5-4381-8FB2E6EC00CA}"/>
          </ac:spMkLst>
        </pc:spChg>
        <pc:spChg chg="add del mod ord">
          <ac:chgData name="Danaisis Vargas Oliva" userId="41acecc159235689" providerId="LiveId" clId="{899E4F6B-72CC-4593-AB2E-0848A5FDFC56}" dt="2022-07-12T08:14:18.309" v="2874" actId="478"/>
          <ac:spMkLst>
            <pc:docMk/>
            <pc:sldMk cId="3418240642" sldId="325"/>
            <ac:spMk id="13" creationId="{F9925694-07D5-7BF5-625B-11B4828F4836}"/>
          </ac:spMkLst>
        </pc:spChg>
        <pc:spChg chg="add del mod ord">
          <ac:chgData name="Danaisis Vargas Oliva" userId="41acecc159235689" providerId="LiveId" clId="{899E4F6B-72CC-4593-AB2E-0848A5FDFC56}" dt="2022-07-11T23:53:29.731" v="1879" actId="478"/>
          <ac:spMkLst>
            <pc:docMk/>
            <pc:sldMk cId="3418240642" sldId="325"/>
            <ac:spMk id="14" creationId="{EAF19D35-CCC1-148E-AB29-76C75D2FA073}"/>
          </ac:spMkLst>
        </pc:spChg>
        <pc:spChg chg="add del mod ord">
          <ac:chgData name="Danaisis Vargas Oliva" userId="41acecc159235689" providerId="LiveId" clId="{899E4F6B-72CC-4593-AB2E-0848A5FDFC56}" dt="2022-07-11T23:53:32.403" v="1880" actId="478"/>
          <ac:spMkLst>
            <pc:docMk/>
            <pc:sldMk cId="3418240642" sldId="325"/>
            <ac:spMk id="15" creationId="{B6CB3F8F-60C5-57A1-AF50-EDF5C434472B}"/>
          </ac:spMkLst>
        </pc:spChg>
        <pc:spChg chg="add del mod">
          <ac:chgData name="Danaisis Vargas Oliva" userId="41acecc159235689" providerId="LiveId" clId="{899E4F6B-72CC-4593-AB2E-0848A5FDFC56}" dt="2022-07-11T23:53:41.932" v="1887" actId="478"/>
          <ac:spMkLst>
            <pc:docMk/>
            <pc:sldMk cId="3418240642" sldId="325"/>
            <ac:spMk id="19" creationId="{8E87B5EA-76F8-6154-44D0-50C2378D2B77}"/>
          </ac:spMkLst>
        </pc:spChg>
        <pc:spChg chg="del mod">
          <ac:chgData name="Danaisis Vargas Oliva" userId="41acecc159235689" providerId="LiveId" clId="{899E4F6B-72CC-4593-AB2E-0848A5FDFC56}" dt="2022-07-12T01:15:07.962" v="2616" actId="478"/>
          <ac:spMkLst>
            <pc:docMk/>
            <pc:sldMk cId="3418240642" sldId="325"/>
            <ac:spMk id="29" creationId="{6C038606-9050-0528-1B3C-B38F31AC5D58}"/>
          </ac:spMkLst>
        </pc:spChg>
        <pc:spChg chg="del mod">
          <ac:chgData name="Danaisis Vargas Oliva" userId="41acecc159235689" providerId="LiveId" clId="{899E4F6B-72CC-4593-AB2E-0848A5FDFC56}" dt="2022-07-12T01:14:59.840" v="2615" actId="478"/>
          <ac:spMkLst>
            <pc:docMk/>
            <pc:sldMk cId="3418240642" sldId="325"/>
            <ac:spMk id="30" creationId="{99ABF1E3-F9FD-DEAE-16C3-A8882C421300}"/>
          </ac:spMkLst>
        </pc:spChg>
        <pc:spChg chg="del mod">
          <ac:chgData name="Danaisis Vargas Oliva" userId="41acecc159235689" providerId="LiveId" clId="{899E4F6B-72CC-4593-AB2E-0848A5FDFC56}" dt="2022-07-12T01:15:07.962" v="2616" actId="478"/>
          <ac:spMkLst>
            <pc:docMk/>
            <pc:sldMk cId="3418240642" sldId="325"/>
            <ac:spMk id="31" creationId="{C69CB5DC-00AC-2ED4-B078-DB75F768588A}"/>
          </ac:spMkLst>
        </pc:spChg>
        <pc:spChg chg="del mod">
          <ac:chgData name="Danaisis Vargas Oliva" userId="41acecc159235689" providerId="LiveId" clId="{899E4F6B-72CC-4593-AB2E-0848A5FDFC56}" dt="2022-07-12T01:14:50.374" v="2610" actId="478"/>
          <ac:spMkLst>
            <pc:docMk/>
            <pc:sldMk cId="3418240642" sldId="325"/>
            <ac:spMk id="32" creationId="{D264A79D-290C-B688-5F56-676526DBAA20}"/>
          </ac:spMkLst>
        </pc:spChg>
        <pc:spChg chg="del mod">
          <ac:chgData name="Danaisis Vargas Oliva" userId="41acecc159235689" providerId="LiveId" clId="{899E4F6B-72CC-4593-AB2E-0848A5FDFC56}" dt="2022-07-12T01:14:57.615" v="2614" actId="478"/>
          <ac:spMkLst>
            <pc:docMk/>
            <pc:sldMk cId="3418240642" sldId="325"/>
            <ac:spMk id="34" creationId="{7D5E6BD5-5078-4857-1A85-CA45928E0431}"/>
          </ac:spMkLst>
        </pc:spChg>
        <pc:spChg chg="mod">
          <ac:chgData name="Danaisis Vargas Oliva" userId="41acecc159235689" providerId="LiveId" clId="{899E4F6B-72CC-4593-AB2E-0848A5FDFC56}" dt="2022-07-12T01:15:35.503" v="2643" actId="20577"/>
          <ac:spMkLst>
            <pc:docMk/>
            <pc:sldMk cId="3418240642" sldId="325"/>
            <ac:spMk id="36" creationId="{E44C8B42-7487-E758-0BF8-26DCA9D263A4}"/>
          </ac:spMkLst>
        </pc:spChg>
        <pc:spChg chg="add del mod">
          <ac:chgData name="Danaisis Vargas Oliva" userId="41acecc159235689" providerId="LiveId" clId="{899E4F6B-72CC-4593-AB2E-0848A5FDFC56}" dt="2022-07-12T08:13:47.280" v="2866" actId="478"/>
          <ac:spMkLst>
            <pc:docMk/>
            <pc:sldMk cId="3418240642" sldId="325"/>
            <ac:spMk id="41" creationId="{D29BEF43-88F1-BA2B-098E-020B16E198EB}"/>
          </ac:spMkLst>
        </pc:spChg>
        <pc:spChg chg="add del mod">
          <ac:chgData name="Danaisis Vargas Oliva" userId="41acecc159235689" providerId="LiveId" clId="{899E4F6B-72CC-4593-AB2E-0848A5FDFC56}" dt="2022-07-12T08:13:47.280" v="2866" actId="478"/>
          <ac:spMkLst>
            <pc:docMk/>
            <pc:sldMk cId="3418240642" sldId="325"/>
            <ac:spMk id="42" creationId="{3CDE6F08-8225-69A8-20F5-5129D412B4F4}"/>
          </ac:spMkLst>
        </pc:spChg>
        <pc:spChg chg="add del mod">
          <ac:chgData name="Danaisis Vargas Oliva" userId="41acecc159235689" providerId="LiveId" clId="{899E4F6B-72CC-4593-AB2E-0848A5FDFC56}" dt="2022-07-12T01:19:23.514" v="2694" actId="478"/>
          <ac:spMkLst>
            <pc:docMk/>
            <pc:sldMk cId="3418240642" sldId="325"/>
            <ac:spMk id="43" creationId="{F7DE8AA5-05A3-13BA-BE80-B161B36273E2}"/>
          </ac:spMkLst>
        </pc:spChg>
        <pc:spChg chg="add mod">
          <ac:chgData name="Danaisis Vargas Oliva" userId="41acecc159235689" providerId="LiveId" clId="{899E4F6B-72CC-4593-AB2E-0848A5FDFC56}" dt="2022-07-12T08:14:27.165" v="2876" actId="1076"/>
          <ac:spMkLst>
            <pc:docMk/>
            <pc:sldMk cId="3418240642" sldId="325"/>
            <ac:spMk id="47" creationId="{96AAE5A6-170A-BFDF-FEF4-9C7D70BA75F4}"/>
          </ac:spMkLst>
        </pc:spChg>
        <pc:spChg chg="add del mod">
          <ac:chgData name="Danaisis Vargas Oliva" userId="41acecc159235689" providerId="LiveId" clId="{899E4F6B-72CC-4593-AB2E-0848A5FDFC56}" dt="2022-07-12T08:14:21.468" v="2875" actId="478"/>
          <ac:spMkLst>
            <pc:docMk/>
            <pc:sldMk cId="3418240642" sldId="325"/>
            <ac:spMk id="49" creationId="{E47894AA-083D-FB48-8BEA-C0B6787484E8}"/>
          </ac:spMkLst>
        </pc:spChg>
        <pc:spChg chg="add mod">
          <ac:chgData name="Danaisis Vargas Oliva" userId="41acecc159235689" providerId="LiveId" clId="{899E4F6B-72CC-4593-AB2E-0848A5FDFC56}" dt="2022-07-12T08:15:34.830" v="2882" actId="1076"/>
          <ac:spMkLst>
            <pc:docMk/>
            <pc:sldMk cId="3418240642" sldId="325"/>
            <ac:spMk id="50" creationId="{5CA42E0C-A548-F940-ED8F-604405057AE2}"/>
          </ac:spMkLst>
        </pc:spChg>
        <pc:grpChg chg="add del mod">
          <ac:chgData name="Danaisis Vargas Oliva" userId="41acecc159235689" providerId="LiveId" clId="{899E4F6B-72CC-4593-AB2E-0848A5FDFC56}" dt="2022-07-12T08:13:47.280" v="2866" actId="478"/>
          <ac:grpSpMkLst>
            <pc:docMk/>
            <pc:sldMk cId="3418240642" sldId="325"/>
            <ac:grpSpMk id="24" creationId="{B3BE6E38-1B05-B525-677A-751CB3602596}"/>
          </ac:grpSpMkLst>
        </pc:grpChg>
        <pc:picChg chg="add del mod">
          <ac:chgData name="Danaisis Vargas Oliva" userId="41acecc159235689" providerId="LiveId" clId="{899E4F6B-72CC-4593-AB2E-0848A5FDFC56}" dt="2022-07-11T23:45:48.026" v="1878" actId="931"/>
          <ac:picMkLst>
            <pc:docMk/>
            <pc:sldMk cId="3418240642" sldId="325"/>
            <ac:picMk id="17" creationId="{010EC33D-DA86-058A-A8CF-DD17DA135A72}"/>
          </ac:picMkLst>
        </pc:picChg>
        <pc:picChg chg="add del mod">
          <ac:chgData name="Danaisis Vargas Oliva" userId="41acecc159235689" providerId="LiveId" clId="{899E4F6B-72CC-4593-AB2E-0848A5FDFC56}" dt="2022-07-11T23:54:18.376" v="1890" actId="478"/>
          <ac:picMkLst>
            <pc:docMk/>
            <pc:sldMk cId="3418240642" sldId="325"/>
            <ac:picMk id="21" creationId="{6D14FEBB-0BC5-8451-7C05-8D70309F3FBB}"/>
          </ac:picMkLst>
        </pc:picChg>
        <pc:picChg chg="add del mod">
          <ac:chgData name="Danaisis Vargas Oliva" userId="41acecc159235689" providerId="LiveId" clId="{899E4F6B-72CC-4593-AB2E-0848A5FDFC56}" dt="2022-07-12T01:14:31.851" v="2606" actId="478"/>
          <ac:picMkLst>
            <pc:docMk/>
            <pc:sldMk cId="3418240642" sldId="325"/>
            <ac:picMk id="23" creationId="{0A6FD63D-1DFA-487C-9A6D-28D949A1A746}"/>
          </ac:picMkLst>
        </pc:picChg>
        <pc:picChg chg="del mod">
          <ac:chgData name="Danaisis Vargas Oliva" userId="41acecc159235689" providerId="LiveId" clId="{899E4F6B-72CC-4593-AB2E-0848A5FDFC56}" dt="2022-07-12T01:14:42.629" v="2609" actId="478"/>
          <ac:picMkLst>
            <pc:docMk/>
            <pc:sldMk cId="3418240642" sldId="325"/>
            <ac:picMk id="25" creationId="{E204D54B-B97E-6F87-19A1-FC52BA1689C5}"/>
          </ac:picMkLst>
        </pc:picChg>
        <pc:picChg chg="del mod">
          <ac:chgData name="Danaisis Vargas Oliva" userId="41acecc159235689" providerId="LiveId" clId="{899E4F6B-72CC-4593-AB2E-0848A5FDFC56}" dt="2022-07-12T01:14:55.832" v="2613" actId="478"/>
          <ac:picMkLst>
            <pc:docMk/>
            <pc:sldMk cId="3418240642" sldId="325"/>
            <ac:picMk id="33" creationId="{F41B5401-797D-F068-FC34-A592312C9A9E}"/>
          </ac:picMkLst>
        </pc:picChg>
        <pc:picChg chg="mod">
          <ac:chgData name="Danaisis Vargas Oliva" userId="41acecc159235689" providerId="LiveId" clId="{899E4F6B-72CC-4593-AB2E-0848A5FDFC56}" dt="2022-07-12T01:14:32.922" v="2607"/>
          <ac:picMkLst>
            <pc:docMk/>
            <pc:sldMk cId="3418240642" sldId="325"/>
            <ac:picMk id="35" creationId="{A577C8B5-C089-3AD3-CA7A-713B5C23ADC1}"/>
          </ac:picMkLst>
        </pc:picChg>
        <pc:picChg chg="add del mod">
          <ac:chgData name="Danaisis Vargas Oliva" userId="41acecc159235689" providerId="LiveId" clId="{899E4F6B-72CC-4593-AB2E-0848A5FDFC56}" dt="2022-07-12T01:16:13.078" v="2650" actId="478"/>
          <ac:picMkLst>
            <pc:docMk/>
            <pc:sldMk cId="3418240642" sldId="325"/>
            <ac:picMk id="38" creationId="{F1AC9F3F-5E48-2E88-1750-686D9CCD0E9E}"/>
          </ac:picMkLst>
        </pc:picChg>
        <pc:picChg chg="add del mod">
          <ac:chgData name="Danaisis Vargas Oliva" userId="41acecc159235689" providerId="LiveId" clId="{899E4F6B-72CC-4593-AB2E-0848A5FDFC56}" dt="2022-07-12T08:13:49.400" v="2867" actId="478"/>
          <ac:picMkLst>
            <pc:docMk/>
            <pc:sldMk cId="3418240642" sldId="325"/>
            <ac:picMk id="40" creationId="{C685BA78-D245-6415-57E5-F744FF0CC893}"/>
          </ac:picMkLst>
        </pc:picChg>
        <pc:picChg chg="add mod modCrop">
          <ac:chgData name="Danaisis Vargas Oliva" userId="41acecc159235689" providerId="LiveId" clId="{899E4F6B-72CC-4593-AB2E-0848A5FDFC56}" dt="2022-07-12T08:14:01.574" v="2870" actId="1076"/>
          <ac:picMkLst>
            <pc:docMk/>
            <pc:sldMk cId="3418240642" sldId="325"/>
            <ac:picMk id="45" creationId="{786A9905-CCB5-50ED-5002-CFF5F936DC4D}"/>
          </ac:picMkLst>
        </pc:picChg>
        <pc:picChg chg="add mod">
          <ac:chgData name="Danaisis Vargas Oliva" userId="41acecc159235689" providerId="LiveId" clId="{899E4F6B-72CC-4593-AB2E-0848A5FDFC56}" dt="2022-07-12T08:14:15.914" v="2873" actId="14100"/>
          <ac:picMkLst>
            <pc:docMk/>
            <pc:sldMk cId="3418240642" sldId="325"/>
            <ac:picMk id="46" creationId="{F1CE7956-8045-B261-6C35-A05D5CD22955}"/>
          </ac:picMkLst>
        </pc:picChg>
        <pc:cxnChg chg="del mod">
          <ac:chgData name="Danaisis Vargas Oliva" userId="41acecc159235689" providerId="LiveId" clId="{899E4F6B-72CC-4593-AB2E-0848A5FDFC56}" dt="2022-07-12T01:15:10.250" v="2617" actId="478"/>
          <ac:cxnSpMkLst>
            <pc:docMk/>
            <pc:sldMk cId="3418240642" sldId="325"/>
            <ac:cxnSpMk id="26" creationId="{46111948-B636-BFB5-C1A7-A5AB8218F2BE}"/>
          </ac:cxnSpMkLst>
        </pc:cxnChg>
        <pc:cxnChg chg="del mod">
          <ac:chgData name="Danaisis Vargas Oliva" userId="41acecc159235689" providerId="LiveId" clId="{899E4F6B-72CC-4593-AB2E-0848A5FDFC56}" dt="2022-07-12T01:15:07.962" v="2616" actId="478"/>
          <ac:cxnSpMkLst>
            <pc:docMk/>
            <pc:sldMk cId="3418240642" sldId="325"/>
            <ac:cxnSpMk id="27" creationId="{38207075-388B-4086-05D1-6ACB58F646CD}"/>
          </ac:cxnSpMkLst>
        </pc:cxnChg>
        <pc:cxnChg chg="del mod">
          <ac:chgData name="Danaisis Vargas Oliva" userId="41acecc159235689" providerId="LiveId" clId="{899E4F6B-72CC-4593-AB2E-0848A5FDFC56}" dt="2022-07-12T01:15:07.962" v="2616" actId="478"/>
          <ac:cxnSpMkLst>
            <pc:docMk/>
            <pc:sldMk cId="3418240642" sldId="325"/>
            <ac:cxnSpMk id="28" creationId="{97AE559E-F330-1A85-4795-FF58337FF201}"/>
          </ac:cxnSpMkLst>
        </pc:cxnChg>
        <pc:cxnChg chg="add mod">
          <ac:chgData name="Danaisis Vargas Oliva" userId="41acecc159235689" providerId="LiveId" clId="{899E4F6B-72CC-4593-AB2E-0848A5FDFC56}" dt="2022-07-12T08:17:04.860" v="2889" actId="14100"/>
          <ac:cxnSpMkLst>
            <pc:docMk/>
            <pc:sldMk cId="3418240642" sldId="325"/>
            <ac:cxnSpMk id="52" creationId="{516620C1-7F76-D61F-B675-6EED3C7C022C}"/>
          </ac:cxnSpMkLst>
        </pc:cxnChg>
      </pc:sldChg>
      <pc:sldChg chg="addSp modSp add mod">
        <pc:chgData name="Danaisis Vargas Oliva" userId="41acecc159235689" providerId="LiveId" clId="{899E4F6B-72CC-4593-AB2E-0848A5FDFC56}" dt="2022-07-13T05:15:09.599" v="6073" actId="20577"/>
        <pc:sldMkLst>
          <pc:docMk/>
          <pc:sldMk cId="4261637018" sldId="326"/>
        </pc:sldMkLst>
        <pc:spChg chg="mod">
          <ac:chgData name="Danaisis Vargas Oliva" userId="41acecc159235689" providerId="LiveId" clId="{899E4F6B-72CC-4593-AB2E-0848A5FDFC56}" dt="2022-07-12T00:38:40.724" v="2297" actId="20577"/>
          <ac:spMkLst>
            <pc:docMk/>
            <pc:sldMk cId="4261637018" sldId="326"/>
            <ac:spMk id="2" creationId="{DCBD7710-1CA6-C9F6-0E18-79758EBD2A7D}"/>
          </ac:spMkLst>
        </pc:spChg>
        <pc:spChg chg="mod">
          <ac:chgData name="Danaisis Vargas Oliva" userId="41acecc159235689" providerId="LiveId" clId="{899E4F6B-72CC-4593-AB2E-0848A5FDFC56}" dt="2022-07-13T05:15:09.599" v="6073" actId="20577"/>
          <ac:spMkLst>
            <pc:docMk/>
            <pc:sldMk cId="4261637018" sldId="326"/>
            <ac:spMk id="3" creationId="{894C8D1C-E7F9-1C55-48A7-CFB40323D4CC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1" creationId="{4B53D89E-6C84-87F1-5221-12649F77C1D3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2" creationId="{EBE774E4-D5E7-7692-8200-2946656714E5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3" creationId="{1F579968-5C72-BD29-7CFB-3E60ACA078B6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4" creationId="{107D8DA2-BF72-A8F2-FA54-C410CF8A2568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6" creationId="{AFA05570-CA11-9406-D284-46D59BAA4B64}"/>
          </ac:spMkLst>
        </pc:spChg>
        <pc:spChg chg="mod">
          <ac:chgData name="Danaisis Vargas Oliva" userId="41acecc159235689" providerId="LiveId" clId="{899E4F6B-72CC-4593-AB2E-0848A5FDFC56}" dt="2022-07-12T00:53:18.044" v="2431"/>
          <ac:spMkLst>
            <pc:docMk/>
            <pc:sldMk cId="4261637018" sldId="326"/>
            <ac:spMk id="18" creationId="{2230EE6E-160F-C342-A200-2E59323F3546}"/>
          </ac:spMkLst>
        </pc:spChg>
        <pc:grpChg chg="add mod">
          <ac:chgData name="Danaisis Vargas Oliva" userId="41acecc159235689" providerId="LiveId" clId="{899E4F6B-72CC-4593-AB2E-0848A5FDFC56}" dt="2022-07-12T00:53:23.604" v="2432" actId="1076"/>
          <ac:grpSpMkLst>
            <pc:docMk/>
            <pc:sldMk cId="4261637018" sldId="326"/>
            <ac:grpSpMk id="6" creationId="{8213D4FA-DDE2-6D38-7B7B-1E26FC51EB8D}"/>
          </ac:grpSpMkLst>
        </pc:grpChg>
        <pc:picChg chg="mod">
          <ac:chgData name="Danaisis Vargas Oliva" userId="41acecc159235689" providerId="LiveId" clId="{899E4F6B-72CC-4593-AB2E-0848A5FDFC56}" dt="2022-07-12T00:53:18.044" v="2431"/>
          <ac:picMkLst>
            <pc:docMk/>
            <pc:sldMk cId="4261637018" sldId="326"/>
            <ac:picMk id="7" creationId="{0F2B536C-2C1F-9CA0-DBC6-D7F4E15AFB4C}"/>
          </ac:picMkLst>
        </pc:picChg>
        <pc:picChg chg="mod">
          <ac:chgData name="Danaisis Vargas Oliva" userId="41acecc159235689" providerId="LiveId" clId="{899E4F6B-72CC-4593-AB2E-0848A5FDFC56}" dt="2022-07-12T00:53:18.044" v="2431"/>
          <ac:picMkLst>
            <pc:docMk/>
            <pc:sldMk cId="4261637018" sldId="326"/>
            <ac:picMk id="15" creationId="{805CD0C2-B85A-0C4C-B3CB-EC94C38638CD}"/>
          </ac:picMkLst>
        </pc:picChg>
        <pc:picChg chg="mod">
          <ac:chgData name="Danaisis Vargas Oliva" userId="41acecc159235689" providerId="LiveId" clId="{899E4F6B-72CC-4593-AB2E-0848A5FDFC56}" dt="2022-07-12T00:53:18.044" v="2431"/>
          <ac:picMkLst>
            <pc:docMk/>
            <pc:sldMk cId="4261637018" sldId="326"/>
            <ac:picMk id="17" creationId="{054BD503-A4E8-1B6C-5211-C42E7F1A035E}"/>
          </ac:picMkLst>
        </pc:picChg>
        <pc:cxnChg chg="mod">
          <ac:chgData name="Danaisis Vargas Oliva" userId="41acecc159235689" providerId="LiveId" clId="{899E4F6B-72CC-4593-AB2E-0848A5FDFC56}" dt="2022-07-12T00:53:18.044" v="2431"/>
          <ac:cxnSpMkLst>
            <pc:docMk/>
            <pc:sldMk cId="4261637018" sldId="326"/>
            <ac:cxnSpMk id="8" creationId="{6E252889-CE4C-525E-1476-57EF83CA821B}"/>
          </ac:cxnSpMkLst>
        </pc:cxnChg>
        <pc:cxnChg chg="mod">
          <ac:chgData name="Danaisis Vargas Oliva" userId="41acecc159235689" providerId="LiveId" clId="{899E4F6B-72CC-4593-AB2E-0848A5FDFC56}" dt="2022-07-12T00:53:18.044" v="2431"/>
          <ac:cxnSpMkLst>
            <pc:docMk/>
            <pc:sldMk cId="4261637018" sldId="326"/>
            <ac:cxnSpMk id="9" creationId="{A48C4BD9-DBB4-C95E-F0A1-0CF0EEA723CE}"/>
          </ac:cxnSpMkLst>
        </pc:cxnChg>
        <pc:cxnChg chg="mod">
          <ac:chgData name="Danaisis Vargas Oliva" userId="41acecc159235689" providerId="LiveId" clId="{899E4F6B-72CC-4593-AB2E-0848A5FDFC56}" dt="2022-07-12T00:53:18.044" v="2431"/>
          <ac:cxnSpMkLst>
            <pc:docMk/>
            <pc:sldMk cId="4261637018" sldId="326"/>
            <ac:cxnSpMk id="10" creationId="{170BFE96-9C81-D18C-4126-AF4F3C14DD89}"/>
          </ac:cxnSpMkLst>
        </pc:cxnChg>
      </pc:sldChg>
      <pc:sldChg chg="addSp delSp modSp add mod modClrScheme chgLayout">
        <pc:chgData name="Danaisis Vargas Oliva" userId="41acecc159235689" providerId="LiveId" clId="{899E4F6B-72CC-4593-AB2E-0848A5FDFC56}" dt="2022-07-12T17:36:08.899" v="3809" actId="20577"/>
        <pc:sldMkLst>
          <pc:docMk/>
          <pc:sldMk cId="1977436826" sldId="327"/>
        </pc:sldMkLst>
        <pc:spChg chg="add del mod ord">
          <ac:chgData name="Danaisis Vargas Oliva" userId="41acecc159235689" providerId="LiveId" clId="{899E4F6B-72CC-4593-AB2E-0848A5FDFC56}" dt="2022-07-12T17:36:02.549" v="3805" actId="478"/>
          <ac:spMkLst>
            <pc:docMk/>
            <pc:sldMk cId="1977436826" sldId="327"/>
            <ac:spMk id="2" creationId="{D4AF62EB-3509-DAFE-7E78-8C12E15459A6}"/>
          </ac:spMkLst>
        </pc:spChg>
        <pc:spChg chg="mod ord">
          <ac:chgData name="Danaisis Vargas Oliva" userId="41acecc159235689" providerId="LiveId" clId="{899E4F6B-72CC-4593-AB2E-0848A5FDFC56}" dt="2022-07-12T00:09:18.895" v="1954" actId="700"/>
          <ac:spMkLst>
            <pc:docMk/>
            <pc:sldMk cId="1977436826" sldId="327"/>
            <ac:spMk id="3" creationId="{0F907021-AE1E-6C7A-34D2-9CD53B58FB13}"/>
          </ac:spMkLst>
        </pc:spChg>
        <pc:spChg chg="mod ord">
          <ac:chgData name="Danaisis Vargas Oliva" userId="41acecc159235689" providerId="LiveId" clId="{899E4F6B-72CC-4593-AB2E-0848A5FDFC56}" dt="2022-07-12T00:09:18.895" v="1954" actId="700"/>
          <ac:spMkLst>
            <pc:docMk/>
            <pc:sldMk cId="1977436826" sldId="327"/>
            <ac:spMk id="4" creationId="{1B421695-3382-CBC0-A01C-2FF856025C00}"/>
          </ac:spMkLst>
        </pc:spChg>
        <pc:spChg chg="add del mod">
          <ac:chgData name="Danaisis Vargas Oliva" userId="41acecc159235689" providerId="LiveId" clId="{899E4F6B-72CC-4593-AB2E-0848A5FDFC56}" dt="2022-07-12T17:36:05.242" v="3806" actId="478"/>
          <ac:spMkLst>
            <pc:docMk/>
            <pc:sldMk cId="1977436826" sldId="327"/>
            <ac:spMk id="6" creationId="{D5CD0197-9B6E-DDE0-746A-72919866F72D}"/>
          </ac:spMkLst>
        </pc:spChg>
        <pc:spChg chg="add mod ord">
          <ac:chgData name="Danaisis Vargas Oliva" userId="41acecc159235689" providerId="LiveId" clId="{899E4F6B-72CC-4593-AB2E-0848A5FDFC56}" dt="2022-07-12T00:25:07.728" v="2206" actId="1582"/>
          <ac:spMkLst>
            <pc:docMk/>
            <pc:sldMk cId="1977436826" sldId="327"/>
            <ac:spMk id="8" creationId="{8BB2971D-1783-7489-2A02-E6D1FA328221}"/>
          </ac:spMkLst>
        </pc:spChg>
        <pc:spChg chg="add mod ord">
          <ac:chgData name="Danaisis Vargas Oliva" userId="41acecc159235689" providerId="LiveId" clId="{899E4F6B-72CC-4593-AB2E-0848A5FDFC56}" dt="2022-07-12T00:25:07.728" v="2206" actId="1582"/>
          <ac:spMkLst>
            <pc:docMk/>
            <pc:sldMk cId="1977436826" sldId="327"/>
            <ac:spMk id="11" creationId="{95463ACE-77B7-EDD4-5E81-921D338EC807}"/>
          </ac:spMkLst>
        </pc:spChg>
        <pc:spChg chg="add mod">
          <ac:chgData name="Danaisis Vargas Oliva" userId="41acecc159235689" providerId="LiveId" clId="{899E4F6B-72CC-4593-AB2E-0848A5FDFC56}" dt="2022-07-12T17:36:08.899" v="3809" actId="20577"/>
          <ac:spMkLst>
            <pc:docMk/>
            <pc:sldMk cId="1977436826" sldId="327"/>
            <ac:spMk id="12" creationId="{6C573FE5-ECD1-C842-F840-E951230C6285}"/>
          </ac:spMkLst>
        </pc:spChg>
        <pc:spChg chg="add del mod">
          <ac:chgData name="Danaisis Vargas Oliva" userId="41acecc159235689" providerId="LiveId" clId="{899E4F6B-72CC-4593-AB2E-0848A5FDFC56}" dt="2022-07-12T00:12:32.552" v="2004" actId="478"/>
          <ac:spMkLst>
            <pc:docMk/>
            <pc:sldMk cId="1977436826" sldId="327"/>
            <ac:spMk id="14" creationId="{1A61FBFA-1C6F-5A44-C9FB-0BCE1D3FAA0E}"/>
          </ac:spMkLst>
        </pc:spChg>
        <pc:spChg chg="add del mod">
          <ac:chgData name="Danaisis Vargas Oliva" userId="41acecc159235689" providerId="LiveId" clId="{899E4F6B-72CC-4593-AB2E-0848A5FDFC56}" dt="2022-07-12T00:17:01.933" v="2047" actId="478"/>
          <ac:spMkLst>
            <pc:docMk/>
            <pc:sldMk cId="1977436826" sldId="327"/>
            <ac:spMk id="25" creationId="{76540520-D07E-3B79-1687-A2CAC45C192B}"/>
          </ac:spMkLst>
        </pc:spChg>
        <pc:spChg chg="mod ord">
          <ac:chgData name="Danaisis Vargas Oliva" userId="41acecc159235689" providerId="LiveId" clId="{899E4F6B-72CC-4593-AB2E-0848A5FDFC56}" dt="2022-07-12T00:09:18.895" v="1954" actId="700"/>
          <ac:spMkLst>
            <pc:docMk/>
            <pc:sldMk cId="1977436826" sldId="327"/>
            <ac:spMk id="52" creationId="{93B27BE8-6406-0A55-FA96-230ED7045ED4}"/>
          </ac:spMkLst>
        </pc:spChg>
        <pc:picChg chg="add mod">
          <ac:chgData name="Danaisis Vargas Oliva" userId="41acecc159235689" providerId="LiveId" clId="{899E4F6B-72CC-4593-AB2E-0848A5FDFC56}" dt="2022-07-12T00:13:10.488" v="2010"/>
          <ac:picMkLst>
            <pc:docMk/>
            <pc:sldMk cId="1977436826" sldId="327"/>
            <ac:picMk id="7" creationId="{8DEC5EA8-3A28-E913-0542-BD61EA1B64DA}"/>
          </ac:picMkLst>
        </pc:picChg>
        <pc:picChg chg="add del mod">
          <ac:chgData name="Danaisis Vargas Oliva" userId="41acecc159235689" providerId="LiveId" clId="{899E4F6B-72CC-4593-AB2E-0848A5FDFC56}" dt="2022-07-12T00:17:01.933" v="2047" actId="478"/>
          <ac:picMkLst>
            <pc:docMk/>
            <pc:sldMk cId="1977436826" sldId="327"/>
            <ac:picMk id="16" creationId="{6AFCD26C-066D-C667-D812-E1701CAA7A2C}"/>
          </ac:picMkLst>
        </pc:picChg>
        <pc:picChg chg="add mod">
          <ac:chgData name="Danaisis Vargas Oliva" userId="41acecc159235689" providerId="LiveId" clId="{899E4F6B-72CC-4593-AB2E-0848A5FDFC56}" dt="2022-07-12T00:12:45.821" v="2007" actId="167"/>
          <ac:picMkLst>
            <pc:docMk/>
            <pc:sldMk cId="1977436826" sldId="327"/>
            <ac:picMk id="17" creationId="{194F5207-CEC2-B213-76E4-AA7D1D5D304C}"/>
          </ac:picMkLst>
        </pc:picChg>
        <pc:picChg chg="add del mod">
          <ac:chgData name="Danaisis Vargas Oliva" userId="41acecc159235689" providerId="LiveId" clId="{899E4F6B-72CC-4593-AB2E-0848A5FDFC56}" dt="2022-07-12T00:14:24.804" v="2019" actId="478"/>
          <ac:picMkLst>
            <pc:docMk/>
            <pc:sldMk cId="1977436826" sldId="327"/>
            <ac:picMk id="18" creationId="{0C0032B9-397D-8F4A-40B6-AF48949F891A}"/>
          </ac:picMkLst>
        </pc:picChg>
        <pc:picChg chg="del">
          <ac:chgData name="Danaisis Vargas Oliva" userId="41acecc159235689" providerId="LiveId" clId="{899E4F6B-72CC-4593-AB2E-0848A5FDFC56}" dt="2022-07-12T00:03:41.149" v="1904" actId="478"/>
          <ac:picMkLst>
            <pc:docMk/>
            <pc:sldMk cId="1977436826" sldId="327"/>
            <ac:picMk id="57" creationId="{EF7AC7E7-07DA-177B-C9F7-32C615797EEF}"/>
          </ac:picMkLst>
        </pc:picChg>
        <pc:cxnChg chg="add del mod ord">
          <ac:chgData name="Danaisis Vargas Oliva" userId="41acecc159235689" providerId="LiveId" clId="{899E4F6B-72CC-4593-AB2E-0848A5FDFC56}" dt="2022-07-12T00:17:01.933" v="2047" actId="478"/>
          <ac:cxnSpMkLst>
            <pc:docMk/>
            <pc:sldMk cId="1977436826" sldId="327"/>
            <ac:cxnSpMk id="9" creationId="{848C79F4-01DB-9E7C-C2A8-009DC482DC30}"/>
          </ac:cxnSpMkLst>
        </pc:cxnChg>
        <pc:cxnChg chg="add del mod ord">
          <ac:chgData name="Danaisis Vargas Oliva" userId="41acecc159235689" providerId="LiveId" clId="{899E4F6B-72CC-4593-AB2E-0848A5FDFC56}" dt="2022-07-12T00:24:04.708" v="2193" actId="478"/>
          <ac:cxnSpMkLst>
            <pc:docMk/>
            <pc:sldMk cId="1977436826" sldId="327"/>
            <ac:cxnSpMk id="10" creationId="{6E2CFBE0-F823-D318-8181-ACF3CF5EFC29}"/>
          </ac:cxnSpMkLst>
        </pc:cxnChg>
        <pc:cxnChg chg="add del mod">
          <ac:chgData name="Danaisis Vargas Oliva" userId="41acecc159235689" providerId="LiveId" clId="{899E4F6B-72CC-4593-AB2E-0848A5FDFC56}" dt="2022-07-12T00:17:01.933" v="2047" actId="478"/>
          <ac:cxnSpMkLst>
            <pc:docMk/>
            <pc:sldMk cId="1977436826" sldId="327"/>
            <ac:cxnSpMk id="29" creationId="{A1343D64-B999-E435-41F1-C45031AAEF87}"/>
          </ac:cxnSpMkLst>
        </pc:cxnChg>
        <pc:cxnChg chg="add del mod">
          <ac:chgData name="Danaisis Vargas Oliva" userId="41acecc159235689" providerId="LiveId" clId="{899E4F6B-72CC-4593-AB2E-0848A5FDFC56}" dt="2022-07-12T00:17:01.933" v="2047" actId="478"/>
          <ac:cxnSpMkLst>
            <pc:docMk/>
            <pc:sldMk cId="1977436826" sldId="327"/>
            <ac:cxnSpMk id="30" creationId="{B9E84281-FC73-E46F-DC75-66D694763D19}"/>
          </ac:cxnSpMkLst>
        </pc:cxnChg>
        <pc:cxnChg chg="add del mod">
          <ac:chgData name="Danaisis Vargas Oliva" userId="41acecc159235689" providerId="LiveId" clId="{899E4F6B-72CC-4593-AB2E-0848A5FDFC56}" dt="2022-07-12T00:24:03.667" v="2192" actId="478"/>
          <ac:cxnSpMkLst>
            <pc:docMk/>
            <pc:sldMk cId="1977436826" sldId="327"/>
            <ac:cxnSpMk id="33" creationId="{9471CA02-8FC8-767F-0D76-3D6963E0E85F}"/>
          </ac:cxnSpMkLst>
        </pc:cxnChg>
        <pc:cxnChg chg="add mod">
          <ac:chgData name="Danaisis Vargas Oliva" userId="41acecc159235689" providerId="LiveId" clId="{899E4F6B-72CC-4593-AB2E-0848A5FDFC56}" dt="2022-07-12T00:25:07.728" v="2206" actId="1582"/>
          <ac:cxnSpMkLst>
            <pc:docMk/>
            <pc:sldMk cId="1977436826" sldId="327"/>
            <ac:cxnSpMk id="39" creationId="{B8386140-9BA4-B238-E1AB-13CC3D6BCE79}"/>
          </ac:cxnSpMkLst>
        </pc:cxnChg>
      </pc:sldChg>
      <pc:sldChg chg="addSp delSp modSp add del mod ord modClrScheme chgLayout">
        <pc:chgData name="Danaisis Vargas Oliva" userId="41acecc159235689" providerId="LiveId" clId="{899E4F6B-72CC-4593-AB2E-0848A5FDFC56}" dt="2022-07-12T22:25:29.173" v="5918" actId="47"/>
        <pc:sldMkLst>
          <pc:docMk/>
          <pc:sldMk cId="4144745249" sldId="328"/>
        </pc:sldMkLst>
        <pc:spChg chg="add del mod ord">
          <ac:chgData name="Danaisis Vargas Oliva" userId="41acecc159235689" providerId="LiveId" clId="{899E4F6B-72CC-4593-AB2E-0848A5FDFC56}" dt="2022-07-12T00:06:58.156" v="1918" actId="700"/>
          <ac:spMkLst>
            <pc:docMk/>
            <pc:sldMk cId="4144745249" sldId="328"/>
            <ac:spMk id="2" creationId="{B8B3D463-1F32-7016-C618-5BBBDFB65843}"/>
          </ac:spMkLst>
        </pc:spChg>
        <pc:spChg chg="mod ord">
          <ac:chgData name="Danaisis Vargas Oliva" userId="41acecc159235689" providerId="LiveId" clId="{899E4F6B-72CC-4593-AB2E-0848A5FDFC56}" dt="2022-07-12T00:06:58.156" v="1918" actId="700"/>
          <ac:spMkLst>
            <pc:docMk/>
            <pc:sldMk cId="4144745249" sldId="328"/>
            <ac:spMk id="3" creationId="{0F907021-AE1E-6C7A-34D2-9CD53B58FB13}"/>
          </ac:spMkLst>
        </pc:spChg>
        <pc:spChg chg="mod ord">
          <ac:chgData name="Danaisis Vargas Oliva" userId="41acecc159235689" providerId="LiveId" clId="{899E4F6B-72CC-4593-AB2E-0848A5FDFC56}" dt="2022-07-12T00:06:58.156" v="1918" actId="700"/>
          <ac:spMkLst>
            <pc:docMk/>
            <pc:sldMk cId="4144745249" sldId="328"/>
            <ac:spMk id="4" creationId="{1B421695-3382-CBC0-A01C-2FF856025C00}"/>
          </ac:spMkLst>
        </pc:spChg>
        <pc:spChg chg="add mod ord">
          <ac:chgData name="Danaisis Vargas Oliva" userId="41acecc159235689" providerId="LiveId" clId="{899E4F6B-72CC-4593-AB2E-0848A5FDFC56}" dt="2022-07-12T22:25:26.531" v="5917" actId="14100"/>
          <ac:spMkLst>
            <pc:docMk/>
            <pc:sldMk cId="4144745249" sldId="328"/>
            <ac:spMk id="5" creationId="{7EDED64E-6EE3-0E74-99C5-55F7F09D5E1F}"/>
          </ac:spMkLst>
        </pc:spChg>
        <pc:spChg chg="mod ord">
          <ac:chgData name="Danaisis Vargas Oliva" userId="41acecc159235689" providerId="LiveId" clId="{899E4F6B-72CC-4593-AB2E-0848A5FDFC56}" dt="2022-07-12T00:06:58.156" v="1918" actId="700"/>
          <ac:spMkLst>
            <pc:docMk/>
            <pc:sldMk cId="4144745249" sldId="328"/>
            <ac:spMk id="52" creationId="{93B27BE8-6406-0A55-FA96-230ED7045ED4}"/>
          </ac:spMkLst>
        </pc:spChg>
        <pc:picChg chg="add mod">
          <ac:chgData name="Danaisis Vargas Oliva" userId="41acecc159235689" providerId="LiveId" clId="{899E4F6B-72CC-4593-AB2E-0848A5FDFC56}" dt="2022-07-12T00:08:23.441" v="1928" actId="1076"/>
          <ac:picMkLst>
            <pc:docMk/>
            <pc:sldMk cId="4144745249" sldId="328"/>
            <ac:picMk id="6" creationId="{A1C9C0C8-E538-4387-B226-AC109CFA24AB}"/>
          </ac:picMkLst>
        </pc:picChg>
        <pc:picChg chg="del">
          <ac:chgData name="Danaisis Vargas Oliva" userId="41acecc159235689" providerId="LiveId" clId="{899E4F6B-72CC-4593-AB2E-0848A5FDFC56}" dt="2022-07-12T00:03:37.550" v="1903" actId="478"/>
          <ac:picMkLst>
            <pc:docMk/>
            <pc:sldMk cId="4144745249" sldId="328"/>
            <ac:picMk id="57" creationId="{EF7AC7E7-07DA-177B-C9F7-32C615797EEF}"/>
          </ac:picMkLst>
        </pc:picChg>
      </pc:sldChg>
      <pc:sldChg chg="addSp delSp modSp add mod">
        <pc:chgData name="Danaisis Vargas Oliva" userId="41acecc159235689" providerId="LiveId" clId="{899E4F6B-72CC-4593-AB2E-0848A5FDFC56}" dt="2022-07-12T17:36:15.339" v="3811" actId="478"/>
        <pc:sldMkLst>
          <pc:docMk/>
          <pc:sldMk cId="3239102484" sldId="329"/>
        </pc:sldMkLst>
        <pc:spChg chg="del mod">
          <ac:chgData name="Danaisis Vargas Oliva" userId="41acecc159235689" providerId="LiveId" clId="{899E4F6B-72CC-4593-AB2E-0848A5FDFC56}" dt="2022-07-12T00:22:21.891" v="2155" actId="478"/>
          <ac:spMkLst>
            <pc:docMk/>
            <pc:sldMk cId="3239102484" sldId="329"/>
            <ac:spMk id="2" creationId="{D4AF62EB-3509-DAFE-7E78-8C12E15459A6}"/>
          </ac:spMkLst>
        </pc:spChg>
        <pc:spChg chg="add del mod">
          <ac:chgData name="Danaisis Vargas Oliva" userId="41acecc159235689" providerId="LiveId" clId="{899E4F6B-72CC-4593-AB2E-0848A5FDFC56}" dt="2022-07-12T00:22:26.681" v="2156" actId="478"/>
          <ac:spMkLst>
            <pc:docMk/>
            <pc:sldMk cId="3239102484" sldId="329"/>
            <ac:spMk id="6" creationId="{8E0C72BB-B39D-271F-4B9D-CE829C904376}"/>
          </ac:spMkLst>
        </pc:spChg>
        <pc:spChg chg="del">
          <ac:chgData name="Danaisis Vargas Oliva" userId="41acecc159235689" providerId="LiveId" clId="{899E4F6B-72CC-4593-AB2E-0848A5FDFC56}" dt="2022-07-12T00:22:42.187" v="2167" actId="478"/>
          <ac:spMkLst>
            <pc:docMk/>
            <pc:sldMk cId="3239102484" sldId="329"/>
            <ac:spMk id="8" creationId="{8BB2971D-1783-7489-2A02-E6D1FA328221}"/>
          </ac:spMkLst>
        </pc:spChg>
        <pc:spChg chg="del">
          <ac:chgData name="Danaisis Vargas Oliva" userId="41acecc159235689" providerId="LiveId" clId="{899E4F6B-72CC-4593-AB2E-0848A5FDFC56}" dt="2022-07-12T00:22:45.203" v="2170" actId="478"/>
          <ac:spMkLst>
            <pc:docMk/>
            <pc:sldMk cId="3239102484" sldId="329"/>
            <ac:spMk id="11" creationId="{95463ACE-77B7-EDD4-5E81-921D338EC807}"/>
          </ac:spMkLst>
        </pc:spChg>
        <pc:spChg chg="del">
          <ac:chgData name="Danaisis Vargas Oliva" userId="41acecc159235689" providerId="LiveId" clId="{899E4F6B-72CC-4593-AB2E-0848A5FDFC56}" dt="2022-07-12T00:22:47.748" v="2171" actId="478"/>
          <ac:spMkLst>
            <pc:docMk/>
            <pc:sldMk cId="3239102484" sldId="329"/>
            <ac:spMk id="12" creationId="{6C573FE5-ECD1-C842-F840-E951230C6285}"/>
          </ac:spMkLst>
        </pc:spChg>
        <pc:spChg chg="add mod">
          <ac:chgData name="Danaisis Vargas Oliva" userId="41acecc159235689" providerId="LiveId" clId="{899E4F6B-72CC-4593-AB2E-0848A5FDFC56}" dt="2022-07-12T17:36:12.748" v="3810" actId="5793"/>
          <ac:spMkLst>
            <pc:docMk/>
            <pc:sldMk cId="3239102484" sldId="329"/>
            <ac:spMk id="12" creationId="{A526256B-43A4-16FD-5DEA-C6903C87BC15}"/>
          </ac:spMkLst>
        </pc:spChg>
        <pc:spChg chg="add del mod">
          <ac:chgData name="Danaisis Vargas Oliva" userId="41acecc159235689" providerId="LiveId" clId="{899E4F6B-72CC-4593-AB2E-0848A5FDFC56}" dt="2022-07-12T17:36:15.339" v="3811" actId="478"/>
          <ac:spMkLst>
            <pc:docMk/>
            <pc:sldMk cId="3239102484" sldId="329"/>
            <ac:spMk id="18" creationId="{BED581F8-EFD7-2ED1-406C-9AB13CF3440E}"/>
          </ac:spMkLst>
        </pc:spChg>
        <pc:spChg chg="mod">
          <ac:chgData name="Danaisis Vargas Oliva" userId="41acecc159235689" providerId="LiveId" clId="{899E4F6B-72CC-4593-AB2E-0848A5FDFC56}" dt="2022-07-12T00:25:31.698" v="2210" actId="1582"/>
          <ac:spMkLst>
            <pc:docMk/>
            <pc:sldMk cId="3239102484" sldId="329"/>
            <ac:spMk id="25" creationId="{76540520-D07E-3B79-1687-A2CAC45C192B}"/>
          </ac:spMkLst>
        </pc:spChg>
        <pc:picChg chg="mod">
          <ac:chgData name="Danaisis Vargas Oliva" userId="41acecc159235689" providerId="LiveId" clId="{899E4F6B-72CC-4593-AB2E-0848A5FDFC56}" dt="2022-07-12T17:33:34.246" v="3694" actId="14100"/>
          <ac:picMkLst>
            <pc:docMk/>
            <pc:sldMk cId="3239102484" sldId="329"/>
            <ac:picMk id="16" creationId="{6AFCD26C-066D-C667-D812-E1701CAA7A2C}"/>
          </ac:picMkLst>
        </pc:picChg>
        <pc:cxnChg chg="del">
          <ac:chgData name="Danaisis Vargas Oliva" userId="41acecc159235689" providerId="LiveId" clId="{899E4F6B-72CC-4593-AB2E-0848A5FDFC56}" dt="2022-07-12T00:22:43.379" v="2168" actId="478"/>
          <ac:cxnSpMkLst>
            <pc:docMk/>
            <pc:sldMk cId="3239102484" sldId="329"/>
            <ac:cxnSpMk id="9" creationId="{848C79F4-01DB-9E7C-C2A8-009DC482DC30}"/>
          </ac:cxnSpMkLst>
        </pc:cxnChg>
        <pc:cxnChg chg="del">
          <ac:chgData name="Danaisis Vargas Oliva" userId="41acecc159235689" providerId="LiveId" clId="{899E4F6B-72CC-4593-AB2E-0848A5FDFC56}" dt="2022-07-12T00:22:44.307" v="2169" actId="478"/>
          <ac:cxnSpMkLst>
            <pc:docMk/>
            <pc:sldMk cId="3239102484" sldId="329"/>
            <ac:cxnSpMk id="10" creationId="{6E2CFBE0-F823-D318-8181-ACF3CF5EFC29}"/>
          </ac:cxnSpMkLst>
        </pc:cxnChg>
        <pc:cxnChg chg="add mod">
          <ac:chgData name="Danaisis Vargas Oliva" userId="41acecc159235689" providerId="LiveId" clId="{899E4F6B-72CC-4593-AB2E-0848A5FDFC56}" dt="2022-07-12T17:33:34.246" v="3694" actId="14100"/>
          <ac:cxnSpMkLst>
            <pc:docMk/>
            <pc:sldMk cId="3239102484" sldId="329"/>
            <ac:cxnSpMk id="20" creationId="{69A4C58E-14CB-9E95-039B-3ECFF38DE809}"/>
          </ac:cxnSpMkLst>
        </pc:cxnChg>
        <pc:cxnChg chg="del">
          <ac:chgData name="Danaisis Vargas Oliva" userId="41acecc159235689" providerId="LiveId" clId="{899E4F6B-72CC-4593-AB2E-0848A5FDFC56}" dt="2022-07-12T00:24:50.768" v="2204" actId="478"/>
          <ac:cxnSpMkLst>
            <pc:docMk/>
            <pc:sldMk cId="3239102484" sldId="329"/>
            <ac:cxnSpMk id="29" creationId="{A1343D64-B999-E435-41F1-C45031AAEF87}"/>
          </ac:cxnSpMkLst>
        </pc:cxnChg>
        <pc:cxnChg chg="del">
          <ac:chgData name="Danaisis Vargas Oliva" userId="41acecc159235689" providerId="LiveId" clId="{899E4F6B-72CC-4593-AB2E-0848A5FDFC56}" dt="2022-07-12T00:24:51.865" v="2205" actId="478"/>
          <ac:cxnSpMkLst>
            <pc:docMk/>
            <pc:sldMk cId="3239102484" sldId="329"/>
            <ac:cxnSpMk id="30" creationId="{B9E84281-FC73-E46F-DC75-66D694763D19}"/>
          </ac:cxnSpMkLst>
        </pc:cxnChg>
      </pc:sldChg>
      <pc:sldChg chg="addSp modSp new mod modNotesTx">
        <pc:chgData name="Danaisis Vargas Oliva" userId="41acecc159235689" providerId="LiveId" clId="{899E4F6B-72CC-4593-AB2E-0848A5FDFC56}" dt="2022-07-13T05:20:32.381" v="6105" actId="12"/>
        <pc:sldMkLst>
          <pc:docMk/>
          <pc:sldMk cId="691187379" sldId="330"/>
        </pc:sldMkLst>
        <pc:spChg chg="mod">
          <ac:chgData name="Danaisis Vargas Oliva" userId="41acecc159235689" providerId="LiveId" clId="{899E4F6B-72CC-4593-AB2E-0848A5FDFC56}" dt="2022-07-12T00:28:39.096" v="2252"/>
          <ac:spMkLst>
            <pc:docMk/>
            <pc:sldMk cId="691187379" sldId="330"/>
            <ac:spMk id="2" creationId="{235E80F7-A3E7-75A4-A790-C3216C7414C7}"/>
          </ac:spMkLst>
        </pc:spChg>
        <pc:spChg chg="mod">
          <ac:chgData name="Danaisis Vargas Oliva" userId="41acecc159235689" providerId="LiveId" clId="{899E4F6B-72CC-4593-AB2E-0848A5FDFC56}" dt="2022-07-13T05:20:32.381" v="6105" actId="12"/>
          <ac:spMkLst>
            <pc:docMk/>
            <pc:sldMk cId="691187379" sldId="330"/>
            <ac:spMk id="3" creationId="{754800CC-7FDE-3B5C-F7BD-D94FDE11E4FA}"/>
          </ac:spMkLst>
        </pc:spChg>
        <pc:picChg chg="add mod">
          <ac:chgData name="Danaisis Vargas Oliva" userId="41acecc159235689" providerId="LiveId" clId="{899E4F6B-72CC-4593-AB2E-0848A5FDFC56}" dt="2022-07-12T21:51:12.546" v="5659" actId="1076"/>
          <ac:picMkLst>
            <pc:docMk/>
            <pc:sldMk cId="691187379" sldId="330"/>
            <ac:picMk id="6" creationId="{67E11622-5941-B7C6-87AB-214AB36825F1}"/>
          </ac:picMkLst>
        </pc:picChg>
        <pc:picChg chg="add mod">
          <ac:chgData name="Danaisis Vargas Oliva" userId="41acecc159235689" providerId="LiveId" clId="{899E4F6B-72CC-4593-AB2E-0848A5FDFC56}" dt="2022-07-12T21:50:56.405" v="5652" actId="1076"/>
          <ac:picMkLst>
            <pc:docMk/>
            <pc:sldMk cId="691187379" sldId="330"/>
            <ac:picMk id="7" creationId="{0CC4125D-D064-B839-E925-AFB96A2DFE9C}"/>
          </ac:picMkLst>
        </pc:picChg>
      </pc:sldChg>
      <pc:sldChg chg="addSp modSp new mod ord">
        <pc:chgData name="Danaisis Vargas Oliva" userId="41acecc159235689" providerId="LiveId" clId="{899E4F6B-72CC-4593-AB2E-0848A5FDFC56}" dt="2022-07-12T22:02:16.447" v="5784"/>
        <pc:sldMkLst>
          <pc:docMk/>
          <pc:sldMk cId="4220932481" sldId="331"/>
        </pc:sldMkLst>
        <pc:spChg chg="mod">
          <ac:chgData name="Danaisis Vargas Oliva" userId="41acecc159235689" providerId="LiveId" clId="{899E4F6B-72CC-4593-AB2E-0848A5FDFC56}" dt="2022-07-12T00:18:07.678" v="2059"/>
          <ac:spMkLst>
            <pc:docMk/>
            <pc:sldMk cId="4220932481" sldId="331"/>
            <ac:spMk id="2" creationId="{7D7246BA-E919-B2CC-F454-0F2CC96EC67F}"/>
          </ac:spMkLst>
        </pc:spChg>
        <pc:spChg chg="mod">
          <ac:chgData name="Danaisis Vargas Oliva" userId="41acecc159235689" providerId="LiveId" clId="{899E4F6B-72CC-4593-AB2E-0848A5FDFC56}" dt="2022-07-12T22:01:51.018" v="5782" actId="27636"/>
          <ac:spMkLst>
            <pc:docMk/>
            <pc:sldMk cId="4220932481" sldId="331"/>
            <ac:spMk id="3" creationId="{ECBB5CB9-913E-9FCF-C954-245F3FE2373F}"/>
          </ac:spMkLst>
        </pc:spChg>
        <pc:picChg chg="add mod">
          <ac:chgData name="Danaisis Vargas Oliva" userId="41acecc159235689" providerId="LiveId" clId="{899E4F6B-72CC-4593-AB2E-0848A5FDFC56}" dt="2022-07-12T00:17:58.521" v="2058" actId="1076"/>
          <ac:picMkLst>
            <pc:docMk/>
            <pc:sldMk cId="4220932481" sldId="331"/>
            <ac:picMk id="6" creationId="{5B0B00FA-83A1-0D26-D75D-1A26EBD97850}"/>
          </ac:picMkLst>
        </pc:picChg>
        <pc:picChg chg="add mod">
          <ac:chgData name="Danaisis Vargas Oliva" userId="41acecc159235689" providerId="LiveId" clId="{899E4F6B-72CC-4593-AB2E-0848A5FDFC56}" dt="2022-07-12T00:17:58.521" v="2058" actId="1076"/>
          <ac:picMkLst>
            <pc:docMk/>
            <pc:sldMk cId="4220932481" sldId="331"/>
            <ac:picMk id="7" creationId="{33DEBC3C-A11D-11B1-5D3F-F320439F3BFC}"/>
          </ac:picMkLst>
        </pc:picChg>
        <pc:picChg chg="add mod">
          <ac:chgData name="Danaisis Vargas Oliva" userId="41acecc159235689" providerId="LiveId" clId="{899E4F6B-72CC-4593-AB2E-0848A5FDFC56}" dt="2022-07-12T00:17:58.521" v="2058" actId="1076"/>
          <ac:picMkLst>
            <pc:docMk/>
            <pc:sldMk cId="4220932481" sldId="331"/>
            <ac:picMk id="8" creationId="{6247BFD2-8542-A23C-149C-EFE0E54B6E52}"/>
          </ac:picMkLst>
        </pc:picChg>
        <pc:picChg chg="add mod">
          <ac:chgData name="Danaisis Vargas Oliva" userId="41acecc159235689" providerId="LiveId" clId="{899E4F6B-72CC-4593-AB2E-0848A5FDFC56}" dt="2022-07-12T00:17:58.521" v="2058" actId="1076"/>
          <ac:picMkLst>
            <pc:docMk/>
            <pc:sldMk cId="4220932481" sldId="331"/>
            <ac:picMk id="9" creationId="{AD4C4A09-FB27-DEBB-AAB9-160CE16B0524}"/>
          </ac:picMkLst>
        </pc:picChg>
      </pc:sldChg>
      <pc:sldChg chg="addSp delSp modSp add mod ord modNotesTx">
        <pc:chgData name="Danaisis Vargas Oliva" userId="41acecc159235689" providerId="LiveId" clId="{899E4F6B-72CC-4593-AB2E-0848A5FDFC56}" dt="2022-07-12T00:27:10.822" v="2234" actId="1076"/>
        <pc:sldMkLst>
          <pc:docMk/>
          <pc:sldMk cId="2738201666" sldId="332"/>
        </pc:sldMkLst>
        <pc:spChg chg="mod">
          <ac:chgData name="Danaisis Vargas Oliva" userId="41acecc159235689" providerId="LiveId" clId="{899E4F6B-72CC-4593-AB2E-0848A5FDFC56}" dt="2022-07-12T00:26:51.066" v="2226" actId="1076"/>
          <ac:spMkLst>
            <pc:docMk/>
            <pc:sldMk cId="2738201666" sldId="332"/>
            <ac:spMk id="2" creationId="{D4AF62EB-3509-DAFE-7E78-8C12E15459A6}"/>
          </ac:spMkLst>
        </pc:spChg>
        <pc:spChg chg="del">
          <ac:chgData name="Danaisis Vargas Oliva" userId="41acecc159235689" providerId="LiveId" clId="{899E4F6B-72CC-4593-AB2E-0848A5FDFC56}" dt="2022-07-12T00:23:16.279" v="2181" actId="478"/>
          <ac:spMkLst>
            <pc:docMk/>
            <pc:sldMk cId="2738201666" sldId="332"/>
            <ac:spMk id="8" creationId="{8BB2971D-1783-7489-2A02-E6D1FA328221}"/>
          </ac:spMkLst>
        </pc:spChg>
        <pc:spChg chg="del">
          <ac:chgData name="Danaisis Vargas Oliva" userId="41acecc159235689" providerId="LiveId" clId="{899E4F6B-72CC-4593-AB2E-0848A5FDFC56}" dt="2022-07-12T00:23:18.695" v="2183" actId="478"/>
          <ac:spMkLst>
            <pc:docMk/>
            <pc:sldMk cId="2738201666" sldId="332"/>
            <ac:spMk id="11" creationId="{95463ACE-77B7-EDD4-5E81-921D338EC807}"/>
          </ac:spMkLst>
        </pc:spChg>
        <pc:spChg chg="del">
          <ac:chgData name="Danaisis Vargas Oliva" userId="41acecc159235689" providerId="LiveId" clId="{899E4F6B-72CC-4593-AB2E-0848A5FDFC56}" dt="2022-07-12T00:23:20.255" v="2184" actId="478"/>
          <ac:spMkLst>
            <pc:docMk/>
            <pc:sldMk cId="2738201666" sldId="332"/>
            <ac:spMk id="12" creationId="{6C573FE5-ECD1-C842-F840-E951230C6285}"/>
          </ac:spMkLst>
        </pc:spChg>
        <pc:spChg chg="add mod">
          <ac:chgData name="Danaisis Vargas Oliva" userId="41acecc159235689" providerId="LiveId" clId="{899E4F6B-72CC-4593-AB2E-0848A5FDFC56}" dt="2022-07-12T00:26:55.656" v="2228" actId="1076"/>
          <ac:spMkLst>
            <pc:docMk/>
            <pc:sldMk cId="2738201666" sldId="332"/>
            <ac:spMk id="13" creationId="{BA6D8D3D-7123-98EC-47DE-69CEF392BDC5}"/>
          </ac:spMkLst>
        </pc:spChg>
        <pc:spChg chg="add mod">
          <ac:chgData name="Danaisis Vargas Oliva" userId="41acecc159235689" providerId="LiveId" clId="{899E4F6B-72CC-4593-AB2E-0848A5FDFC56}" dt="2022-07-12T00:27:07.221" v="2232" actId="1076"/>
          <ac:spMkLst>
            <pc:docMk/>
            <pc:sldMk cId="2738201666" sldId="332"/>
            <ac:spMk id="14" creationId="{6F8C7337-D756-2EA2-ECF2-59A54D931487}"/>
          </ac:spMkLst>
        </pc:spChg>
        <pc:spChg chg="add mod">
          <ac:chgData name="Danaisis Vargas Oliva" userId="41acecc159235689" providerId="LiveId" clId="{899E4F6B-72CC-4593-AB2E-0848A5FDFC56}" dt="2022-07-12T00:27:10.822" v="2234" actId="1076"/>
          <ac:spMkLst>
            <pc:docMk/>
            <pc:sldMk cId="2738201666" sldId="332"/>
            <ac:spMk id="15" creationId="{0106C292-05CC-3EF6-7533-AEA0EF03BFE6}"/>
          </ac:spMkLst>
        </pc:spChg>
        <pc:picChg chg="del">
          <ac:chgData name="Danaisis Vargas Oliva" userId="41acecc159235689" providerId="LiveId" clId="{899E4F6B-72CC-4593-AB2E-0848A5FDFC56}" dt="2022-07-12T00:23:14.974" v="2180" actId="478"/>
          <ac:picMkLst>
            <pc:docMk/>
            <pc:sldMk cId="2738201666" sldId="332"/>
            <ac:picMk id="7" creationId="{8DEC5EA8-3A28-E913-0542-BD61EA1B64DA}"/>
          </ac:picMkLst>
        </pc:picChg>
        <pc:picChg chg="mod">
          <ac:chgData name="Danaisis Vargas Oliva" userId="41acecc159235689" providerId="LiveId" clId="{899E4F6B-72CC-4593-AB2E-0848A5FDFC56}" dt="2022-07-12T00:25:59.233" v="2214" actId="14100"/>
          <ac:picMkLst>
            <pc:docMk/>
            <pc:sldMk cId="2738201666" sldId="332"/>
            <ac:picMk id="17" creationId="{194F5207-CEC2-B213-76E4-AA7D1D5D304C}"/>
          </ac:picMkLst>
        </pc:picChg>
        <pc:cxnChg chg="del">
          <ac:chgData name="Danaisis Vargas Oliva" userId="41acecc159235689" providerId="LiveId" clId="{899E4F6B-72CC-4593-AB2E-0848A5FDFC56}" dt="2022-07-12T00:23:17.822" v="2182" actId="478"/>
          <ac:cxnSpMkLst>
            <pc:docMk/>
            <pc:sldMk cId="2738201666" sldId="332"/>
            <ac:cxnSpMk id="10" creationId="{6E2CFBE0-F823-D318-8181-ACF3CF5EFC29}"/>
          </ac:cxnSpMkLst>
        </pc:cxnChg>
      </pc:sldChg>
      <pc:sldChg chg="addSp delSp modSp add mod">
        <pc:chgData name="Danaisis Vargas Oliva" userId="41acecc159235689" providerId="LiveId" clId="{899E4F6B-72CC-4593-AB2E-0848A5FDFC56}" dt="2022-07-13T05:14:12.910" v="6064" actId="20577"/>
        <pc:sldMkLst>
          <pc:docMk/>
          <pc:sldMk cId="2953817663" sldId="333"/>
        </pc:sldMkLst>
        <pc:spChg chg="add del mod">
          <ac:chgData name="Danaisis Vargas Oliva" userId="41acecc159235689" providerId="LiveId" clId="{899E4F6B-72CC-4593-AB2E-0848A5FDFC56}" dt="2022-07-12T21:42:29.351" v="5551" actId="478"/>
          <ac:spMkLst>
            <pc:docMk/>
            <pc:sldMk cId="2953817663" sldId="333"/>
            <ac:spMk id="3" creationId="{EB22D37C-78E3-A70A-DA19-5A88BC5049F7}"/>
          </ac:spMkLst>
        </pc:spChg>
        <pc:spChg chg="add mod">
          <ac:chgData name="Danaisis Vargas Oliva" userId="41acecc159235689" providerId="LiveId" clId="{899E4F6B-72CC-4593-AB2E-0848A5FDFC56}" dt="2022-07-12T00:37:57.730" v="2277" actId="255"/>
          <ac:spMkLst>
            <pc:docMk/>
            <pc:sldMk cId="2953817663" sldId="333"/>
            <ac:spMk id="6" creationId="{043A4D8D-DDD0-57C6-878B-0E8AAA65F1B9}"/>
          </ac:spMkLst>
        </pc:spChg>
        <pc:spChg chg="add mod">
          <ac:chgData name="Danaisis Vargas Oliva" userId="41acecc159235689" providerId="LiveId" clId="{899E4F6B-72CC-4593-AB2E-0848A5FDFC56}" dt="2022-07-12T00:37:57.730" v="2277" actId="255"/>
          <ac:spMkLst>
            <pc:docMk/>
            <pc:sldMk cId="2953817663" sldId="333"/>
            <ac:spMk id="7" creationId="{A9E0B8A3-3C5B-A2DE-EF51-02FEB39164D3}"/>
          </ac:spMkLst>
        </pc:spChg>
        <pc:spChg chg="add mod">
          <ac:chgData name="Danaisis Vargas Oliva" userId="41acecc159235689" providerId="LiveId" clId="{899E4F6B-72CC-4593-AB2E-0848A5FDFC56}" dt="2022-07-12T21:33:43.755" v="5459" actId="14100"/>
          <ac:spMkLst>
            <pc:docMk/>
            <pc:sldMk cId="2953817663" sldId="333"/>
            <ac:spMk id="8" creationId="{FBC31EAB-1AE8-186B-F9C6-5F994F27DF95}"/>
          </ac:spMkLst>
        </pc:spChg>
        <pc:spChg chg="add mod">
          <ac:chgData name="Danaisis Vargas Oliva" userId="41acecc159235689" providerId="LiveId" clId="{899E4F6B-72CC-4593-AB2E-0848A5FDFC56}" dt="2022-07-12T21:43:10.147" v="5564" actId="1076"/>
          <ac:spMkLst>
            <pc:docMk/>
            <pc:sldMk cId="2953817663" sldId="333"/>
            <ac:spMk id="9" creationId="{A0D209DF-E196-E99D-1CBA-89DFF34036C6}"/>
          </ac:spMkLst>
        </pc:spChg>
        <pc:spChg chg="add mod">
          <ac:chgData name="Danaisis Vargas Oliva" userId="41acecc159235689" providerId="LiveId" clId="{899E4F6B-72CC-4593-AB2E-0848A5FDFC56}" dt="2022-07-12T00:37:57.730" v="2277" actId="255"/>
          <ac:spMkLst>
            <pc:docMk/>
            <pc:sldMk cId="2953817663" sldId="333"/>
            <ac:spMk id="10" creationId="{96724BFD-0676-6E08-49FD-51E2621C427F}"/>
          </ac:spMkLst>
        </pc:spChg>
        <pc:spChg chg="mod">
          <ac:chgData name="Danaisis Vargas Oliva" userId="41acecc159235689" providerId="LiveId" clId="{899E4F6B-72CC-4593-AB2E-0848A5FDFC56}" dt="2022-07-12T00:50:47.185" v="2417"/>
          <ac:spMkLst>
            <pc:docMk/>
            <pc:sldMk cId="2953817663" sldId="333"/>
            <ac:spMk id="11" creationId="{6A39A4BF-FB16-DC6B-08F7-26E242A2740F}"/>
          </ac:spMkLst>
        </pc:spChg>
        <pc:spChg chg="add del mod">
          <ac:chgData name="Danaisis Vargas Oliva" userId="41acecc159235689" providerId="LiveId" clId="{899E4F6B-72CC-4593-AB2E-0848A5FDFC56}" dt="2022-07-12T21:47:11.269" v="5606" actId="478"/>
          <ac:spMkLst>
            <pc:docMk/>
            <pc:sldMk cId="2953817663" sldId="333"/>
            <ac:spMk id="12" creationId="{FFD0A180-441E-DDDE-2404-4980B669B26E}"/>
          </ac:spMkLst>
        </pc:spChg>
        <pc:spChg chg="del mod">
          <ac:chgData name="Danaisis Vargas Oliva" userId="41acecc159235689" providerId="LiveId" clId="{899E4F6B-72CC-4593-AB2E-0848A5FDFC56}" dt="2022-07-12T21:37:09.581" v="5498" actId="478"/>
          <ac:spMkLst>
            <pc:docMk/>
            <pc:sldMk cId="2953817663" sldId="333"/>
            <ac:spMk id="13" creationId="{F9925694-07D5-7BF5-625B-11B4828F4836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4" creationId="{B9987863-C4C3-EF14-05C8-00A8A9E2B45A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5" creationId="{9D69F6BA-169E-B4B0-5AFD-566BC46B4D41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6" creationId="{52A000BE-1D29-EE77-6DE4-09A0B1033137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7" creationId="{A6911175-A5A6-14CF-106D-FFE879146BC7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8" creationId="{24D114A2-F400-A831-E177-9BA19F7BF3F6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19" creationId="{E21802C6-C479-E192-84B8-50E1EEDD7BB3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20" creationId="{58974EA7-5A4D-D0D3-D817-51E5635D8461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22" creationId="{A351DDCB-28C5-4305-9C2D-514803A4DF50}"/>
          </ac:spMkLst>
        </pc:spChg>
        <pc:spChg chg="add del mod">
          <ac:chgData name="Danaisis Vargas Oliva" userId="41acecc159235689" providerId="LiveId" clId="{899E4F6B-72CC-4593-AB2E-0848A5FDFC56}" dt="2022-07-12T21:37:11.411" v="5499" actId="478"/>
          <ac:spMkLst>
            <pc:docMk/>
            <pc:sldMk cId="2953817663" sldId="333"/>
            <ac:spMk id="24" creationId="{7DC12A00-9F5D-C37E-D381-9A29338D6209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25" creationId="{13411774-55D0-B52B-18CA-D1D05CE39D9A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26" creationId="{E75AF292-0ACD-FACE-C1CF-6A4E9FD615F0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27" creationId="{EB5BE60E-67CB-AF14-B15C-6EE894FA91FE}"/>
          </ac:spMkLst>
        </pc:spChg>
        <pc:spChg chg="add del">
          <ac:chgData name="Danaisis Vargas Oliva" userId="41acecc159235689" providerId="LiveId" clId="{899E4F6B-72CC-4593-AB2E-0848A5FDFC56}" dt="2022-07-12T21:42:26.279" v="5550" actId="478"/>
          <ac:spMkLst>
            <pc:docMk/>
            <pc:sldMk cId="2953817663" sldId="333"/>
            <ac:spMk id="28" creationId="{4243C808-649D-02FD-339C-5AFB24FC6850}"/>
          </ac:spMkLst>
        </pc:spChg>
        <pc:spChg chg="add del mod">
          <ac:chgData name="Danaisis Vargas Oliva" userId="41acecc159235689" providerId="LiveId" clId="{899E4F6B-72CC-4593-AB2E-0848A5FDFC56}" dt="2022-07-12T21:42:23.193" v="5548"/>
          <ac:spMkLst>
            <pc:docMk/>
            <pc:sldMk cId="2953817663" sldId="333"/>
            <ac:spMk id="29" creationId="{9BC28B7F-B6A0-154D-C57E-6E73A7E6A79D}"/>
          </ac:spMkLst>
        </pc:spChg>
        <pc:spChg chg="add del">
          <ac:chgData name="Danaisis Vargas Oliva" userId="41acecc159235689" providerId="LiveId" clId="{899E4F6B-72CC-4593-AB2E-0848A5FDFC56}" dt="2022-07-12T21:42:53.723" v="5557"/>
          <ac:spMkLst>
            <pc:docMk/>
            <pc:sldMk cId="2953817663" sldId="333"/>
            <ac:spMk id="30" creationId="{A78BA6B6-95BD-91E1-7B83-CB7BB713AEB1}"/>
          </ac:spMkLst>
        </pc:spChg>
        <pc:spChg chg="add del mod">
          <ac:chgData name="Danaisis Vargas Oliva" userId="41acecc159235689" providerId="LiveId" clId="{899E4F6B-72CC-4593-AB2E-0848A5FDFC56}" dt="2022-07-12T21:46:47.091" v="5600" actId="478"/>
          <ac:spMkLst>
            <pc:docMk/>
            <pc:sldMk cId="2953817663" sldId="333"/>
            <ac:spMk id="31" creationId="{9CFD5249-7AF9-76B6-E8D3-4CB962F98AB3}"/>
          </ac:spMkLst>
        </pc:spChg>
        <pc:spChg chg="add mod">
          <ac:chgData name="Danaisis Vargas Oliva" userId="41acecc159235689" providerId="LiveId" clId="{899E4F6B-72CC-4593-AB2E-0848A5FDFC56}" dt="2022-07-12T21:49:21.232" v="5634" actId="1076"/>
          <ac:spMkLst>
            <pc:docMk/>
            <pc:sldMk cId="2953817663" sldId="333"/>
            <ac:spMk id="32" creationId="{A6869A06-72F7-E21C-87A0-33640D4E2DC3}"/>
          </ac:spMkLst>
        </pc:spChg>
        <pc:spChg chg="add mod">
          <ac:chgData name="Danaisis Vargas Oliva" userId="41acecc159235689" providerId="LiveId" clId="{899E4F6B-72CC-4593-AB2E-0848A5FDFC56}" dt="2022-07-12T21:49:29.443" v="5636" actId="14100"/>
          <ac:spMkLst>
            <pc:docMk/>
            <pc:sldMk cId="2953817663" sldId="333"/>
            <ac:spMk id="33" creationId="{E1D5A6F5-1B2B-117B-3A6E-2CEC67F0F7FA}"/>
          </ac:spMkLst>
        </pc:spChg>
        <pc:spChg chg="add mod">
          <ac:chgData name="Danaisis Vargas Oliva" userId="41acecc159235689" providerId="LiveId" clId="{899E4F6B-72CC-4593-AB2E-0848A5FDFC56}" dt="2022-07-12T21:49:31.415" v="5637" actId="1076"/>
          <ac:spMkLst>
            <pc:docMk/>
            <pc:sldMk cId="2953817663" sldId="333"/>
            <ac:spMk id="34" creationId="{8CD9F0D4-9DF2-7E5D-B54A-8CBCAAE75AAA}"/>
          </ac:spMkLst>
        </pc:spChg>
        <pc:spChg chg="add mod">
          <ac:chgData name="Danaisis Vargas Oliva" userId="41acecc159235689" providerId="LiveId" clId="{899E4F6B-72CC-4593-AB2E-0848A5FDFC56}" dt="2022-07-13T05:14:12.910" v="6064" actId="20577"/>
          <ac:spMkLst>
            <pc:docMk/>
            <pc:sldMk cId="2953817663" sldId="333"/>
            <ac:spMk id="35" creationId="{D316EBA6-C663-0084-A0A3-A1F213A33EF7}"/>
          </ac:spMkLst>
        </pc:spChg>
        <pc:grpChg chg="add mod">
          <ac:chgData name="Danaisis Vargas Oliva" userId="41acecc159235689" providerId="LiveId" clId="{899E4F6B-72CC-4593-AB2E-0848A5FDFC56}" dt="2022-07-12T21:49:21.232" v="5634" actId="1076"/>
          <ac:grpSpMkLst>
            <pc:docMk/>
            <pc:sldMk cId="2953817663" sldId="333"/>
            <ac:grpSpMk id="2" creationId="{D8B57BE0-5A49-B8CE-5296-F892A381479B}"/>
          </ac:grpSpMkLst>
        </pc:grpChg>
      </pc:sldChg>
      <pc:sldChg chg="addSp delSp modSp add del mod">
        <pc:chgData name="Danaisis Vargas Oliva" userId="41acecc159235689" providerId="LiveId" clId="{899E4F6B-72CC-4593-AB2E-0848A5FDFC56}" dt="2022-07-12T00:48:41.797" v="2408" actId="47"/>
        <pc:sldMkLst>
          <pc:docMk/>
          <pc:sldMk cId="3087982436" sldId="334"/>
        </pc:sldMkLst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6" creationId="{300007AA-8E11-86C6-4197-F10E66CDA947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7" creationId="{B5A05951-EB9A-C196-FB43-0E6F22BC5F50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8" creationId="{58EFB5C8-068A-2467-33A9-6945745D624D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9" creationId="{31A9CA5E-5400-7C31-7C89-4FCA1762388D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0" creationId="{E9125397-4C79-6D49-F6E8-978DDB2D1C67}"/>
          </ac:spMkLst>
        </pc:spChg>
        <pc:spChg chg="mod">
          <ac:chgData name="Danaisis Vargas Oliva" userId="41acecc159235689" providerId="LiveId" clId="{899E4F6B-72CC-4593-AB2E-0848A5FDFC56}" dt="2022-07-12T00:39:17" v="2307" actId="20577"/>
          <ac:spMkLst>
            <pc:docMk/>
            <pc:sldMk cId="3087982436" sldId="334"/>
            <ac:spMk id="11" creationId="{6A39A4BF-FB16-DC6B-08F7-26E242A2740F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2" creationId="{66E6FB62-EE69-D3BF-B0E1-9D60FE75D9CE}"/>
          </ac:spMkLst>
        </pc:spChg>
        <pc:spChg chg="mod">
          <ac:chgData name="Danaisis Vargas Oliva" userId="41acecc159235689" providerId="LiveId" clId="{899E4F6B-72CC-4593-AB2E-0848A5FDFC56}" dt="2022-07-12T00:47:06.848" v="2386" actId="207"/>
          <ac:spMkLst>
            <pc:docMk/>
            <pc:sldMk cId="3087982436" sldId="334"/>
            <ac:spMk id="13" creationId="{F9925694-07D5-7BF5-625B-11B4828F483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4" creationId="{602B3061-B24B-8F59-38B2-C2175FA2E7DE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5" creationId="{A02B53BE-7486-9B19-6E26-5C26ECD03D38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6" creationId="{5FFE9384-E7FB-645A-2159-4B4457D8062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7" creationId="{8FF21CF0-489B-684E-D7EC-FB158E29508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8" creationId="{99C71486-4835-E1B0-ACC7-5D969FE79E4F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19" creationId="{E7FD468B-8A93-52C9-6195-E334AB6B904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0" creationId="{2F8200D4-7494-2A64-BC1A-B13F4451A0E9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1" creationId="{BFAC3574-9C2C-9F2E-5CA2-D214ECE24AE9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2" creationId="{4D3E264F-0261-1079-8F34-88C2495FF580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3" creationId="{C8C9ABE0-3CAD-FA1A-680F-BB7FF23CCEE3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4" creationId="{FC5D3B85-24CB-3808-901D-960BB20E45E9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5" creationId="{260301DB-0B34-658B-80CF-2C9C39ED8A85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6" creationId="{97FCB6B3-FC65-1F29-5D5E-F6F9277D313A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7" creationId="{6B60C73D-19B7-A624-8779-1D532F406D1E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8" creationId="{0F567ADB-BF9C-51B6-9D96-27C4F3765DC3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29" creationId="{02792559-980E-3BD2-84D6-C7593F4924DD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0" creationId="{293CCEB3-FB05-DB6C-28AC-4378DCA1A673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1" creationId="{4DE869AE-DC1A-AA6C-43D4-76CC85D81968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2" creationId="{AED9CBFF-F888-A1F0-D8FC-68280814EDAA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3" creationId="{928B175D-9E1D-7255-65B1-3F52B4D9966B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4" creationId="{33C8304C-43E3-DEEE-9997-50F6D61649D7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5" creationId="{1CC92912-DC7B-EE73-177C-A5A792C30F11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6" creationId="{0495CCB2-10FA-EE8B-F29C-964E95BE205A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7" creationId="{64D7A97B-7B67-4A5E-2CD5-8DBBE5E1B61A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8" creationId="{A84A2838-94B5-E586-C61A-986FEAE76D5D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39" creationId="{79C84859-F2E0-40FB-986E-9CECA4AEE18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0" creationId="{D5E0B351-F968-8D54-FE9C-F67523BC3694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1" creationId="{BF97170F-EC99-A8F8-FA28-8EEC801EB60B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2" creationId="{56A4B91B-48A1-8635-7B6D-1FB26B2879D3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3" creationId="{1F9F5F19-795F-E40C-0A8F-CA3409210D03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4" creationId="{36217EB9-C1CC-9521-F20D-FDF88D18A04A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5" creationId="{491510F7-2DCD-88E7-E3C9-3CA370DDBFC2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6" creationId="{88BFDBF2-14BB-47C1-3AE8-3C6FE0A1E544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7" creationId="{02EAF1C0-FD1C-0DA6-CBF5-24B421968A06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8" creationId="{A80EF271-5D95-EAF2-8263-9ED4391F8E72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49" creationId="{20303230-9779-7128-8D95-BE8F3B487A12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50" creationId="{6AB06340-0F44-B1CD-4F86-7DB07B0528CF}"/>
          </ac:spMkLst>
        </pc:spChg>
        <pc:spChg chg="add mod">
          <ac:chgData name="Danaisis Vargas Oliva" userId="41acecc159235689" providerId="LiveId" clId="{899E4F6B-72CC-4593-AB2E-0848A5FDFC56}" dt="2022-07-12T00:40:37.698" v="2314" actId="164"/>
          <ac:spMkLst>
            <pc:docMk/>
            <pc:sldMk cId="3087982436" sldId="334"/>
            <ac:spMk id="51" creationId="{E904E9A8-BDC9-4815-13D7-1C02791D53F7}"/>
          </ac:spMkLst>
        </pc:spChg>
        <pc:spChg chg="add del mod">
          <ac:chgData name="Danaisis Vargas Oliva" userId="41acecc159235689" providerId="LiveId" clId="{899E4F6B-72CC-4593-AB2E-0848A5FDFC56}" dt="2022-07-12T00:46:36.656" v="2379" actId="478"/>
          <ac:spMkLst>
            <pc:docMk/>
            <pc:sldMk cId="3087982436" sldId="334"/>
            <ac:spMk id="52" creationId="{8D1980B7-FA88-CAC8-0834-16DD2BC01334}"/>
          </ac:spMkLst>
        </pc:spChg>
        <pc:spChg chg="add del mod">
          <ac:chgData name="Danaisis Vargas Oliva" userId="41acecc159235689" providerId="LiveId" clId="{899E4F6B-72CC-4593-AB2E-0848A5FDFC56}" dt="2022-07-12T00:46:01.188" v="2374" actId="478"/>
          <ac:spMkLst>
            <pc:docMk/>
            <pc:sldMk cId="3087982436" sldId="334"/>
            <ac:spMk id="55" creationId="{50ABFECA-1297-F65E-3604-DC55D251FABA}"/>
          </ac:spMkLst>
        </pc:spChg>
        <pc:grpChg chg="add del mod">
          <ac:chgData name="Danaisis Vargas Oliva" userId="41acecc159235689" providerId="LiveId" clId="{899E4F6B-72CC-4593-AB2E-0848A5FDFC56}" dt="2022-07-12T00:44:14.081" v="2362" actId="478"/>
          <ac:grpSpMkLst>
            <pc:docMk/>
            <pc:sldMk cId="3087982436" sldId="334"/>
            <ac:grpSpMk id="2" creationId="{D7F461AF-4D1C-1887-FB16-87A70DD9D078}"/>
          </ac:grpSpMkLst>
        </pc:grpChg>
        <pc:picChg chg="add del mod">
          <ac:chgData name="Danaisis Vargas Oliva" userId="41acecc159235689" providerId="LiveId" clId="{899E4F6B-72CC-4593-AB2E-0848A5FDFC56}" dt="2022-07-12T00:46:01.188" v="2374" actId="478"/>
          <ac:picMkLst>
            <pc:docMk/>
            <pc:sldMk cId="3087982436" sldId="334"/>
            <ac:picMk id="53" creationId="{443F79A3-82AC-7EEA-FA4B-4B1EEC1DEB34}"/>
          </ac:picMkLst>
        </pc:picChg>
        <pc:picChg chg="add del mod">
          <ac:chgData name="Danaisis Vargas Oliva" userId="41acecc159235689" providerId="LiveId" clId="{899E4F6B-72CC-4593-AB2E-0848A5FDFC56}" dt="2022-07-12T00:46:01.188" v="2374" actId="478"/>
          <ac:picMkLst>
            <pc:docMk/>
            <pc:sldMk cId="3087982436" sldId="334"/>
            <ac:picMk id="54" creationId="{ED35E686-BE99-13B7-DD7D-75D568232373}"/>
          </ac:picMkLst>
        </pc:picChg>
        <pc:picChg chg="add mod">
          <ac:chgData name="Danaisis Vargas Oliva" userId="41acecc159235689" providerId="LiveId" clId="{899E4F6B-72CC-4593-AB2E-0848A5FDFC56}" dt="2022-07-12T00:46:08.145" v="2377" actId="1076"/>
          <ac:picMkLst>
            <pc:docMk/>
            <pc:sldMk cId="3087982436" sldId="334"/>
            <ac:picMk id="56" creationId="{62AFC4EF-812F-73ED-8ACC-3541ACDA303D}"/>
          </ac:picMkLst>
        </pc:picChg>
      </pc:sldChg>
      <pc:sldChg chg="addSp modSp add mod modAnim modNotesTx">
        <pc:chgData name="Danaisis Vargas Oliva" userId="41acecc159235689" providerId="LiveId" clId="{899E4F6B-72CC-4593-AB2E-0848A5FDFC56}" dt="2022-07-12T21:00:47.765" v="5186" actId="20577"/>
        <pc:sldMkLst>
          <pc:docMk/>
          <pc:sldMk cId="3521869711" sldId="335"/>
        </pc:sldMkLst>
        <pc:spChg chg="add mod">
          <ac:chgData name="Danaisis Vargas Oliva" userId="41acecc159235689" providerId="LiveId" clId="{899E4F6B-72CC-4593-AB2E-0848A5FDFC56}" dt="2022-07-12T00:48:25.304" v="2405" actId="27636"/>
          <ac:spMkLst>
            <pc:docMk/>
            <pc:sldMk cId="3521869711" sldId="335"/>
            <ac:spMk id="7" creationId="{F01E203D-E6A3-C506-D221-E8FF7E914C3E}"/>
          </ac:spMkLst>
        </pc:spChg>
        <pc:picChg chg="add mod">
          <ac:chgData name="Danaisis Vargas Oliva" userId="41acecc159235689" providerId="LiveId" clId="{899E4F6B-72CC-4593-AB2E-0848A5FDFC56}" dt="2022-07-12T00:48:36.256" v="2407" actId="1076"/>
          <ac:picMkLst>
            <pc:docMk/>
            <pc:sldMk cId="3521869711" sldId="335"/>
            <ac:picMk id="8" creationId="{DB1BDB2A-B088-0FE5-F8FF-1440B19FD1E9}"/>
          </ac:picMkLst>
        </pc:picChg>
      </pc:sldChg>
      <pc:sldChg chg="add del">
        <pc:chgData name="Danaisis Vargas Oliva" userId="41acecc159235689" providerId="LiveId" clId="{899E4F6B-72CC-4593-AB2E-0848A5FDFC56}" dt="2022-07-12T00:47:10.151" v="2387" actId="47"/>
        <pc:sldMkLst>
          <pc:docMk/>
          <pc:sldMk cId="4211110058" sldId="335"/>
        </pc:sldMkLst>
      </pc:sldChg>
      <pc:sldChg chg="addSp delSp modSp add mod">
        <pc:chgData name="Danaisis Vargas Oliva" userId="41acecc159235689" providerId="LiveId" clId="{899E4F6B-72CC-4593-AB2E-0848A5FDFC56}" dt="2022-07-12T21:24:01.650" v="5388" actId="1076"/>
        <pc:sldMkLst>
          <pc:docMk/>
          <pc:sldMk cId="3111559783" sldId="336"/>
        </pc:sldMkLst>
        <pc:picChg chg="mod">
          <ac:chgData name="Danaisis Vargas Oliva" userId="41acecc159235689" providerId="LiveId" clId="{899E4F6B-72CC-4593-AB2E-0848A5FDFC56}" dt="2022-07-12T00:52:25.541" v="2425" actId="1076"/>
          <ac:picMkLst>
            <pc:docMk/>
            <pc:sldMk cId="3111559783" sldId="336"/>
            <ac:picMk id="8" creationId="{7836BADB-B322-830D-19C8-5F5274BAC29D}"/>
          </ac:picMkLst>
        </pc:picChg>
        <pc:picChg chg="mod">
          <ac:chgData name="Danaisis Vargas Oliva" userId="41acecc159235689" providerId="LiveId" clId="{899E4F6B-72CC-4593-AB2E-0848A5FDFC56}" dt="2022-07-12T21:24:01.650" v="5388" actId="1076"/>
          <ac:picMkLst>
            <pc:docMk/>
            <pc:sldMk cId="3111559783" sldId="336"/>
            <ac:picMk id="9" creationId="{F4E865F1-1AF2-C6AD-4560-388CBC4EE27E}"/>
          </ac:picMkLst>
        </pc:picChg>
        <pc:picChg chg="del">
          <ac:chgData name="Danaisis Vargas Oliva" userId="41acecc159235689" providerId="LiveId" clId="{899E4F6B-72CC-4593-AB2E-0848A5FDFC56}" dt="2022-07-12T00:51:16.095" v="2419" actId="478"/>
          <ac:picMkLst>
            <pc:docMk/>
            <pc:sldMk cId="3111559783" sldId="336"/>
            <ac:picMk id="11" creationId="{D9F931A8-BED7-CB62-3CAA-EC4F6D31D162}"/>
          </ac:picMkLst>
        </pc:picChg>
        <pc:picChg chg="add del mod">
          <ac:chgData name="Danaisis Vargas Oliva" userId="41acecc159235689" providerId="LiveId" clId="{899E4F6B-72CC-4593-AB2E-0848A5FDFC56}" dt="2022-07-12T21:22:07.032" v="5376" actId="478"/>
          <ac:picMkLst>
            <pc:docMk/>
            <pc:sldMk cId="3111559783" sldId="336"/>
            <ac:picMk id="13" creationId="{E9DABD43-BE3B-D5D0-DDCF-E783139FA579}"/>
          </ac:picMkLst>
        </pc:picChg>
        <pc:picChg chg="mod ord">
          <ac:chgData name="Danaisis Vargas Oliva" userId="41acecc159235689" providerId="LiveId" clId="{899E4F6B-72CC-4593-AB2E-0848A5FDFC56}" dt="2022-07-12T00:52:10.757" v="2423" actId="1076"/>
          <ac:picMkLst>
            <pc:docMk/>
            <pc:sldMk cId="3111559783" sldId="336"/>
            <ac:picMk id="14" creationId="{1904C8F6-83E7-ED26-86FB-467450D98028}"/>
          </ac:picMkLst>
        </pc:picChg>
        <pc:picChg chg="add mod">
          <ac:chgData name="Danaisis Vargas Oliva" userId="41acecc159235689" providerId="LiveId" clId="{899E4F6B-72CC-4593-AB2E-0848A5FDFC56}" dt="2022-07-12T00:56:39.572" v="2471" actId="1076"/>
          <ac:picMkLst>
            <pc:docMk/>
            <pc:sldMk cId="3111559783" sldId="336"/>
            <ac:picMk id="17" creationId="{CFA1EB34-CCC6-6068-2156-DB6A501A3173}"/>
          </ac:picMkLst>
        </pc:picChg>
        <pc:picChg chg="add mod">
          <ac:chgData name="Danaisis Vargas Oliva" userId="41acecc159235689" providerId="LiveId" clId="{899E4F6B-72CC-4593-AB2E-0848A5FDFC56}" dt="2022-07-12T21:23:52.162" v="5385" actId="1076"/>
          <ac:picMkLst>
            <pc:docMk/>
            <pc:sldMk cId="3111559783" sldId="336"/>
            <ac:picMk id="18" creationId="{7FB12906-F1A6-F4D5-8960-26D0965FFA1C}"/>
          </ac:picMkLst>
        </pc:picChg>
        <pc:picChg chg="add del mod">
          <ac:chgData name="Danaisis Vargas Oliva" userId="41acecc159235689" providerId="LiveId" clId="{899E4F6B-72CC-4593-AB2E-0848A5FDFC56}" dt="2022-07-12T00:57:06.399" v="2473" actId="478"/>
          <ac:picMkLst>
            <pc:docMk/>
            <pc:sldMk cId="3111559783" sldId="336"/>
            <ac:picMk id="18" creationId="{F7EE515F-8F50-AE92-BAA9-C15D5364B4F1}"/>
          </ac:picMkLst>
        </pc:picChg>
        <pc:picChg chg="add mod">
          <ac:chgData name="Danaisis Vargas Oliva" userId="41acecc159235689" providerId="LiveId" clId="{899E4F6B-72CC-4593-AB2E-0848A5FDFC56}" dt="2022-07-12T00:57:15.260" v="2475" actId="1076"/>
          <ac:picMkLst>
            <pc:docMk/>
            <pc:sldMk cId="3111559783" sldId="336"/>
            <ac:picMk id="19" creationId="{8BA64BD9-78BD-8B9A-FDB9-EE2D8CBDD741}"/>
          </ac:picMkLst>
        </pc:picChg>
        <pc:picChg chg="del">
          <ac:chgData name="Danaisis Vargas Oliva" userId="41acecc159235689" providerId="LiveId" clId="{899E4F6B-72CC-4593-AB2E-0848A5FDFC56}" dt="2022-07-12T00:51:16.095" v="2419" actId="478"/>
          <ac:picMkLst>
            <pc:docMk/>
            <pc:sldMk cId="3111559783" sldId="336"/>
            <ac:picMk id="20" creationId="{F9EB1590-1820-8358-45D4-8AAACFAFD5E9}"/>
          </ac:picMkLst>
        </pc:picChg>
        <pc:picChg chg="mod">
          <ac:chgData name="Danaisis Vargas Oliva" userId="41acecc159235689" providerId="LiveId" clId="{899E4F6B-72CC-4593-AB2E-0848A5FDFC56}" dt="2022-07-12T00:52:30.829" v="2426" actId="1076"/>
          <ac:picMkLst>
            <pc:docMk/>
            <pc:sldMk cId="3111559783" sldId="336"/>
            <ac:picMk id="22" creationId="{7B459071-C832-5A23-4C94-7EA5223C0A5D}"/>
          </ac:picMkLst>
        </pc:picChg>
        <pc:cxnChg chg="mod">
          <ac:chgData name="Danaisis Vargas Oliva" userId="41acecc159235689" providerId="LiveId" clId="{899E4F6B-72CC-4593-AB2E-0848A5FDFC56}" dt="2022-07-12T21:24:01.650" v="5388" actId="1076"/>
          <ac:cxnSpMkLst>
            <pc:docMk/>
            <pc:sldMk cId="3111559783" sldId="336"/>
            <ac:cxnSpMk id="10" creationId="{FFBF91FD-53A4-99DC-7818-3F3834DA3F4F}"/>
          </ac:cxnSpMkLst>
        </pc:cxnChg>
        <pc:cxnChg chg="mod">
          <ac:chgData name="Danaisis Vargas Oliva" userId="41acecc159235689" providerId="LiveId" clId="{899E4F6B-72CC-4593-AB2E-0848A5FDFC56}" dt="2022-07-12T21:23:52.162" v="5385" actId="1076"/>
          <ac:cxnSpMkLst>
            <pc:docMk/>
            <pc:sldMk cId="3111559783" sldId="336"/>
            <ac:cxnSpMk id="12" creationId="{BA70D0B3-CB39-9084-B228-ABA51525540E}"/>
          </ac:cxnSpMkLst>
        </pc:cxnChg>
      </pc:sldChg>
      <pc:sldChg chg="addSp delSp modSp add mod chgLayout">
        <pc:chgData name="Danaisis Vargas Oliva" userId="41acecc159235689" providerId="LiveId" clId="{899E4F6B-72CC-4593-AB2E-0848A5FDFC56}" dt="2022-07-12T01:09:41.083" v="2592" actId="790"/>
        <pc:sldMkLst>
          <pc:docMk/>
          <pc:sldMk cId="2320955366" sldId="337"/>
        </pc:sldMkLst>
        <pc:spChg chg="mod ord">
          <ac:chgData name="Danaisis Vargas Oliva" userId="41acecc159235689" providerId="LiveId" clId="{899E4F6B-72CC-4593-AB2E-0848A5FDFC56}" dt="2022-07-12T01:02:26.807" v="2503" actId="700"/>
          <ac:spMkLst>
            <pc:docMk/>
            <pc:sldMk cId="2320955366" sldId="337"/>
            <ac:spMk id="2" creationId="{0CA4F411-CC72-689D-B516-9BD1DC59F3FE}"/>
          </ac:spMkLst>
        </pc:spChg>
        <pc:spChg chg="add del mod ord">
          <ac:chgData name="Danaisis Vargas Oliva" userId="41acecc159235689" providerId="LiveId" clId="{899E4F6B-72CC-4593-AB2E-0848A5FDFC56}" dt="2022-07-12T01:09:41.083" v="2592" actId="790"/>
          <ac:spMkLst>
            <pc:docMk/>
            <pc:sldMk cId="2320955366" sldId="337"/>
            <ac:spMk id="3" creationId="{398C463B-C30C-CDA2-0096-EE1720228455}"/>
          </ac:spMkLst>
        </pc:spChg>
        <pc:spChg chg="mod ord">
          <ac:chgData name="Danaisis Vargas Oliva" userId="41acecc159235689" providerId="LiveId" clId="{899E4F6B-72CC-4593-AB2E-0848A5FDFC56}" dt="2022-07-12T01:02:26.807" v="2503" actId="700"/>
          <ac:spMkLst>
            <pc:docMk/>
            <pc:sldMk cId="2320955366" sldId="337"/>
            <ac:spMk id="4" creationId="{0ABBB83E-4158-257B-A0A0-3C6232022846}"/>
          </ac:spMkLst>
        </pc:spChg>
        <pc:spChg chg="mod ord">
          <ac:chgData name="Danaisis Vargas Oliva" userId="41acecc159235689" providerId="LiveId" clId="{899E4F6B-72CC-4593-AB2E-0848A5FDFC56}" dt="2022-07-12T01:02:26.807" v="2503" actId="700"/>
          <ac:spMkLst>
            <pc:docMk/>
            <pc:sldMk cId="2320955366" sldId="337"/>
            <ac:spMk id="5" creationId="{B87D2F30-8D8F-226C-B6C3-839C57A0AB5A}"/>
          </ac:spMkLst>
        </pc:spChg>
        <pc:spChg chg="del">
          <ac:chgData name="Danaisis Vargas Oliva" userId="41acecc159235689" providerId="LiveId" clId="{899E4F6B-72CC-4593-AB2E-0848A5FDFC56}" dt="2022-07-12T01:02:17.825" v="2501" actId="478"/>
          <ac:spMkLst>
            <pc:docMk/>
            <pc:sldMk cId="2320955366" sldId="337"/>
            <ac:spMk id="7" creationId="{C7281882-F948-2B63-5D0D-88F2BA286DAE}"/>
          </ac:spMkLst>
        </pc:spChg>
        <pc:spChg chg="del">
          <ac:chgData name="Danaisis Vargas Oliva" userId="41acecc159235689" providerId="LiveId" clId="{899E4F6B-72CC-4593-AB2E-0848A5FDFC56}" dt="2022-07-12T01:02:17.825" v="2501" actId="478"/>
          <ac:spMkLst>
            <pc:docMk/>
            <pc:sldMk cId="2320955366" sldId="337"/>
            <ac:spMk id="9" creationId="{0CCB9A76-1EFA-9C1B-C57F-975B1E9E899B}"/>
          </ac:spMkLst>
        </pc:spChg>
        <pc:spChg chg="del">
          <ac:chgData name="Danaisis Vargas Oliva" userId="41acecc159235689" providerId="LiveId" clId="{899E4F6B-72CC-4593-AB2E-0848A5FDFC56}" dt="2022-07-12T01:02:17.825" v="2501" actId="478"/>
          <ac:spMkLst>
            <pc:docMk/>
            <pc:sldMk cId="2320955366" sldId="337"/>
            <ac:spMk id="11" creationId="{04C9C60D-65BF-0519-B9D9-BCB8185B4234}"/>
          </ac:spMkLst>
        </pc:spChg>
        <pc:spChg chg="add del mod">
          <ac:chgData name="Danaisis Vargas Oliva" userId="41acecc159235689" providerId="LiveId" clId="{899E4F6B-72CC-4593-AB2E-0848A5FDFC56}" dt="2022-07-12T01:08:56.300" v="2585" actId="478"/>
          <ac:spMkLst>
            <pc:docMk/>
            <pc:sldMk cId="2320955366" sldId="337"/>
            <ac:spMk id="12" creationId="{7FD24E79-497C-8C32-2289-CB5DEBBF8311}"/>
          </ac:spMkLst>
        </pc:spChg>
        <pc:spChg chg="add mod">
          <ac:chgData name="Danaisis Vargas Oliva" userId="41acecc159235689" providerId="LiveId" clId="{899E4F6B-72CC-4593-AB2E-0848A5FDFC56}" dt="2022-07-12T01:06:39.304" v="2554" actId="14100"/>
          <ac:spMkLst>
            <pc:docMk/>
            <pc:sldMk cId="2320955366" sldId="337"/>
            <ac:spMk id="14" creationId="{4232054B-4351-58BC-802E-6B9BDF8CAE71}"/>
          </ac:spMkLst>
        </pc:spChg>
        <pc:spChg chg="add del mod">
          <ac:chgData name="Danaisis Vargas Oliva" userId="41acecc159235689" providerId="LiveId" clId="{899E4F6B-72CC-4593-AB2E-0848A5FDFC56}" dt="2022-07-12T01:03:25.064" v="2509"/>
          <ac:spMkLst>
            <pc:docMk/>
            <pc:sldMk cId="2320955366" sldId="337"/>
            <ac:spMk id="16" creationId="{BEF58BE9-FDF3-29B1-5861-C982FC9D8941}"/>
          </ac:spMkLst>
        </pc:spChg>
        <pc:spChg chg="add del mod ord">
          <ac:chgData name="Danaisis Vargas Oliva" userId="41acecc159235689" providerId="LiveId" clId="{899E4F6B-72CC-4593-AB2E-0848A5FDFC56}" dt="2022-07-12T01:09:17.502" v="2589" actId="164"/>
          <ac:spMkLst>
            <pc:docMk/>
            <pc:sldMk cId="2320955366" sldId="337"/>
            <ac:spMk id="17" creationId="{653E1ABC-E454-3478-808F-E4E792927732}"/>
          </ac:spMkLst>
        </pc:spChg>
        <pc:spChg chg="add mod">
          <ac:chgData name="Danaisis Vargas Oliva" userId="41acecc159235689" providerId="LiveId" clId="{899E4F6B-72CC-4593-AB2E-0848A5FDFC56}" dt="2022-07-12T01:09:17.502" v="2589" actId="164"/>
          <ac:spMkLst>
            <pc:docMk/>
            <pc:sldMk cId="2320955366" sldId="337"/>
            <ac:spMk id="19" creationId="{F4E2FD46-A67A-9730-D01B-F4821FCDF88F}"/>
          </ac:spMkLst>
        </pc:spChg>
        <pc:grpChg chg="add mod">
          <ac:chgData name="Danaisis Vargas Oliva" userId="41acecc159235689" providerId="LiveId" clId="{899E4F6B-72CC-4593-AB2E-0848A5FDFC56}" dt="2022-07-12T01:09:21.145" v="2590" actId="1076"/>
          <ac:grpSpMkLst>
            <pc:docMk/>
            <pc:sldMk cId="2320955366" sldId="337"/>
            <ac:grpSpMk id="20" creationId="{1A141EFF-159B-E25D-4705-7DDB60ED10EC}"/>
          </ac:grpSpMkLst>
        </pc:grpChg>
        <pc:picChg chg="del">
          <ac:chgData name="Danaisis Vargas Oliva" userId="41acecc159235689" providerId="LiveId" clId="{899E4F6B-72CC-4593-AB2E-0848A5FDFC56}" dt="2022-07-12T01:02:17.825" v="2501" actId="478"/>
          <ac:picMkLst>
            <pc:docMk/>
            <pc:sldMk cId="2320955366" sldId="337"/>
            <ac:picMk id="6" creationId="{08D5EFDF-5FAA-F965-0C17-6487FEDA25F4}"/>
          </ac:picMkLst>
        </pc:picChg>
        <pc:picChg chg="del">
          <ac:chgData name="Danaisis Vargas Oliva" userId="41acecc159235689" providerId="LiveId" clId="{899E4F6B-72CC-4593-AB2E-0848A5FDFC56}" dt="2022-07-12T01:02:17.825" v="2501" actId="478"/>
          <ac:picMkLst>
            <pc:docMk/>
            <pc:sldMk cId="2320955366" sldId="337"/>
            <ac:picMk id="8" creationId="{875242EE-776C-7157-34B8-63908439FCF9}"/>
          </ac:picMkLst>
        </pc:picChg>
        <pc:picChg chg="del">
          <ac:chgData name="Danaisis Vargas Oliva" userId="41acecc159235689" providerId="LiveId" clId="{899E4F6B-72CC-4593-AB2E-0848A5FDFC56}" dt="2022-07-12T01:02:17.825" v="2501" actId="478"/>
          <ac:picMkLst>
            <pc:docMk/>
            <pc:sldMk cId="2320955366" sldId="337"/>
            <ac:picMk id="10" creationId="{657C3725-1700-D896-1B54-2451FED98F79}"/>
          </ac:picMkLst>
        </pc:picChg>
        <pc:picChg chg="del">
          <ac:chgData name="Danaisis Vargas Oliva" userId="41acecc159235689" providerId="LiveId" clId="{899E4F6B-72CC-4593-AB2E-0848A5FDFC56}" dt="2022-07-12T01:02:17.825" v="2501" actId="478"/>
          <ac:picMkLst>
            <pc:docMk/>
            <pc:sldMk cId="2320955366" sldId="337"/>
            <ac:picMk id="13" creationId="{EA4952CE-969C-BC88-4108-86945FB777CB}"/>
          </ac:picMkLst>
        </pc:picChg>
        <pc:picChg chg="add mod ord modCrop">
          <ac:chgData name="Danaisis Vargas Oliva" userId="41acecc159235689" providerId="LiveId" clId="{899E4F6B-72CC-4593-AB2E-0848A5FDFC56}" dt="2022-07-12T01:09:17.502" v="2589" actId="164"/>
          <ac:picMkLst>
            <pc:docMk/>
            <pc:sldMk cId="2320955366" sldId="337"/>
            <ac:picMk id="15" creationId="{97D92732-E1C6-C4C8-ECC4-475393D6787D}"/>
          </ac:picMkLst>
        </pc:picChg>
        <pc:picChg chg="add mod modCrop">
          <ac:chgData name="Danaisis Vargas Oliva" userId="41acecc159235689" providerId="LiveId" clId="{899E4F6B-72CC-4593-AB2E-0848A5FDFC56}" dt="2022-07-12T01:09:17.502" v="2589" actId="164"/>
          <ac:picMkLst>
            <pc:docMk/>
            <pc:sldMk cId="2320955366" sldId="337"/>
            <ac:picMk id="18" creationId="{E36B7738-A7FF-3811-B975-E4DA087DB831}"/>
          </ac:picMkLst>
        </pc:picChg>
      </pc:sldChg>
      <pc:sldChg chg="addSp delSp modSp add del mod ord modClrScheme chgLayout">
        <pc:chgData name="Danaisis Vargas Oliva" userId="41acecc159235689" providerId="LiveId" clId="{899E4F6B-72CC-4593-AB2E-0848A5FDFC56}" dt="2022-07-12T21:49:53.006" v="5646" actId="47"/>
        <pc:sldMkLst>
          <pc:docMk/>
          <pc:sldMk cId="1303995456" sldId="338"/>
        </pc:sldMkLst>
        <pc:spChg chg="del mod ord">
          <ac:chgData name="Danaisis Vargas Oliva" userId="41acecc159235689" providerId="LiveId" clId="{899E4F6B-72CC-4593-AB2E-0848A5FDFC56}" dt="2022-07-12T01:13:43.376" v="2603" actId="700"/>
          <ac:spMkLst>
            <pc:docMk/>
            <pc:sldMk cId="1303995456" sldId="338"/>
            <ac:spMk id="2" creationId="{2421B899-C21E-4076-5D9D-724C78498116}"/>
          </ac:spMkLst>
        </pc:spChg>
        <pc:spChg chg="del">
          <ac:chgData name="Danaisis Vargas Oliva" userId="41acecc159235689" providerId="LiveId" clId="{899E4F6B-72CC-4593-AB2E-0848A5FDFC56}" dt="2022-07-12T01:13:43.376" v="2603" actId="700"/>
          <ac:spMkLst>
            <pc:docMk/>
            <pc:sldMk cId="1303995456" sldId="338"/>
            <ac:spMk id="3" creationId="{6EF97D87-0DDC-D85C-7F28-940459ADB029}"/>
          </ac:spMkLst>
        </pc:spChg>
        <pc:spChg chg="mod ord">
          <ac:chgData name="Danaisis Vargas Oliva" userId="41acecc159235689" providerId="LiveId" clId="{899E4F6B-72CC-4593-AB2E-0848A5FDFC56}" dt="2022-07-12T21:31:04.259" v="5443" actId="20577"/>
          <ac:spMkLst>
            <pc:docMk/>
            <pc:sldMk cId="1303995456" sldId="338"/>
            <ac:spMk id="4" creationId="{B17F4412-1849-FE39-C04B-8BBF3CF1694E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1303995456" sldId="338"/>
            <ac:spMk id="5" creationId="{961D019A-2A31-6CD8-2769-2BBF1ED83134}"/>
          </ac:spMkLst>
        </pc:spChg>
        <pc:spChg chg="mod ord">
          <ac:chgData name="Danaisis Vargas Oliva" userId="41acecc159235689" providerId="LiveId" clId="{899E4F6B-72CC-4593-AB2E-0848A5FDFC56}" dt="2022-07-12T01:13:43.376" v="2603" actId="700"/>
          <ac:spMkLst>
            <pc:docMk/>
            <pc:sldMk cId="1303995456" sldId="338"/>
            <ac:spMk id="6" creationId="{0F3C3AD7-F416-00E9-3F21-9E75BD272CA5}"/>
          </ac:spMkLst>
        </pc:spChg>
        <pc:spChg chg="add mod ord">
          <ac:chgData name="Danaisis Vargas Oliva" userId="41acecc159235689" providerId="LiveId" clId="{899E4F6B-72CC-4593-AB2E-0848A5FDFC56}" dt="2022-07-12T21:48:16.003" v="5617" actId="14100"/>
          <ac:spMkLst>
            <pc:docMk/>
            <pc:sldMk cId="1303995456" sldId="338"/>
            <ac:spMk id="7" creationId="{A9DCBE57-71E9-5887-B929-97E178F2D438}"/>
          </ac:spMkLst>
        </pc:spChg>
      </pc:sldChg>
      <pc:sldChg chg="new del">
        <pc:chgData name="Danaisis Vargas Oliva" userId="41acecc159235689" providerId="LiveId" clId="{899E4F6B-72CC-4593-AB2E-0848A5FDFC56}" dt="2022-07-12T01:12:17.730" v="2597" actId="47"/>
        <pc:sldMkLst>
          <pc:docMk/>
          <pc:sldMk cId="3281368710" sldId="338"/>
        </pc:sldMkLst>
      </pc:sldChg>
      <pc:sldChg chg="modSp new del mod">
        <pc:chgData name="Danaisis Vargas Oliva" userId="41acecc159235689" providerId="LiveId" clId="{899E4F6B-72CC-4593-AB2E-0848A5FDFC56}" dt="2022-07-12T17:25:45.190" v="3590" actId="47"/>
        <pc:sldMkLst>
          <pc:docMk/>
          <pc:sldMk cId="3847414919" sldId="339"/>
        </pc:sldMkLst>
        <pc:spChg chg="mod">
          <ac:chgData name="Danaisis Vargas Oliva" userId="41acecc159235689" providerId="LiveId" clId="{899E4F6B-72CC-4593-AB2E-0848A5FDFC56}" dt="2022-07-12T01:20:54.611" v="2710" actId="20577"/>
          <ac:spMkLst>
            <pc:docMk/>
            <pc:sldMk cId="3847414919" sldId="339"/>
            <ac:spMk id="2" creationId="{7E00562A-2883-BF3B-D96D-30F295156D82}"/>
          </ac:spMkLst>
        </pc:spChg>
        <pc:spChg chg="mod">
          <ac:chgData name="Danaisis Vargas Oliva" userId="41acecc159235689" providerId="LiveId" clId="{899E4F6B-72CC-4593-AB2E-0848A5FDFC56}" dt="2022-07-12T17:17:51.588" v="3565" actId="20577"/>
          <ac:spMkLst>
            <pc:docMk/>
            <pc:sldMk cId="3847414919" sldId="339"/>
            <ac:spMk id="7" creationId="{87ED69D3-5D4E-0620-0473-60CA0384935F}"/>
          </ac:spMkLst>
        </pc:spChg>
        <pc:spChg chg="mod">
          <ac:chgData name="Danaisis Vargas Oliva" userId="41acecc159235689" providerId="LiveId" clId="{899E4F6B-72CC-4593-AB2E-0848A5FDFC56}" dt="2022-07-12T17:18:11.523" v="3566" actId="1076"/>
          <ac:spMkLst>
            <pc:docMk/>
            <pc:sldMk cId="3847414919" sldId="339"/>
            <ac:spMk id="57" creationId="{D60FA94A-78A5-5B5D-B70F-9082DB1F4D4F}"/>
          </ac:spMkLst>
        </pc:spChg>
      </pc:sldChg>
      <pc:sldChg chg="add">
        <pc:chgData name="Danaisis Vargas Oliva" userId="41acecc159235689" providerId="LiveId" clId="{899E4F6B-72CC-4593-AB2E-0848A5FDFC56}" dt="2022-07-12T01:24:03.349" v="2711"/>
        <pc:sldMkLst>
          <pc:docMk/>
          <pc:sldMk cId="2348541952" sldId="340"/>
        </pc:sldMkLst>
      </pc:sldChg>
      <pc:sldChg chg="add del">
        <pc:chgData name="Danaisis Vargas Oliva" userId="41acecc159235689" providerId="LiveId" clId="{899E4F6B-72CC-4593-AB2E-0848A5FDFC56}" dt="2022-07-12T21:07:03.302" v="5251" actId="47"/>
        <pc:sldMkLst>
          <pc:docMk/>
          <pc:sldMk cId="333798233" sldId="341"/>
        </pc:sldMkLst>
      </pc:sldChg>
      <pc:sldChg chg="add del">
        <pc:chgData name="Danaisis Vargas Oliva" userId="41acecc159235689" providerId="LiveId" clId="{899E4F6B-72CC-4593-AB2E-0848A5FDFC56}" dt="2022-07-12T21:07:08.166" v="5252" actId="47"/>
        <pc:sldMkLst>
          <pc:docMk/>
          <pc:sldMk cId="1786938392" sldId="342"/>
        </pc:sldMkLst>
      </pc:sldChg>
      <pc:sldChg chg="add del">
        <pc:chgData name="Danaisis Vargas Oliva" userId="41acecc159235689" providerId="LiveId" clId="{899E4F6B-72CC-4593-AB2E-0848A5FDFC56}" dt="2022-07-12T01:25:18.312" v="2714"/>
        <pc:sldMkLst>
          <pc:docMk/>
          <pc:sldMk cId="2027315470" sldId="343"/>
        </pc:sldMkLst>
      </pc:sldChg>
      <pc:sldChg chg="delSp modSp add mod delAnim">
        <pc:chgData name="Danaisis Vargas Oliva" userId="41acecc159235689" providerId="LiveId" clId="{899E4F6B-72CC-4593-AB2E-0848A5FDFC56}" dt="2022-07-12T01:27:21.276" v="2731" actId="20577"/>
        <pc:sldMkLst>
          <pc:docMk/>
          <pc:sldMk cId="2241709050" sldId="343"/>
        </pc:sldMkLst>
        <pc:spChg chg="del">
          <ac:chgData name="Danaisis Vargas Oliva" userId="41acecc159235689" providerId="LiveId" clId="{899E4F6B-72CC-4593-AB2E-0848A5FDFC56}" dt="2022-07-12T01:27:01.359" v="2718" actId="478"/>
          <ac:spMkLst>
            <pc:docMk/>
            <pc:sldMk cId="2241709050" sldId="343"/>
            <ac:spMk id="6" creationId="{438C1D60-A910-411A-1D85-526A35EE6546}"/>
          </ac:spMkLst>
        </pc:spChg>
        <pc:spChg chg="del">
          <ac:chgData name="Danaisis Vargas Oliva" userId="41acecc159235689" providerId="LiveId" clId="{899E4F6B-72CC-4593-AB2E-0848A5FDFC56}" dt="2022-07-12T01:26:59.329" v="2716" actId="478"/>
          <ac:spMkLst>
            <pc:docMk/>
            <pc:sldMk cId="2241709050" sldId="343"/>
            <ac:spMk id="7" creationId="{F162C4F4-F4B9-69E2-AD55-AB3E871338E3}"/>
          </ac:spMkLst>
        </pc:spChg>
        <pc:spChg chg="mod">
          <ac:chgData name="Danaisis Vargas Oliva" userId="41acecc159235689" providerId="LiveId" clId="{899E4F6B-72CC-4593-AB2E-0848A5FDFC56}" dt="2022-07-12T01:27:21.276" v="2731" actId="20577"/>
          <ac:spMkLst>
            <pc:docMk/>
            <pc:sldMk cId="2241709050" sldId="343"/>
            <ac:spMk id="14" creationId="{D6827913-7DDE-F219-EA85-81C91139BB15}"/>
          </ac:spMkLst>
        </pc:spChg>
        <pc:picChg chg="del">
          <ac:chgData name="Danaisis Vargas Oliva" userId="41acecc159235689" providerId="LiveId" clId="{899E4F6B-72CC-4593-AB2E-0848A5FDFC56}" dt="2022-07-12T01:26:59.921" v="2717" actId="478"/>
          <ac:picMkLst>
            <pc:docMk/>
            <pc:sldMk cId="2241709050" sldId="343"/>
            <ac:picMk id="8" creationId="{D3208EB8-8343-89A0-8D1A-4AACB39CF9B5}"/>
          </ac:picMkLst>
        </pc:picChg>
      </pc:sldChg>
      <pc:sldChg chg="add del">
        <pc:chgData name="Danaisis Vargas Oliva" userId="41acecc159235689" providerId="LiveId" clId="{899E4F6B-72CC-4593-AB2E-0848A5FDFC56}" dt="2022-07-12T20:14:24.107" v="4834" actId="47"/>
        <pc:sldMkLst>
          <pc:docMk/>
          <pc:sldMk cId="2034861412" sldId="344"/>
        </pc:sldMkLst>
      </pc:sldChg>
      <pc:sldChg chg="addSp delSp modSp new mod ord">
        <pc:chgData name="Danaisis Vargas Oliva" userId="41acecc159235689" providerId="LiveId" clId="{899E4F6B-72CC-4593-AB2E-0848A5FDFC56}" dt="2022-07-13T05:26:50.934" v="6273" actId="207"/>
        <pc:sldMkLst>
          <pc:docMk/>
          <pc:sldMk cId="1378251287" sldId="345"/>
        </pc:sldMkLst>
        <pc:spChg chg="mod">
          <ac:chgData name="Danaisis Vargas Oliva" userId="41acecc159235689" providerId="LiveId" clId="{899E4F6B-72CC-4593-AB2E-0848A5FDFC56}" dt="2022-07-12T01:31:42.668" v="2785" actId="20577"/>
          <ac:spMkLst>
            <pc:docMk/>
            <pc:sldMk cId="1378251287" sldId="345"/>
            <ac:spMk id="2" creationId="{2032A1CF-18C9-9AA1-E57F-CD7D5AC92498}"/>
          </ac:spMkLst>
        </pc:spChg>
        <pc:spChg chg="mod">
          <ac:chgData name="Danaisis Vargas Oliva" userId="41acecc159235689" providerId="LiveId" clId="{899E4F6B-72CC-4593-AB2E-0848A5FDFC56}" dt="2022-07-13T05:26:50.934" v="6273" actId="207"/>
          <ac:spMkLst>
            <pc:docMk/>
            <pc:sldMk cId="1378251287" sldId="345"/>
            <ac:spMk id="3" creationId="{2580E687-309C-AD66-3BB8-B1CDEACB9776}"/>
          </ac:spMkLst>
        </pc:spChg>
        <pc:spChg chg="add del mod">
          <ac:chgData name="Danaisis Vargas Oliva" userId="41acecc159235689" providerId="LiveId" clId="{899E4F6B-72CC-4593-AB2E-0848A5FDFC56}" dt="2022-07-12T22:21:39.401" v="5894" actId="478"/>
          <ac:spMkLst>
            <pc:docMk/>
            <pc:sldMk cId="1378251287" sldId="345"/>
            <ac:spMk id="6" creationId="{AD18E0BB-27DD-F274-67C6-0323B7AF574C}"/>
          </ac:spMkLst>
        </pc:spChg>
      </pc:sldChg>
      <pc:sldChg chg="add del">
        <pc:chgData name="Danaisis Vargas Oliva" userId="41acecc159235689" providerId="LiveId" clId="{899E4F6B-72CC-4593-AB2E-0848A5FDFC56}" dt="2022-07-12T17:09:23.542" v="3447" actId="47"/>
        <pc:sldMkLst>
          <pc:docMk/>
          <pc:sldMk cId="2767183290" sldId="346"/>
        </pc:sldMkLst>
      </pc:sldChg>
      <pc:sldChg chg="addSp modSp new mod ord modNotesTx">
        <pc:chgData name="Danaisis Vargas Oliva" userId="41acecc159235689" providerId="LiveId" clId="{899E4F6B-72CC-4593-AB2E-0848A5FDFC56}" dt="2022-07-13T05:26:12.040" v="6271"/>
        <pc:sldMkLst>
          <pc:docMk/>
          <pc:sldMk cId="3960964710" sldId="347"/>
        </pc:sldMkLst>
        <pc:spChg chg="mod">
          <ac:chgData name="Danaisis Vargas Oliva" userId="41acecc159235689" providerId="LiveId" clId="{899E4F6B-72CC-4593-AB2E-0848A5FDFC56}" dt="2022-07-12T08:09:23.994" v="2844" actId="20577"/>
          <ac:spMkLst>
            <pc:docMk/>
            <pc:sldMk cId="3960964710" sldId="347"/>
            <ac:spMk id="2" creationId="{AC94F23F-9D51-6078-FAB7-AAE2CFA135EC}"/>
          </ac:spMkLst>
        </pc:spChg>
        <pc:spChg chg="add mod">
          <ac:chgData name="Danaisis Vargas Oliva" userId="41acecc159235689" providerId="LiveId" clId="{899E4F6B-72CC-4593-AB2E-0848A5FDFC56}" dt="2022-07-12T17:13:30.514" v="3505" actId="1076"/>
          <ac:spMkLst>
            <pc:docMk/>
            <pc:sldMk cId="3960964710" sldId="347"/>
            <ac:spMk id="3" creationId="{939DE264-1BE9-4CBA-12F0-F60A05468FCA}"/>
          </ac:spMkLst>
        </pc:spChg>
        <pc:picChg chg="mod">
          <ac:chgData name="Danaisis Vargas Oliva" userId="41acecc159235689" providerId="LiveId" clId="{899E4F6B-72CC-4593-AB2E-0848A5FDFC56}" dt="2022-07-12T17:12:35.922" v="3472"/>
          <ac:picMkLst>
            <pc:docMk/>
            <pc:sldMk cId="3960964710" sldId="347"/>
            <ac:picMk id="7" creationId="{53DCEABF-920B-9A0C-8176-72FCD0416A39}"/>
          </ac:picMkLst>
        </pc:picChg>
      </pc:sldChg>
      <pc:sldChg chg="addSp delSp modSp mod">
        <pc:chgData name="Danaisis Vargas Oliva" userId="41acecc159235689" providerId="LiveId" clId="{899E4F6B-72CC-4593-AB2E-0848A5FDFC56}" dt="2022-07-13T05:17:38.275" v="6079" actId="20577"/>
        <pc:sldMkLst>
          <pc:docMk/>
          <pc:sldMk cId="1107932339" sldId="348"/>
        </pc:sldMkLst>
        <pc:spChg chg="add mod">
          <ac:chgData name="Danaisis Vargas Oliva" userId="41acecc159235689" providerId="LiveId" clId="{899E4F6B-72CC-4593-AB2E-0848A5FDFC56}" dt="2022-07-13T05:17:05.351" v="6077" actId="20577"/>
          <ac:spMkLst>
            <pc:docMk/>
            <pc:sldMk cId="1107932339" sldId="348"/>
            <ac:spMk id="57" creationId="{62019ABA-9243-8134-1ED8-C30B029E6D4D}"/>
          </ac:spMkLst>
        </pc:spChg>
        <pc:spChg chg="add mod">
          <ac:chgData name="Danaisis Vargas Oliva" userId="41acecc159235689" providerId="LiveId" clId="{899E4F6B-72CC-4593-AB2E-0848A5FDFC56}" dt="2022-07-12T17:18:26.818" v="3568"/>
          <ac:spMkLst>
            <pc:docMk/>
            <pc:sldMk cId="1107932339" sldId="348"/>
            <ac:spMk id="58" creationId="{CD0FDE66-9475-FF2C-0D5A-A762BF9115B5}"/>
          </ac:spMkLst>
        </pc:spChg>
        <pc:spChg chg="del">
          <ac:chgData name="Danaisis Vargas Oliva" userId="41acecc159235689" providerId="LiveId" clId="{899E4F6B-72CC-4593-AB2E-0848A5FDFC56}" dt="2022-07-12T16:56:17.086" v="3394" actId="478"/>
          <ac:spMkLst>
            <pc:docMk/>
            <pc:sldMk cId="1107932339" sldId="348"/>
            <ac:spMk id="108" creationId="{F223E79D-4A81-00C6-1E44-6C84674EB1AE}"/>
          </ac:spMkLst>
        </pc:spChg>
        <pc:spChg chg="mod topLvl">
          <ac:chgData name="Danaisis Vargas Oliva" userId="41acecc159235689" providerId="LiveId" clId="{899E4F6B-72CC-4593-AB2E-0848A5FDFC56}" dt="2022-07-12T17:19:01.818" v="3574" actId="14100"/>
          <ac:spMkLst>
            <pc:docMk/>
            <pc:sldMk cId="1107932339" sldId="348"/>
            <ac:spMk id="111" creationId="{3522744C-072C-55EC-6651-A8A714CEED56}"/>
          </ac:spMkLst>
        </pc:spChg>
        <pc:spChg chg="mod topLvl">
          <ac:chgData name="Danaisis Vargas Oliva" userId="41acecc159235689" providerId="LiveId" clId="{899E4F6B-72CC-4593-AB2E-0848A5FDFC56}" dt="2022-07-12T17:18:52.055" v="3573" actId="255"/>
          <ac:spMkLst>
            <pc:docMk/>
            <pc:sldMk cId="1107932339" sldId="348"/>
            <ac:spMk id="117" creationId="{5DD36659-8B17-F001-14E2-AA02E6172247}"/>
          </ac:spMkLst>
        </pc:spChg>
        <pc:spChg chg="mod topLvl">
          <ac:chgData name="Danaisis Vargas Oliva" userId="41acecc159235689" providerId="LiveId" clId="{899E4F6B-72CC-4593-AB2E-0848A5FDFC56}" dt="2022-07-12T17:18:52.055" v="3573" actId="255"/>
          <ac:spMkLst>
            <pc:docMk/>
            <pc:sldMk cId="1107932339" sldId="348"/>
            <ac:spMk id="118" creationId="{4C8A4779-3B2E-083C-E100-0B74218FC191}"/>
          </ac:spMkLst>
        </pc:spChg>
        <pc:spChg chg="mod topLvl">
          <ac:chgData name="Danaisis Vargas Oliva" userId="41acecc159235689" providerId="LiveId" clId="{899E4F6B-72CC-4593-AB2E-0848A5FDFC56}" dt="2022-07-12T17:19:59.657" v="3587" actId="1076"/>
          <ac:spMkLst>
            <pc:docMk/>
            <pc:sldMk cId="1107932339" sldId="348"/>
            <ac:spMk id="119" creationId="{6B43B447-1784-B7EE-DE5A-498C2E4C473F}"/>
          </ac:spMkLst>
        </pc:spChg>
        <pc:spChg chg="mod topLvl">
          <ac:chgData name="Danaisis Vargas Oliva" userId="41acecc159235689" providerId="LiveId" clId="{899E4F6B-72CC-4593-AB2E-0848A5FDFC56}" dt="2022-07-12T17:18:52.055" v="3573" actId="255"/>
          <ac:spMkLst>
            <pc:docMk/>
            <pc:sldMk cId="1107932339" sldId="348"/>
            <ac:spMk id="120" creationId="{F697F6D0-6812-C058-F618-748A81142799}"/>
          </ac:spMkLst>
        </pc:spChg>
        <pc:spChg chg="mod topLvl">
          <ac:chgData name="Danaisis Vargas Oliva" userId="41acecc159235689" providerId="LiveId" clId="{899E4F6B-72CC-4593-AB2E-0848A5FDFC56}" dt="2022-07-12T17:18:52.055" v="3573" actId="255"/>
          <ac:spMkLst>
            <pc:docMk/>
            <pc:sldMk cId="1107932339" sldId="348"/>
            <ac:spMk id="121" creationId="{2AEDAC2F-08FC-95DA-8872-382F3C163742}"/>
          </ac:spMkLst>
        </pc:spChg>
        <pc:spChg chg="mod topLvl">
          <ac:chgData name="Danaisis Vargas Oliva" userId="41acecc159235689" providerId="LiveId" clId="{899E4F6B-72CC-4593-AB2E-0848A5FDFC56}" dt="2022-07-12T17:20:06.324" v="3589" actId="1076"/>
          <ac:spMkLst>
            <pc:docMk/>
            <pc:sldMk cId="1107932339" sldId="348"/>
            <ac:spMk id="122" creationId="{D9653E57-9ABC-14A1-B79E-B060362DC336}"/>
          </ac:spMkLst>
        </pc:spChg>
        <pc:spChg chg="mod topLvl">
          <ac:chgData name="Danaisis Vargas Oliva" userId="41acecc159235689" providerId="LiveId" clId="{899E4F6B-72CC-4593-AB2E-0848A5FDFC56}" dt="2022-07-12T17:20:02.934" v="3588" actId="1076"/>
          <ac:spMkLst>
            <pc:docMk/>
            <pc:sldMk cId="1107932339" sldId="348"/>
            <ac:spMk id="123" creationId="{C20690C8-A1FE-1164-1848-52843E281541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24" creationId="{0EDBF1CC-9373-3198-BB64-F005D7855380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25" creationId="{4DC3D173-4A5D-7968-A7A9-F253295EA008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26" creationId="{4B0EFBD8-467F-D552-F83A-54EDF2D10C37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28" creationId="{BACC404C-4480-DDBE-34B3-F997CD7CBBF9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29" creationId="{15C552AC-949C-97F4-7742-D366D540F325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0" creationId="{334F2053-D563-1FDB-758E-E94CD1A5C425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1" creationId="{2E78AC03-4403-465C-749A-2896E2AACE5D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2" creationId="{E3BD199B-9D04-1CA9-C426-A166C978337A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3" creationId="{EA56EF06-6F82-84B3-ED55-11920310EED2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4" creationId="{FB3FFE7B-7C51-4DE5-9394-44DB4B2DBEF8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5" creationId="{8B4C3A39-2DE7-6820-FF74-1D4B47D9FC84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6" creationId="{47872447-AD40-77F7-CE55-616C6A97E0BC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37" creationId="{0C785BBE-01F6-8CF1-85A7-6835B67942D6}"/>
          </ac:spMkLst>
        </pc:spChg>
        <pc:spChg chg="mod topLvl">
          <ac:chgData name="Danaisis Vargas Oliva" userId="41acecc159235689" providerId="LiveId" clId="{899E4F6B-72CC-4593-AB2E-0848A5FDFC56}" dt="2022-07-12T17:19:39.550" v="3584" actId="14100"/>
          <ac:spMkLst>
            <pc:docMk/>
            <pc:sldMk cId="1107932339" sldId="348"/>
            <ac:spMk id="144" creationId="{F4083911-DB98-5A11-A296-1EC6A856BC03}"/>
          </ac:spMkLst>
        </pc:spChg>
        <pc:spChg chg="mod topLvl">
          <ac:chgData name="Danaisis Vargas Oliva" userId="41acecc159235689" providerId="LiveId" clId="{899E4F6B-72CC-4593-AB2E-0848A5FDFC56}" dt="2022-07-13T05:17:38.275" v="6079" actId="20577"/>
          <ac:spMkLst>
            <pc:docMk/>
            <pc:sldMk cId="1107932339" sldId="348"/>
            <ac:spMk id="145" creationId="{8AFD8A92-9C94-B3AD-3F03-38DA97DC6953}"/>
          </ac:spMkLst>
        </pc:spChg>
        <pc:spChg chg="mod topLvl">
          <ac:chgData name="Danaisis Vargas Oliva" userId="41acecc159235689" providerId="LiveId" clId="{899E4F6B-72CC-4593-AB2E-0848A5FDFC56}" dt="2022-07-12T17:19:24.407" v="3579" actId="14100"/>
          <ac:spMkLst>
            <pc:docMk/>
            <pc:sldMk cId="1107932339" sldId="348"/>
            <ac:spMk id="146" creationId="{77A2E679-38B8-4034-3E96-5A9AB5C8A11B}"/>
          </ac:spMkLst>
        </pc:spChg>
        <pc:spChg chg="mod topLvl">
          <ac:chgData name="Danaisis Vargas Oliva" userId="41acecc159235689" providerId="LiveId" clId="{899E4F6B-72CC-4593-AB2E-0848A5FDFC56}" dt="2022-07-12T17:18:52.055" v="3573" actId="255"/>
          <ac:spMkLst>
            <pc:docMk/>
            <pc:sldMk cId="1107932339" sldId="348"/>
            <ac:spMk id="147" creationId="{F68115F0-5A4A-3BCA-35BE-C5B9C80CA500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49" creationId="{7D928B3F-CE12-A5AB-159F-722D6B0C0348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51" creationId="{6D2A49A0-C703-721E-413E-ED7ADC628380}"/>
          </ac:spMkLst>
        </pc:spChg>
        <pc:spChg chg="del mod topLvl">
          <ac:chgData name="Danaisis Vargas Oliva" userId="41acecc159235689" providerId="LiveId" clId="{899E4F6B-72CC-4593-AB2E-0848A5FDFC56}" dt="2022-07-12T17:15:43.612" v="3535" actId="478"/>
          <ac:spMkLst>
            <pc:docMk/>
            <pc:sldMk cId="1107932339" sldId="348"/>
            <ac:spMk id="152" creationId="{47E1427A-B9F6-CEB3-5F03-557034D89B50}"/>
          </ac:spMkLst>
        </pc:spChg>
        <pc:spChg chg="mod topLvl">
          <ac:chgData name="Danaisis Vargas Oliva" userId="41acecc159235689" providerId="LiveId" clId="{899E4F6B-72CC-4593-AB2E-0848A5FDFC56}" dt="2022-07-12T17:19:09.977" v="3576" actId="1076"/>
          <ac:spMkLst>
            <pc:docMk/>
            <pc:sldMk cId="1107932339" sldId="348"/>
            <ac:spMk id="153" creationId="{6067994D-E0B8-E941-1C93-99D73F33D01F}"/>
          </ac:spMkLst>
        </pc:spChg>
        <pc:spChg chg="mod topLvl">
          <ac:chgData name="Danaisis Vargas Oliva" userId="41acecc159235689" providerId="LiveId" clId="{899E4F6B-72CC-4593-AB2E-0848A5FDFC56}" dt="2022-07-12T17:19:33.122" v="3582" actId="14100"/>
          <ac:spMkLst>
            <pc:docMk/>
            <pc:sldMk cId="1107932339" sldId="348"/>
            <ac:spMk id="154" creationId="{B28D10B3-CB1F-4474-28B9-4055407857EA}"/>
          </ac:spMkLst>
        </pc:spChg>
        <pc:spChg chg="del mod">
          <ac:chgData name="Danaisis Vargas Oliva" userId="41acecc159235689" providerId="LiveId" clId="{899E4F6B-72CC-4593-AB2E-0848A5FDFC56}" dt="2022-07-12T17:18:19.940" v="3567" actId="478"/>
          <ac:spMkLst>
            <pc:docMk/>
            <pc:sldMk cId="1107932339" sldId="348"/>
            <ac:spMk id="158" creationId="{BAD393DC-5003-A5B8-C8B3-3387BC7DC27F}"/>
          </ac:spMkLst>
        </pc:spChg>
        <pc:grpChg chg="add mod">
          <ac:chgData name="Danaisis Vargas Oliva" userId="41acecc159235689" providerId="LiveId" clId="{899E4F6B-72CC-4593-AB2E-0848A5FDFC56}" dt="2022-07-12T17:18:38.681" v="3571" actId="1076"/>
          <ac:grpSpMkLst>
            <pc:docMk/>
            <pc:sldMk cId="1107932339" sldId="348"/>
            <ac:grpSpMk id="3" creationId="{903A72F1-4AF8-285E-9296-13E397C450D3}"/>
          </ac:grpSpMkLst>
        </pc:grpChg>
        <pc:grpChg chg="del mod">
          <ac:chgData name="Danaisis Vargas Oliva" userId="41acecc159235689" providerId="LiveId" clId="{899E4F6B-72CC-4593-AB2E-0848A5FDFC56}" dt="2022-07-12T17:15:38.914" v="3534" actId="165"/>
          <ac:grpSpMkLst>
            <pc:docMk/>
            <pc:sldMk cId="1107932339" sldId="348"/>
            <ac:grpSpMk id="109" creationId="{EBB86FE9-67EE-231F-27E0-4CB31C2094C0}"/>
          </ac:grpSpMkLst>
        </pc:grpChg>
        <pc:cxnChg chg="mod topLvl">
          <ac:chgData name="Danaisis Vargas Oliva" userId="41acecc159235689" providerId="LiveId" clId="{899E4F6B-72CC-4593-AB2E-0848A5FDFC56}" dt="2022-07-12T17:19:05.470" v="3575" actId="14100"/>
          <ac:cxnSpMkLst>
            <pc:docMk/>
            <pc:sldMk cId="1107932339" sldId="348"/>
            <ac:cxnSpMk id="110" creationId="{A49E6EBF-301F-B413-FEA2-E76235810AC3}"/>
          </ac:cxnSpMkLst>
        </pc:cxnChg>
        <pc:cxnChg chg="mod topLvl">
          <ac:chgData name="Danaisis Vargas Oliva" userId="41acecc159235689" providerId="LiveId" clId="{899E4F6B-72CC-4593-AB2E-0848A5FDFC56}" dt="2022-07-12T17:16:36.874" v="3540" actId="164"/>
          <ac:cxnSpMkLst>
            <pc:docMk/>
            <pc:sldMk cId="1107932339" sldId="348"/>
            <ac:cxnSpMk id="112" creationId="{90EEE921-9710-7352-EC8C-1E1697EE95BA}"/>
          </ac:cxnSpMkLst>
        </pc:cxnChg>
        <pc:cxnChg chg="mod topLvl">
          <ac:chgData name="Danaisis Vargas Oliva" userId="41acecc159235689" providerId="LiveId" clId="{899E4F6B-72CC-4593-AB2E-0848A5FDFC56}" dt="2022-07-12T17:16:36.874" v="3540" actId="164"/>
          <ac:cxnSpMkLst>
            <pc:docMk/>
            <pc:sldMk cId="1107932339" sldId="348"/>
            <ac:cxnSpMk id="113" creationId="{084C434D-7B95-5CB0-7D8D-65A51D5D19E3}"/>
          </ac:cxnSpMkLst>
        </pc:cxnChg>
        <pc:cxnChg chg="mod topLvl">
          <ac:chgData name="Danaisis Vargas Oliva" userId="41acecc159235689" providerId="LiveId" clId="{899E4F6B-72CC-4593-AB2E-0848A5FDFC56}" dt="2022-07-12T17:16:36.874" v="3540" actId="164"/>
          <ac:cxnSpMkLst>
            <pc:docMk/>
            <pc:sldMk cId="1107932339" sldId="348"/>
            <ac:cxnSpMk id="114" creationId="{3599DEF0-4543-E669-2B92-60A31BD086A5}"/>
          </ac:cxnSpMkLst>
        </pc:cxnChg>
        <pc:cxnChg chg="mod topLvl">
          <ac:chgData name="Danaisis Vargas Oliva" userId="41acecc159235689" providerId="LiveId" clId="{899E4F6B-72CC-4593-AB2E-0848A5FDFC56}" dt="2022-07-12T17:16:36.874" v="3540" actId="164"/>
          <ac:cxnSpMkLst>
            <pc:docMk/>
            <pc:sldMk cId="1107932339" sldId="348"/>
            <ac:cxnSpMk id="115" creationId="{163E52AB-F99B-BF76-BD4C-7AF1C8CB1C8F}"/>
          </ac:cxnSpMkLst>
        </pc:cxnChg>
        <pc:cxnChg chg="mod topLvl">
          <ac:chgData name="Danaisis Vargas Oliva" userId="41acecc159235689" providerId="LiveId" clId="{899E4F6B-72CC-4593-AB2E-0848A5FDFC56}" dt="2022-07-12T17:16:36.874" v="3540" actId="164"/>
          <ac:cxnSpMkLst>
            <pc:docMk/>
            <pc:sldMk cId="1107932339" sldId="348"/>
            <ac:cxnSpMk id="116" creationId="{89D01049-A504-0481-CCDF-58F30FCCAD8F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27" creationId="{9680EC17-9A49-DB04-FFD6-4FA7E02BEA01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38" creationId="{B1B01109-1348-6494-D6B0-C4237858478D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39" creationId="{FDED3A9B-976B-F466-54EA-367AF515727D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40" creationId="{DC5D4062-5CD0-7F67-B847-522957E6804F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41" creationId="{43EA8DEC-2617-ED7F-A262-5D408EF1BB2E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42" creationId="{DEDB733A-755C-F002-5044-0DBCEC4A8C45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43" creationId="{26B713D6-D63A-E112-FAFF-3FEBB2FB935C}"/>
          </ac:cxnSpMkLst>
        </pc:cxnChg>
        <pc:cxnChg chg="mod topLvl">
          <ac:chgData name="Danaisis Vargas Oliva" userId="41acecc159235689" providerId="LiveId" clId="{899E4F6B-72CC-4593-AB2E-0848A5FDFC56}" dt="2022-07-12T17:19:24.407" v="3579" actId="14100"/>
          <ac:cxnSpMkLst>
            <pc:docMk/>
            <pc:sldMk cId="1107932339" sldId="348"/>
            <ac:cxnSpMk id="148" creationId="{1415F1F0-B790-C587-74A8-4D76D6898A2C}"/>
          </ac:cxnSpMkLst>
        </pc:cxnChg>
        <pc:cxnChg chg="del mod topLvl">
          <ac:chgData name="Danaisis Vargas Oliva" userId="41acecc159235689" providerId="LiveId" clId="{899E4F6B-72CC-4593-AB2E-0848A5FDFC56}" dt="2022-07-12T17:15:43.612" v="3535" actId="478"/>
          <ac:cxnSpMkLst>
            <pc:docMk/>
            <pc:sldMk cId="1107932339" sldId="348"/>
            <ac:cxnSpMk id="150" creationId="{B467F09A-56E8-F7FC-4D31-AF569950041B}"/>
          </ac:cxnSpMkLst>
        </pc:cxnChg>
        <pc:cxnChg chg="mod topLvl">
          <ac:chgData name="Danaisis Vargas Oliva" userId="41acecc159235689" providerId="LiveId" clId="{899E4F6B-72CC-4593-AB2E-0848A5FDFC56}" dt="2022-07-12T17:19:33.122" v="3582" actId="14100"/>
          <ac:cxnSpMkLst>
            <pc:docMk/>
            <pc:sldMk cId="1107932339" sldId="348"/>
            <ac:cxnSpMk id="155" creationId="{E507E145-2A00-1A4B-44B2-E60F691E3C8E}"/>
          </ac:cxnSpMkLst>
        </pc:cxnChg>
        <pc:cxnChg chg="mod topLvl">
          <ac:chgData name="Danaisis Vargas Oliva" userId="41acecc159235689" providerId="LiveId" clId="{899E4F6B-72CC-4593-AB2E-0848A5FDFC56}" dt="2022-07-12T17:19:01.818" v="3574" actId="14100"/>
          <ac:cxnSpMkLst>
            <pc:docMk/>
            <pc:sldMk cId="1107932339" sldId="348"/>
            <ac:cxnSpMk id="156" creationId="{E2A4BEC0-85ED-CBA3-D641-6192C6810331}"/>
          </ac:cxnSpMkLst>
        </pc:cxnChg>
        <pc:cxnChg chg="mod topLvl">
          <ac:chgData name="Danaisis Vargas Oliva" userId="41acecc159235689" providerId="LiveId" clId="{899E4F6B-72CC-4593-AB2E-0848A5FDFC56}" dt="2022-07-12T17:19:01.818" v="3574" actId="14100"/>
          <ac:cxnSpMkLst>
            <pc:docMk/>
            <pc:sldMk cId="1107932339" sldId="348"/>
            <ac:cxnSpMk id="157" creationId="{23E3D974-4E58-8B79-984F-FACA42C6DFD0}"/>
          </ac:cxnSpMkLst>
        </pc:cxnChg>
      </pc:sldChg>
      <pc:sldChg chg="addSp delSp modSp add del mod">
        <pc:chgData name="Danaisis Vargas Oliva" userId="41acecc159235689" providerId="LiveId" clId="{899E4F6B-72CC-4593-AB2E-0848A5FDFC56}" dt="2022-07-12T08:17:50.166" v="2890" actId="47"/>
        <pc:sldMkLst>
          <pc:docMk/>
          <pc:sldMk cId="2282089451" sldId="348"/>
        </pc:sldMkLst>
        <pc:spChg chg="add del mod">
          <ac:chgData name="Danaisis Vargas Oliva" userId="41acecc159235689" providerId="LiveId" clId="{899E4F6B-72CC-4593-AB2E-0848A5FDFC56}" dt="2022-07-12T08:12:41.849" v="2862" actId="478"/>
          <ac:spMkLst>
            <pc:docMk/>
            <pc:sldMk cId="2282089451" sldId="348"/>
            <ac:spMk id="3" creationId="{659CB6AC-A9E7-21F6-8616-BCA12D878DD9}"/>
          </ac:spMkLst>
        </pc:spChg>
        <pc:spChg chg="del">
          <ac:chgData name="Danaisis Vargas Oliva" userId="41acecc159235689" providerId="LiveId" clId="{899E4F6B-72CC-4593-AB2E-0848A5FDFC56}" dt="2022-07-12T08:12:44.249" v="2863" actId="478"/>
          <ac:spMkLst>
            <pc:docMk/>
            <pc:sldMk cId="2282089451" sldId="348"/>
            <ac:spMk id="11" creationId="{6A39A4BF-FB16-DC6B-08F7-26E242A2740F}"/>
          </ac:spMkLst>
        </pc:spChg>
        <pc:spChg chg="del">
          <ac:chgData name="Danaisis Vargas Oliva" userId="41acecc159235689" providerId="LiveId" clId="{899E4F6B-72CC-4593-AB2E-0848A5FDFC56}" dt="2022-07-12T08:12:37.178" v="2861" actId="478"/>
          <ac:spMkLst>
            <pc:docMk/>
            <pc:sldMk cId="2282089451" sldId="348"/>
            <ac:spMk id="13" creationId="{F9925694-07D5-7BF5-625B-11B4828F4836}"/>
          </ac:spMkLst>
        </pc:spChg>
        <pc:spChg chg="del mod">
          <ac:chgData name="Danaisis Vargas Oliva" userId="41acecc159235689" providerId="LiveId" clId="{899E4F6B-72CC-4593-AB2E-0848A5FDFC56}" dt="2022-07-12T08:12:12.494" v="2858" actId="478"/>
          <ac:spMkLst>
            <pc:docMk/>
            <pc:sldMk cId="2282089451" sldId="348"/>
            <ac:spMk id="41" creationId="{D29BEF43-88F1-BA2B-098E-020B16E198EB}"/>
          </ac:spMkLst>
        </pc:spChg>
        <pc:spChg chg="mod">
          <ac:chgData name="Danaisis Vargas Oliva" userId="41acecc159235689" providerId="LiveId" clId="{899E4F6B-72CC-4593-AB2E-0848A5FDFC56}" dt="2022-07-12T08:12:50.242" v="2865" actId="1076"/>
          <ac:spMkLst>
            <pc:docMk/>
            <pc:sldMk cId="2282089451" sldId="348"/>
            <ac:spMk id="42" creationId="{3CDE6F08-8225-69A8-20F5-5129D412B4F4}"/>
          </ac:spMkLst>
        </pc:spChg>
        <pc:grpChg chg="mod">
          <ac:chgData name="Danaisis Vargas Oliva" userId="41acecc159235689" providerId="LiveId" clId="{899E4F6B-72CC-4593-AB2E-0848A5FDFC56}" dt="2022-07-12T08:12:32.279" v="2860" actId="1076"/>
          <ac:grpSpMkLst>
            <pc:docMk/>
            <pc:sldMk cId="2282089451" sldId="348"/>
            <ac:grpSpMk id="24" creationId="{B3BE6E38-1B05-B525-677A-751CB3602596}"/>
          </ac:grpSpMkLst>
        </pc:grpChg>
        <pc:picChg chg="mod">
          <ac:chgData name="Danaisis Vargas Oliva" userId="41acecc159235689" providerId="LiveId" clId="{899E4F6B-72CC-4593-AB2E-0848A5FDFC56}" dt="2022-07-12T08:12:47.211" v="2864" actId="14100"/>
          <ac:picMkLst>
            <pc:docMk/>
            <pc:sldMk cId="2282089451" sldId="348"/>
            <ac:picMk id="40" creationId="{C685BA78-D245-6415-57E5-F744FF0CC893}"/>
          </ac:picMkLst>
        </pc:picChg>
        <pc:picChg chg="del">
          <ac:chgData name="Danaisis Vargas Oliva" userId="41acecc159235689" providerId="LiveId" clId="{899E4F6B-72CC-4593-AB2E-0848A5FDFC56}" dt="2022-07-12T08:11:45.995" v="2854" actId="478"/>
          <ac:picMkLst>
            <pc:docMk/>
            <pc:sldMk cId="2282089451" sldId="348"/>
            <ac:picMk id="45" creationId="{786A9905-CCB5-50ED-5002-CFF5F936DC4D}"/>
          </ac:picMkLst>
        </pc:picChg>
      </pc:sldChg>
      <pc:sldChg chg="new del">
        <pc:chgData name="Danaisis Vargas Oliva" userId="41acecc159235689" providerId="LiveId" clId="{899E4F6B-72CC-4593-AB2E-0848A5FDFC56}" dt="2022-07-12T08:23:14.055" v="2986" actId="47"/>
        <pc:sldMkLst>
          <pc:docMk/>
          <pc:sldMk cId="2641703161" sldId="348"/>
        </pc:sldMkLst>
      </pc:sldChg>
      <pc:sldChg chg="del">
        <pc:chgData name="Danaisis Vargas Oliva" userId="41acecc159235689" providerId="LiveId" clId="{899E4F6B-72CC-4593-AB2E-0848A5FDFC56}" dt="2022-07-12T21:32:45.558" v="5456" actId="47"/>
        <pc:sldMkLst>
          <pc:docMk/>
          <pc:sldMk cId="369684207" sldId="349"/>
        </pc:sldMkLst>
      </pc:sldChg>
      <pc:sldChg chg="ord">
        <pc:chgData name="Danaisis Vargas Oliva" userId="41acecc159235689" providerId="LiveId" clId="{899E4F6B-72CC-4593-AB2E-0848A5FDFC56}" dt="2022-07-12T22:26:02.645" v="5920"/>
        <pc:sldMkLst>
          <pc:docMk/>
          <pc:sldMk cId="2150875660" sldId="350"/>
        </pc:sldMkLst>
      </pc:sldChg>
      <pc:sldChg chg="del">
        <pc:chgData name="Danaisis Vargas Oliva" userId="41acecc159235689" providerId="LiveId" clId="{899E4F6B-72CC-4593-AB2E-0848A5FDFC56}" dt="2022-07-12T19:17:07.762" v="4427" actId="47"/>
        <pc:sldMkLst>
          <pc:docMk/>
          <pc:sldMk cId="1521713399" sldId="351"/>
        </pc:sldMkLst>
      </pc:sldChg>
      <pc:sldChg chg="addSp delSp modSp del mod">
        <pc:chgData name="Danaisis Vargas Oliva" userId="41acecc159235689" providerId="LiveId" clId="{899E4F6B-72CC-4593-AB2E-0848A5FDFC56}" dt="2022-07-12T20:46:50.861" v="5161" actId="47"/>
        <pc:sldMkLst>
          <pc:docMk/>
          <pc:sldMk cId="2477600002" sldId="352"/>
        </pc:sldMkLst>
        <pc:spChg chg="del">
          <ac:chgData name="Danaisis Vargas Oliva" userId="41acecc159235689" providerId="LiveId" clId="{899E4F6B-72CC-4593-AB2E-0848A5FDFC56}" dt="2022-07-12T15:01:01.090" v="3098" actId="478"/>
          <ac:spMkLst>
            <pc:docMk/>
            <pc:sldMk cId="2477600002" sldId="352"/>
            <ac:spMk id="3" creationId="{A36C7350-E5DA-AF21-723A-8571D4C50E95}"/>
          </ac:spMkLst>
        </pc:spChg>
        <pc:spChg chg="add mod">
          <ac:chgData name="Danaisis Vargas Oliva" userId="41acecc159235689" providerId="LiveId" clId="{899E4F6B-72CC-4593-AB2E-0848A5FDFC56}" dt="2022-07-12T15:09:24.164" v="3122" actId="207"/>
          <ac:spMkLst>
            <pc:docMk/>
            <pc:sldMk cId="2477600002" sldId="352"/>
            <ac:spMk id="6" creationId="{CF3B98C8-772A-8076-50D0-00937517FFA7}"/>
          </ac:spMkLst>
        </pc:spChg>
        <pc:spChg chg="add mod">
          <ac:chgData name="Danaisis Vargas Oliva" userId="41acecc159235689" providerId="LiveId" clId="{899E4F6B-72CC-4593-AB2E-0848A5FDFC56}" dt="2022-07-12T20:43:55.885" v="5145" actId="5793"/>
          <ac:spMkLst>
            <pc:docMk/>
            <pc:sldMk cId="2477600002" sldId="352"/>
            <ac:spMk id="9" creationId="{31EA45A7-8042-94EA-E21A-3DB4DA293863}"/>
          </ac:spMkLst>
        </pc:spChg>
        <pc:spChg chg="add mod">
          <ac:chgData name="Danaisis Vargas Oliva" userId="41acecc159235689" providerId="LiveId" clId="{899E4F6B-72CC-4593-AB2E-0848A5FDFC56}" dt="2022-07-12T20:35:24.460" v="5098" actId="1076"/>
          <ac:spMkLst>
            <pc:docMk/>
            <pc:sldMk cId="2477600002" sldId="352"/>
            <ac:spMk id="10" creationId="{9228A78F-E1EF-28F0-C80F-487FC77B7028}"/>
          </ac:spMkLst>
        </pc:spChg>
        <pc:spChg chg="add mod">
          <ac:chgData name="Danaisis Vargas Oliva" userId="41acecc159235689" providerId="LiveId" clId="{899E4F6B-72CC-4593-AB2E-0848A5FDFC56}" dt="2022-07-12T15:05:33.720" v="3121" actId="14100"/>
          <ac:spMkLst>
            <pc:docMk/>
            <pc:sldMk cId="2477600002" sldId="352"/>
            <ac:spMk id="11" creationId="{E6A52B65-351D-6D57-4D85-B8A992F84BA4}"/>
          </ac:spMkLst>
        </pc:spChg>
        <pc:picChg chg="add mod">
          <ac:chgData name="Danaisis Vargas Oliva" userId="41acecc159235689" providerId="LiveId" clId="{899E4F6B-72CC-4593-AB2E-0848A5FDFC56}" dt="2022-07-12T15:05:20.979" v="3118" actId="14100"/>
          <ac:picMkLst>
            <pc:docMk/>
            <pc:sldMk cId="2477600002" sldId="352"/>
            <ac:picMk id="7" creationId="{FDE56BC8-A71C-58CF-9FB1-DB0FF97A11A5}"/>
          </ac:picMkLst>
        </pc:picChg>
        <pc:picChg chg="add mod">
          <ac:chgData name="Danaisis Vargas Oliva" userId="41acecc159235689" providerId="LiveId" clId="{899E4F6B-72CC-4593-AB2E-0848A5FDFC56}" dt="2022-07-12T20:35:28.097" v="5099" actId="1076"/>
          <ac:picMkLst>
            <pc:docMk/>
            <pc:sldMk cId="2477600002" sldId="352"/>
            <ac:picMk id="8" creationId="{2515F6F1-4774-0695-8A92-DF489710CBCC}"/>
          </ac:picMkLst>
        </pc:picChg>
      </pc:sldChg>
      <pc:sldChg chg="addSp delSp modSp del mod ord modNotesTx">
        <pc:chgData name="Danaisis Vargas Oliva" userId="41acecc159235689" providerId="LiveId" clId="{899E4F6B-72CC-4593-AB2E-0848A5FDFC56}" dt="2022-07-12T22:21:27.698" v="5892" actId="47"/>
        <pc:sldMkLst>
          <pc:docMk/>
          <pc:sldMk cId="3776638097" sldId="353"/>
        </pc:sldMkLst>
        <pc:spChg chg="del">
          <ac:chgData name="Danaisis Vargas Oliva" userId="41acecc159235689" providerId="LiveId" clId="{899E4F6B-72CC-4593-AB2E-0848A5FDFC56}" dt="2022-07-12T17:10:47.928" v="3455" actId="478"/>
          <ac:spMkLst>
            <pc:docMk/>
            <pc:sldMk cId="3776638097" sldId="353"/>
            <ac:spMk id="2" creationId="{DF774A3E-0E2E-D59E-FBB3-E4BB8BDFF6C9}"/>
          </ac:spMkLst>
        </pc:spChg>
        <pc:spChg chg="mod">
          <ac:chgData name="Danaisis Vargas Oliva" userId="41acecc159235689" providerId="LiveId" clId="{899E4F6B-72CC-4593-AB2E-0848A5FDFC56}" dt="2022-07-12T17:30:46.899" v="3644" actId="1076"/>
          <ac:spMkLst>
            <pc:docMk/>
            <pc:sldMk cId="3776638097" sldId="353"/>
            <ac:spMk id="3" creationId="{C0300AE8-F99E-E899-36A0-46E6B06C4A87}"/>
          </ac:spMkLst>
        </pc:spChg>
        <pc:spChg chg="add del mod">
          <ac:chgData name="Danaisis Vargas Oliva" userId="41acecc159235689" providerId="LiveId" clId="{899E4F6B-72CC-4593-AB2E-0848A5FDFC56}" dt="2022-07-12T17:10:49.518" v="3456" actId="478"/>
          <ac:spMkLst>
            <pc:docMk/>
            <pc:sldMk cId="3776638097" sldId="353"/>
            <ac:spMk id="7" creationId="{79134751-7DD6-9FAC-3B67-BBC113C70103}"/>
          </ac:spMkLst>
        </pc:spChg>
      </pc:sldChg>
      <pc:sldChg chg="addSp delSp modSp add mod ord chgLayout modNotesTx">
        <pc:chgData name="Danaisis Vargas Oliva" userId="41acecc159235689" providerId="LiveId" clId="{899E4F6B-72CC-4593-AB2E-0848A5FDFC56}" dt="2022-07-13T05:11:43.832" v="6049" actId="20577"/>
        <pc:sldMkLst>
          <pc:docMk/>
          <pc:sldMk cId="39293123" sldId="354"/>
        </pc:sldMkLst>
        <pc:spChg chg="mod ord">
          <ac:chgData name="Danaisis Vargas Oliva" userId="41acecc159235689" providerId="LiveId" clId="{899E4F6B-72CC-4593-AB2E-0848A5FDFC56}" dt="2022-07-12T15:04:10.280" v="3104" actId="700"/>
          <ac:spMkLst>
            <pc:docMk/>
            <pc:sldMk cId="39293123" sldId="354"/>
            <ac:spMk id="2" creationId="{FE3C3FF2-97F0-D69C-3544-14B16F10DD04}"/>
          </ac:spMkLst>
        </pc:spChg>
        <pc:spChg chg="add del mod ord">
          <ac:chgData name="Danaisis Vargas Oliva" userId="41acecc159235689" providerId="LiveId" clId="{899E4F6B-72CC-4593-AB2E-0848A5FDFC56}" dt="2022-07-13T05:11:43.832" v="6049" actId="20577"/>
          <ac:spMkLst>
            <pc:docMk/>
            <pc:sldMk cId="39293123" sldId="354"/>
            <ac:spMk id="3" creationId="{16E81E72-E030-937D-B90C-D9BDB5C76895}"/>
          </ac:spMkLst>
        </pc:spChg>
        <pc:spChg chg="mod ord">
          <ac:chgData name="Danaisis Vargas Oliva" userId="41acecc159235689" providerId="LiveId" clId="{899E4F6B-72CC-4593-AB2E-0848A5FDFC56}" dt="2022-07-12T15:04:10.280" v="3104" actId="700"/>
          <ac:spMkLst>
            <pc:docMk/>
            <pc:sldMk cId="39293123" sldId="354"/>
            <ac:spMk id="4" creationId="{18C175A4-3F45-4BD9-69EB-7CBB0556B5BB}"/>
          </ac:spMkLst>
        </pc:spChg>
        <pc:spChg chg="mod ord">
          <ac:chgData name="Danaisis Vargas Oliva" userId="41acecc159235689" providerId="LiveId" clId="{899E4F6B-72CC-4593-AB2E-0848A5FDFC56}" dt="2022-07-12T15:04:10.280" v="3104" actId="700"/>
          <ac:spMkLst>
            <pc:docMk/>
            <pc:sldMk cId="39293123" sldId="354"/>
            <ac:spMk id="5" creationId="{597A9F5C-0633-1F12-252C-F43077577537}"/>
          </ac:spMkLst>
        </pc:spChg>
        <pc:spChg chg="del">
          <ac:chgData name="Danaisis Vargas Oliva" userId="41acecc159235689" providerId="LiveId" clId="{899E4F6B-72CC-4593-AB2E-0848A5FDFC56}" dt="2022-07-12T15:04:07.308" v="3103" actId="478"/>
          <ac:spMkLst>
            <pc:docMk/>
            <pc:sldMk cId="39293123" sldId="354"/>
            <ac:spMk id="6" creationId="{CF3B98C8-772A-8076-50D0-00937517FFA7}"/>
          </ac:spMkLst>
        </pc:spChg>
        <pc:spChg chg="del">
          <ac:chgData name="Danaisis Vargas Oliva" userId="41acecc159235689" providerId="LiveId" clId="{899E4F6B-72CC-4593-AB2E-0848A5FDFC56}" dt="2022-07-12T15:04:07.308" v="3103" actId="478"/>
          <ac:spMkLst>
            <pc:docMk/>
            <pc:sldMk cId="39293123" sldId="354"/>
            <ac:spMk id="9" creationId="{31EA45A7-8042-94EA-E21A-3DB4DA293863}"/>
          </ac:spMkLst>
        </pc:spChg>
        <pc:spChg chg="add mod">
          <ac:chgData name="Danaisis Vargas Oliva" userId="41acecc159235689" providerId="LiveId" clId="{899E4F6B-72CC-4593-AB2E-0848A5FDFC56}" dt="2022-07-12T20:46:18.535" v="5160" actId="1076"/>
          <ac:spMkLst>
            <pc:docMk/>
            <pc:sldMk cId="39293123" sldId="354"/>
            <ac:spMk id="10" creationId="{73073BB4-9D36-9163-0D75-71AE5F841CD0}"/>
          </ac:spMkLst>
        </pc:spChg>
        <pc:spChg chg="del">
          <ac:chgData name="Danaisis Vargas Oliva" userId="41acecc159235689" providerId="LiveId" clId="{899E4F6B-72CC-4593-AB2E-0848A5FDFC56}" dt="2022-07-12T15:04:07.308" v="3103" actId="478"/>
          <ac:spMkLst>
            <pc:docMk/>
            <pc:sldMk cId="39293123" sldId="354"/>
            <ac:spMk id="10" creationId="{9228A78F-E1EF-28F0-C80F-487FC77B7028}"/>
          </ac:spMkLst>
        </pc:spChg>
        <pc:spChg chg="add mod">
          <ac:chgData name="Danaisis Vargas Oliva" userId="41acecc159235689" providerId="LiveId" clId="{899E4F6B-72CC-4593-AB2E-0848A5FDFC56}" dt="2022-07-12T20:46:08.223" v="5158" actId="1076"/>
          <ac:spMkLst>
            <pc:docMk/>
            <pc:sldMk cId="39293123" sldId="354"/>
            <ac:spMk id="11" creationId="{9951ECD6-572D-8CFB-00D3-D02F15E3C44E}"/>
          </ac:spMkLst>
        </pc:spChg>
        <pc:spChg chg="add mod">
          <ac:chgData name="Danaisis Vargas Oliva" userId="41acecc159235689" providerId="LiveId" clId="{899E4F6B-72CC-4593-AB2E-0848A5FDFC56}" dt="2022-07-12T20:46:13.638" v="5159" actId="1076"/>
          <ac:spMkLst>
            <pc:docMk/>
            <pc:sldMk cId="39293123" sldId="354"/>
            <ac:spMk id="12" creationId="{2C128353-5EF1-684E-5D2C-736585780D3A}"/>
          </ac:spMkLst>
        </pc:spChg>
        <pc:spChg chg="add del mod">
          <ac:chgData name="Danaisis Vargas Oliva" userId="41acecc159235689" providerId="LiveId" clId="{899E4F6B-72CC-4593-AB2E-0848A5FDFC56}" dt="2022-07-12T20:47:50.111" v="5172" actId="478"/>
          <ac:spMkLst>
            <pc:docMk/>
            <pc:sldMk cId="39293123" sldId="354"/>
            <ac:spMk id="13" creationId="{81B84541-1D60-8946-C7EE-F5A7F7FA7A80}"/>
          </ac:spMkLst>
        </pc:spChg>
        <pc:spChg chg="add del mod">
          <ac:chgData name="Danaisis Vargas Oliva" userId="41acecc159235689" providerId="LiveId" clId="{899E4F6B-72CC-4593-AB2E-0848A5FDFC56}" dt="2022-07-12T20:48:51.005" v="5183" actId="478"/>
          <ac:spMkLst>
            <pc:docMk/>
            <pc:sldMk cId="39293123" sldId="354"/>
            <ac:spMk id="14" creationId="{299B81BF-6DC8-5A26-8298-F9BA6B9BE1D7}"/>
          </ac:spMkLst>
        </pc:spChg>
        <pc:picChg chg="add mod">
          <ac:chgData name="Danaisis Vargas Oliva" userId="41acecc159235689" providerId="LiveId" clId="{899E4F6B-72CC-4593-AB2E-0848A5FDFC56}" dt="2022-07-12T20:43:05.523" v="5143" actId="1076"/>
          <ac:picMkLst>
            <pc:docMk/>
            <pc:sldMk cId="39293123" sldId="354"/>
            <ac:picMk id="7" creationId="{9FFA4AD7-9FE2-5F4C-BA6E-80C1F8AD34DD}"/>
          </ac:picMkLst>
        </pc:picChg>
        <pc:picChg chg="del">
          <ac:chgData name="Danaisis Vargas Oliva" userId="41acecc159235689" providerId="LiveId" clId="{899E4F6B-72CC-4593-AB2E-0848A5FDFC56}" dt="2022-07-12T15:04:07.308" v="3103" actId="478"/>
          <ac:picMkLst>
            <pc:docMk/>
            <pc:sldMk cId="39293123" sldId="354"/>
            <ac:picMk id="7" creationId="{FDE56BC8-A71C-58CF-9FB1-DB0FF97A11A5}"/>
          </ac:picMkLst>
        </pc:picChg>
        <pc:picChg chg="del">
          <ac:chgData name="Danaisis Vargas Oliva" userId="41acecc159235689" providerId="LiveId" clId="{899E4F6B-72CC-4593-AB2E-0848A5FDFC56}" dt="2022-07-12T15:04:07.308" v="3103" actId="478"/>
          <ac:picMkLst>
            <pc:docMk/>
            <pc:sldMk cId="39293123" sldId="354"/>
            <ac:picMk id="8" creationId="{2515F6F1-4774-0695-8A92-DF489710CBCC}"/>
          </ac:picMkLst>
        </pc:picChg>
        <pc:picChg chg="add del mod">
          <ac:chgData name="Danaisis Vargas Oliva" userId="41acecc159235689" providerId="LiveId" clId="{899E4F6B-72CC-4593-AB2E-0848A5FDFC56}" dt="2022-07-12T20:45:42.953" v="5153" actId="478"/>
          <ac:picMkLst>
            <pc:docMk/>
            <pc:sldMk cId="39293123" sldId="354"/>
            <ac:picMk id="8" creationId="{AAAE0D5A-72F8-1140-109E-5177A76A309D}"/>
          </ac:picMkLst>
        </pc:picChg>
        <pc:picChg chg="add mod">
          <ac:chgData name="Danaisis Vargas Oliva" userId="41acecc159235689" providerId="LiveId" clId="{899E4F6B-72CC-4593-AB2E-0848A5FDFC56}" dt="2022-07-12T20:46:03.295" v="5157" actId="14100"/>
          <ac:picMkLst>
            <pc:docMk/>
            <pc:sldMk cId="39293123" sldId="354"/>
            <ac:picMk id="9" creationId="{41A48536-75A0-6397-2FA9-47FF34266E20}"/>
          </ac:picMkLst>
        </pc:picChg>
        <pc:picChg chg="add del mod">
          <ac:chgData name="Danaisis Vargas Oliva" userId="41acecc159235689" providerId="LiveId" clId="{899E4F6B-72CC-4593-AB2E-0848A5FDFC56}" dt="2022-07-12T15:30:26.322" v="3215" actId="478"/>
          <ac:picMkLst>
            <pc:docMk/>
            <pc:sldMk cId="39293123" sldId="354"/>
            <ac:picMk id="12" creationId="{AEB6D25A-E00D-9B15-8A67-DF6AA8DE8EAD}"/>
          </ac:picMkLst>
        </pc:picChg>
        <pc:cxnChg chg="add del">
          <ac:chgData name="Danaisis Vargas Oliva" userId="41acecc159235689" providerId="LiveId" clId="{899E4F6B-72CC-4593-AB2E-0848A5FDFC56}" dt="2022-07-12T15:31:39.298" v="3227" actId="478"/>
          <ac:cxnSpMkLst>
            <pc:docMk/>
            <pc:sldMk cId="39293123" sldId="354"/>
            <ac:cxnSpMk id="14" creationId="{5E314AA5-E92B-D5D0-62DF-3F3E3FA3D1AA}"/>
          </ac:cxnSpMkLst>
        </pc:cxnChg>
      </pc:sldChg>
      <pc:sldChg chg="addSp delSp modSp add mod ord delAnim modAnim">
        <pc:chgData name="Danaisis Vargas Oliva" userId="41acecc159235689" providerId="LiveId" clId="{899E4F6B-72CC-4593-AB2E-0848A5FDFC56}" dt="2022-07-12T15:25:58.364" v="3198"/>
        <pc:sldMkLst>
          <pc:docMk/>
          <pc:sldMk cId="3205103615" sldId="355"/>
        </pc:sldMkLst>
        <pc:spChg chg="del">
          <ac:chgData name="Danaisis Vargas Oliva" userId="41acecc159235689" providerId="LiveId" clId="{899E4F6B-72CC-4593-AB2E-0848A5FDFC56}" dt="2022-07-12T15:22:23.364" v="3176" actId="478"/>
          <ac:spMkLst>
            <pc:docMk/>
            <pc:sldMk cId="3205103615" sldId="355"/>
            <ac:spMk id="6" creationId="{438C1D60-A910-411A-1D85-526A35EE6546}"/>
          </ac:spMkLst>
        </pc:spChg>
        <pc:spChg chg="del">
          <ac:chgData name="Danaisis Vargas Oliva" userId="41acecc159235689" providerId="LiveId" clId="{899E4F6B-72CC-4593-AB2E-0848A5FDFC56}" dt="2022-07-12T15:22:22.748" v="3175" actId="478"/>
          <ac:spMkLst>
            <pc:docMk/>
            <pc:sldMk cId="3205103615" sldId="355"/>
            <ac:spMk id="7" creationId="{F162C4F4-F4B9-69E2-AD55-AB3E871338E3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13" creationId="{11644E6D-90B0-9916-B72F-C71C25920817}"/>
          </ac:spMkLst>
        </pc:spChg>
        <pc:spChg chg="del">
          <ac:chgData name="Danaisis Vargas Oliva" userId="41acecc159235689" providerId="LiveId" clId="{899E4F6B-72CC-4593-AB2E-0848A5FDFC56}" dt="2022-07-12T15:22:25.334" v="3177" actId="478"/>
          <ac:spMkLst>
            <pc:docMk/>
            <pc:sldMk cId="3205103615" sldId="355"/>
            <ac:spMk id="14" creationId="{D6827913-7DDE-F219-EA85-81C91139BB15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15" creationId="{CC44D826-D314-F5EC-8889-2AC3CB93DDA6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17" creationId="{6AD3AC25-377E-7CFB-FDF3-DD7FD15B8ABF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18" creationId="{960458BD-88E5-6E03-14E6-069611106ABD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20" creationId="{22356010-68EE-E08F-5775-7018042B7563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21" creationId="{D65AC194-36E4-9276-0F8A-85ACE09AFBF9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23" creationId="{37F45F16-FFDD-532E-7107-E8BA133D25EB}"/>
          </ac:spMkLst>
        </pc:spChg>
        <pc:spChg chg="mod">
          <ac:chgData name="Danaisis Vargas Oliva" userId="41acecc159235689" providerId="LiveId" clId="{899E4F6B-72CC-4593-AB2E-0848A5FDFC56}" dt="2022-07-12T15:24:10.117" v="3196" actId="14100"/>
          <ac:spMkLst>
            <pc:docMk/>
            <pc:sldMk cId="3205103615" sldId="355"/>
            <ac:spMk id="24" creationId="{3E707BEE-E36E-2CB1-7B50-348A1B05E6AE}"/>
          </ac:spMkLst>
        </pc:spChg>
        <pc:grpChg chg="add mod">
          <ac:chgData name="Danaisis Vargas Oliva" userId="41acecc159235689" providerId="LiveId" clId="{899E4F6B-72CC-4593-AB2E-0848A5FDFC56}" dt="2022-07-12T15:24:10.117" v="3196" actId="14100"/>
          <ac:grpSpMkLst>
            <pc:docMk/>
            <pc:sldMk cId="3205103615" sldId="355"/>
            <ac:grpSpMk id="3" creationId="{70DFE10B-3DBA-3C04-514E-8343693C545C}"/>
          </ac:grpSpMkLst>
        </pc:grpChg>
        <pc:grpChg chg="add mod">
          <ac:chgData name="Danaisis Vargas Oliva" userId="41acecc159235689" providerId="LiveId" clId="{899E4F6B-72CC-4593-AB2E-0848A5FDFC56}" dt="2022-07-12T15:24:10.117" v="3196" actId="14100"/>
          <ac:grpSpMkLst>
            <pc:docMk/>
            <pc:sldMk cId="3205103615" sldId="355"/>
            <ac:grpSpMk id="12" creationId="{89232657-FA5F-564A-D11C-BA7AB5BB2F10}"/>
          </ac:grpSpMkLst>
        </pc:grpChg>
        <pc:grpChg chg="add mod">
          <ac:chgData name="Danaisis Vargas Oliva" userId="41acecc159235689" providerId="LiveId" clId="{899E4F6B-72CC-4593-AB2E-0848A5FDFC56}" dt="2022-07-12T15:24:10.117" v="3196" actId="14100"/>
          <ac:grpSpMkLst>
            <pc:docMk/>
            <pc:sldMk cId="3205103615" sldId="355"/>
            <ac:grpSpMk id="16" creationId="{75FB1BA5-9808-27DB-8A0D-79AB5957C614}"/>
          </ac:grpSpMkLst>
        </pc:grpChg>
        <pc:grpChg chg="add mod">
          <ac:chgData name="Danaisis Vargas Oliva" userId="41acecc159235689" providerId="LiveId" clId="{899E4F6B-72CC-4593-AB2E-0848A5FDFC56}" dt="2022-07-12T15:24:10.117" v="3196" actId="14100"/>
          <ac:grpSpMkLst>
            <pc:docMk/>
            <pc:sldMk cId="3205103615" sldId="355"/>
            <ac:grpSpMk id="19" creationId="{AF376696-5FB9-4432-7FB3-C1B283D2965A}"/>
          </ac:grpSpMkLst>
        </pc:grpChg>
        <pc:grpChg chg="add mod">
          <ac:chgData name="Danaisis Vargas Oliva" userId="41acecc159235689" providerId="LiveId" clId="{899E4F6B-72CC-4593-AB2E-0848A5FDFC56}" dt="2022-07-12T15:24:10.117" v="3196" actId="14100"/>
          <ac:grpSpMkLst>
            <pc:docMk/>
            <pc:sldMk cId="3205103615" sldId="355"/>
            <ac:grpSpMk id="22" creationId="{C6702253-4BDB-0DBB-46FD-13F65FB3C1D0}"/>
          </ac:grpSpMkLst>
        </pc:grpChg>
        <pc:picChg chg="del">
          <ac:chgData name="Danaisis Vargas Oliva" userId="41acecc159235689" providerId="LiveId" clId="{899E4F6B-72CC-4593-AB2E-0848A5FDFC56}" dt="2022-07-12T15:22:26.220" v="3178" actId="478"/>
          <ac:picMkLst>
            <pc:docMk/>
            <pc:sldMk cId="3205103615" sldId="355"/>
            <ac:picMk id="8" creationId="{D3208EB8-8343-89A0-8D1A-4AACB39CF9B5}"/>
          </ac:picMkLst>
        </pc:picChg>
        <pc:picChg chg="add mod modCrop">
          <ac:chgData name="Danaisis Vargas Oliva" userId="41acecc159235689" providerId="LiveId" clId="{899E4F6B-72CC-4593-AB2E-0848A5FDFC56}" dt="2022-07-12T15:23:25.420" v="3188" actId="14100"/>
          <ac:picMkLst>
            <pc:docMk/>
            <pc:sldMk cId="3205103615" sldId="355"/>
            <ac:picMk id="9" creationId="{48C953C0-CA1C-F2CE-BBD4-25496FB12034}"/>
          </ac:picMkLst>
        </pc:picChg>
        <pc:picChg chg="add del mod">
          <ac:chgData name="Danaisis Vargas Oliva" userId="41acecc159235689" providerId="LiveId" clId="{899E4F6B-72CC-4593-AB2E-0848A5FDFC56}" dt="2022-07-12T15:23:49.814" v="3190" actId="478"/>
          <ac:picMkLst>
            <pc:docMk/>
            <pc:sldMk cId="3205103615" sldId="355"/>
            <ac:picMk id="10" creationId="{D850254A-1BAE-AB4B-724C-92DBB4D1F78B}"/>
          </ac:picMkLst>
        </pc:picChg>
        <pc:picChg chg="add mod">
          <ac:chgData name="Danaisis Vargas Oliva" userId="41acecc159235689" providerId="LiveId" clId="{899E4F6B-72CC-4593-AB2E-0848A5FDFC56}" dt="2022-07-12T15:24:10.117" v="3196" actId="14100"/>
          <ac:picMkLst>
            <pc:docMk/>
            <pc:sldMk cId="3205103615" sldId="355"/>
            <ac:picMk id="11" creationId="{7FC893CF-60FF-C3E7-93AF-0F25EBEDDFBE}"/>
          </ac:picMkLst>
        </pc:picChg>
      </pc:sldChg>
      <pc:sldChg chg="addSp delSp modSp new del mod ord">
        <pc:chgData name="Danaisis Vargas Oliva" userId="41acecc159235689" providerId="LiveId" clId="{899E4F6B-72CC-4593-AB2E-0848A5FDFC56}" dt="2022-07-12T17:08:47.822" v="3444" actId="47"/>
        <pc:sldMkLst>
          <pc:docMk/>
          <pc:sldMk cId="4172563935" sldId="356"/>
        </pc:sldMkLst>
        <pc:spChg chg="del">
          <ac:chgData name="Danaisis Vargas Oliva" userId="41acecc159235689" providerId="LiveId" clId="{899E4F6B-72CC-4593-AB2E-0848A5FDFC56}" dt="2022-07-12T16:50:55.585" v="3334" actId="478"/>
          <ac:spMkLst>
            <pc:docMk/>
            <pc:sldMk cId="4172563935" sldId="356"/>
            <ac:spMk id="3" creationId="{8D9027C4-7B2D-4AB7-F768-748D4B6B876F}"/>
          </ac:spMkLst>
        </pc:spChg>
        <pc:spChg chg="add mod">
          <ac:chgData name="Danaisis Vargas Oliva" userId="41acecc159235689" providerId="LiveId" clId="{899E4F6B-72CC-4593-AB2E-0848A5FDFC56}" dt="2022-07-12T16:51:48.397" v="3341" actId="207"/>
          <ac:spMkLst>
            <pc:docMk/>
            <pc:sldMk cId="4172563935" sldId="356"/>
            <ac:spMk id="6" creationId="{40725A21-F392-C519-EBEF-B93B1F731902}"/>
          </ac:spMkLst>
        </pc:spChg>
        <pc:spChg chg="add mod">
          <ac:chgData name="Danaisis Vargas Oliva" userId="41acecc159235689" providerId="LiveId" clId="{899E4F6B-72CC-4593-AB2E-0848A5FDFC56}" dt="2022-07-12T16:51:48.397" v="3341" actId="207"/>
          <ac:spMkLst>
            <pc:docMk/>
            <pc:sldMk cId="4172563935" sldId="356"/>
            <ac:spMk id="10" creationId="{9B8B7D6F-C777-DC40-428B-E500EEDB29F2}"/>
          </ac:spMkLst>
        </pc:spChg>
        <pc:spChg chg="add mod">
          <ac:chgData name="Danaisis Vargas Oliva" userId="41acecc159235689" providerId="LiveId" clId="{899E4F6B-72CC-4593-AB2E-0848A5FDFC56}" dt="2022-07-12T16:50:59.923" v="3336" actId="1076"/>
          <ac:spMkLst>
            <pc:docMk/>
            <pc:sldMk cId="4172563935" sldId="356"/>
            <ac:spMk id="13" creationId="{1CA8CE4A-8A26-99DF-ECDB-66B8D673EAEE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15" creationId="{C02D6425-E0EE-5F16-149E-3EFF227E0313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16" creationId="{035E1E87-DBC6-3B2E-EBC0-597B037BC1B6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17" creationId="{20EB0BEF-F950-7644-EC0E-D0AC9E940924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18" creationId="{8BC0E722-A68D-0132-0D20-6D9F1C392AC4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19" creationId="{5306A4E6-BEC7-9BF1-248A-354A69EF4BA7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0" creationId="{B4B15EC6-80F0-B70F-78A2-4F4145CF91AE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1" creationId="{8A964B69-B360-B1E3-365A-C6DA08B8EFBE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2" creationId="{93B44415-DFC6-C5FC-7BE6-8F1E29AB507C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3" creationId="{E156F2A1-C273-A2FA-A9B7-925E89E4A2C7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4" creationId="{8100ECA5-4325-4A3A-883E-ACCF4EEA37FE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5" creationId="{F2B44A28-9DD9-A530-7F29-5AD0BF0B8499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6" creationId="{7E7940E1-3998-D065-9E8A-08448A92138C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7" creationId="{1C704780-5D40-B10A-63D6-873FC7E3CCBF}"/>
          </ac:spMkLst>
        </pc:spChg>
        <pc:spChg chg="add mod">
          <ac:chgData name="Danaisis Vargas Oliva" userId="41acecc159235689" providerId="LiveId" clId="{899E4F6B-72CC-4593-AB2E-0848A5FDFC56}" dt="2022-07-12T16:51:43.485" v="3340" actId="207"/>
          <ac:spMkLst>
            <pc:docMk/>
            <pc:sldMk cId="4172563935" sldId="356"/>
            <ac:spMk id="28" creationId="{411CF17C-3728-6F8B-7AF9-C062B4F437B0}"/>
          </ac:spMkLst>
        </pc:spChg>
        <pc:grpChg chg="add del mod">
          <ac:chgData name="Danaisis Vargas Oliva" userId="41acecc159235689" providerId="LiveId" clId="{899E4F6B-72CC-4593-AB2E-0848A5FDFC56}" dt="2022-07-12T17:08:27.112" v="3443" actId="478"/>
          <ac:grpSpMkLst>
            <pc:docMk/>
            <pc:sldMk cId="4172563935" sldId="356"/>
            <ac:grpSpMk id="29" creationId="{22D41870-18EE-21C4-0A9C-40043F433964}"/>
          </ac:grpSpMkLst>
        </pc:grpChg>
        <pc:picChg chg="add mod">
          <ac:chgData name="Danaisis Vargas Oliva" userId="41acecc159235689" providerId="LiveId" clId="{899E4F6B-72CC-4593-AB2E-0848A5FDFC56}" dt="2022-07-12T16:50:59.923" v="3336" actId="1076"/>
          <ac:picMkLst>
            <pc:docMk/>
            <pc:sldMk cId="4172563935" sldId="356"/>
            <ac:picMk id="7" creationId="{CF8179CA-44A4-D279-375F-B59B39310F80}"/>
          </ac:picMkLst>
        </pc:picChg>
        <pc:picChg chg="add mod">
          <ac:chgData name="Danaisis Vargas Oliva" userId="41acecc159235689" providerId="LiveId" clId="{899E4F6B-72CC-4593-AB2E-0848A5FDFC56}" dt="2022-07-12T16:50:59.923" v="3336" actId="1076"/>
          <ac:picMkLst>
            <pc:docMk/>
            <pc:sldMk cId="4172563935" sldId="356"/>
            <ac:picMk id="8" creationId="{47603B1B-62C4-F800-90FF-0A999A6E837D}"/>
          </ac:picMkLst>
        </pc:picChg>
        <pc:picChg chg="add mod">
          <ac:chgData name="Danaisis Vargas Oliva" userId="41acecc159235689" providerId="LiveId" clId="{899E4F6B-72CC-4593-AB2E-0848A5FDFC56}" dt="2022-07-12T16:50:59.923" v="3336" actId="1076"/>
          <ac:picMkLst>
            <pc:docMk/>
            <pc:sldMk cId="4172563935" sldId="356"/>
            <ac:picMk id="11" creationId="{6AA32630-8D2E-51D5-16F8-A8DB5C6F5B3E}"/>
          </ac:picMkLst>
        </pc:picChg>
        <pc:cxnChg chg="add mod">
          <ac:chgData name="Danaisis Vargas Oliva" userId="41acecc159235689" providerId="LiveId" clId="{899E4F6B-72CC-4593-AB2E-0848A5FDFC56}" dt="2022-07-12T16:50:59.923" v="3336" actId="1076"/>
          <ac:cxnSpMkLst>
            <pc:docMk/>
            <pc:sldMk cId="4172563935" sldId="356"/>
            <ac:cxnSpMk id="9" creationId="{959914B8-782A-783D-E470-8B9DF13EBE1A}"/>
          </ac:cxnSpMkLst>
        </pc:cxnChg>
        <pc:cxnChg chg="add mod">
          <ac:chgData name="Danaisis Vargas Oliva" userId="41acecc159235689" providerId="LiveId" clId="{899E4F6B-72CC-4593-AB2E-0848A5FDFC56}" dt="2022-07-12T16:50:59.923" v="3336" actId="1076"/>
          <ac:cxnSpMkLst>
            <pc:docMk/>
            <pc:sldMk cId="4172563935" sldId="356"/>
            <ac:cxnSpMk id="12" creationId="{1BF96AFC-75A7-B24C-71E4-FD39E4DCBAD5}"/>
          </ac:cxnSpMkLst>
        </pc:cxnChg>
        <pc:cxnChg chg="add del mod">
          <ac:chgData name="Danaisis Vargas Oliva" userId="41acecc159235689" providerId="LiveId" clId="{899E4F6B-72CC-4593-AB2E-0848A5FDFC56}" dt="2022-07-12T16:51:54.438" v="3342" actId="478"/>
          <ac:cxnSpMkLst>
            <pc:docMk/>
            <pc:sldMk cId="4172563935" sldId="356"/>
            <ac:cxnSpMk id="14" creationId="{61C1E2D7-BE5D-0116-0FBF-D9EBCF16A420}"/>
          </ac:cxnSpMkLst>
        </pc:cxnChg>
      </pc:sldChg>
      <pc:sldChg chg="addSp delSp modSp new mod ord">
        <pc:chgData name="Danaisis Vargas Oliva" userId="41acecc159235689" providerId="LiveId" clId="{899E4F6B-72CC-4593-AB2E-0848A5FDFC56}" dt="2022-07-12T17:11:43.147" v="3465"/>
        <pc:sldMkLst>
          <pc:docMk/>
          <pc:sldMk cId="4153301269" sldId="357"/>
        </pc:sldMkLst>
        <pc:spChg chg="mod">
          <ac:chgData name="Danaisis Vargas Oliva" userId="41acecc159235689" providerId="LiveId" clId="{899E4F6B-72CC-4593-AB2E-0848A5FDFC56}" dt="2022-07-12T16:54:49.902" v="3391" actId="20577"/>
          <ac:spMkLst>
            <pc:docMk/>
            <pc:sldMk cId="4153301269" sldId="357"/>
            <ac:spMk id="2" creationId="{D030E46B-74C3-5032-0489-F46F03FCEC81}"/>
          </ac:spMkLst>
        </pc:spChg>
        <pc:spChg chg="del">
          <ac:chgData name="Danaisis Vargas Oliva" userId="41acecc159235689" providerId="LiveId" clId="{899E4F6B-72CC-4593-AB2E-0848A5FDFC56}" dt="2022-07-12T16:53:23.391" v="3345" actId="478"/>
          <ac:spMkLst>
            <pc:docMk/>
            <pc:sldMk cId="4153301269" sldId="357"/>
            <ac:spMk id="3" creationId="{766DF372-33D0-9B35-E695-4AB8A951E2DE}"/>
          </ac:spMkLst>
        </pc:spChg>
        <pc:spChg chg="add mod">
          <ac:chgData name="Danaisis Vargas Oliva" userId="41acecc159235689" providerId="LiveId" clId="{899E4F6B-72CC-4593-AB2E-0848A5FDFC56}" dt="2022-07-12T17:07:31.066" v="3439" actId="1076"/>
          <ac:spMkLst>
            <pc:docMk/>
            <pc:sldMk cId="4153301269" sldId="357"/>
            <ac:spMk id="6" creationId="{20FBAC40-748C-C35A-EE0F-60595A1E4020}"/>
          </ac:spMkLst>
        </pc:spChg>
        <pc:spChg chg="add mod">
          <ac:chgData name="Danaisis Vargas Oliva" userId="41acecc159235689" providerId="LiveId" clId="{899E4F6B-72CC-4593-AB2E-0848A5FDFC56}" dt="2022-07-12T16:53:49.935" v="3353" actId="1076"/>
          <ac:spMkLst>
            <pc:docMk/>
            <pc:sldMk cId="4153301269" sldId="357"/>
            <ac:spMk id="9" creationId="{4ACD5DF0-E67F-8A8F-BFD7-62A6DBC033DA}"/>
          </ac:spMkLst>
        </pc:spChg>
        <pc:spChg chg="add mod">
          <ac:chgData name="Danaisis Vargas Oliva" userId="41acecc159235689" providerId="LiveId" clId="{899E4F6B-72CC-4593-AB2E-0848A5FDFC56}" dt="2022-07-12T17:06:59.588" v="3428" actId="1076"/>
          <ac:spMkLst>
            <pc:docMk/>
            <pc:sldMk cId="4153301269" sldId="357"/>
            <ac:spMk id="10" creationId="{CBBB08D5-04E1-7842-8137-D29D810CA634}"/>
          </ac:spMkLst>
        </pc:spChg>
        <pc:picChg chg="add mod">
          <ac:chgData name="Danaisis Vargas Oliva" userId="41acecc159235689" providerId="LiveId" clId="{899E4F6B-72CC-4593-AB2E-0848A5FDFC56}" dt="2022-07-12T17:08:01.754" v="3440" actId="1076"/>
          <ac:picMkLst>
            <pc:docMk/>
            <pc:sldMk cId="4153301269" sldId="357"/>
            <ac:picMk id="7" creationId="{FC851940-FE29-6AFB-743C-2D4541CEE3D2}"/>
          </ac:picMkLst>
        </pc:picChg>
        <pc:picChg chg="add mod modCrop">
          <ac:chgData name="Danaisis Vargas Oliva" userId="41acecc159235689" providerId="LiveId" clId="{899E4F6B-72CC-4593-AB2E-0848A5FDFC56}" dt="2022-07-12T17:07:07.357" v="3432" actId="1076"/>
          <ac:picMkLst>
            <pc:docMk/>
            <pc:sldMk cId="4153301269" sldId="357"/>
            <ac:picMk id="8" creationId="{4EF89EE1-5095-7FCC-8261-937EDB8C1870}"/>
          </ac:picMkLst>
        </pc:picChg>
      </pc:sldChg>
      <pc:sldChg chg="addSp modSp new mod">
        <pc:chgData name="Danaisis Vargas Oliva" userId="41acecc159235689" providerId="LiveId" clId="{899E4F6B-72CC-4593-AB2E-0848A5FDFC56}" dt="2022-07-12T17:30:11.998" v="3642" actId="20577"/>
        <pc:sldMkLst>
          <pc:docMk/>
          <pc:sldMk cId="2498252475" sldId="358"/>
        </pc:sldMkLst>
        <pc:spChg chg="mod">
          <ac:chgData name="Danaisis Vargas Oliva" userId="41acecc159235689" providerId="LiveId" clId="{899E4F6B-72CC-4593-AB2E-0848A5FDFC56}" dt="2022-07-12T17:26:13.781" v="3598" actId="20577"/>
          <ac:spMkLst>
            <pc:docMk/>
            <pc:sldMk cId="2498252475" sldId="358"/>
            <ac:spMk id="2" creationId="{46E5348D-8E5F-FC26-D4D6-8DEDC79FF263}"/>
          </ac:spMkLst>
        </pc:spChg>
        <pc:spChg chg="mod">
          <ac:chgData name="Danaisis Vargas Oliva" userId="41acecc159235689" providerId="LiveId" clId="{899E4F6B-72CC-4593-AB2E-0848A5FDFC56}" dt="2022-07-12T17:30:11.998" v="3642" actId="20577"/>
          <ac:spMkLst>
            <pc:docMk/>
            <pc:sldMk cId="2498252475" sldId="358"/>
            <ac:spMk id="3" creationId="{6F3F9055-1A5B-74C7-4C83-98B2871F1E1B}"/>
          </ac:spMkLst>
        </pc:spChg>
        <pc:picChg chg="add mod">
          <ac:chgData name="Danaisis Vargas Oliva" userId="41acecc159235689" providerId="LiveId" clId="{899E4F6B-72CC-4593-AB2E-0848A5FDFC56}" dt="2022-07-12T17:29:44.080" v="3628" actId="1076"/>
          <ac:picMkLst>
            <pc:docMk/>
            <pc:sldMk cId="2498252475" sldId="358"/>
            <ac:picMk id="7" creationId="{605314CF-4DA9-8E37-A7C4-64A73E7C2AF1}"/>
          </ac:picMkLst>
        </pc:picChg>
        <pc:picChg chg="add mod">
          <ac:chgData name="Danaisis Vargas Oliva" userId="41acecc159235689" providerId="LiveId" clId="{899E4F6B-72CC-4593-AB2E-0848A5FDFC56}" dt="2022-07-12T17:29:59.237" v="3634" actId="1076"/>
          <ac:picMkLst>
            <pc:docMk/>
            <pc:sldMk cId="2498252475" sldId="358"/>
            <ac:picMk id="9" creationId="{269A53F2-A3A6-8584-BED8-FE3BB134C98B}"/>
          </ac:picMkLst>
        </pc:picChg>
      </pc:sldChg>
      <pc:sldChg chg="modSp add del mod">
        <pc:chgData name="Danaisis Vargas Oliva" userId="41acecc159235689" providerId="LiveId" clId="{899E4F6B-72CC-4593-AB2E-0848A5FDFC56}" dt="2022-07-12T20:30:24.683" v="5056" actId="47"/>
        <pc:sldMkLst>
          <pc:docMk/>
          <pc:sldMk cId="1973584030" sldId="359"/>
        </pc:sldMkLst>
        <pc:spChg chg="mod">
          <ac:chgData name="Danaisis Vargas Oliva" userId="41acecc159235689" providerId="LiveId" clId="{899E4F6B-72CC-4593-AB2E-0848A5FDFC56}" dt="2022-07-12T20:19:59.392" v="4874" actId="20577"/>
          <ac:spMkLst>
            <pc:docMk/>
            <pc:sldMk cId="1973584030" sldId="359"/>
            <ac:spMk id="3" creationId="{35FED639-A21F-27CF-18B9-2B84C550D99B}"/>
          </ac:spMkLst>
        </pc:spChg>
      </pc:sldChg>
      <pc:sldChg chg="delSp modSp add del mod">
        <pc:chgData name="Danaisis Vargas Oliva" userId="41acecc159235689" providerId="LiveId" clId="{899E4F6B-72CC-4593-AB2E-0848A5FDFC56}" dt="2022-07-12T20:14:20.680" v="4833" actId="47"/>
        <pc:sldMkLst>
          <pc:docMk/>
          <pc:sldMk cId="2309469061" sldId="359"/>
        </pc:sldMkLst>
        <pc:spChg chg="mod">
          <ac:chgData name="Danaisis Vargas Oliva" userId="41acecc159235689" providerId="LiveId" clId="{899E4F6B-72CC-4593-AB2E-0848A5FDFC56}" dt="2022-07-12T20:08:58.140" v="4786" actId="255"/>
          <ac:spMkLst>
            <pc:docMk/>
            <pc:sldMk cId="2309469061" sldId="359"/>
            <ac:spMk id="10" creationId="{54E385DA-D374-7CA9-322B-BB4232DD7F18}"/>
          </ac:spMkLst>
        </pc:spChg>
        <pc:spChg chg="del mod">
          <ac:chgData name="Danaisis Vargas Oliva" userId="41acecc159235689" providerId="LiveId" clId="{899E4F6B-72CC-4593-AB2E-0848A5FDFC56}" dt="2022-07-12T20:08:26.995" v="4785" actId="478"/>
          <ac:spMkLst>
            <pc:docMk/>
            <pc:sldMk cId="2309469061" sldId="359"/>
            <ac:spMk id="11" creationId="{9BCB9354-70B1-9C18-6C88-CE3B6E545189}"/>
          </ac:spMkLst>
        </pc:spChg>
        <pc:spChg chg="del mod">
          <ac:chgData name="Danaisis Vargas Oliva" userId="41acecc159235689" providerId="LiveId" clId="{899E4F6B-72CC-4593-AB2E-0848A5FDFC56}" dt="2022-07-12T20:08:26.995" v="4785" actId="478"/>
          <ac:spMkLst>
            <pc:docMk/>
            <pc:sldMk cId="2309469061" sldId="359"/>
            <ac:spMk id="12" creationId="{BABDDFAB-820B-3E72-C79F-86E632C99E6C}"/>
          </ac:spMkLst>
        </pc:spChg>
        <pc:spChg chg="del">
          <ac:chgData name="Danaisis Vargas Oliva" userId="41acecc159235689" providerId="LiveId" clId="{899E4F6B-72CC-4593-AB2E-0848A5FDFC56}" dt="2022-07-12T19:55:20.052" v="4495" actId="478"/>
          <ac:spMkLst>
            <pc:docMk/>
            <pc:sldMk cId="2309469061" sldId="359"/>
            <ac:spMk id="40" creationId="{9287044B-F01D-233E-36B6-187C09AAC7A7}"/>
          </ac:spMkLst>
        </pc:spChg>
        <pc:grpChg chg="del">
          <ac:chgData name="Danaisis Vargas Oliva" userId="41acecc159235689" providerId="LiveId" clId="{899E4F6B-72CC-4593-AB2E-0848A5FDFC56}" dt="2022-07-12T19:55:20.052" v="4495" actId="478"/>
          <ac:grpSpMkLst>
            <pc:docMk/>
            <pc:sldMk cId="2309469061" sldId="359"/>
            <ac:grpSpMk id="3" creationId="{60A085A4-DB04-6586-D85D-E4D5360E3AD4}"/>
          </ac:grpSpMkLst>
        </pc:grpChg>
        <pc:picChg chg="del mod">
          <ac:chgData name="Danaisis Vargas Oliva" userId="41acecc159235689" providerId="LiveId" clId="{899E4F6B-72CC-4593-AB2E-0848A5FDFC56}" dt="2022-07-12T20:08:20.217" v="4784" actId="478"/>
          <ac:picMkLst>
            <pc:docMk/>
            <pc:sldMk cId="2309469061" sldId="359"/>
            <ac:picMk id="6" creationId="{E101CADC-A10A-ACAF-B641-D6000606A8F3}"/>
          </ac:picMkLst>
        </pc:picChg>
        <pc:cxnChg chg="del mod">
          <ac:chgData name="Danaisis Vargas Oliva" userId="41acecc159235689" providerId="LiveId" clId="{899E4F6B-72CC-4593-AB2E-0848A5FDFC56}" dt="2022-07-12T20:08:26.995" v="4785" actId="478"/>
          <ac:cxnSpMkLst>
            <pc:docMk/>
            <pc:sldMk cId="2309469061" sldId="359"/>
            <ac:cxnSpMk id="7" creationId="{C73B3BDE-FC9E-EF63-A287-35348FD41E6F}"/>
          </ac:cxnSpMkLst>
        </pc:cxnChg>
        <pc:cxnChg chg="del mod">
          <ac:chgData name="Danaisis Vargas Oliva" userId="41acecc159235689" providerId="LiveId" clId="{899E4F6B-72CC-4593-AB2E-0848A5FDFC56}" dt="2022-07-12T20:08:26.995" v="4785" actId="478"/>
          <ac:cxnSpMkLst>
            <pc:docMk/>
            <pc:sldMk cId="2309469061" sldId="359"/>
            <ac:cxnSpMk id="8" creationId="{93895573-2E9A-47DF-A194-E30DBCC67366}"/>
          </ac:cxnSpMkLst>
        </pc:cxnChg>
      </pc:sldChg>
      <pc:sldChg chg="addSp delSp modSp add mod ord modAnim modNotesTx">
        <pc:chgData name="Danaisis Vargas Oliva" userId="41acecc159235689" providerId="LiveId" clId="{899E4F6B-72CC-4593-AB2E-0848A5FDFC56}" dt="2022-07-12T21:14:57.904" v="5324"/>
        <pc:sldMkLst>
          <pc:docMk/>
          <pc:sldMk cId="4276025900" sldId="359"/>
        </pc:sldMkLst>
        <pc:spChg chg="mod">
          <ac:chgData name="Danaisis Vargas Oliva" userId="41acecc159235689" providerId="LiveId" clId="{899E4F6B-72CC-4593-AB2E-0848A5FDFC56}" dt="2022-07-12T21:08:39.836" v="5273" actId="207"/>
          <ac:spMkLst>
            <pc:docMk/>
            <pc:sldMk cId="4276025900" sldId="359"/>
            <ac:spMk id="7" creationId="{E879C9DF-1BA7-1065-63C4-778278820F7B}"/>
          </ac:spMkLst>
        </pc:spChg>
        <pc:spChg chg="add del mod">
          <ac:chgData name="Danaisis Vargas Oliva" userId="41acecc159235689" providerId="LiveId" clId="{899E4F6B-72CC-4593-AB2E-0848A5FDFC56}" dt="2022-07-12T21:07:31.848" v="5257" actId="478"/>
          <ac:spMkLst>
            <pc:docMk/>
            <pc:sldMk cId="4276025900" sldId="359"/>
            <ac:spMk id="12" creationId="{64D643D4-CE03-AD86-171F-17BF305B4018}"/>
          </ac:spMkLst>
        </pc:spChg>
        <pc:spChg chg="del">
          <ac:chgData name="Danaisis Vargas Oliva" userId="41acecc159235689" providerId="LiveId" clId="{899E4F6B-72CC-4593-AB2E-0848A5FDFC56}" dt="2022-07-12T21:04:04.666" v="5214" actId="478"/>
          <ac:spMkLst>
            <pc:docMk/>
            <pc:sldMk cId="4276025900" sldId="359"/>
            <ac:spMk id="13" creationId="{2FA11372-5C07-D353-FC93-7F3C7531C188}"/>
          </ac:spMkLst>
        </pc:spChg>
        <pc:spChg chg="del">
          <ac:chgData name="Danaisis Vargas Oliva" userId="41acecc159235689" providerId="LiveId" clId="{899E4F6B-72CC-4593-AB2E-0848A5FDFC56}" dt="2022-07-12T21:04:07.850" v="5215" actId="478"/>
          <ac:spMkLst>
            <pc:docMk/>
            <pc:sldMk cId="4276025900" sldId="359"/>
            <ac:spMk id="14" creationId="{76949617-6F54-8073-99D2-8555A4E5DDD9}"/>
          </ac:spMkLst>
        </pc:spChg>
        <pc:spChg chg="del mod">
          <ac:chgData name="Danaisis Vargas Oliva" userId="41acecc159235689" providerId="LiveId" clId="{899E4F6B-72CC-4593-AB2E-0848A5FDFC56}" dt="2022-07-12T21:09:09.571" v="5279" actId="478"/>
          <ac:spMkLst>
            <pc:docMk/>
            <pc:sldMk cId="4276025900" sldId="359"/>
            <ac:spMk id="16" creationId="{6B826BFD-F583-5E12-C450-8ADF7302A7B3}"/>
          </ac:spMkLst>
        </pc:spChg>
        <pc:spChg chg="del mod">
          <ac:chgData name="Danaisis Vargas Oliva" userId="41acecc159235689" providerId="LiveId" clId="{899E4F6B-72CC-4593-AB2E-0848A5FDFC56}" dt="2022-07-12T21:09:09.571" v="5279" actId="478"/>
          <ac:spMkLst>
            <pc:docMk/>
            <pc:sldMk cId="4276025900" sldId="359"/>
            <ac:spMk id="17" creationId="{7D989C6E-EA6B-A900-AAB4-A37416E29771}"/>
          </ac:spMkLst>
        </pc:spChg>
        <pc:spChg chg="add del mod">
          <ac:chgData name="Danaisis Vargas Oliva" userId="41acecc159235689" providerId="LiveId" clId="{899E4F6B-72CC-4593-AB2E-0848A5FDFC56}" dt="2022-07-12T21:07:34.008" v="5258" actId="478"/>
          <ac:spMkLst>
            <pc:docMk/>
            <pc:sldMk cId="4276025900" sldId="359"/>
            <ac:spMk id="18" creationId="{F7E76464-63D3-76A5-2BEA-86ACC4EAB53F}"/>
          </ac:spMkLst>
        </pc:spChg>
        <pc:spChg chg="add mod">
          <ac:chgData name="Danaisis Vargas Oliva" userId="41acecc159235689" providerId="LiveId" clId="{899E4F6B-72CC-4593-AB2E-0848A5FDFC56}" dt="2022-07-12T21:09:00.406" v="5278" actId="1076"/>
          <ac:spMkLst>
            <pc:docMk/>
            <pc:sldMk cId="4276025900" sldId="359"/>
            <ac:spMk id="20" creationId="{FE29450B-0FAE-FE45-599D-32918D13802B}"/>
          </ac:spMkLst>
        </pc:spChg>
        <pc:spChg chg="add mod">
          <ac:chgData name="Danaisis Vargas Oliva" userId="41acecc159235689" providerId="LiveId" clId="{899E4F6B-72CC-4593-AB2E-0848A5FDFC56}" dt="2022-07-12T21:09:25.060" v="5281" actId="1076"/>
          <ac:spMkLst>
            <pc:docMk/>
            <pc:sldMk cId="4276025900" sldId="359"/>
            <ac:spMk id="22" creationId="{B49F0653-19E5-FA22-188C-3AF8A36265EB}"/>
          </ac:spMkLst>
        </pc:spChg>
        <pc:spChg chg="add mod">
          <ac:chgData name="Danaisis Vargas Oliva" userId="41acecc159235689" providerId="LiveId" clId="{899E4F6B-72CC-4593-AB2E-0848A5FDFC56}" dt="2022-07-12T21:09:47.867" v="5284" actId="1076"/>
          <ac:spMkLst>
            <pc:docMk/>
            <pc:sldMk cId="4276025900" sldId="359"/>
            <ac:spMk id="26" creationId="{B915CCDB-D6D7-B9E3-C07F-05AD608F2330}"/>
          </ac:spMkLst>
        </pc:spChg>
        <pc:spChg chg="add mod">
          <ac:chgData name="Danaisis Vargas Oliva" userId="41acecc159235689" providerId="LiveId" clId="{899E4F6B-72CC-4593-AB2E-0848A5FDFC56}" dt="2022-07-12T21:09:47.867" v="5284" actId="1076"/>
          <ac:spMkLst>
            <pc:docMk/>
            <pc:sldMk cId="4276025900" sldId="359"/>
            <ac:spMk id="27" creationId="{87E8BE80-0220-8AC9-663D-CE5431848ADD}"/>
          </ac:spMkLst>
        </pc:spChg>
        <pc:spChg chg="add mod">
          <ac:chgData name="Danaisis Vargas Oliva" userId="41acecc159235689" providerId="LiveId" clId="{899E4F6B-72CC-4593-AB2E-0848A5FDFC56}" dt="2022-07-12T21:09:47.867" v="5284" actId="1076"/>
          <ac:spMkLst>
            <pc:docMk/>
            <pc:sldMk cId="4276025900" sldId="359"/>
            <ac:spMk id="28" creationId="{2FCCF64A-6AF9-1B7F-2F6D-E6BA4C53C73F}"/>
          </ac:spMkLst>
        </pc:spChg>
        <pc:spChg chg="add mod">
          <ac:chgData name="Danaisis Vargas Oliva" userId="41acecc159235689" providerId="LiveId" clId="{899E4F6B-72CC-4593-AB2E-0848A5FDFC56}" dt="2022-07-12T21:10:58.067" v="5291" actId="1076"/>
          <ac:spMkLst>
            <pc:docMk/>
            <pc:sldMk cId="4276025900" sldId="359"/>
            <ac:spMk id="33" creationId="{C974719D-EC0E-A21C-737E-58269E515381}"/>
          </ac:spMkLst>
        </pc:spChg>
        <pc:spChg chg="add mod">
          <ac:chgData name="Danaisis Vargas Oliva" userId="41acecc159235689" providerId="LiveId" clId="{899E4F6B-72CC-4593-AB2E-0848A5FDFC56}" dt="2022-07-12T21:11:52.501" v="5301" actId="14100"/>
          <ac:spMkLst>
            <pc:docMk/>
            <pc:sldMk cId="4276025900" sldId="359"/>
            <ac:spMk id="37" creationId="{5DD34086-7D9B-05E9-A4E3-7134864C58EC}"/>
          </ac:spMkLst>
        </pc:spChg>
        <pc:spChg chg="add mod">
          <ac:chgData name="Danaisis Vargas Oliva" userId="41acecc159235689" providerId="LiveId" clId="{899E4F6B-72CC-4593-AB2E-0848A5FDFC56}" dt="2022-07-12T21:11:59.906" v="5303" actId="1076"/>
          <ac:spMkLst>
            <pc:docMk/>
            <pc:sldMk cId="4276025900" sldId="359"/>
            <ac:spMk id="38" creationId="{9080D453-86F4-3CEB-14FD-3DCC09AF4693}"/>
          </ac:spMkLst>
        </pc:spChg>
        <pc:spChg chg="add mod">
          <ac:chgData name="Danaisis Vargas Oliva" userId="41acecc159235689" providerId="LiveId" clId="{899E4F6B-72CC-4593-AB2E-0848A5FDFC56}" dt="2022-07-12T21:14:10.606" v="5320" actId="14100"/>
          <ac:spMkLst>
            <pc:docMk/>
            <pc:sldMk cId="4276025900" sldId="359"/>
            <ac:spMk id="50" creationId="{A28EFE9D-8EB1-EFDD-C762-AC8DA2C03A43}"/>
          </ac:spMkLst>
        </pc:spChg>
        <pc:spChg chg="add mod">
          <ac:chgData name="Danaisis Vargas Oliva" userId="41acecc159235689" providerId="LiveId" clId="{899E4F6B-72CC-4593-AB2E-0848A5FDFC56}" dt="2022-07-12T21:14:48.181" v="5323" actId="1076"/>
          <ac:spMkLst>
            <pc:docMk/>
            <pc:sldMk cId="4276025900" sldId="359"/>
            <ac:spMk id="51" creationId="{D0D09384-4B86-12E8-8740-4E879CBF5314}"/>
          </ac:spMkLst>
        </pc:spChg>
        <pc:spChg chg="add mod">
          <ac:chgData name="Danaisis Vargas Oliva" userId="41acecc159235689" providerId="LiveId" clId="{899E4F6B-72CC-4593-AB2E-0848A5FDFC56}" dt="2022-07-12T21:14:48.181" v="5323" actId="1076"/>
          <ac:spMkLst>
            <pc:docMk/>
            <pc:sldMk cId="4276025900" sldId="359"/>
            <ac:spMk id="52" creationId="{09BFE64B-8AED-0E4B-C9F2-9D51FAB073A0}"/>
          </ac:spMkLst>
        </pc:spChg>
        <pc:spChg chg="add mod">
          <ac:chgData name="Danaisis Vargas Oliva" userId="41acecc159235689" providerId="LiveId" clId="{899E4F6B-72CC-4593-AB2E-0848A5FDFC56}" dt="2022-07-12T21:14:48.181" v="5323" actId="1076"/>
          <ac:spMkLst>
            <pc:docMk/>
            <pc:sldMk cId="4276025900" sldId="359"/>
            <ac:spMk id="53" creationId="{31308F27-1D31-51A9-3479-39A8B84BB0FA}"/>
          </ac:spMkLst>
        </pc:spChg>
        <pc:picChg chg="mod">
          <ac:chgData name="Danaisis Vargas Oliva" userId="41acecc159235689" providerId="LiveId" clId="{899E4F6B-72CC-4593-AB2E-0848A5FDFC56}" dt="2022-07-12T21:05:29.709" v="5231" actId="1076"/>
          <ac:picMkLst>
            <pc:docMk/>
            <pc:sldMk cId="4276025900" sldId="359"/>
            <ac:picMk id="8" creationId="{6E876405-564A-1615-29D0-115FA7EE099E}"/>
          </ac:picMkLst>
        </pc:picChg>
        <pc:picChg chg="del">
          <ac:chgData name="Danaisis Vargas Oliva" userId="41acecc159235689" providerId="LiveId" clId="{899E4F6B-72CC-4593-AB2E-0848A5FDFC56}" dt="2022-07-12T21:04:08.834" v="5216" actId="478"/>
          <ac:picMkLst>
            <pc:docMk/>
            <pc:sldMk cId="4276025900" sldId="359"/>
            <ac:picMk id="15" creationId="{1A9D43C8-C3CF-A12C-4CFE-071EDA81D210}"/>
          </ac:picMkLst>
        </pc:picChg>
        <pc:picChg chg="add del mod">
          <ac:chgData name="Danaisis Vargas Oliva" userId="41acecc159235689" providerId="LiveId" clId="{899E4F6B-72CC-4593-AB2E-0848A5FDFC56}" dt="2022-07-12T21:07:30.216" v="5256" actId="478"/>
          <ac:picMkLst>
            <pc:docMk/>
            <pc:sldMk cId="4276025900" sldId="359"/>
            <ac:picMk id="19" creationId="{62779D86-4E8D-0A42-E0C2-049AEDADB98B}"/>
          </ac:picMkLst>
        </pc:picChg>
        <pc:picChg chg="add mod">
          <ac:chgData name="Danaisis Vargas Oliva" userId="41acecc159235689" providerId="LiveId" clId="{899E4F6B-72CC-4593-AB2E-0848A5FDFC56}" dt="2022-07-12T21:08:54.977" v="5277" actId="1076"/>
          <ac:picMkLst>
            <pc:docMk/>
            <pc:sldMk cId="4276025900" sldId="359"/>
            <ac:picMk id="21" creationId="{6565C540-CEB0-62FC-2F3D-FBC76D5A5810}"/>
          </ac:picMkLst>
        </pc:picChg>
        <pc:cxnChg chg="add mod">
          <ac:chgData name="Danaisis Vargas Oliva" userId="41acecc159235689" providerId="LiveId" clId="{899E4F6B-72CC-4593-AB2E-0848A5FDFC56}" dt="2022-07-12T21:10:22.651" v="5288" actId="14100"/>
          <ac:cxnSpMkLst>
            <pc:docMk/>
            <pc:sldMk cId="4276025900" sldId="359"/>
            <ac:cxnSpMk id="23" creationId="{75A14ED9-27EE-0B85-6D7F-117B0691CA7F}"/>
          </ac:cxnSpMkLst>
        </pc:cxnChg>
        <pc:cxnChg chg="add mod">
          <ac:chgData name="Danaisis Vargas Oliva" userId="41acecc159235689" providerId="LiveId" clId="{899E4F6B-72CC-4593-AB2E-0848A5FDFC56}" dt="2022-07-12T21:10:22.651" v="5288" actId="14100"/>
          <ac:cxnSpMkLst>
            <pc:docMk/>
            <pc:sldMk cId="4276025900" sldId="359"/>
            <ac:cxnSpMk id="24" creationId="{AF2F164D-3090-2579-2B00-64BD94805E88}"/>
          </ac:cxnSpMkLst>
        </pc:cxnChg>
        <pc:cxnChg chg="add mod">
          <ac:chgData name="Danaisis Vargas Oliva" userId="41acecc159235689" providerId="LiveId" clId="{899E4F6B-72CC-4593-AB2E-0848A5FDFC56}" dt="2022-07-12T21:10:22.651" v="5288" actId="14100"/>
          <ac:cxnSpMkLst>
            <pc:docMk/>
            <pc:sldMk cId="4276025900" sldId="359"/>
            <ac:cxnSpMk id="25" creationId="{3ED4629D-AA34-CC4F-E69B-AEC96B6BDA87}"/>
          </ac:cxnSpMkLst>
        </pc:cxnChg>
        <pc:cxnChg chg="add mod">
          <ac:chgData name="Danaisis Vargas Oliva" userId="41acecc159235689" providerId="LiveId" clId="{899E4F6B-72CC-4593-AB2E-0848A5FDFC56}" dt="2022-07-12T21:11:09.639" v="5294" actId="14100"/>
          <ac:cxnSpMkLst>
            <pc:docMk/>
            <pc:sldMk cId="4276025900" sldId="359"/>
            <ac:cxnSpMk id="34" creationId="{E4454C16-5862-49E9-0052-CC828BEAE4FB}"/>
          </ac:cxnSpMkLst>
        </pc:cxnChg>
        <pc:cxnChg chg="add mod">
          <ac:chgData name="Danaisis Vargas Oliva" userId="41acecc159235689" providerId="LiveId" clId="{899E4F6B-72CC-4593-AB2E-0848A5FDFC56}" dt="2022-07-12T21:12:09.428" v="5305" actId="14100"/>
          <ac:cxnSpMkLst>
            <pc:docMk/>
            <pc:sldMk cId="4276025900" sldId="359"/>
            <ac:cxnSpMk id="36" creationId="{0B2F0CD2-A041-DFFF-7424-B38A0568EDA6}"/>
          </ac:cxnSpMkLst>
        </pc:cxnChg>
        <pc:cxnChg chg="add mod">
          <ac:chgData name="Danaisis Vargas Oliva" userId="41acecc159235689" providerId="LiveId" clId="{899E4F6B-72CC-4593-AB2E-0848A5FDFC56}" dt="2022-07-12T21:13:01.861" v="5312" actId="14100"/>
          <ac:cxnSpMkLst>
            <pc:docMk/>
            <pc:sldMk cId="4276025900" sldId="359"/>
            <ac:cxnSpMk id="40" creationId="{ABBC1BE2-408B-821D-5615-3F215AD1ED95}"/>
          </ac:cxnSpMkLst>
        </pc:cxnChg>
        <pc:cxnChg chg="add mod">
          <ac:chgData name="Danaisis Vargas Oliva" userId="41acecc159235689" providerId="LiveId" clId="{899E4F6B-72CC-4593-AB2E-0848A5FDFC56}" dt="2022-07-12T21:13:03.781" v="5313" actId="14100"/>
          <ac:cxnSpMkLst>
            <pc:docMk/>
            <pc:sldMk cId="4276025900" sldId="359"/>
            <ac:cxnSpMk id="41" creationId="{7137BB46-DD06-8914-ADFE-C58A5E7EB4D9}"/>
          </ac:cxnSpMkLst>
        </pc:cxnChg>
        <pc:cxnChg chg="add mod">
          <ac:chgData name="Danaisis Vargas Oliva" userId="41acecc159235689" providerId="LiveId" clId="{899E4F6B-72CC-4593-AB2E-0848A5FDFC56}" dt="2022-07-12T21:13:19.501" v="5316" actId="14100"/>
          <ac:cxnSpMkLst>
            <pc:docMk/>
            <pc:sldMk cId="4276025900" sldId="359"/>
            <ac:cxnSpMk id="42" creationId="{38F43FBC-BD0F-B918-8AFA-5386A0748FCC}"/>
          </ac:cxnSpMkLst>
        </pc:cxnChg>
        <pc:cxnChg chg="add mod">
          <ac:chgData name="Danaisis Vargas Oliva" userId="41acecc159235689" providerId="LiveId" clId="{899E4F6B-72CC-4593-AB2E-0848A5FDFC56}" dt="2022-07-12T21:13:16.584" v="5315" actId="14100"/>
          <ac:cxnSpMkLst>
            <pc:docMk/>
            <pc:sldMk cId="4276025900" sldId="359"/>
            <ac:cxnSpMk id="43" creationId="{01080CFA-F6FD-9A86-4B02-D58DB51DB002}"/>
          </ac:cxnSpMkLst>
        </pc:cxnChg>
      </pc:sldChg>
      <pc:sldChg chg="addSp delSp modSp add mod ord delAnim modAnim modNotesTx">
        <pc:chgData name="Danaisis Vargas Oliva" userId="41acecc159235689" providerId="LiveId" clId="{899E4F6B-72CC-4593-AB2E-0848A5FDFC56}" dt="2022-07-13T05:13:31.371" v="6061" actId="14100"/>
        <pc:sldMkLst>
          <pc:docMk/>
          <pc:sldMk cId="3877569456" sldId="360"/>
        </pc:sldMkLst>
        <pc:spChg chg="mod">
          <ac:chgData name="Danaisis Vargas Oliva" userId="41acecc159235689" providerId="LiveId" clId="{899E4F6B-72CC-4593-AB2E-0848A5FDFC56}" dt="2022-07-13T05:13:31.371" v="6061" actId="14100"/>
          <ac:spMkLst>
            <pc:docMk/>
            <pc:sldMk cId="3877569456" sldId="360"/>
            <ac:spMk id="12" creationId="{64D643D4-CE03-AD86-171F-17BF305B4018}"/>
          </ac:spMkLst>
        </pc:spChg>
        <pc:spChg chg="add mod">
          <ac:chgData name="Danaisis Vargas Oliva" userId="41acecc159235689" providerId="LiveId" clId="{899E4F6B-72CC-4593-AB2E-0848A5FDFC56}" dt="2022-07-12T21:18:56.018" v="5360" actId="1076"/>
          <ac:spMkLst>
            <pc:docMk/>
            <pc:sldMk cId="3877569456" sldId="360"/>
            <ac:spMk id="13" creationId="{A8CCD86C-BE0C-F7F7-BEF4-3E6BBD4268C8}"/>
          </ac:spMkLst>
        </pc:spChg>
        <pc:spChg chg="del">
          <ac:chgData name="Danaisis Vargas Oliva" userId="41acecc159235689" providerId="LiveId" clId="{899E4F6B-72CC-4593-AB2E-0848A5FDFC56}" dt="2022-07-12T21:18:44.714" v="5357" actId="478"/>
          <ac:spMkLst>
            <pc:docMk/>
            <pc:sldMk cId="3877569456" sldId="360"/>
            <ac:spMk id="16" creationId="{6B826BFD-F583-5E12-C450-8ADF7302A7B3}"/>
          </ac:spMkLst>
        </pc:spChg>
        <pc:spChg chg="del">
          <ac:chgData name="Danaisis Vargas Oliva" userId="41acecc159235689" providerId="LiveId" clId="{899E4F6B-72CC-4593-AB2E-0848A5FDFC56}" dt="2022-07-12T21:18:44.714" v="5357" actId="478"/>
          <ac:spMkLst>
            <pc:docMk/>
            <pc:sldMk cId="3877569456" sldId="360"/>
            <ac:spMk id="17" creationId="{7D989C6E-EA6B-A900-AAB4-A37416E29771}"/>
          </ac:spMkLst>
        </pc:spChg>
        <pc:spChg chg="del mod">
          <ac:chgData name="Danaisis Vargas Oliva" userId="41acecc159235689" providerId="LiveId" clId="{899E4F6B-72CC-4593-AB2E-0848A5FDFC56}" dt="2022-07-12T21:17:21.721" v="5349" actId="478"/>
          <ac:spMkLst>
            <pc:docMk/>
            <pc:sldMk cId="3877569456" sldId="360"/>
            <ac:spMk id="18" creationId="{F7E76464-63D3-76A5-2BEA-86ACC4EAB53F}"/>
          </ac:spMkLst>
        </pc:spChg>
        <pc:spChg chg="add mod">
          <ac:chgData name="Danaisis Vargas Oliva" userId="41acecc159235689" providerId="LiveId" clId="{899E4F6B-72CC-4593-AB2E-0848A5FDFC56}" dt="2022-07-12T21:19:16.877" v="5365" actId="207"/>
          <ac:spMkLst>
            <pc:docMk/>
            <pc:sldMk cId="3877569456" sldId="360"/>
            <ac:spMk id="20" creationId="{260BE28B-D926-68D2-70F2-2A517AC2862D}"/>
          </ac:spMkLst>
        </pc:spChg>
        <pc:spChg chg="add mod">
          <ac:chgData name="Danaisis Vargas Oliva" userId="41acecc159235689" providerId="LiveId" clId="{899E4F6B-72CC-4593-AB2E-0848A5FDFC56}" dt="2022-07-12T21:19:16.877" v="5365" actId="207"/>
          <ac:spMkLst>
            <pc:docMk/>
            <pc:sldMk cId="3877569456" sldId="360"/>
            <ac:spMk id="21" creationId="{9AB713F0-4142-3EC0-60D1-8953478B1CFA}"/>
          </ac:spMkLst>
        </pc:spChg>
        <pc:picChg chg="add mod">
          <ac:chgData name="Danaisis Vargas Oliva" userId="41acecc159235689" providerId="LiveId" clId="{899E4F6B-72CC-4593-AB2E-0848A5FDFC56}" dt="2022-07-12T21:18:48.338" v="5359" actId="1076"/>
          <ac:picMkLst>
            <pc:docMk/>
            <pc:sldMk cId="3877569456" sldId="360"/>
            <ac:picMk id="14" creationId="{8079796A-5F27-A923-D39A-B83095A7829C}"/>
          </ac:picMkLst>
        </pc:picChg>
        <pc:picChg chg="add mod">
          <ac:chgData name="Danaisis Vargas Oliva" userId="41acecc159235689" providerId="LiveId" clId="{899E4F6B-72CC-4593-AB2E-0848A5FDFC56}" dt="2022-07-12T21:18:48.338" v="5359" actId="1076"/>
          <ac:picMkLst>
            <pc:docMk/>
            <pc:sldMk cId="3877569456" sldId="360"/>
            <ac:picMk id="15" creationId="{FADFE986-222D-E47D-6F2E-ABCE212780AB}"/>
          </ac:picMkLst>
        </pc:picChg>
      </pc:sldChg>
      <pc:sldChg chg="addSp delSp modSp new mod ord">
        <pc:chgData name="Danaisis Vargas Oliva" userId="41acecc159235689" providerId="LiveId" clId="{899E4F6B-72CC-4593-AB2E-0848A5FDFC56}" dt="2022-07-13T05:20:14.024" v="6102" actId="12"/>
        <pc:sldMkLst>
          <pc:docMk/>
          <pc:sldMk cId="2319420091" sldId="361"/>
        </pc:sldMkLst>
        <pc:spChg chg="mod">
          <ac:chgData name="Danaisis Vargas Oliva" userId="41acecc159235689" providerId="LiveId" clId="{899E4F6B-72CC-4593-AB2E-0848A5FDFC56}" dt="2022-07-12T21:17:53.186" v="5354"/>
          <ac:spMkLst>
            <pc:docMk/>
            <pc:sldMk cId="2319420091" sldId="361"/>
            <ac:spMk id="2" creationId="{47B11A2C-E81A-72DD-7ACB-5C0AE9FE242A}"/>
          </ac:spMkLst>
        </pc:spChg>
        <pc:spChg chg="mod">
          <ac:chgData name="Danaisis Vargas Oliva" userId="41acecc159235689" providerId="LiveId" clId="{899E4F6B-72CC-4593-AB2E-0848A5FDFC56}" dt="2022-07-13T05:20:14.024" v="6102" actId="12"/>
          <ac:spMkLst>
            <pc:docMk/>
            <pc:sldMk cId="2319420091" sldId="361"/>
            <ac:spMk id="3" creationId="{7AB857EA-969C-FB29-93BA-DF0201401244}"/>
          </ac:spMkLst>
        </pc:spChg>
        <pc:spChg chg="add mod">
          <ac:chgData name="Danaisis Vargas Oliva" userId="41acecc159235689" providerId="LiveId" clId="{899E4F6B-72CC-4593-AB2E-0848A5FDFC56}" dt="2022-07-12T22:15:27.859" v="5888" actId="1076"/>
          <ac:spMkLst>
            <pc:docMk/>
            <pc:sldMk cId="2319420091" sldId="361"/>
            <ac:spMk id="10" creationId="{EF324D0A-4AC3-08A5-D1AD-7318289A9F44}"/>
          </ac:spMkLst>
        </pc:spChg>
        <pc:spChg chg="add mod">
          <ac:chgData name="Danaisis Vargas Oliva" userId="41acecc159235689" providerId="LiveId" clId="{899E4F6B-72CC-4593-AB2E-0848A5FDFC56}" dt="2022-07-12T22:15:21.612" v="5887" actId="1076"/>
          <ac:spMkLst>
            <pc:docMk/>
            <pc:sldMk cId="2319420091" sldId="361"/>
            <ac:spMk id="11" creationId="{C421F7BF-6419-71EC-6D88-57BE02484497}"/>
          </ac:spMkLst>
        </pc:spChg>
        <pc:picChg chg="add del mod modCrop">
          <ac:chgData name="Danaisis Vargas Oliva" userId="41acecc159235689" providerId="LiveId" clId="{899E4F6B-72CC-4593-AB2E-0848A5FDFC56}" dt="2022-07-12T22:13:41.700" v="5863" actId="478"/>
          <ac:picMkLst>
            <pc:docMk/>
            <pc:sldMk cId="2319420091" sldId="361"/>
            <ac:picMk id="7" creationId="{E7016FF9-C1DF-666B-40A6-536E59530592}"/>
          </ac:picMkLst>
        </pc:picChg>
        <pc:picChg chg="add mod modCrop">
          <ac:chgData name="Danaisis Vargas Oliva" userId="41acecc159235689" providerId="LiveId" clId="{899E4F6B-72CC-4593-AB2E-0848A5FDFC56}" dt="2022-07-12T22:15:21.612" v="5887" actId="1076"/>
          <ac:picMkLst>
            <pc:docMk/>
            <pc:sldMk cId="2319420091" sldId="361"/>
            <ac:picMk id="8" creationId="{1723F4B6-DAFD-76F8-C8E6-7568B1E2200D}"/>
          </ac:picMkLst>
        </pc:picChg>
        <pc:picChg chg="add mod modCrop">
          <ac:chgData name="Danaisis Vargas Oliva" userId="41acecc159235689" providerId="LiveId" clId="{899E4F6B-72CC-4593-AB2E-0848A5FDFC56}" dt="2022-07-12T22:15:27.859" v="5888" actId="1076"/>
          <ac:picMkLst>
            <pc:docMk/>
            <pc:sldMk cId="2319420091" sldId="361"/>
            <ac:picMk id="9" creationId="{D483B7B3-6FD1-44B3-2605-6E057CAC00A2}"/>
          </ac:picMkLst>
        </pc:picChg>
      </pc:sldChg>
      <pc:sldChg chg="addSp delSp modSp new del mod">
        <pc:chgData name="Danaisis Vargas Oliva" userId="41acecc159235689" providerId="LiveId" clId="{899E4F6B-72CC-4593-AB2E-0848A5FDFC56}" dt="2022-07-12T22:25:19.170" v="5916" actId="47"/>
        <pc:sldMkLst>
          <pc:docMk/>
          <pc:sldMk cId="3666947855" sldId="362"/>
        </pc:sldMkLst>
        <pc:spChg chg="mod">
          <ac:chgData name="Danaisis Vargas Oliva" userId="41acecc159235689" providerId="LiveId" clId="{899E4F6B-72CC-4593-AB2E-0848A5FDFC56}" dt="2022-07-12T22:24:59.582" v="5909" actId="20577"/>
          <ac:spMkLst>
            <pc:docMk/>
            <pc:sldMk cId="3666947855" sldId="362"/>
            <ac:spMk id="2" creationId="{7A7AF0AB-DFAC-AC7A-33D3-586490891D35}"/>
          </ac:spMkLst>
        </pc:spChg>
        <pc:spChg chg="del">
          <ac:chgData name="Danaisis Vargas Oliva" userId="41acecc159235689" providerId="LiveId" clId="{899E4F6B-72CC-4593-AB2E-0848A5FDFC56}" dt="2022-07-12T22:25:03.424" v="5910" actId="478"/>
          <ac:spMkLst>
            <pc:docMk/>
            <pc:sldMk cId="3666947855" sldId="362"/>
            <ac:spMk id="3" creationId="{8F868203-F429-8707-E09F-FC2F3374D328}"/>
          </ac:spMkLst>
        </pc:spChg>
        <pc:picChg chg="add del mod">
          <ac:chgData name="Danaisis Vargas Oliva" userId="41acecc159235689" providerId="LiveId" clId="{899E4F6B-72CC-4593-AB2E-0848A5FDFC56}" dt="2022-07-12T22:25:16.448" v="5915" actId="478"/>
          <ac:picMkLst>
            <pc:docMk/>
            <pc:sldMk cId="3666947855" sldId="362"/>
            <ac:picMk id="7" creationId="{4EC2359D-887C-C842-E37A-E04B9394509E}"/>
          </ac:picMkLst>
        </pc:picChg>
      </pc:sldChg>
      <pc:sldMasterChg chg="addSp delSp modSp mod modSldLayout">
        <pc:chgData name="Danaisis Vargas Oliva" userId="41acecc159235689" providerId="LiveId" clId="{899E4F6B-72CC-4593-AB2E-0848A5FDFC56}" dt="2022-07-10T15:18:26.135" v="555" actId="207"/>
        <pc:sldMasterMkLst>
          <pc:docMk/>
          <pc:sldMasterMk cId="2687074738" sldId="2147483687"/>
        </pc:sldMasterMkLst>
        <pc:spChg chg="del">
          <ac:chgData name="Danaisis Vargas Oliva" userId="41acecc159235689" providerId="LiveId" clId="{899E4F6B-72CC-4593-AB2E-0848A5FDFC56}" dt="2022-07-09T13:06:46.808" v="0" actId="478"/>
          <ac:spMkLst>
            <pc:docMk/>
            <pc:sldMasterMk cId="2687074738" sldId="2147483687"/>
            <ac:spMk id="5" creationId="{A04E0A1A-0B06-62BD-0F2D-C43A70914669}"/>
          </ac:spMkLst>
        </pc:spChg>
        <pc:picChg chg="mod">
          <ac:chgData name="Danaisis Vargas Oliva" userId="41acecc159235689" providerId="LiveId" clId="{899E4F6B-72CC-4593-AB2E-0848A5FDFC56}" dt="2022-07-09T13:08:05.895" v="9" actId="14100"/>
          <ac:picMkLst>
            <pc:docMk/>
            <pc:sldMasterMk cId="2687074738" sldId="2147483687"/>
            <ac:picMk id="4" creationId="{083B6E7B-5FF8-4527-81AA-C9E2023C149E}"/>
          </ac:picMkLst>
        </pc:picChg>
        <pc:picChg chg="add mod">
          <ac:chgData name="Danaisis Vargas Oliva" userId="41acecc159235689" providerId="LiveId" clId="{899E4F6B-72CC-4593-AB2E-0848A5FDFC56}" dt="2022-07-09T13:07:44.213" v="5" actId="1076"/>
          <ac:picMkLst>
            <pc:docMk/>
            <pc:sldMasterMk cId="2687074738" sldId="2147483687"/>
            <ac:picMk id="9" creationId="{2FA1734C-753C-9A9B-FE8A-D8E9AC7EA3D8}"/>
          </ac:picMkLst>
        </pc:picChg>
        <pc:picChg chg="mod">
          <ac:chgData name="Danaisis Vargas Oliva" userId="41acecc159235689" providerId="LiveId" clId="{899E4F6B-72CC-4593-AB2E-0848A5FDFC56}" dt="2022-07-09T13:07:51.233" v="6" actId="14100"/>
          <ac:picMkLst>
            <pc:docMk/>
            <pc:sldMasterMk cId="2687074738" sldId="2147483687"/>
            <ac:picMk id="11" creationId="{B4B8F2AC-9144-D5CE-84CE-16E4E51C636B}"/>
          </ac:picMkLst>
        </pc:picChg>
        <pc:cxnChg chg="mod">
          <ac:chgData name="Danaisis Vargas Oliva" userId="41acecc159235689" providerId="LiveId" clId="{899E4F6B-72CC-4593-AB2E-0848A5FDFC56}" dt="2022-07-09T13:08:16.987" v="10" actId="1076"/>
          <ac:cxnSpMkLst>
            <pc:docMk/>
            <pc:sldMasterMk cId="2687074738" sldId="2147483687"/>
            <ac:cxnSpMk id="7" creationId="{00000000-0000-0000-0000-000000000000}"/>
          </ac:cxnSpMkLst>
        </pc:cxnChg>
        <pc:cxnChg chg="mod">
          <ac:chgData name="Danaisis Vargas Oliva" userId="41acecc159235689" providerId="LiveId" clId="{899E4F6B-72CC-4593-AB2E-0848A5FDFC56}" dt="2022-07-09T13:08:31.111" v="12" actId="1076"/>
          <ac:cxnSpMkLst>
            <pc:docMk/>
            <pc:sldMasterMk cId="2687074738" sldId="2147483687"/>
            <ac:cxnSpMk id="8" creationId="{00000000-0000-0000-0000-000000000000}"/>
          </ac:cxnSpMkLst>
        </pc:cxnChg>
        <pc:sldLayoutChg chg="modSp">
          <pc:chgData name="Danaisis Vargas Oliva" userId="41acecc159235689" providerId="LiveId" clId="{899E4F6B-72CC-4593-AB2E-0848A5FDFC56}" dt="2022-07-10T15:18:26.135" v="555" actId="207"/>
          <pc:sldLayoutMkLst>
            <pc:docMk/>
            <pc:sldMasterMk cId="2687074738" sldId="2147483687"/>
            <pc:sldLayoutMk cId="2516073910" sldId="2147483688"/>
          </pc:sldLayoutMkLst>
          <pc:spChg chg="mod">
            <ac:chgData name="Danaisis Vargas Oliva" userId="41acecc159235689" providerId="LiveId" clId="{899E4F6B-72CC-4593-AB2E-0848A5FDFC56}" dt="2022-07-09T13:08:53.027" v="13" actId="207"/>
            <ac:spMkLst>
              <pc:docMk/>
              <pc:sldMasterMk cId="2687074738" sldId="2147483687"/>
              <pc:sldLayoutMk cId="2516073910" sldId="2147483688"/>
              <ac:spMk id="2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18:26.135" v="555" actId="207"/>
            <ac:spMkLst>
              <pc:docMk/>
              <pc:sldMasterMk cId="2687074738" sldId="2147483687"/>
              <pc:sldLayoutMk cId="2516073910" sldId="2147483688"/>
              <ac:spMk id="4" creationId="{00000000-0000-0000-0000-000000000000}"/>
            </ac:spMkLst>
          </pc:spChg>
        </pc:sldLayoutChg>
      </pc:sldMasterChg>
      <pc:sldMasterChg chg="addSp modSp mod modSldLayout">
        <pc:chgData name="Danaisis Vargas Oliva" userId="41acecc159235689" providerId="LiveId" clId="{899E4F6B-72CC-4593-AB2E-0848A5FDFC56}" dt="2022-07-10T21:45:03.902" v="1092" actId="120"/>
        <pc:sldMasterMkLst>
          <pc:docMk/>
          <pc:sldMasterMk cId="1758279877" sldId="2147483689"/>
        </pc:sldMasterMkLst>
        <pc:spChg chg="mod">
          <ac:chgData name="Danaisis Vargas Oliva" userId="41acecc159235689" providerId="LiveId" clId="{899E4F6B-72CC-4593-AB2E-0848A5FDFC56}" dt="2022-07-09T13:11:42.459" v="44" actId="1076"/>
          <ac:spMkLst>
            <pc:docMk/>
            <pc:sldMasterMk cId="1758279877" sldId="2147483689"/>
            <ac:spMk id="5" creationId="{00000000-0000-0000-0000-000000000000}"/>
          </ac:spMkLst>
        </pc:spChg>
        <pc:spChg chg="mod">
          <ac:chgData name="Danaisis Vargas Oliva" userId="41acecc159235689" providerId="LiveId" clId="{899E4F6B-72CC-4593-AB2E-0848A5FDFC56}" dt="2022-07-10T21:44:27.566" v="1084" actId="120"/>
          <ac:spMkLst>
            <pc:docMk/>
            <pc:sldMasterMk cId="1758279877" sldId="2147483689"/>
            <ac:spMk id="10" creationId="{2BCFFB5D-5B60-4DF0-B6A5-49ACE6090431}"/>
          </ac:spMkLst>
        </pc:spChg>
        <pc:picChg chg="mod">
          <ac:chgData name="Danaisis Vargas Oliva" userId="41acecc159235689" providerId="LiveId" clId="{899E4F6B-72CC-4593-AB2E-0848A5FDFC56}" dt="2022-07-09T13:10:08.243" v="25" actId="1076"/>
          <ac:picMkLst>
            <pc:docMk/>
            <pc:sldMasterMk cId="1758279877" sldId="2147483689"/>
            <ac:picMk id="3" creationId="{02F16339-604A-4BBC-9DF1-DBCDBF9AECD2}"/>
          </ac:picMkLst>
        </pc:picChg>
        <pc:picChg chg="add mod">
          <ac:chgData name="Danaisis Vargas Oliva" userId="41acecc159235689" providerId="LiveId" clId="{899E4F6B-72CC-4593-AB2E-0848A5FDFC56}" dt="2022-07-09T13:10:04.384" v="24" actId="1076"/>
          <ac:picMkLst>
            <pc:docMk/>
            <pc:sldMasterMk cId="1758279877" sldId="2147483689"/>
            <ac:picMk id="8" creationId="{0DE83096-A507-5A65-38A7-7694CEA652B8}"/>
          </ac:picMkLst>
        </pc:picChg>
        <pc:cxnChg chg="mod">
          <ac:chgData name="Danaisis Vargas Oliva" userId="41acecc159235689" providerId="LiveId" clId="{899E4F6B-72CC-4593-AB2E-0848A5FDFC56}" dt="2022-07-09T13:09:04.442" v="14" actId="208"/>
          <ac:cxnSpMkLst>
            <pc:docMk/>
            <pc:sldMasterMk cId="1758279877" sldId="2147483689"/>
            <ac:cxnSpMk id="9" creationId="{62AD3013-27D2-4E19-81B5-41DA8C8EBF94}"/>
          </ac:cxnSpMkLst>
        </pc:cxnChg>
        <pc:sldLayoutChg chg="addSp delSp modSp mod">
          <pc:chgData name="Danaisis Vargas Oliva" userId="41acecc159235689" providerId="LiveId" clId="{899E4F6B-72CC-4593-AB2E-0848A5FDFC56}" dt="2022-07-10T21:44:32.418" v="1085" actId="120"/>
          <pc:sldLayoutMkLst>
            <pc:docMk/>
            <pc:sldMasterMk cId="1758279877" sldId="2147483689"/>
            <pc:sldLayoutMk cId="3461925887" sldId="2147483690"/>
          </pc:sldLayoutMkLst>
          <pc:spChg chg="add mod">
            <ac:chgData name="Danaisis Vargas Oliva" userId="41acecc159235689" providerId="LiveId" clId="{899E4F6B-72CC-4593-AB2E-0848A5FDFC56}" dt="2022-07-09T13:13:36.386" v="65"/>
            <ac:spMkLst>
              <pc:docMk/>
              <pc:sldMasterMk cId="1758279877" sldId="2147483689"/>
              <pc:sldLayoutMk cId="3461925887" sldId="2147483690"/>
              <ac:spMk id="7" creationId="{C4976885-DC7D-C380-80E4-A0D2E2900CFD}"/>
            </ac:spMkLst>
          </pc:spChg>
          <pc:spChg chg="add mod">
            <ac:chgData name="Danaisis Vargas Oliva" userId="41acecc159235689" providerId="LiveId" clId="{899E4F6B-72CC-4593-AB2E-0848A5FDFC56}" dt="2022-07-10T21:44:32.418" v="1085" actId="120"/>
            <ac:spMkLst>
              <pc:docMk/>
              <pc:sldMasterMk cId="1758279877" sldId="2147483689"/>
              <pc:sldLayoutMk cId="3461925887" sldId="2147483690"/>
              <ac:spMk id="8" creationId="{1073EA27-EA9F-CACE-2457-FFB95E1744DC}"/>
            </ac:spMkLst>
          </pc:spChg>
          <pc:spChg chg="del">
            <ac:chgData name="Danaisis Vargas Oliva" userId="41acecc159235689" providerId="LiveId" clId="{899E4F6B-72CC-4593-AB2E-0848A5FDFC56}" dt="2022-07-09T13:12:34.878" v="48" actId="478"/>
            <ac:spMkLst>
              <pc:docMk/>
              <pc:sldMasterMk cId="1758279877" sldId="2147483689"/>
              <pc:sldLayoutMk cId="3461925887" sldId="2147483690"/>
              <ac:spMk id="9" creationId="{6BAD66C0-0010-4874-307A-7A5BAE0ECB71}"/>
            </ac:spMkLst>
          </pc:spChg>
          <pc:spChg chg="del">
            <ac:chgData name="Danaisis Vargas Oliva" userId="41acecc159235689" providerId="LiveId" clId="{899E4F6B-72CC-4593-AB2E-0848A5FDFC56}" dt="2022-07-09T13:12:34.878" v="48" actId="478"/>
            <ac:spMkLst>
              <pc:docMk/>
              <pc:sldMasterMk cId="1758279877" sldId="2147483689"/>
              <pc:sldLayoutMk cId="3461925887" sldId="2147483690"/>
              <ac:spMk id="10" creationId="{E9439FAB-3532-465C-861C-FD3F08CE4EA7}"/>
            </ac:spMkLst>
          </pc:spChg>
          <pc:spChg chg="mod">
            <ac:chgData name="Danaisis Vargas Oliva" userId="41acecc159235689" providerId="LiveId" clId="{899E4F6B-72CC-4593-AB2E-0848A5FDFC56}" dt="2022-07-09T13:12:07.266" v="45" actId="207"/>
            <ac:spMkLst>
              <pc:docMk/>
              <pc:sldMasterMk cId="1758279877" sldId="2147483689"/>
              <pc:sldLayoutMk cId="3461925887" sldId="2147483690"/>
              <ac:spMk id="14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18:33.082" v="556" actId="207"/>
            <ac:spMkLst>
              <pc:docMk/>
              <pc:sldMasterMk cId="1758279877" sldId="2147483689"/>
              <pc:sldLayoutMk cId="3461925887" sldId="2147483690"/>
              <ac:spMk id="15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4:36.145" v="1086" actId="120"/>
          <pc:sldLayoutMkLst>
            <pc:docMk/>
            <pc:sldMasterMk cId="1758279877" sldId="2147483689"/>
            <pc:sldLayoutMk cId="3518256876" sldId="2147483691"/>
          </pc:sldLayoutMkLst>
          <pc:spChg chg="add mod">
            <ac:chgData name="Danaisis Vargas Oliva" userId="41acecc159235689" providerId="LiveId" clId="{899E4F6B-72CC-4593-AB2E-0848A5FDFC56}" dt="2022-07-09T13:13:38.298" v="66"/>
            <ac:spMkLst>
              <pc:docMk/>
              <pc:sldMasterMk cId="1758279877" sldId="2147483689"/>
              <pc:sldLayoutMk cId="3518256876" sldId="2147483691"/>
              <ac:spMk id="7" creationId="{7FC18FAA-7158-D4D9-133E-781DF25D3393}"/>
            </ac:spMkLst>
          </pc:spChg>
          <pc:spChg chg="add mod">
            <ac:chgData name="Danaisis Vargas Oliva" userId="41acecc159235689" providerId="LiveId" clId="{899E4F6B-72CC-4593-AB2E-0848A5FDFC56}" dt="2022-07-10T21:44:36.145" v="1086" actId="120"/>
            <ac:spMkLst>
              <pc:docMk/>
              <pc:sldMasterMk cId="1758279877" sldId="2147483689"/>
              <pc:sldLayoutMk cId="3518256876" sldId="2147483691"/>
              <ac:spMk id="8" creationId="{D93242B7-7A69-6790-2651-94988E42F28D}"/>
            </ac:spMkLst>
          </pc:spChg>
          <pc:spChg chg="del">
            <ac:chgData name="Danaisis Vargas Oliva" userId="41acecc159235689" providerId="LiveId" clId="{899E4F6B-72CC-4593-AB2E-0848A5FDFC56}" dt="2022-07-09T13:12:41.623" v="50" actId="478"/>
            <ac:spMkLst>
              <pc:docMk/>
              <pc:sldMasterMk cId="1758279877" sldId="2147483689"/>
              <pc:sldLayoutMk cId="3518256876" sldId="2147483691"/>
              <ac:spMk id="9" creationId="{AC33EE73-659F-86AA-F5AF-C6EBC5B88C63}"/>
            </ac:spMkLst>
          </pc:spChg>
          <pc:spChg chg="del">
            <ac:chgData name="Danaisis Vargas Oliva" userId="41acecc159235689" providerId="LiveId" clId="{899E4F6B-72CC-4593-AB2E-0848A5FDFC56}" dt="2022-07-09T13:12:39.023" v="49" actId="478"/>
            <ac:spMkLst>
              <pc:docMk/>
              <pc:sldMasterMk cId="1758279877" sldId="2147483689"/>
              <pc:sldLayoutMk cId="3518256876" sldId="2147483691"/>
              <ac:spMk id="10" creationId="{EA4B7B90-831D-9992-3D9D-8971F83AAC63}"/>
            </ac:spMkLst>
          </pc:spChg>
          <pc:spChg chg="mod">
            <ac:chgData name="Danaisis Vargas Oliva" userId="41acecc159235689" providerId="LiveId" clId="{899E4F6B-72CC-4593-AB2E-0848A5FDFC56}" dt="2022-07-10T15:18:49.661" v="557" actId="207"/>
            <ac:spMkLst>
              <pc:docMk/>
              <pc:sldMasterMk cId="1758279877" sldId="2147483689"/>
              <pc:sldLayoutMk cId="3518256876" sldId="2147483691"/>
              <ac:spMk id="12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18:49.661" v="557" actId="207"/>
            <ac:spMkLst>
              <pc:docMk/>
              <pc:sldMasterMk cId="1758279877" sldId="2147483689"/>
              <pc:sldLayoutMk cId="3518256876" sldId="2147483691"/>
              <ac:spMk id="14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09T13:12:12.753" v="46" actId="207"/>
            <ac:spMkLst>
              <pc:docMk/>
              <pc:sldMasterMk cId="1758279877" sldId="2147483689"/>
              <pc:sldLayoutMk cId="3518256876" sldId="2147483691"/>
              <ac:spMk id="15" creationId="{A412171E-B04E-4C63-85CA-85FE4371DD08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4:40.960" v="1087" actId="120"/>
          <pc:sldLayoutMkLst>
            <pc:docMk/>
            <pc:sldMasterMk cId="1758279877" sldId="2147483689"/>
            <pc:sldLayoutMk cId="3888101524" sldId="2147483692"/>
          </pc:sldLayoutMkLst>
          <pc:spChg chg="mod">
            <ac:chgData name="Danaisis Vargas Oliva" userId="41acecc159235689" providerId="LiveId" clId="{899E4F6B-72CC-4593-AB2E-0848A5FDFC56}" dt="2022-07-09T13:12:21.768" v="47" actId="207"/>
            <ac:spMkLst>
              <pc:docMk/>
              <pc:sldMasterMk cId="1758279877" sldId="2147483689"/>
              <pc:sldLayoutMk cId="3888101524" sldId="2147483692"/>
              <ac:spMk id="3" creationId="{00000000-0000-0000-0000-000000000000}"/>
            </ac:spMkLst>
          </pc:spChg>
          <pc:spChg chg="add mod">
            <ac:chgData name="Danaisis Vargas Oliva" userId="41acecc159235689" providerId="LiveId" clId="{899E4F6B-72CC-4593-AB2E-0848A5FDFC56}" dt="2022-07-09T13:13:40.938" v="67"/>
            <ac:spMkLst>
              <pc:docMk/>
              <pc:sldMasterMk cId="1758279877" sldId="2147483689"/>
              <pc:sldLayoutMk cId="3888101524" sldId="2147483692"/>
              <ac:spMk id="9" creationId="{58174F11-428A-FBA5-68D8-445CC17FA7E0}"/>
            </ac:spMkLst>
          </pc:spChg>
          <pc:spChg chg="add mod">
            <ac:chgData name="Danaisis Vargas Oliva" userId="41acecc159235689" providerId="LiveId" clId="{899E4F6B-72CC-4593-AB2E-0848A5FDFC56}" dt="2022-07-10T21:44:40.960" v="1087" actId="120"/>
            <ac:spMkLst>
              <pc:docMk/>
              <pc:sldMasterMk cId="1758279877" sldId="2147483689"/>
              <pc:sldLayoutMk cId="3888101524" sldId="2147483692"/>
              <ac:spMk id="10" creationId="{FD28D37C-0493-7C9D-A01B-6D0A6F92FCD1}"/>
            </ac:spMkLst>
          </pc:spChg>
          <pc:spChg chg="del">
            <ac:chgData name="Danaisis Vargas Oliva" userId="41acecc159235689" providerId="LiveId" clId="{899E4F6B-72CC-4593-AB2E-0848A5FDFC56}" dt="2022-07-09T13:12:43.767" v="51" actId="478"/>
            <ac:spMkLst>
              <pc:docMk/>
              <pc:sldMasterMk cId="1758279877" sldId="2147483689"/>
              <pc:sldLayoutMk cId="3888101524" sldId="2147483692"/>
              <ac:spMk id="11" creationId="{E4010091-A73E-DDBE-3411-7BE0042787B9}"/>
            </ac:spMkLst>
          </pc:spChg>
          <pc:spChg chg="del">
            <ac:chgData name="Danaisis Vargas Oliva" userId="41acecc159235689" providerId="LiveId" clId="{899E4F6B-72CC-4593-AB2E-0848A5FDFC56}" dt="2022-07-09T13:12:44.863" v="52" actId="478"/>
            <ac:spMkLst>
              <pc:docMk/>
              <pc:sldMasterMk cId="1758279877" sldId="2147483689"/>
              <pc:sldLayoutMk cId="3888101524" sldId="2147483692"/>
              <ac:spMk id="12" creationId="{45175498-14E1-672B-101F-106AC9760896}"/>
            </ac:spMkLst>
          </pc:spChg>
          <pc:spChg chg="mod">
            <ac:chgData name="Danaisis Vargas Oliva" userId="41acecc159235689" providerId="LiveId" clId="{899E4F6B-72CC-4593-AB2E-0848A5FDFC56}" dt="2022-07-09T13:12:21.768" v="47" actId="207"/>
            <ac:spMkLst>
              <pc:docMk/>
              <pc:sldMasterMk cId="1758279877" sldId="2147483689"/>
              <pc:sldLayoutMk cId="3888101524" sldId="2147483692"/>
              <ac:spMk id="14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22:22.729" v="558" actId="207"/>
            <ac:spMkLst>
              <pc:docMk/>
              <pc:sldMasterMk cId="1758279877" sldId="2147483689"/>
              <pc:sldLayoutMk cId="3888101524" sldId="2147483692"/>
              <ac:spMk id="16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22:22.729" v="558" actId="207"/>
            <ac:spMkLst>
              <pc:docMk/>
              <pc:sldMasterMk cId="1758279877" sldId="2147483689"/>
              <pc:sldLayoutMk cId="3888101524" sldId="2147483692"/>
              <ac:spMk id="17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09T13:12:21.768" v="47" actId="207"/>
            <ac:spMkLst>
              <pc:docMk/>
              <pc:sldMasterMk cId="1758279877" sldId="2147483689"/>
              <pc:sldLayoutMk cId="3888101524" sldId="2147483692"/>
              <ac:spMk id="18" creationId="{C06D0CAE-729C-4F78-8265-ACAD98DB7178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4:49.548" v="1089" actId="120"/>
          <pc:sldLayoutMkLst>
            <pc:docMk/>
            <pc:sldMasterMk cId="1758279877" sldId="2147483689"/>
            <pc:sldLayoutMk cId="378548974" sldId="2147483693"/>
          </pc:sldLayoutMkLst>
          <pc:spChg chg="add mod">
            <ac:chgData name="Danaisis Vargas Oliva" userId="41acecc159235689" providerId="LiveId" clId="{899E4F6B-72CC-4593-AB2E-0848A5FDFC56}" dt="2022-07-09T13:13:42.922" v="68"/>
            <ac:spMkLst>
              <pc:docMk/>
              <pc:sldMasterMk cId="1758279877" sldId="2147483689"/>
              <pc:sldLayoutMk cId="378548974" sldId="2147483693"/>
              <ac:spMk id="6" creationId="{C13883AD-6DBB-17C7-7C4D-6051D7EA03E6}"/>
            </ac:spMkLst>
          </pc:spChg>
          <pc:spChg chg="del">
            <ac:chgData name="Danaisis Vargas Oliva" userId="41acecc159235689" providerId="LiveId" clId="{899E4F6B-72CC-4593-AB2E-0848A5FDFC56}" dt="2022-07-09T13:12:46.663" v="53" actId="478"/>
            <ac:spMkLst>
              <pc:docMk/>
              <pc:sldMasterMk cId="1758279877" sldId="2147483689"/>
              <pc:sldLayoutMk cId="378548974" sldId="2147483693"/>
              <ac:spMk id="7" creationId="{B68076A6-B9B3-459F-9B61-D0199CF6A51C}"/>
            </ac:spMkLst>
          </pc:spChg>
          <pc:spChg chg="del">
            <ac:chgData name="Danaisis Vargas Oliva" userId="41acecc159235689" providerId="LiveId" clId="{899E4F6B-72CC-4593-AB2E-0848A5FDFC56}" dt="2022-07-09T13:12:48.191" v="54" actId="478"/>
            <ac:spMkLst>
              <pc:docMk/>
              <pc:sldMasterMk cId="1758279877" sldId="2147483689"/>
              <pc:sldLayoutMk cId="378548974" sldId="2147483693"/>
              <ac:spMk id="8" creationId="{7CF1D0E4-B049-8F02-3861-E5FFA5CD810F}"/>
            </ac:spMkLst>
          </pc:spChg>
          <pc:spChg chg="add mod">
            <ac:chgData name="Danaisis Vargas Oliva" userId="41acecc159235689" providerId="LiveId" clId="{899E4F6B-72CC-4593-AB2E-0848A5FDFC56}" dt="2022-07-10T21:44:49.548" v="1089" actId="120"/>
            <ac:spMkLst>
              <pc:docMk/>
              <pc:sldMasterMk cId="1758279877" sldId="2147483689"/>
              <pc:sldLayoutMk cId="378548974" sldId="2147483693"/>
              <ac:spMk id="9" creationId="{46D80648-7C38-15A4-911F-F2B449A6F7B8}"/>
            </ac:spMkLst>
          </pc:spChg>
          <pc:spChg chg="mod">
            <ac:chgData name="Danaisis Vargas Oliva" userId="41acecc159235689" providerId="LiveId" clId="{899E4F6B-72CC-4593-AB2E-0848A5FDFC56}" dt="2022-07-09T13:13:21.655" v="63" actId="207"/>
            <ac:spMkLst>
              <pc:docMk/>
              <pc:sldMasterMk cId="1758279877" sldId="2147483689"/>
              <pc:sldLayoutMk cId="378548974" sldId="2147483693"/>
              <ac:spMk id="12" creationId="{CFE10C84-81A2-4C4B-BFB3-1D22BC2D8E03}"/>
            </ac:spMkLst>
          </pc:spChg>
          <pc:spChg chg="mod">
            <ac:chgData name="Danaisis Vargas Oliva" userId="41acecc159235689" providerId="LiveId" clId="{899E4F6B-72CC-4593-AB2E-0848A5FDFC56}" dt="2022-07-10T15:22:27.662" v="559" actId="207"/>
            <ac:spMkLst>
              <pc:docMk/>
              <pc:sldMasterMk cId="1758279877" sldId="2147483689"/>
              <pc:sldLayoutMk cId="378548974" sldId="2147483693"/>
              <ac:spMk id="13" creationId="{00000000-0000-0000-0000-000000000000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4:53.597" v="1090" actId="120"/>
          <pc:sldLayoutMkLst>
            <pc:docMk/>
            <pc:sldMasterMk cId="1758279877" sldId="2147483689"/>
            <pc:sldLayoutMk cId="1188182701" sldId="2147483694"/>
          </pc:sldLayoutMkLst>
          <pc:spChg chg="add mod">
            <ac:chgData name="Danaisis Vargas Oliva" userId="41acecc159235689" providerId="LiveId" clId="{899E4F6B-72CC-4593-AB2E-0848A5FDFC56}" dt="2022-07-09T13:13:44.770" v="69"/>
            <ac:spMkLst>
              <pc:docMk/>
              <pc:sldMasterMk cId="1758279877" sldId="2147483689"/>
              <pc:sldLayoutMk cId="1188182701" sldId="2147483694"/>
              <ac:spMk id="5" creationId="{43D611D9-84F3-7F98-E1EE-29F71AB49E9B}"/>
            </ac:spMkLst>
          </pc:spChg>
          <pc:spChg chg="add mod">
            <ac:chgData name="Danaisis Vargas Oliva" userId="41acecc159235689" providerId="LiveId" clId="{899E4F6B-72CC-4593-AB2E-0848A5FDFC56}" dt="2022-07-10T21:44:53.597" v="1090" actId="120"/>
            <ac:spMkLst>
              <pc:docMk/>
              <pc:sldMasterMk cId="1758279877" sldId="2147483689"/>
              <pc:sldLayoutMk cId="1188182701" sldId="2147483694"/>
              <ac:spMk id="6" creationId="{53674BEC-2CCA-5F66-48DD-166FA7EE0EDB}"/>
            </ac:spMkLst>
          </pc:spChg>
          <pc:spChg chg="del">
            <ac:chgData name="Danaisis Vargas Oliva" userId="41acecc159235689" providerId="LiveId" clId="{899E4F6B-72CC-4593-AB2E-0848A5FDFC56}" dt="2022-07-09T13:12:51.728" v="56" actId="478"/>
            <ac:spMkLst>
              <pc:docMk/>
              <pc:sldMasterMk cId="1758279877" sldId="2147483689"/>
              <pc:sldLayoutMk cId="1188182701" sldId="2147483694"/>
              <ac:spMk id="7" creationId="{9E775EC1-FF98-3E9A-A91F-1BE28DA8CF76}"/>
            </ac:spMkLst>
          </pc:spChg>
          <pc:spChg chg="mod">
            <ac:chgData name="Danaisis Vargas Oliva" userId="41acecc159235689" providerId="LiveId" clId="{899E4F6B-72CC-4593-AB2E-0848A5FDFC56}" dt="2022-07-10T15:22:39.545" v="560" actId="207"/>
            <ac:spMkLst>
              <pc:docMk/>
              <pc:sldMasterMk cId="1758279877" sldId="2147483689"/>
              <pc:sldLayoutMk cId="1188182701" sldId="2147483694"/>
              <ac:spMk id="8" creationId="{00000000-0000-0000-0000-000000000000}"/>
            </ac:spMkLst>
          </pc:spChg>
          <pc:spChg chg="del">
            <ac:chgData name="Danaisis Vargas Oliva" userId="41acecc159235689" providerId="LiveId" clId="{899E4F6B-72CC-4593-AB2E-0848A5FDFC56}" dt="2022-07-09T13:12:50.008" v="55" actId="478"/>
            <ac:spMkLst>
              <pc:docMk/>
              <pc:sldMasterMk cId="1758279877" sldId="2147483689"/>
              <pc:sldLayoutMk cId="1188182701" sldId="2147483694"/>
              <ac:spMk id="9" creationId="{7B51D12D-8296-11C0-A065-092D0D0F1CD6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4:57.460" v="1091" actId="120"/>
          <pc:sldLayoutMkLst>
            <pc:docMk/>
            <pc:sldMasterMk cId="1758279877" sldId="2147483689"/>
            <pc:sldLayoutMk cId="1130472336" sldId="2147483695"/>
          </pc:sldLayoutMkLst>
          <pc:spChg chg="add mod">
            <ac:chgData name="Danaisis Vargas Oliva" userId="41acecc159235689" providerId="LiveId" clId="{899E4F6B-72CC-4593-AB2E-0848A5FDFC56}" dt="2022-07-09T13:13:46.787" v="70"/>
            <ac:spMkLst>
              <pc:docMk/>
              <pc:sldMasterMk cId="1758279877" sldId="2147483689"/>
              <pc:sldLayoutMk cId="1130472336" sldId="2147483695"/>
              <ac:spMk id="8" creationId="{BD3683D3-7DB0-9E8E-BF69-D84E13C43D66}"/>
            </ac:spMkLst>
          </pc:spChg>
          <pc:spChg chg="add mod">
            <ac:chgData name="Danaisis Vargas Oliva" userId="41acecc159235689" providerId="LiveId" clId="{899E4F6B-72CC-4593-AB2E-0848A5FDFC56}" dt="2022-07-10T21:44:57.460" v="1091" actId="120"/>
            <ac:spMkLst>
              <pc:docMk/>
              <pc:sldMasterMk cId="1758279877" sldId="2147483689"/>
              <pc:sldLayoutMk cId="1130472336" sldId="2147483695"/>
              <ac:spMk id="9" creationId="{1BA0B837-FE41-99E3-A0A4-7E753B367C00}"/>
            </ac:spMkLst>
          </pc:spChg>
          <pc:spChg chg="del">
            <ac:chgData name="Danaisis Vargas Oliva" userId="41acecc159235689" providerId="LiveId" clId="{899E4F6B-72CC-4593-AB2E-0848A5FDFC56}" dt="2022-07-09T13:12:55.064" v="58" actId="478"/>
            <ac:spMkLst>
              <pc:docMk/>
              <pc:sldMasterMk cId="1758279877" sldId="2147483689"/>
              <pc:sldLayoutMk cId="1130472336" sldId="2147483695"/>
              <ac:spMk id="10" creationId="{6619A2BA-0DCF-322A-B979-871101B93F06}"/>
            </ac:spMkLst>
          </pc:spChg>
          <pc:spChg chg="mod">
            <ac:chgData name="Danaisis Vargas Oliva" userId="41acecc159235689" providerId="LiveId" clId="{899E4F6B-72CC-4593-AB2E-0848A5FDFC56}" dt="2022-07-09T13:13:13.648" v="62" actId="207"/>
            <ac:spMkLst>
              <pc:docMk/>
              <pc:sldMasterMk cId="1758279877" sldId="2147483689"/>
              <pc:sldLayoutMk cId="1130472336" sldId="2147483695"/>
              <ac:spMk id="11" creationId="{00000000-0000-0000-0000-000000000000}"/>
            </ac:spMkLst>
          </pc:spChg>
          <pc:spChg chg="del">
            <ac:chgData name="Danaisis Vargas Oliva" userId="41acecc159235689" providerId="LiveId" clId="{899E4F6B-72CC-4593-AB2E-0848A5FDFC56}" dt="2022-07-09T13:12:53.744" v="57" actId="478"/>
            <ac:spMkLst>
              <pc:docMk/>
              <pc:sldMasterMk cId="1758279877" sldId="2147483689"/>
              <pc:sldLayoutMk cId="1130472336" sldId="2147483695"/>
              <ac:spMk id="12" creationId="{5F883CE2-295B-38F5-72D7-0351CBB99926}"/>
            </ac:spMkLst>
          </pc:spChg>
          <pc:spChg chg="mod">
            <ac:chgData name="Danaisis Vargas Oliva" userId="41acecc159235689" providerId="LiveId" clId="{899E4F6B-72CC-4593-AB2E-0848A5FDFC56}" dt="2022-07-10T15:22:46.270" v="561" actId="207"/>
            <ac:spMkLst>
              <pc:docMk/>
              <pc:sldMasterMk cId="1758279877" sldId="2147483689"/>
              <pc:sldLayoutMk cId="1130472336" sldId="2147483695"/>
              <ac:spMk id="13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5:22:46.270" v="561" actId="207"/>
            <ac:spMkLst>
              <pc:docMk/>
              <pc:sldMasterMk cId="1758279877" sldId="2147483689"/>
              <pc:sldLayoutMk cId="1130472336" sldId="2147483695"/>
              <ac:spMk id="14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09T13:13:13.648" v="62" actId="207"/>
            <ac:spMkLst>
              <pc:docMk/>
              <pc:sldMasterMk cId="1758279877" sldId="2147483689"/>
              <pc:sldLayoutMk cId="1130472336" sldId="2147483695"/>
              <ac:spMk id="17" creationId="{BFE0D26E-12B0-47A8-AC4A-449F3486CA90}"/>
            </ac:spMkLst>
          </pc:spChg>
        </pc:sldLayoutChg>
        <pc:sldLayoutChg chg="addSp delSp modSp mod">
          <pc:chgData name="Danaisis Vargas Oliva" userId="41acecc159235689" providerId="LiveId" clId="{899E4F6B-72CC-4593-AB2E-0848A5FDFC56}" dt="2022-07-10T21:45:03.902" v="1092" actId="120"/>
          <pc:sldLayoutMkLst>
            <pc:docMk/>
            <pc:sldMasterMk cId="1758279877" sldId="2147483689"/>
            <pc:sldLayoutMk cId="341505406" sldId="2147483696"/>
          </pc:sldLayoutMkLst>
          <pc:spChg chg="mod">
            <ac:chgData name="Danaisis Vargas Oliva" userId="41acecc159235689" providerId="LiveId" clId="{899E4F6B-72CC-4593-AB2E-0848A5FDFC56}" dt="2022-07-10T15:22:50.565" v="562" actId="207"/>
            <ac:spMkLst>
              <pc:docMk/>
              <pc:sldMasterMk cId="1758279877" sldId="2147483689"/>
              <pc:sldLayoutMk cId="341505406" sldId="2147483696"/>
              <ac:spMk id="3" creationId="{00000000-0000-0000-0000-000000000000}"/>
            </ac:spMkLst>
          </pc:spChg>
          <pc:spChg chg="add mod">
            <ac:chgData name="Danaisis Vargas Oliva" userId="41acecc159235689" providerId="LiveId" clId="{899E4F6B-72CC-4593-AB2E-0848A5FDFC56}" dt="2022-07-09T13:13:48.869" v="71"/>
            <ac:spMkLst>
              <pc:docMk/>
              <pc:sldMasterMk cId="1758279877" sldId="2147483689"/>
              <pc:sldLayoutMk cId="341505406" sldId="2147483696"/>
              <ac:spMk id="7" creationId="{DFC63D9D-5C93-7419-4D14-696CDF902267}"/>
            </ac:spMkLst>
          </pc:spChg>
          <pc:spChg chg="add mod">
            <ac:chgData name="Danaisis Vargas Oliva" userId="41acecc159235689" providerId="LiveId" clId="{899E4F6B-72CC-4593-AB2E-0848A5FDFC56}" dt="2022-07-10T21:45:03.902" v="1092" actId="120"/>
            <ac:spMkLst>
              <pc:docMk/>
              <pc:sldMasterMk cId="1758279877" sldId="2147483689"/>
              <pc:sldLayoutMk cId="341505406" sldId="2147483696"/>
              <ac:spMk id="8" creationId="{C4C0FCA9-2054-3B3C-95D0-208459810F54}"/>
            </ac:spMkLst>
          </pc:spChg>
          <pc:spChg chg="del">
            <ac:chgData name="Danaisis Vargas Oliva" userId="41acecc159235689" providerId="LiveId" clId="{899E4F6B-72CC-4593-AB2E-0848A5FDFC56}" dt="2022-07-09T13:12:58.265" v="60" actId="478"/>
            <ac:spMkLst>
              <pc:docMk/>
              <pc:sldMasterMk cId="1758279877" sldId="2147483689"/>
              <pc:sldLayoutMk cId="341505406" sldId="2147483696"/>
              <ac:spMk id="9" creationId="{46CCFEB0-22EE-EF3E-5B58-2701E7ADA755}"/>
            </ac:spMkLst>
          </pc:spChg>
          <pc:spChg chg="del">
            <ac:chgData name="Danaisis Vargas Oliva" userId="41acecc159235689" providerId="LiveId" clId="{899E4F6B-72CC-4593-AB2E-0848A5FDFC56}" dt="2022-07-09T13:12:57.129" v="59" actId="478"/>
            <ac:spMkLst>
              <pc:docMk/>
              <pc:sldMasterMk cId="1758279877" sldId="2147483689"/>
              <pc:sldLayoutMk cId="341505406" sldId="2147483696"/>
              <ac:spMk id="10" creationId="{C6271C72-7A08-0299-90AA-690A57D89EE5}"/>
            </ac:spMkLst>
          </pc:spChg>
          <pc:spChg chg="mod">
            <ac:chgData name="Danaisis Vargas Oliva" userId="41acecc159235689" providerId="LiveId" clId="{899E4F6B-72CC-4593-AB2E-0848A5FDFC56}" dt="2022-07-09T13:13:05.140" v="61" actId="207"/>
            <ac:spMkLst>
              <pc:docMk/>
              <pc:sldMasterMk cId="1758279877" sldId="2147483689"/>
              <pc:sldLayoutMk cId="341505406" sldId="2147483696"/>
              <ac:spMk id="12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09T13:13:05.140" v="61" actId="207"/>
            <ac:spMkLst>
              <pc:docMk/>
              <pc:sldMasterMk cId="1758279877" sldId="2147483689"/>
              <pc:sldLayoutMk cId="341505406" sldId="2147483696"/>
              <ac:spMk id="14" creationId="{9DEAC3D4-47B7-4A0F-8189-B28B66AC3C68}"/>
            </ac:spMkLst>
          </pc:spChg>
        </pc:sldLayoutChg>
        <pc:sldLayoutChg chg="modSp mod">
          <pc:chgData name="Danaisis Vargas Oliva" userId="41acecc159235689" providerId="LiveId" clId="{899E4F6B-72CC-4593-AB2E-0848A5FDFC56}" dt="2022-07-10T21:44:44.620" v="1088" actId="120"/>
          <pc:sldLayoutMkLst>
            <pc:docMk/>
            <pc:sldMasterMk cId="1758279877" sldId="2147483689"/>
            <pc:sldLayoutMk cId="3129091925" sldId="2147483697"/>
          </pc:sldLayoutMkLst>
          <pc:spChg chg="mod">
            <ac:chgData name="Danaisis Vargas Oliva" userId="41acecc159235689" providerId="LiveId" clId="{899E4F6B-72CC-4593-AB2E-0848A5FDFC56}" dt="2022-07-10T17:12:16.834" v="636" actId="1076"/>
            <ac:spMkLst>
              <pc:docMk/>
              <pc:sldMasterMk cId="1758279877" sldId="2147483689"/>
              <pc:sldLayoutMk cId="3129091925" sldId="2147483697"/>
              <ac:spMk id="3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21:44:44.620" v="1088" actId="120"/>
            <ac:spMkLst>
              <pc:docMk/>
              <pc:sldMasterMk cId="1758279877" sldId="2147483689"/>
              <pc:sldLayoutMk cId="3129091925" sldId="2147483697"/>
              <ac:spMk id="10" creationId="{FD28D37C-0493-7C9D-A01B-6D0A6F92FCD1}"/>
            </ac:spMkLst>
          </pc:spChg>
          <pc:spChg chg="mod">
            <ac:chgData name="Danaisis Vargas Oliva" userId="41acecc159235689" providerId="LiveId" clId="{899E4F6B-72CC-4593-AB2E-0848A5FDFC56}" dt="2022-07-10T17:12:35.194" v="638" actId="1076"/>
            <ac:spMkLst>
              <pc:docMk/>
              <pc:sldMasterMk cId="1758279877" sldId="2147483689"/>
              <pc:sldLayoutMk cId="3129091925" sldId="2147483697"/>
              <ac:spMk id="14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7:12:12.818" v="635" actId="1076"/>
            <ac:spMkLst>
              <pc:docMk/>
              <pc:sldMasterMk cId="1758279877" sldId="2147483689"/>
              <pc:sldLayoutMk cId="3129091925" sldId="2147483697"/>
              <ac:spMk id="16" creationId="{00000000-0000-0000-0000-000000000000}"/>
            </ac:spMkLst>
          </pc:spChg>
          <pc:spChg chg="mod">
            <ac:chgData name="Danaisis Vargas Oliva" userId="41acecc159235689" providerId="LiveId" clId="{899E4F6B-72CC-4593-AB2E-0848A5FDFC56}" dt="2022-07-10T17:12:12.818" v="635" actId="1076"/>
            <ac:spMkLst>
              <pc:docMk/>
              <pc:sldMasterMk cId="1758279877" sldId="2147483689"/>
              <pc:sldLayoutMk cId="3129091925" sldId="2147483697"/>
              <ac:spMk id="17" creationId="{00000000-0000-0000-0000-000000000000}"/>
            </ac:spMkLst>
          </pc:spChg>
        </pc:sldLayoutChg>
      </pc:sldMasterChg>
    </pc:docChg>
  </pc:docChgLst>
  <pc:docChgLst>
    <pc:chgData name="Danaisis Vargas Oliva" userId="41acecc159235689" providerId="LiveId" clId="{5B7FDB7C-9BDE-45D7-8FA5-0B5C7F57218D}"/>
    <pc:docChg chg="undo custSel addSld delSld modSld sldOrd modMainMaster">
      <pc:chgData name="Danaisis Vargas Oliva" userId="41acecc159235689" providerId="LiveId" clId="{5B7FDB7C-9BDE-45D7-8FA5-0B5C7F57218D}" dt="2022-07-08T13:23:18.189" v="2921" actId="14100"/>
      <pc:docMkLst>
        <pc:docMk/>
      </pc:docMkLst>
      <pc:sldChg chg="modSp mod chgLayout">
        <pc:chgData name="Danaisis Vargas Oliva" userId="41acecc159235689" providerId="LiveId" clId="{5B7FDB7C-9BDE-45D7-8FA5-0B5C7F57218D}" dt="2022-07-08T12:29:17.668" v="2417" actId="255"/>
        <pc:sldMkLst>
          <pc:docMk/>
          <pc:sldMk cId="2840233702" sldId="257"/>
        </pc:sldMkLst>
        <pc:spChg chg="mod ord">
          <ac:chgData name="Danaisis Vargas Oliva" userId="41acecc159235689" providerId="LiveId" clId="{5B7FDB7C-9BDE-45D7-8FA5-0B5C7F57218D}" dt="2022-07-08T12:25:06.092" v="2393" actId="700"/>
          <ac:spMkLst>
            <pc:docMk/>
            <pc:sldMk cId="2840233702" sldId="257"/>
            <ac:spMk id="2" creationId="{9D4530E3-64DB-CF7E-F8F9-3BFD18DD52F1}"/>
          </ac:spMkLst>
        </pc:spChg>
        <pc:spChg chg="mod ord">
          <ac:chgData name="Danaisis Vargas Oliva" userId="41acecc159235689" providerId="LiveId" clId="{5B7FDB7C-9BDE-45D7-8FA5-0B5C7F57218D}" dt="2022-07-08T12:29:17.668" v="2417" actId="255"/>
          <ac:spMkLst>
            <pc:docMk/>
            <pc:sldMk cId="2840233702" sldId="257"/>
            <ac:spMk id="3" creationId="{D8DFB865-41E1-6172-BD72-64F0C388D58E}"/>
          </ac:spMkLst>
        </pc:spChg>
      </pc:sldChg>
      <pc:sldChg chg="modSp del mod">
        <pc:chgData name="Danaisis Vargas Oliva" userId="41acecc159235689" providerId="LiveId" clId="{5B7FDB7C-9BDE-45D7-8FA5-0B5C7F57218D}" dt="2022-07-08T09:40:33.966" v="794" actId="47"/>
        <pc:sldMkLst>
          <pc:docMk/>
          <pc:sldMk cId="405690549" sldId="260"/>
        </pc:sldMkLst>
        <pc:spChg chg="mod">
          <ac:chgData name="Danaisis Vargas Oliva" userId="41acecc159235689" providerId="LiveId" clId="{5B7FDB7C-9BDE-45D7-8FA5-0B5C7F57218D}" dt="2022-07-06T08:58:36.540" v="445" actId="27636"/>
          <ac:spMkLst>
            <pc:docMk/>
            <pc:sldMk cId="405690549" sldId="260"/>
            <ac:spMk id="5" creationId="{529E045B-2E57-456F-A09F-7E62EA32DC71}"/>
          </ac:spMkLst>
        </pc:spChg>
      </pc:sldChg>
      <pc:sldChg chg="addSp delSp modSp del mod chgLayout">
        <pc:chgData name="Danaisis Vargas Oliva" userId="41acecc159235689" providerId="LiveId" clId="{5B7FDB7C-9BDE-45D7-8FA5-0B5C7F57218D}" dt="2022-07-08T09:40:29.587" v="793" actId="47"/>
        <pc:sldMkLst>
          <pc:docMk/>
          <pc:sldMk cId="1406519005" sldId="263"/>
        </pc:sldMkLst>
        <pc:spChg chg="mod ord">
          <ac:chgData name="Danaisis Vargas Oliva" userId="41acecc159235689" providerId="LiveId" clId="{5B7FDB7C-9BDE-45D7-8FA5-0B5C7F57218D}" dt="2022-07-06T08:59:10.455" v="455" actId="700"/>
          <ac:spMkLst>
            <pc:docMk/>
            <pc:sldMk cId="1406519005" sldId="263"/>
            <ac:spMk id="2" creationId="{852F4885-F371-4FC7-906A-EE63FA830460}"/>
          </ac:spMkLst>
        </pc:spChg>
        <pc:spChg chg="add del mod ord">
          <ac:chgData name="Danaisis Vargas Oliva" userId="41acecc159235689" providerId="LiveId" clId="{5B7FDB7C-9BDE-45D7-8FA5-0B5C7F57218D}" dt="2022-07-06T09:01:09.230" v="478" actId="478"/>
          <ac:spMkLst>
            <pc:docMk/>
            <pc:sldMk cId="1406519005" sldId="263"/>
            <ac:spMk id="3" creationId="{84AC0B09-BDB9-771D-28DB-83705F58F362}"/>
          </ac:spMkLst>
        </pc:spChg>
        <pc:spChg chg="mod ord">
          <ac:chgData name="Danaisis Vargas Oliva" userId="41acecc159235689" providerId="LiveId" clId="{5B7FDB7C-9BDE-45D7-8FA5-0B5C7F57218D}" dt="2022-07-06T08:59:10.455" v="455" actId="700"/>
          <ac:spMkLst>
            <pc:docMk/>
            <pc:sldMk cId="1406519005" sldId="263"/>
            <ac:spMk id="4" creationId="{CDCDDC52-773D-4FED-B22B-CFA49D9A08AA}"/>
          </ac:spMkLst>
        </pc:spChg>
        <pc:spChg chg="mod ord">
          <ac:chgData name="Danaisis Vargas Oliva" userId="41acecc159235689" providerId="LiveId" clId="{5B7FDB7C-9BDE-45D7-8FA5-0B5C7F57218D}" dt="2022-07-06T08:59:10.455" v="455" actId="700"/>
          <ac:spMkLst>
            <pc:docMk/>
            <pc:sldMk cId="1406519005" sldId="263"/>
            <ac:spMk id="5" creationId="{E4CCC844-B85E-4EAE-8111-C1FE2063B234}"/>
          </ac:spMkLst>
        </pc:spChg>
        <pc:spChg chg="mod ord">
          <ac:chgData name="Danaisis Vargas Oliva" userId="41acecc159235689" providerId="LiveId" clId="{5B7FDB7C-9BDE-45D7-8FA5-0B5C7F57218D}" dt="2022-07-06T08:59:10.455" v="455" actId="700"/>
          <ac:spMkLst>
            <pc:docMk/>
            <pc:sldMk cId="1406519005" sldId="263"/>
            <ac:spMk id="9" creationId="{85FD3642-5627-02FB-4A92-B32461ECD13A}"/>
          </ac:spMkLst>
        </pc:spChg>
      </pc:sldChg>
      <pc:sldChg chg="addSp delSp modSp del mod ord chgLayout">
        <pc:chgData name="Danaisis Vargas Oliva" userId="41acecc159235689" providerId="LiveId" clId="{5B7FDB7C-9BDE-45D7-8FA5-0B5C7F57218D}" dt="2022-07-08T09:47:53.165" v="854" actId="47"/>
        <pc:sldMkLst>
          <pc:docMk/>
          <pc:sldMk cId="2830739107" sldId="266"/>
        </pc:sldMkLst>
        <pc:spChg chg="mod ord">
          <ac:chgData name="Danaisis Vargas Oliva" userId="41acecc159235689" providerId="LiveId" clId="{5B7FDB7C-9BDE-45D7-8FA5-0B5C7F57218D}" dt="2022-07-06T09:01:47.615" v="483" actId="700"/>
          <ac:spMkLst>
            <pc:docMk/>
            <pc:sldMk cId="2830739107" sldId="266"/>
            <ac:spMk id="2" creationId="{40C21A18-CE89-4222-B665-EC388D2736D6}"/>
          </ac:spMkLst>
        </pc:spChg>
        <pc:spChg chg="add mod ord">
          <ac:chgData name="Danaisis Vargas Oliva" userId="41acecc159235689" providerId="LiveId" clId="{5B7FDB7C-9BDE-45D7-8FA5-0B5C7F57218D}" dt="2022-07-06T09:01:47.615" v="483" actId="700"/>
          <ac:spMkLst>
            <pc:docMk/>
            <pc:sldMk cId="2830739107" sldId="266"/>
            <ac:spMk id="3" creationId="{0DB55B8D-8116-65A9-5178-924D518DDFEC}"/>
          </ac:spMkLst>
        </pc:spChg>
        <pc:spChg chg="mod ord">
          <ac:chgData name="Danaisis Vargas Oliva" userId="41acecc159235689" providerId="LiveId" clId="{5B7FDB7C-9BDE-45D7-8FA5-0B5C7F57218D}" dt="2022-07-06T09:01:47.615" v="483" actId="700"/>
          <ac:spMkLst>
            <pc:docMk/>
            <pc:sldMk cId="2830739107" sldId="266"/>
            <ac:spMk id="4" creationId="{A9AEEC56-D073-4016-9841-978C06AC0AD3}"/>
          </ac:spMkLst>
        </pc:spChg>
        <pc:spChg chg="mod ord">
          <ac:chgData name="Danaisis Vargas Oliva" userId="41acecc159235689" providerId="LiveId" clId="{5B7FDB7C-9BDE-45D7-8FA5-0B5C7F57218D}" dt="2022-07-06T09:01:47.615" v="483" actId="700"/>
          <ac:spMkLst>
            <pc:docMk/>
            <pc:sldMk cId="2830739107" sldId="266"/>
            <ac:spMk id="5" creationId="{21A2F200-CA29-4A78-B1A3-7EF5D79C9A86}"/>
          </ac:spMkLst>
        </pc:spChg>
        <pc:spChg chg="del">
          <ac:chgData name="Danaisis Vargas Oliva" userId="41acecc159235689" providerId="LiveId" clId="{5B7FDB7C-9BDE-45D7-8FA5-0B5C7F57218D}" dt="2022-07-06T09:01:47.615" v="483" actId="700"/>
          <ac:spMkLst>
            <pc:docMk/>
            <pc:sldMk cId="2830739107" sldId="266"/>
            <ac:spMk id="6" creationId="{883648F9-1BB6-49BC-B654-0378A662124E}"/>
          </ac:spMkLst>
        </pc:spChg>
      </pc:sldChg>
      <pc:sldChg chg="modSp del mod">
        <pc:chgData name="Danaisis Vargas Oliva" userId="41acecc159235689" providerId="LiveId" clId="{5B7FDB7C-9BDE-45D7-8FA5-0B5C7F57218D}" dt="2022-07-08T09:41:44.898" v="801" actId="47"/>
        <pc:sldMkLst>
          <pc:docMk/>
          <pc:sldMk cId="3897375744" sldId="267"/>
        </pc:sldMkLst>
        <pc:spChg chg="mod">
          <ac:chgData name="Danaisis Vargas Oliva" userId="41acecc159235689" providerId="LiveId" clId="{5B7FDB7C-9BDE-45D7-8FA5-0B5C7F57218D}" dt="2022-07-06T08:58:36.546" v="447" actId="27636"/>
          <ac:spMkLst>
            <pc:docMk/>
            <pc:sldMk cId="3897375744" sldId="267"/>
            <ac:spMk id="4" creationId="{4594BCAE-32D0-4660-83FD-196F47ADE6A0}"/>
          </ac:spMkLst>
        </pc:spChg>
      </pc:sldChg>
      <pc:sldChg chg="modSp del mod ord chgLayout">
        <pc:chgData name="Danaisis Vargas Oliva" userId="41acecc159235689" providerId="LiveId" clId="{5B7FDB7C-9BDE-45D7-8FA5-0B5C7F57218D}" dt="2022-07-08T13:15:01.416" v="2920" actId="47"/>
        <pc:sldMkLst>
          <pc:docMk/>
          <pc:sldMk cId="2141967632" sldId="268"/>
        </pc:sldMkLst>
        <pc:spChg chg="mod ord">
          <ac:chgData name="Danaisis Vargas Oliva" userId="41acecc159235689" providerId="LiveId" clId="{5B7FDB7C-9BDE-45D7-8FA5-0B5C7F57218D}" dt="2022-07-08T12:12:49.020" v="2245" actId="20577"/>
          <ac:spMkLst>
            <pc:docMk/>
            <pc:sldMk cId="2141967632" sldId="268"/>
            <ac:spMk id="4" creationId="{CD91D913-528D-4F3B-861E-46A285310692}"/>
          </ac:spMkLst>
        </pc:spChg>
        <pc:spChg chg="mod ord">
          <ac:chgData name="Danaisis Vargas Oliva" userId="41acecc159235689" providerId="LiveId" clId="{5B7FDB7C-9BDE-45D7-8FA5-0B5C7F57218D}" dt="2022-07-08T09:48:27.486" v="860" actId="700"/>
          <ac:spMkLst>
            <pc:docMk/>
            <pc:sldMk cId="2141967632" sldId="268"/>
            <ac:spMk id="5" creationId="{D0662954-9671-4065-BAB4-13118C39F911}"/>
          </ac:spMkLst>
        </pc:spChg>
        <pc:spChg chg="mod ord">
          <ac:chgData name="Danaisis Vargas Oliva" userId="41acecc159235689" providerId="LiveId" clId="{5B7FDB7C-9BDE-45D7-8FA5-0B5C7F57218D}" dt="2022-07-08T09:48:27.486" v="860" actId="700"/>
          <ac:spMkLst>
            <pc:docMk/>
            <pc:sldMk cId="2141967632" sldId="268"/>
            <ac:spMk id="6" creationId="{B81312B4-614C-4F90-BECC-650B4FB9C193}"/>
          </ac:spMkLst>
        </pc:spChg>
        <pc:spChg chg="mod ord">
          <ac:chgData name="Danaisis Vargas Oliva" userId="41acecc159235689" providerId="LiveId" clId="{5B7FDB7C-9BDE-45D7-8FA5-0B5C7F57218D}" dt="2022-07-08T12:12:43.138" v="2242" actId="20577"/>
          <ac:spMkLst>
            <pc:docMk/>
            <pc:sldMk cId="2141967632" sldId="268"/>
            <ac:spMk id="7" creationId="{248210E7-52A2-4E48-8382-76595A8E729D}"/>
          </ac:spMkLst>
        </pc:spChg>
      </pc:sldChg>
      <pc:sldChg chg="modSp mod ord modClrScheme chgLayout">
        <pc:chgData name="Danaisis Vargas Oliva" userId="41acecc159235689" providerId="LiveId" clId="{5B7FDB7C-9BDE-45D7-8FA5-0B5C7F57218D}" dt="2022-07-08T13:11:37.132" v="2902"/>
        <pc:sldMkLst>
          <pc:docMk/>
          <pc:sldMk cId="874493440" sldId="269"/>
        </pc:sldMkLst>
        <pc:spChg chg="mod ord">
          <ac:chgData name="Danaisis Vargas Oliva" userId="41acecc159235689" providerId="LiveId" clId="{5B7FDB7C-9BDE-45D7-8FA5-0B5C7F57218D}" dt="2022-07-08T09:49:08.507" v="865" actId="700"/>
          <ac:spMkLst>
            <pc:docMk/>
            <pc:sldMk cId="874493440" sldId="269"/>
            <ac:spMk id="3" creationId="{B3E33BB7-0730-4536-B555-81569330C631}"/>
          </ac:spMkLst>
        </pc:spChg>
        <pc:spChg chg="mod ord">
          <ac:chgData name="Danaisis Vargas Oliva" userId="41acecc159235689" providerId="LiveId" clId="{5B7FDB7C-9BDE-45D7-8FA5-0B5C7F57218D}" dt="2022-07-08T09:49:08.507" v="865" actId="700"/>
          <ac:spMkLst>
            <pc:docMk/>
            <pc:sldMk cId="874493440" sldId="269"/>
            <ac:spMk id="4" creationId="{2C2FE964-DB02-48DB-AE92-7B48A1747788}"/>
          </ac:spMkLst>
        </pc:spChg>
        <pc:spChg chg="mod ord">
          <ac:chgData name="Danaisis Vargas Oliva" userId="41acecc159235689" providerId="LiveId" clId="{5B7FDB7C-9BDE-45D7-8FA5-0B5C7F57218D}" dt="2022-07-08T09:49:08.507" v="865" actId="700"/>
          <ac:spMkLst>
            <pc:docMk/>
            <pc:sldMk cId="874493440" sldId="269"/>
            <ac:spMk id="5" creationId="{0522374D-9BB2-4578-A1CD-6351EF7C7337}"/>
          </ac:spMkLst>
        </pc:spChg>
        <pc:spChg chg="mod ord">
          <ac:chgData name="Danaisis Vargas Oliva" userId="41acecc159235689" providerId="LiveId" clId="{5B7FDB7C-9BDE-45D7-8FA5-0B5C7F57218D}" dt="2022-07-08T09:49:08.507" v="865" actId="700"/>
          <ac:spMkLst>
            <pc:docMk/>
            <pc:sldMk cId="874493440" sldId="269"/>
            <ac:spMk id="8" creationId="{5FAA24E2-26BA-478D-8B32-FE0A6F003C54}"/>
          </ac:spMkLst>
        </pc:spChg>
        <pc:picChg chg="mod ord">
          <ac:chgData name="Danaisis Vargas Oliva" userId="41acecc159235689" providerId="LiveId" clId="{5B7FDB7C-9BDE-45D7-8FA5-0B5C7F57218D}" dt="2022-07-08T09:49:08.507" v="865" actId="700"/>
          <ac:picMkLst>
            <pc:docMk/>
            <pc:sldMk cId="874493440" sldId="269"/>
            <ac:picMk id="7" creationId="{38B01CCD-47B9-4497-BC6B-76C517296096}"/>
          </ac:picMkLst>
        </pc:picChg>
      </pc:sldChg>
      <pc:sldChg chg="modSp del mod modClrScheme chgLayout">
        <pc:chgData name="Danaisis Vargas Oliva" userId="41acecc159235689" providerId="LiveId" clId="{5B7FDB7C-9BDE-45D7-8FA5-0B5C7F57218D}" dt="2022-07-08T13:12:58.715" v="2905" actId="2696"/>
        <pc:sldMkLst>
          <pc:docMk/>
          <pc:sldMk cId="389118723" sldId="271"/>
        </pc:sldMkLst>
        <pc:spChg chg="mod ord">
          <ac:chgData name="Danaisis Vargas Oliva" userId="41acecc159235689" providerId="LiveId" clId="{5B7FDB7C-9BDE-45D7-8FA5-0B5C7F57218D}" dt="2022-07-08T09:49:42.525" v="872" actId="27636"/>
          <ac:spMkLst>
            <pc:docMk/>
            <pc:sldMk cId="389118723" sldId="271"/>
            <ac:spMk id="4" creationId="{0CFF530A-4237-4620-AA02-EE87233E8A13}"/>
          </ac:spMkLst>
        </pc:spChg>
        <pc:spChg chg="mod ord">
          <ac:chgData name="Danaisis Vargas Oliva" userId="41acecc159235689" providerId="LiveId" clId="{5B7FDB7C-9BDE-45D7-8FA5-0B5C7F57218D}" dt="2022-07-08T09:49:42.519" v="871" actId="700"/>
          <ac:spMkLst>
            <pc:docMk/>
            <pc:sldMk cId="389118723" sldId="271"/>
            <ac:spMk id="5" creationId="{18EAD7AB-389D-4655-BAF9-CC9F34B9C07B}"/>
          </ac:spMkLst>
        </pc:spChg>
        <pc:spChg chg="mod ord">
          <ac:chgData name="Danaisis Vargas Oliva" userId="41acecc159235689" providerId="LiveId" clId="{5B7FDB7C-9BDE-45D7-8FA5-0B5C7F57218D}" dt="2022-07-08T09:49:42.519" v="871" actId="700"/>
          <ac:spMkLst>
            <pc:docMk/>
            <pc:sldMk cId="389118723" sldId="271"/>
            <ac:spMk id="15" creationId="{DB74BDB5-3214-EE55-8B90-47FFAD4D2836}"/>
          </ac:spMkLst>
        </pc:spChg>
        <pc:spChg chg="mod ord">
          <ac:chgData name="Danaisis Vargas Oliva" userId="41acecc159235689" providerId="LiveId" clId="{5B7FDB7C-9BDE-45D7-8FA5-0B5C7F57218D}" dt="2022-07-08T09:49:42.519" v="871" actId="700"/>
          <ac:spMkLst>
            <pc:docMk/>
            <pc:sldMk cId="389118723" sldId="271"/>
            <ac:spMk id="17" creationId="{B8561B68-9262-7D51-1B5E-089DF24858FF}"/>
          </ac:spMkLst>
        </pc:spChg>
        <pc:picChg chg="mod ord">
          <ac:chgData name="Danaisis Vargas Oliva" userId="41acecc159235689" providerId="LiveId" clId="{5B7FDB7C-9BDE-45D7-8FA5-0B5C7F57218D}" dt="2022-07-08T09:49:42.519" v="871" actId="700"/>
          <ac:picMkLst>
            <pc:docMk/>
            <pc:sldMk cId="389118723" sldId="271"/>
            <ac:picMk id="10" creationId="{94D3E65A-03FA-4246-84CE-CC8EC46A3997}"/>
          </ac:picMkLst>
        </pc:picChg>
      </pc:sldChg>
      <pc:sldChg chg="modSp del mod modClrScheme chgLayout">
        <pc:chgData name="Danaisis Vargas Oliva" userId="41acecc159235689" providerId="LiveId" clId="{5B7FDB7C-9BDE-45D7-8FA5-0B5C7F57218D}" dt="2022-07-08T13:12:58.715" v="2905" actId="2696"/>
        <pc:sldMkLst>
          <pc:docMk/>
          <pc:sldMk cId="756442734" sldId="272"/>
        </pc:sldMkLst>
        <pc:spChg chg="mod ord">
          <ac:chgData name="Danaisis Vargas Oliva" userId="41acecc159235689" providerId="LiveId" clId="{5B7FDB7C-9BDE-45D7-8FA5-0B5C7F57218D}" dt="2022-07-08T09:49:50.483" v="874" actId="27636"/>
          <ac:spMkLst>
            <pc:docMk/>
            <pc:sldMk cId="756442734" sldId="272"/>
            <ac:spMk id="3" creationId="{973E8835-651A-45A4-81A4-15988F55F773}"/>
          </ac:spMkLst>
        </pc:spChg>
        <pc:spChg chg="mod ord">
          <ac:chgData name="Danaisis Vargas Oliva" userId="41acecc159235689" providerId="LiveId" clId="{5B7FDB7C-9BDE-45D7-8FA5-0B5C7F57218D}" dt="2022-07-08T09:49:50.476" v="873" actId="700"/>
          <ac:spMkLst>
            <pc:docMk/>
            <pc:sldMk cId="756442734" sldId="272"/>
            <ac:spMk id="4" creationId="{913B6AF4-B4C2-4B7A-AD2C-4FF795613DCD}"/>
          </ac:spMkLst>
        </pc:spChg>
        <pc:spChg chg="mod ord">
          <ac:chgData name="Danaisis Vargas Oliva" userId="41acecc159235689" providerId="LiveId" clId="{5B7FDB7C-9BDE-45D7-8FA5-0B5C7F57218D}" dt="2022-07-08T09:49:50.476" v="873" actId="700"/>
          <ac:spMkLst>
            <pc:docMk/>
            <pc:sldMk cId="756442734" sldId="272"/>
            <ac:spMk id="11" creationId="{3EA2C4C5-B797-3309-EE76-ED7DB53AFBBF}"/>
          </ac:spMkLst>
        </pc:spChg>
        <pc:picChg chg="mod ord">
          <ac:chgData name="Danaisis Vargas Oliva" userId="41acecc159235689" providerId="LiveId" clId="{5B7FDB7C-9BDE-45D7-8FA5-0B5C7F57218D}" dt="2022-07-08T09:49:50.476" v="873" actId="700"/>
          <ac:picMkLst>
            <pc:docMk/>
            <pc:sldMk cId="756442734" sldId="272"/>
            <ac:picMk id="6" creationId="{CEC951B7-C1A4-41C5-9362-376BE8BF956A}"/>
          </ac:picMkLst>
        </pc:picChg>
      </pc:sldChg>
      <pc:sldChg chg="modSp del mod modClrScheme chgLayout">
        <pc:chgData name="Danaisis Vargas Oliva" userId="41acecc159235689" providerId="LiveId" clId="{5B7FDB7C-9BDE-45D7-8FA5-0B5C7F57218D}" dt="2022-07-08T13:12:58.715" v="2905" actId="2696"/>
        <pc:sldMkLst>
          <pc:docMk/>
          <pc:sldMk cId="647283866" sldId="277"/>
        </pc:sldMkLst>
        <pc:spChg chg="mod ord">
          <ac:chgData name="Danaisis Vargas Oliva" userId="41acecc159235689" providerId="LiveId" clId="{5B7FDB7C-9BDE-45D7-8FA5-0B5C7F57218D}" dt="2022-07-08T09:49:39.329" v="870" actId="27636"/>
          <ac:spMkLst>
            <pc:docMk/>
            <pc:sldMk cId="647283866" sldId="277"/>
            <ac:spMk id="4" creationId="{E01C92CA-B2FC-473D-B030-3B700DD2C397}"/>
          </ac:spMkLst>
        </pc:spChg>
        <pc:spChg chg="mod ord">
          <ac:chgData name="Danaisis Vargas Oliva" userId="41acecc159235689" providerId="LiveId" clId="{5B7FDB7C-9BDE-45D7-8FA5-0B5C7F57218D}" dt="2022-07-08T09:49:39.316" v="869" actId="700"/>
          <ac:spMkLst>
            <pc:docMk/>
            <pc:sldMk cId="647283866" sldId="277"/>
            <ac:spMk id="5" creationId="{064BA4B6-76FE-4134-BD79-E97E1249DD2C}"/>
          </ac:spMkLst>
        </pc:spChg>
        <pc:spChg chg="mod ord">
          <ac:chgData name="Danaisis Vargas Oliva" userId="41acecc159235689" providerId="LiveId" clId="{5B7FDB7C-9BDE-45D7-8FA5-0B5C7F57218D}" dt="2022-07-08T09:49:39.316" v="869" actId="700"/>
          <ac:spMkLst>
            <pc:docMk/>
            <pc:sldMk cId="647283866" sldId="277"/>
            <ac:spMk id="6" creationId="{9F4CA6DA-FA2B-4979-8418-975D143B9F95}"/>
          </ac:spMkLst>
        </pc:spChg>
        <pc:spChg chg="mod ord">
          <ac:chgData name="Danaisis Vargas Oliva" userId="41acecc159235689" providerId="LiveId" clId="{5B7FDB7C-9BDE-45D7-8FA5-0B5C7F57218D}" dt="2022-07-08T09:49:39.316" v="869" actId="700"/>
          <ac:spMkLst>
            <pc:docMk/>
            <pc:sldMk cId="647283866" sldId="277"/>
            <ac:spMk id="7" creationId="{1A3AC45D-635C-40CF-A718-18CFDC85A0E7}"/>
          </ac:spMkLst>
        </pc:spChg>
      </pc:sldChg>
      <pc:sldChg chg="addSp delSp modSp del mod ord chgLayout">
        <pc:chgData name="Danaisis Vargas Oliva" userId="41acecc159235689" providerId="LiveId" clId="{5B7FDB7C-9BDE-45D7-8FA5-0B5C7F57218D}" dt="2022-07-08T09:47:53.165" v="854" actId="47"/>
        <pc:sldMkLst>
          <pc:docMk/>
          <pc:sldMk cId="3465351974" sldId="279"/>
        </pc:sldMkLst>
        <pc:spChg chg="add mod ord">
          <ac:chgData name="Danaisis Vargas Oliva" userId="41acecc159235689" providerId="LiveId" clId="{5B7FDB7C-9BDE-45D7-8FA5-0B5C7F57218D}" dt="2022-07-06T09:01:52.896" v="484" actId="700"/>
          <ac:spMkLst>
            <pc:docMk/>
            <pc:sldMk cId="3465351974" sldId="279"/>
            <ac:spMk id="2" creationId="{4AD1AACA-5E05-7A13-677E-3C4995BC6949}"/>
          </ac:spMkLst>
        </pc:spChg>
        <pc:spChg chg="del">
          <ac:chgData name="Danaisis Vargas Oliva" userId="41acecc159235689" providerId="LiveId" clId="{5B7FDB7C-9BDE-45D7-8FA5-0B5C7F57218D}" dt="2022-07-06T09:01:52.896" v="484" actId="700"/>
          <ac:spMkLst>
            <pc:docMk/>
            <pc:sldMk cId="3465351974" sldId="279"/>
            <ac:spMk id="3" creationId="{5A4CFD39-1134-4F44-B444-0C510643BFDE}"/>
          </ac:spMkLst>
        </pc:spChg>
        <pc:spChg chg="mod ord">
          <ac:chgData name="Danaisis Vargas Oliva" userId="41acecc159235689" providerId="LiveId" clId="{5B7FDB7C-9BDE-45D7-8FA5-0B5C7F57218D}" dt="2022-07-06T09:01:52.904" v="485" actId="27636"/>
          <ac:spMkLst>
            <pc:docMk/>
            <pc:sldMk cId="3465351974" sldId="279"/>
            <ac:spMk id="4" creationId="{4594BCAE-32D0-4660-83FD-196F47ADE6A0}"/>
          </ac:spMkLst>
        </pc:spChg>
        <pc:spChg chg="mod ord">
          <ac:chgData name="Danaisis Vargas Oliva" userId="41acecc159235689" providerId="LiveId" clId="{5B7FDB7C-9BDE-45D7-8FA5-0B5C7F57218D}" dt="2022-07-06T09:01:52.896" v="484" actId="700"/>
          <ac:spMkLst>
            <pc:docMk/>
            <pc:sldMk cId="3465351974" sldId="279"/>
            <ac:spMk id="5" creationId="{7BF9B48D-0F8F-4284-BE66-1F370D9E511D}"/>
          </ac:spMkLst>
        </pc:spChg>
        <pc:spChg chg="mod ord">
          <ac:chgData name="Danaisis Vargas Oliva" userId="41acecc159235689" providerId="LiveId" clId="{5B7FDB7C-9BDE-45D7-8FA5-0B5C7F57218D}" dt="2022-07-06T09:01:52.896" v="484" actId="700"/>
          <ac:spMkLst>
            <pc:docMk/>
            <pc:sldMk cId="3465351974" sldId="279"/>
            <ac:spMk id="6" creationId="{C394AAF8-45BF-4567-8B3E-9702FE060C55}"/>
          </ac:spMkLst>
        </pc:spChg>
      </pc:sldChg>
      <pc:sldChg chg="modSp del mod chgLayout">
        <pc:chgData name="Danaisis Vargas Oliva" userId="41acecc159235689" providerId="LiveId" clId="{5B7FDB7C-9BDE-45D7-8FA5-0B5C7F57218D}" dt="2022-07-08T12:27:39.663" v="2398" actId="47"/>
        <pc:sldMkLst>
          <pc:docMk/>
          <pc:sldMk cId="3684270863" sldId="281"/>
        </pc:sldMkLst>
        <pc:spChg chg="mod ord">
          <ac:chgData name="Danaisis Vargas Oliva" userId="41acecc159235689" providerId="LiveId" clId="{5B7FDB7C-9BDE-45D7-8FA5-0B5C7F57218D}" dt="2022-07-08T09:49:58.896" v="875" actId="700"/>
          <ac:spMkLst>
            <pc:docMk/>
            <pc:sldMk cId="3684270863" sldId="281"/>
            <ac:spMk id="2" creationId="{1905989F-B62B-40D5-A72F-64E9028FB060}"/>
          </ac:spMkLst>
        </pc:spChg>
        <pc:spChg chg="mod ord">
          <ac:chgData name="Danaisis Vargas Oliva" userId="41acecc159235689" providerId="LiveId" clId="{5B7FDB7C-9BDE-45D7-8FA5-0B5C7F57218D}" dt="2022-07-08T09:49:58.896" v="875" actId="700"/>
          <ac:spMkLst>
            <pc:docMk/>
            <pc:sldMk cId="3684270863" sldId="281"/>
            <ac:spMk id="3" creationId="{30185742-E6F4-41FC-B42C-ABAF23DD2E43}"/>
          </ac:spMkLst>
        </pc:spChg>
        <pc:spChg chg="mod ord">
          <ac:chgData name="Danaisis Vargas Oliva" userId="41acecc159235689" providerId="LiveId" clId="{5B7FDB7C-9BDE-45D7-8FA5-0B5C7F57218D}" dt="2022-07-08T09:49:58.896" v="875" actId="700"/>
          <ac:spMkLst>
            <pc:docMk/>
            <pc:sldMk cId="3684270863" sldId="281"/>
            <ac:spMk id="4" creationId="{A1C16EAE-577A-48F9-AD18-B240110D0D2E}"/>
          </ac:spMkLst>
        </pc:spChg>
        <pc:spChg chg="mod ord">
          <ac:chgData name="Danaisis Vargas Oliva" userId="41acecc159235689" providerId="LiveId" clId="{5B7FDB7C-9BDE-45D7-8FA5-0B5C7F57218D}" dt="2022-07-08T09:49:58.896" v="875" actId="700"/>
          <ac:spMkLst>
            <pc:docMk/>
            <pc:sldMk cId="3684270863" sldId="281"/>
            <ac:spMk id="5" creationId="{E7AE3C2D-ACD9-4947-8AA4-EABDF79618C7}"/>
          </ac:spMkLst>
        </pc:spChg>
      </pc:sldChg>
      <pc:sldChg chg="modSp mod ord">
        <pc:chgData name="Danaisis Vargas Oliva" userId="41acecc159235689" providerId="LiveId" clId="{5B7FDB7C-9BDE-45D7-8FA5-0B5C7F57218D}" dt="2022-07-08T12:28:07.618" v="2401"/>
        <pc:sldMkLst>
          <pc:docMk/>
          <pc:sldMk cId="2372594504" sldId="282"/>
        </pc:sldMkLst>
        <pc:spChg chg="mod">
          <ac:chgData name="Danaisis Vargas Oliva" userId="41acecc159235689" providerId="LiveId" clId="{5B7FDB7C-9BDE-45D7-8FA5-0B5C7F57218D}" dt="2022-07-06T08:58:36.562" v="452" actId="27636"/>
          <ac:spMkLst>
            <pc:docMk/>
            <pc:sldMk cId="2372594504" sldId="282"/>
            <ac:spMk id="4" creationId="{9A5BFD7F-CF60-4F92-B586-DC4B52D73375}"/>
          </ac:spMkLst>
        </pc:spChg>
      </pc:sldChg>
      <pc:sldChg chg="del">
        <pc:chgData name="Danaisis Vargas Oliva" userId="41acecc159235689" providerId="LiveId" clId="{5B7FDB7C-9BDE-45D7-8FA5-0B5C7F57218D}" dt="2022-07-08T13:12:58.715" v="2905" actId="2696"/>
        <pc:sldMkLst>
          <pc:docMk/>
          <pc:sldMk cId="3025809060" sldId="285"/>
        </pc:sldMkLst>
      </pc:sldChg>
      <pc:sldChg chg="addSp delSp modSp mod ord">
        <pc:chgData name="Danaisis Vargas Oliva" userId="41acecc159235689" providerId="LiveId" clId="{5B7FDB7C-9BDE-45D7-8FA5-0B5C7F57218D}" dt="2022-07-08T13:23:18.189" v="2921" actId="14100"/>
        <pc:sldMkLst>
          <pc:docMk/>
          <pc:sldMk cId="3256626420" sldId="286"/>
        </pc:sldMkLst>
        <pc:spChg chg="mod">
          <ac:chgData name="Danaisis Vargas Oliva" userId="41acecc159235689" providerId="LiveId" clId="{5B7FDB7C-9BDE-45D7-8FA5-0B5C7F57218D}" dt="2022-07-06T08:58:36.551" v="449" actId="27636"/>
          <ac:spMkLst>
            <pc:docMk/>
            <pc:sldMk cId="3256626420" sldId="286"/>
            <ac:spMk id="3" creationId="{67D8F513-E9CA-41C9-B648-0F97571BB8C8}"/>
          </ac:spMkLst>
        </pc:spChg>
        <pc:spChg chg="add mod">
          <ac:chgData name="Danaisis Vargas Oliva" userId="41acecc159235689" providerId="LiveId" clId="{5B7FDB7C-9BDE-45D7-8FA5-0B5C7F57218D}" dt="2022-07-08T13:23:18.189" v="2921" actId="14100"/>
          <ac:spMkLst>
            <pc:docMk/>
            <pc:sldMk cId="3256626420" sldId="286"/>
            <ac:spMk id="5" creationId="{186562AA-0116-1993-E1E0-2F5B27F55012}"/>
          </ac:spMkLst>
        </pc:spChg>
        <pc:spChg chg="mod">
          <ac:chgData name="Danaisis Vargas Oliva" userId="41acecc159235689" providerId="LiveId" clId="{5B7FDB7C-9BDE-45D7-8FA5-0B5C7F57218D}" dt="2022-07-08T13:13:32.083" v="2914" actId="20577"/>
          <ac:spMkLst>
            <pc:docMk/>
            <pc:sldMk cId="3256626420" sldId="286"/>
            <ac:spMk id="13" creationId="{AF2E611E-7430-B34C-D99A-E167F6F865A3}"/>
          </ac:spMkLst>
        </pc:spChg>
        <pc:spChg chg="del">
          <ac:chgData name="Danaisis Vargas Oliva" userId="41acecc159235689" providerId="LiveId" clId="{5B7FDB7C-9BDE-45D7-8FA5-0B5C7F57218D}" dt="2022-07-08T13:13:42.835" v="2915" actId="478"/>
          <ac:spMkLst>
            <pc:docMk/>
            <pc:sldMk cId="3256626420" sldId="286"/>
            <ac:spMk id="15" creationId="{E19C7899-7252-2BB2-06D7-2143B1161965}"/>
          </ac:spMkLst>
        </pc:spChg>
      </pc:sldChg>
      <pc:sldChg chg="addSp delSp modSp del mod modClrScheme chgLayout">
        <pc:chgData name="Danaisis Vargas Oliva" userId="41acecc159235689" providerId="LiveId" clId="{5B7FDB7C-9BDE-45D7-8FA5-0B5C7F57218D}" dt="2022-07-08T13:12:58.715" v="2905" actId="2696"/>
        <pc:sldMkLst>
          <pc:docMk/>
          <pc:sldMk cId="4094598361" sldId="288"/>
        </pc:sldMkLst>
        <pc:spChg chg="add 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2" creationId="{7F0A9CFF-7541-5C9D-D340-8A012E8FDF06}"/>
          </ac:spMkLst>
        </pc:spChg>
        <pc:spChg chg="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4" creationId="{C9955AD4-2098-8C12-60B4-B031460344ED}"/>
          </ac:spMkLst>
        </pc:spChg>
        <pc:spChg chg="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5" creationId="{37DADB31-C035-FFD9-DD54-4CFBE6A3E458}"/>
          </ac:spMkLst>
        </pc:spChg>
        <pc:spChg chg="del 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24" creationId="{D62A7584-323B-38D4-0087-E8A7F9D197E4}"/>
          </ac:spMkLst>
        </pc:spChg>
        <pc:spChg chg="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25" creationId="{C595A345-3F8C-08DC-A57C-BF3A6703D870}"/>
          </ac:spMkLst>
        </pc:spChg>
        <pc:spChg chg="mod ord">
          <ac:chgData name="Danaisis Vargas Oliva" userId="41acecc159235689" providerId="LiveId" clId="{5B7FDB7C-9BDE-45D7-8FA5-0B5C7F57218D}" dt="2022-07-08T09:49:28.963" v="868" actId="700"/>
          <ac:spMkLst>
            <pc:docMk/>
            <pc:sldMk cId="4094598361" sldId="288"/>
            <ac:spMk id="26" creationId="{4B9DA1EE-1BD5-3915-EDAD-15F1F6519652}"/>
          </ac:spMkLst>
        </pc:spChg>
      </pc:sldChg>
      <pc:sldChg chg="modSp add mod modClrScheme chgLayout">
        <pc:chgData name="Danaisis Vargas Oliva" userId="41acecc159235689" providerId="LiveId" clId="{5B7FDB7C-9BDE-45D7-8FA5-0B5C7F57218D}" dt="2022-07-05T12:29:24.248" v="49" actId="700"/>
        <pc:sldMkLst>
          <pc:docMk/>
          <pc:sldMk cId="604737940" sldId="289"/>
        </pc:sldMkLst>
        <pc:spChg chg="mod ord">
          <ac:chgData name="Danaisis Vargas Oliva" userId="41acecc159235689" providerId="LiveId" clId="{5B7FDB7C-9BDE-45D7-8FA5-0B5C7F57218D}" dt="2022-07-05T12:29:24.248" v="49" actId="700"/>
          <ac:spMkLst>
            <pc:docMk/>
            <pc:sldMk cId="604737940" sldId="289"/>
            <ac:spMk id="2" creationId="{2179D7CE-4E38-9F51-EBBC-4FDA8B63D3AF}"/>
          </ac:spMkLst>
        </pc:spChg>
        <pc:spChg chg="mod ord">
          <ac:chgData name="Danaisis Vargas Oliva" userId="41acecc159235689" providerId="LiveId" clId="{5B7FDB7C-9BDE-45D7-8FA5-0B5C7F57218D}" dt="2022-07-05T12:29:24.248" v="49" actId="700"/>
          <ac:spMkLst>
            <pc:docMk/>
            <pc:sldMk cId="604737940" sldId="289"/>
            <ac:spMk id="4" creationId="{D125F1A9-2B38-C0B0-3191-BB940A05FE99}"/>
          </ac:spMkLst>
        </pc:spChg>
        <pc:spChg chg="mod ord">
          <ac:chgData name="Danaisis Vargas Oliva" userId="41acecc159235689" providerId="LiveId" clId="{5B7FDB7C-9BDE-45D7-8FA5-0B5C7F57218D}" dt="2022-07-05T12:29:24.248" v="49" actId="700"/>
          <ac:spMkLst>
            <pc:docMk/>
            <pc:sldMk cId="604737940" sldId="289"/>
            <ac:spMk id="5" creationId="{6B5C659F-7B73-1557-209E-2E45EF476D78}"/>
          </ac:spMkLst>
        </pc:spChg>
        <pc:spChg chg="mod ord">
          <ac:chgData name="Danaisis Vargas Oliva" userId="41acecc159235689" providerId="LiveId" clId="{5B7FDB7C-9BDE-45D7-8FA5-0B5C7F57218D}" dt="2022-07-05T12:29:24.248" v="49" actId="700"/>
          <ac:spMkLst>
            <pc:docMk/>
            <pc:sldMk cId="604737940" sldId="289"/>
            <ac:spMk id="11" creationId="{A7B7F7EA-8CBC-7E40-AF02-3F4EC26CAE10}"/>
          </ac:spMkLst>
        </pc:spChg>
      </pc:sldChg>
      <pc:sldChg chg="modSp del mod">
        <pc:chgData name="Danaisis Vargas Oliva" userId="41acecc159235689" providerId="LiveId" clId="{5B7FDB7C-9BDE-45D7-8FA5-0B5C7F57218D}" dt="2022-07-08T09:40:25.023" v="792" actId="47"/>
        <pc:sldMkLst>
          <pc:docMk/>
          <pc:sldMk cId="2701765155" sldId="290"/>
        </pc:sldMkLst>
        <pc:spChg chg="mod">
          <ac:chgData name="Danaisis Vargas Oliva" userId="41acecc159235689" providerId="LiveId" clId="{5B7FDB7C-9BDE-45D7-8FA5-0B5C7F57218D}" dt="2022-07-06T08:58:36.543" v="446" actId="27636"/>
          <ac:spMkLst>
            <pc:docMk/>
            <pc:sldMk cId="2701765155" sldId="290"/>
            <ac:spMk id="4" creationId="{CDCDDC52-773D-4FED-B22B-CFA49D9A08AA}"/>
          </ac:spMkLst>
        </pc:spChg>
        <pc:spChg chg="mod">
          <ac:chgData name="Danaisis Vargas Oliva" userId="41acecc159235689" providerId="LiveId" clId="{5B7FDB7C-9BDE-45D7-8FA5-0B5C7F57218D}" dt="2022-07-08T09:36:52.043" v="755" actId="20577"/>
          <ac:spMkLst>
            <pc:docMk/>
            <pc:sldMk cId="2701765155" sldId="290"/>
            <ac:spMk id="17" creationId="{2F93B0B1-6476-4467-A21D-D1DD2394B7F2}"/>
          </ac:spMkLst>
        </pc:spChg>
      </pc:sldChg>
      <pc:sldChg chg="addSp delSp modSp del mod chgLayout">
        <pc:chgData name="Danaisis Vargas Oliva" userId="41acecc159235689" providerId="LiveId" clId="{5B7FDB7C-9BDE-45D7-8FA5-0B5C7F57218D}" dt="2022-07-08T13:11:13.131" v="2898" actId="47"/>
        <pc:sldMkLst>
          <pc:docMk/>
          <pc:sldMk cId="3898439132" sldId="291"/>
        </pc:sldMkLst>
        <pc:spChg chg="add del mod ord">
          <ac:chgData name="Danaisis Vargas Oliva" userId="41acecc159235689" providerId="LiveId" clId="{5B7FDB7C-9BDE-45D7-8FA5-0B5C7F57218D}" dt="2022-07-08T09:49:21.718" v="867" actId="478"/>
          <ac:spMkLst>
            <pc:docMk/>
            <pc:sldMk cId="3898439132" sldId="291"/>
            <ac:spMk id="2" creationId="{5FA8F3CA-D984-816D-1ECF-6AC970BC2CD7}"/>
          </ac:spMkLst>
        </pc:spChg>
        <pc:spChg chg="mod ord">
          <ac:chgData name="Danaisis Vargas Oliva" userId="41acecc159235689" providerId="LiveId" clId="{5B7FDB7C-9BDE-45D7-8FA5-0B5C7F57218D}" dt="2022-07-08T09:49:16.199" v="866" actId="700"/>
          <ac:spMkLst>
            <pc:docMk/>
            <pc:sldMk cId="3898439132" sldId="291"/>
            <ac:spMk id="4" creationId="{58562DD4-8A9B-EDF4-B5B7-188B191044A7}"/>
          </ac:spMkLst>
        </pc:spChg>
        <pc:spChg chg="mod ord">
          <ac:chgData name="Danaisis Vargas Oliva" userId="41acecc159235689" providerId="LiveId" clId="{5B7FDB7C-9BDE-45D7-8FA5-0B5C7F57218D}" dt="2022-07-08T09:49:16.199" v="866" actId="700"/>
          <ac:spMkLst>
            <pc:docMk/>
            <pc:sldMk cId="3898439132" sldId="291"/>
            <ac:spMk id="5" creationId="{A9F57463-0C2A-7808-AC1E-B0CA3C441AF3}"/>
          </ac:spMkLst>
        </pc:spChg>
        <pc:spChg chg="mod ord">
          <ac:chgData name="Danaisis Vargas Oliva" userId="41acecc159235689" providerId="LiveId" clId="{5B7FDB7C-9BDE-45D7-8FA5-0B5C7F57218D}" dt="2022-07-08T09:49:16.199" v="866" actId="700"/>
          <ac:spMkLst>
            <pc:docMk/>
            <pc:sldMk cId="3898439132" sldId="291"/>
            <ac:spMk id="21" creationId="{B15F4AB4-88A2-6BE9-15E3-87E4B5CFBFC1}"/>
          </ac:spMkLst>
        </pc:spChg>
      </pc:sldChg>
      <pc:sldChg chg="modSp del mod ord chgLayout">
        <pc:chgData name="Danaisis Vargas Oliva" userId="41acecc159235689" providerId="LiveId" clId="{5B7FDB7C-9BDE-45D7-8FA5-0B5C7F57218D}" dt="2022-07-08T10:20:25.182" v="1154" actId="47"/>
        <pc:sldMkLst>
          <pc:docMk/>
          <pc:sldMk cId="1353174746" sldId="292"/>
        </pc:sldMkLst>
        <pc:spChg chg="mod ord">
          <ac:chgData name="Danaisis Vargas Oliva" userId="41acecc159235689" providerId="LiveId" clId="{5B7FDB7C-9BDE-45D7-8FA5-0B5C7F57218D}" dt="2022-07-08T09:48:31.370" v="861" actId="700"/>
          <ac:spMkLst>
            <pc:docMk/>
            <pc:sldMk cId="1353174746" sldId="292"/>
            <ac:spMk id="4" creationId="{CD91D913-528D-4F3B-861E-46A285310692}"/>
          </ac:spMkLst>
        </pc:spChg>
        <pc:spChg chg="mod ord">
          <ac:chgData name="Danaisis Vargas Oliva" userId="41acecc159235689" providerId="LiveId" clId="{5B7FDB7C-9BDE-45D7-8FA5-0B5C7F57218D}" dt="2022-07-08T09:48:31.370" v="861" actId="700"/>
          <ac:spMkLst>
            <pc:docMk/>
            <pc:sldMk cId="1353174746" sldId="292"/>
            <ac:spMk id="5" creationId="{D0662954-9671-4065-BAB4-13118C39F911}"/>
          </ac:spMkLst>
        </pc:spChg>
        <pc:spChg chg="mod ord">
          <ac:chgData name="Danaisis Vargas Oliva" userId="41acecc159235689" providerId="LiveId" clId="{5B7FDB7C-9BDE-45D7-8FA5-0B5C7F57218D}" dt="2022-07-08T09:48:31.370" v="861" actId="700"/>
          <ac:spMkLst>
            <pc:docMk/>
            <pc:sldMk cId="1353174746" sldId="292"/>
            <ac:spMk id="6" creationId="{B81312B4-614C-4F90-BECC-650B4FB9C193}"/>
          </ac:spMkLst>
        </pc:spChg>
        <pc:spChg chg="mod ord">
          <ac:chgData name="Danaisis Vargas Oliva" userId="41acecc159235689" providerId="LiveId" clId="{5B7FDB7C-9BDE-45D7-8FA5-0B5C7F57218D}" dt="2022-07-08T09:48:31.370" v="861" actId="700"/>
          <ac:spMkLst>
            <pc:docMk/>
            <pc:sldMk cId="1353174746" sldId="292"/>
            <ac:spMk id="7" creationId="{248210E7-52A2-4E48-8382-76595A8E729D}"/>
          </ac:spMkLst>
        </pc:spChg>
      </pc:sldChg>
      <pc:sldChg chg="modSp del mod ord chgLayout">
        <pc:chgData name="Danaisis Vargas Oliva" userId="41acecc159235689" providerId="LiveId" clId="{5B7FDB7C-9BDE-45D7-8FA5-0B5C7F57218D}" dt="2022-07-08T10:22:15.590" v="1206" actId="47"/>
        <pc:sldMkLst>
          <pc:docMk/>
          <pc:sldMk cId="161182559" sldId="293"/>
        </pc:sldMkLst>
        <pc:spChg chg="mod ord">
          <ac:chgData name="Danaisis Vargas Oliva" userId="41acecc159235689" providerId="LiveId" clId="{5B7FDB7C-9BDE-45D7-8FA5-0B5C7F57218D}" dt="2022-07-08T09:48:36.666" v="862" actId="700"/>
          <ac:spMkLst>
            <pc:docMk/>
            <pc:sldMk cId="161182559" sldId="293"/>
            <ac:spMk id="4" creationId="{CD91D913-528D-4F3B-861E-46A285310692}"/>
          </ac:spMkLst>
        </pc:spChg>
        <pc:spChg chg="mod ord">
          <ac:chgData name="Danaisis Vargas Oliva" userId="41acecc159235689" providerId="LiveId" clId="{5B7FDB7C-9BDE-45D7-8FA5-0B5C7F57218D}" dt="2022-07-08T09:48:36.666" v="862" actId="700"/>
          <ac:spMkLst>
            <pc:docMk/>
            <pc:sldMk cId="161182559" sldId="293"/>
            <ac:spMk id="5" creationId="{D0662954-9671-4065-BAB4-13118C39F911}"/>
          </ac:spMkLst>
        </pc:spChg>
        <pc:spChg chg="mod ord">
          <ac:chgData name="Danaisis Vargas Oliva" userId="41acecc159235689" providerId="LiveId" clId="{5B7FDB7C-9BDE-45D7-8FA5-0B5C7F57218D}" dt="2022-07-08T09:48:36.666" v="862" actId="700"/>
          <ac:spMkLst>
            <pc:docMk/>
            <pc:sldMk cId="161182559" sldId="293"/>
            <ac:spMk id="6" creationId="{B81312B4-614C-4F90-BECC-650B4FB9C193}"/>
          </ac:spMkLst>
        </pc:spChg>
        <pc:spChg chg="mod ord">
          <ac:chgData name="Danaisis Vargas Oliva" userId="41acecc159235689" providerId="LiveId" clId="{5B7FDB7C-9BDE-45D7-8FA5-0B5C7F57218D}" dt="2022-07-08T09:48:36.666" v="862" actId="700"/>
          <ac:spMkLst>
            <pc:docMk/>
            <pc:sldMk cId="161182559" sldId="293"/>
            <ac:spMk id="7" creationId="{248210E7-52A2-4E48-8382-76595A8E729D}"/>
          </ac:spMkLst>
        </pc:spChg>
      </pc:sldChg>
      <pc:sldChg chg="del">
        <pc:chgData name="Danaisis Vargas Oliva" userId="41acecc159235689" providerId="LiveId" clId="{5B7FDB7C-9BDE-45D7-8FA5-0B5C7F57218D}" dt="2022-07-08T09:49:02.354" v="864" actId="47"/>
        <pc:sldMkLst>
          <pc:docMk/>
          <pc:sldMk cId="2914839457" sldId="294"/>
        </pc:sldMkLst>
      </pc:sldChg>
      <pc:sldChg chg="modSp del mod ord chgLayout">
        <pc:chgData name="Danaisis Vargas Oliva" userId="41acecc159235689" providerId="LiveId" clId="{5B7FDB7C-9BDE-45D7-8FA5-0B5C7F57218D}" dt="2022-07-08T13:14:58.583" v="2919" actId="47"/>
        <pc:sldMkLst>
          <pc:docMk/>
          <pc:sldMk cId="1937358862" sldId="295"/>
        </pc:sldMkLst>
        <pc:spChg chg="mod ord">
          <ac:chgData name="Danaisis Vargas Oliva" userId="41acecc159235689" providerId="LiveId" clId="{5B7FDB7C-9BDE-45D7-8FA5-0B5C7F57218D}" dt="2022-07-08T09:48:39.793" v="863" actId="700"/>
          <ac:spMkLst>
            <pc:docMk/>
            <pc:sldMk cId="1937358862" sldId="295"/>
            <ac:spMk id="2" creationId="{B842C50E-33DF-6A64-9623-6D551745BC8C}"/>
          </ac:spMkLst>
        </pc:spChg>
        <pc:spChg chg="mod ord">
          <ac:chgData name="Danaisis Vargas Oliva" userId="41acecc159235689" providerId="LiveId" clId="{5B7FDB7C-9BDE-45D7-8FA5-0B5C7F57218D}" dt="2022-07-08T12:14:02.853" v="2318" actId="20577"/>
          <ac:spMkLst>
            <pc:docMk/>
            <pc:sldMk cId="1937358862" sldId="295"/>
            <ac:spMk id="3" creationId="{93F8DCC9-1E47-C27C-4BF9-2A232F895E31}"/>
          </ac:spMkLst>
        </pc:spChg>
        <pc:spChg chg="mod ord">
          <ac:chgData name="Danaisis Vargas Oliva" userId="41acecc159235689" providerId="LiveId" clId="{5B7FDB7C-9BDE-45D7-8FA5-0B5C7F57218D}" dt="2022-07-08T09:48:39.793" v="863" actId="700"/>
          <ac:spMkLst>
            <pc:docMk/>
            <pc:sldMk cId="1937358862" sldId="295"/>
            <ac:spMk id="4" creationId="{96B434AB-2320-E2B1-A214-5E05478B81FD}"/>
          </ac:spMkLst>
        </pc:spChg>
        <pc:spChg chg="mod ord">
          <ac:chgData name="Danaisis Vargas Oliva" userId="41acecc159235689" providerId="LiveId" clId="{5B7FDB7C-9BDE-45D7-8FA5-0B5C7F57218D}" dt="2022-07-08T09:48:39.793" v="863" actId="700"/>
          <ac:spMkLst>
            <pc:docMk/>
            <pc:sldMk cId="1937358862" sldId="295"/>
            <ac:spMk id="5" creationId="{BC823E2F-A97B-4935-3B70-8B9823746A34}"/>
          </ac:spMkLst>
        </pc:spChg>
      </pc:sldChg>
      <pc:sldChg chg="del">
        <pc:chgData name="Danaisis Vargas Oliva" userId="41acecc159235689" providerId="LiveId" clId="{5B7FDB7C-9BDE-45D7-8FA5-0B5C7F57218D}" dt="2022-07-08T09:49:02.354" v="864" actId="47"/>
        <pc:sldMkLst>
          <pc:docMk/>
          <pc:sldMk cId="3222915845" sldId="296"/>
        </pc:sldMkLst>
      </pc:sldChg>
      <pc:sldChg chg="del">
        <pc:chgData name="Danaisis Vargas Oliva" userId="41acecc159235689" providerId="LiveId" clId="{5B7FDB7C-9BDE-45D7-8FA5-0B5C7F57218D}" dt="2022-07-08T09:49:02.354" v="864" actId="47"/>
        <pc:sldMkLst>
          <pc:docMk/>
          <pc:sldMk cId="1462588290" sldId="297"/>
        </pc:sldMkLst>
      </pc:sldChg>
      <pc:sldChg chg="addSp modSp del mod chgLayout">
        <pc:chgData name="Danaisis Vargas Oliva" userId="41acecc159235689" providerId="LiveId" clId="{5B7FDB7C-9BDE-45D7-8FA5-0B5C7F57218D}" dt="2022-07-08T12:27:44.562" v="2399" actId="47"/>
        <pc:sldMkLst>
          <pc:docMk/>
          <pc:sldMk cId="1839585036" sldId="299"/>
        </pc:sldMkLst>
        <pc:spChg chg="mod ord">
          <ac:chgData name="Danaisis Vargas Oliva" userId="41acecc159235689" providerId="LiveId" clId="{5B7FDB7C-9BDE-45D7-8FA5-0B5C7F57218D}" dt="2022-07-08T09:50:03.292" v="876" actId="700"/>
          <ac:spMkLst>
            <pc:docMk/>
            <pc:sldMk cId="1839585036" sldId="299"/>
            <ac:spMk id="2" creationId="{A0D442E8-27D0-C82F-C26B-92C54CED6A7C}"/>
          </ac:spMkLst>
        </pc:spChg>
        <pc:spChg chg="mod ord">
          <ac:chgData name="Danaisis Vargas Oliva" userId="41acecc159235689" providerId="LiveId" clId="{5B7FDB7C-9BDE-45D7-8FA5-0B5C7F57218D}" dt="2022-07-08T09:50:03.292" v="876" actId="700"/>
          <ac:spMkLst>
            <pc:docMk/>
            <pc:sldMk cId="1839585036" sldId="299"/>
            <ac:spMk id="3" creationId="{06582373-B7B6-28C9-AFC0-033C708B2617}"/>
          </ac:spMkLst>
        </pc:spChg>
        <pc:spChg chg="mod ord">
          <ac:chgData name="Danaisis Vargas Oliva" userId="41acecc159235689" providerId="LiveId" clId="{5B7FDB7C-9BDE-45D7-8FA5-0B5C7F57218D}" dt="2022-07-08T09:50:03.292" v="876" actId="700"/>
          <ac:spMkLst>
            <pc:docMk/>
            <pc:sldMk cId="1839585036" sldId="299"/>
            <ac:spMk id="4" creationId="{0A4A5FA3-C591-6609-4678-948F42F36E95}"/>
          </ac:spMkLst>
        </pc:spChg>
        <pc:spChg chg="mod ord">
          <ac:chgData name="Danaisis Vargas Oliva" userId="41acecc159235689" providerId="LiveId" clId="{5B7FDB7C-9BDE-45D7-8FA5-0B5C7F57218D}" dt="2022-07-08T09:50:03.292" v="876" actId="700"/>
          <ac:spMkLst>
            <pc:docMk/>
            <pc:sldMk cId="1839585036" sldId="299"/>
            <ac:spMk id="5" creationId="{D8C528DD-3775-57B9-249E-EDE352443E99}"/>
          </ac:spMkLst>
        </pc:spChg>
        <pc:spChg chg="mod">
          <ac:chgData name="Danaisis Vargas Oliva" userId="41acecc159235689" providerId="LiveId" clId="{5B7FDB7C-9BDE-45D7-8FA5-0B5C7F57218D}" dt="2022-06-29T09:18:53.767" v="44" actId="20577"/>
          <ac:spMkLst>
            <pc:docMk/>
            <pc:sldMk cId="1839585036" sldId="299"/>
            <ac:spMk id="6" creationId="{9D6017F2-6F78-BFE8-8BF6-1B788178DB2B}"/>
          </ac:spMkLst>
        </pc:spChg>
        <pc:spChg chg="add mod ord">
          <ac:chgData name="Danaisis Vargas Oliva" userId="41acecc159235689" providerId="LiveId" clId="{5B7FDB7C-9BDE-45D7-8FA5-0B5C7F57218D}" dt="2022-06-29T09:17:46.931" v="38" actId="167"/>
          <ac:spMkLst>
            <pc:docMk/>
            <pc:sldMk cId="1839585036" sldId="299"/>
            <ac:spMk id="7" creationId="{73E6A43D-85FB-C083-26F8-B7702B708E31}"/>
          </ac:spMkLst>
        </pc:spChg>
      </pc:sldChg>
      <pc:sldChg chg="add del">
        <pc:chgData name="Danaisis Vargas Oliva" userId="41acecc159235689" providerId="LiveId" clId="{5B7FDB7C-9BDE-45D7-8FA5-0B5C7F57218D}" dt="2022-06-30T09:53:42.028" v="46" actId="47"/>
        <pc:sldMkLst>
          <pc:docMk/>
          <pc:sldMk cId="1809469775" sldId="302"/>
        </pc:sldMkLst>
      </pc:sldChg>
      <pc:sldChg chg="addSp delSp modSp add mod modClrScheme chgLayout modNotesTx">
        <pc:chgData name="Danaisis Vargas Oliva" userId="41acecc159235689" providerId="LiveId" clId="{5B7FDB7C-9BDE-45D7-8FA5-0B5C7F57218D}" dt="2022-07-08T11:49:28.849" v="2072" actId="164"/>
        <pc:sldMkLst>
          <pc:docMk/>
          <pc:sldMk cId="3664541513" sldId="302"/>
        </pc:sldMkLst>
        <pc:spChg chg="mod ord">
          <ac:chgData name="Danaisis Vargas Oliva" userId="41acecc159235689" providerId="LiveId" clId="{5B7FDB7C-9BDE-45D7-8FA5-0B5C7F57218D}" dt="2022-07-08T09:41:08.714" v="797" actId="700"/>
          <ac:spMkLst>
            <pc:docMk/>
            <pc:sldMk cId="3664541513" sldId="302"/>
            <ac:spMk id="2" creationId="{C02DC861-93A1-49F9-ED36-4C7EAF2E3D42}"/>
          </ac:spMkLst>
        </pc:spChg>
        <pc:spChg chg="add mod ord">
          <ac:chgData name="Danaisis Vargas Oliva" userId="41acecc159235689" providerId="LiveId" clId="{5B7FDB7C-9BDE-45D7-8FA5-0B5C7F57218D}" dt="2022-07-05T12:29:20.162" v="48" actId="700"/>
          <ac:spMkLst>
            <pc:docMk/>
            <pc:sldMk cId="3664541513" sldId="302"/>
            <ac:spMk id="3" creationId="{3727BDEA-57C2-5855-7B3E-10F847FF5540}"/>
          </ac:spMkLst>
        </pc:spChg>
        <pc:spChg chg="add del mod ord">
          <ac:chgData name="Danaisis Vargas Oliva" userId="41acecc159235689" providerId="LiveId" clId="{5B7FDB7C-9BDE-45D7-8FA5-0B5C7F57218D}" dt="2022-07-06T09:01:21.020" v="480" actId="478"/>
          <ac:spMkLst>
            <pc:docMk/>
            <pc:sldMk cId="3664541513" sldId="302"/>
            <ac:spMk id="3" creationId="{62040884-FCBC-7BDA-AC89-01A1D13CC26E}"/>
          </ac:spMkLst>
        </pc:spChg>
        <pc:spChg chg="add 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" creationId="{F91B399A-9EE4-9078-6E81-6C840A7F4BDF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5" creationId="{34869E59-8A6A-CED0-8FA2-BCBC98C1B776}"/>
          </ac:spMkLst>
        </pc:spChg>
        <pc:spChg chg="del mod">
          <ac:chgData name="Danaisis Vargas Oliva" userId="41acecc159235689" providerId="LiveId" clId="{5B7FDB7C-9BDE-45D7-8FA5-0B5C7F57218D}" dt="2022-07-08T09:37:18.011" v="759" actId="478"/>
          <ac:spMkLst>
            <pc:docMk/>
            <pc:sldMk cId="3664541513" sldId="302"/>
            <ac:spMk id="6" creationId="{095C8C96-6C82-9EFA-F604-C19E7B780AF4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7" creationId="{0386D6E9-4125-41DC-FC46-D3D8364AE8B9}"/>
          </ac:spMkLst>
        </pc:spChg>
        <pc:spChg chg="mod ord">
          <ac:chgData name="Danaisis Vargas Oliva" userId="41acecc159235689" providerId="LiveId" clId="{5B7FDB7C-9BDE-45D7-8FA5-0B5C7F57218D}" dt="2022-07-08T09:41:08.714" v="797" actId="700"/>
          <ac:spMkLst>
            <pc:docMk/>
            <pc:sldMk cId="3664541513" sldId="302"/>
            <ac:spMk id="10" creationId="{675003ED-30C9-40B7-D1F7-8B84EDDBB130}"/>
          </ac:spMkLst>
        </pc:spChg>
        <pc:spChg chg="mod ord">
          <ac:chgData name="Danaisis Vargas Oliva" userId="41acecc159235689" providerId="LiveId" clId="{5B7FDB7C-9BDE-45D7-8FA5-0B5C7F57218D}" dt="2022-07-08T09:41:08.714" v="797" actId="700"/>
          <ac:spMkLst>
            <pc:docMk/>
            <pc:sldMk cId="3664541513" sldId="302"/>
            <ac:spMk id="11" creationId="{7B1C7C01-305A-5E23-0B7E-9E69A5CC646F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22" creationId="{00CA6169-7573-09D2-6442-7242E1D9BDB1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26" creationId="{B8C446A1-C677-1B69-A673-FED9C0664A0D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27" creationId="{33CB8B5F-7FEE-85F2-B44C-F08543F08058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28" creationId="{14E015E9-7865-BCAF-E466-1A284BFEF799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29" creationId="{523AC385-C62F-7936-C2EA-BF89CAE44DDE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0" creationId="{914C2BE5-96BF-9BF7-DB9C-596974FD5BA9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1" creationId="{7A9BF51D-0519-0692-0229-0C1556FECBC6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3" creationId="{FA582D91-2103-4F33-6927-230325D77210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5" creationId="{D1817039-42D7-4970-099F-C09F5A9D7636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8" creationId="{1B350900-178B-8B1F-259D-2B174BED4A34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39" creationId="{FCF968BD-8E31-E5E6-9450-565EC34F0041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41" creationId="{F1DDEE79-6B02-F996-016C-CF5EA08DBD26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51" creationId="{32A7A4EC-4CAC-2C72-66AD-A1CF5047CD42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60" creationId="{4FFF1000-7BC4-55F8-56E6-9AFC5FE5081A}"/>
          </ac:spMkLst>
        </pc:spChg>
        <pc:spChg chg="add mod ord">
          <ac:chgData name="Danaisis Vargas Oliva" userId="41acecc159235689" providerId="LiveId" clId="{5B7FDB7C-9BDE-45D7-8FA5-0B5C7F57218D}" dt="2022-07-08T09:59:17.577" v="909" actId="1076"/>
          <ac:spMkLst>
            <pc:docMk/>
            <pc:sldMk cId="3664541513" sldId="302"/>
            <ac:spMk id="61" creationId="{EDFBA30C-5516-6F9D-1D08-5F38FA1BDB41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97" creationId="{CF474F10-7D8F-05A5-78F3-D1B6601D10A6}"/>
          </ac:spMkLst>
        </pc:spChg>
        <pc:spChg chg="mod">
          <ac:chgData name="Danaisis Vargas Oliva" userId="41acecc159235689" providerId="LiveId" clId="{5B7FDB7C-9BDE-45D7-8FA5-0B5C7F57218D}" dt="2022-07-08T11:49:28.849" v="2072" actId="164"/>
          <ac:spMkLst>
            <pc:docMk/>
            <pc:sldMk cId="3664541513" sldId="302"/>
            <ac:spMk id="98" creationId="{EED2C11A-A4F5-9BCB-8B87-37943974D10F}"/>
          </ac:spMkLst>
        </pc:spChg>
        <pc:grpChg chg="add mod">
          <ac:chgData name="Danaisis Vargas Oliva" userId="41acecc159235689" providerId="LiveId" clId="{5B7FDB7C-9BDE-45D7-8FA5-0B5C7F57218D}" dt="2022-07-08T11:49:28.849" v="2072" actId="164"/>
          <ac:grpSpMkLst>
            <pc:docMk/>
            <pc:sldMk cId="3664541513" sldId="302"/>
            <ac:grpSpMk id="108" creationId="{C8EFE7EF-50BC-3F67-1E55-AE79B5365073}"/>
          </ac:grpSpMkLst>
        </pc:grpChg>
        <pc:picChg chg="add mod">
          <ac:chgData name="Danaisis Vargas Oliva" userId="41acecc159235689" providerId="LiveId" clId="{5B7FDB7C-9BDE-45D7-8FA5-0B5C7F57218D}" dt="2022-07-08T10:01:28.456" v="929" actId="14100"/>
          <ac:picMkLst>
            <pc:docMk/>
            <pc:sldMk cId="3664541513" sldId="302"/>
            <ac:picMk id="59" creationId="{E5578244-3EEC-6586-16D9-C37F94583105}"/>
          </ac:picMkLst>
        </pc:pic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24" creationId="{32DE7A51-16E6-4723-CF11-78BFC94485F1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32" creationId="{4DC49B87-DC3B-882A-6ABC-258CFDCB4C3D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34" creationId="{CD4417F4-1A94-89B7-80E7-4E9FA3919501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36" creationId="{7A37F221-942D-9AE3-9747-D190331FF666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37" creationId="{2576D824-0D7B-174F-91A8-5760EF807DEB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40" creationId="{81530113-C65C-F344-C856-5C4C76DA9D0A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57" creationId="{9E63D294-134C-3D71-1ABE-16337F12FF62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100" creationId="{54395E56-0F2F-9A53-8A98-E88C44888AD4}"/>
          </ac:cxnSpMkLst>
        </pc:cxnChg>
        <pc:cxnChg chg="mod">
          <ac:chgData name="Danaisis Vargas Oliva" userId="41acecc159235689" providerId="LiveId" clId="{5B7FDB7C-9BDE-45D7-8FA5-0B5C7F57218D}" dt="2022-07-08T11:49:28.849" v="2072" actId="164"/>
          <ac:cxnSpMkLst>
            <pc:docMk/>
            <pc:sldMk cId="3664541513" sldId="302"/>
            <ac:cxnSpMk id="101" creationId="{CFFCB0B2-97C7-44FC-74EA-1A224065C2CD}"/>
          </ac:cxnSpMkLst>
        </pc:cxnChg>
      </pc:sldChg>
      <pc:sldChg chg="addSp delSp modSp add mod ord modClrScheme chgLayout modNotesTx">
        <pc:chgData name="Danaisis Vargas Oliva" userId="41acecc159235689" providerId="LiveId" clId="{5B7FDB7C-9BDE-45D7-8FA5-0B5C7F57218D}" dt="2022-07-08T12:32:37.342" v="2499" actId="1076"/>
        <pc:sldMkLst>
          <pc:docMk/>
          <pc:sldMk cId="3586444614" sldId="303"/>
        </pc:sldMkLst>
        <pc:spChg chg="mod ord">
          <ac:chgData name="Danaisis Vargas Oliva" userId="41acecc159235689" providerId="LiveId" clId="{5B7FDB7C-9BDE-45D7-8FA5-0B5C7F57218D}" dt="2022-07-08T09:47:49.218" v="853" actId="700"/>
          <ac:spMkLst>
            <pc:docMk/>
            <pc:sldMk cId="3586444614" sldId="303"/>
            <ac:spMk id="2" creationId="{AE9320AC-ACD5-6F8B-AD94-568487A5E0F6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" creationId="{9D754435-A979-A4CD-EB8D-7C16019854D2}"/>
          </ac:spMkLst>
        </pc:spChg>
        <pc:spChg chg="add mod ord">
          <ac:chgData name="Danaisis Vargas Oliva" userId="41acecc159235689" providerId="LiveId" clId="{5B7FDB7C-9BDE-45D7-8FA5-0B5C7F57218D}" dt="2022-07-05T12:29:27.671" v="50" actId="700"/>
          <ac:spMkLst>
            <pc:docMk/>
            <pc:sldMk cId="3586444614" sldId="303"/>
            <ac:spMk id="3" creationId="{BEFCFE6A-48BC-E3DC-119D-80D480F00904}"/>
          </ac:spMkLst>
        </pc:spChg>
        <pc:spChg chg="mod ord">
          <ac:chgData name="Danaisis Vargas Oliva" userId="41acecc159235689" providerId="LiveId" clId="{5B7FDB7C-9BDE-45D7-8FA5-0B5C7F57218D}" dt="2022-07-08T09:47:49.218" v="853" actId="700"/>
          <ac:spMkLst>
            <pc:docMk/>
            <pc:sldMk cId="3586444614" sldId="303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8T09:47:49.218" v="853" actId="700"/>
          <ac:spMkLst>
            <pc:docMk/>
            <pc:sldMk cId="3586444614" sldId="303"/>
            <ac:spMk id="5" creationId="{71C6470A-C452-FCEB-284D-65AA0E9CA8A7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6" creationId="{CFD2539A-A292-EAAB-3CE4-EB89B6C23D8C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8" creationId="{BBCB1E9F-1EE3-7854-DE5B-0554A83A671C}"/>
          </ac:spMkLst>
        </pc:spChg>
        <pc:spChg chg="add del mod ord">
          <ac:chgData name="Danaisis Vargas Oliva" userId="41acecc159235689" providerId="LiveId" clId="{5B7FDB7C-9BDE-45D7-8FA5-0B5C7F57218D}" dt="2022-07-08T10:25:21.344" v="1217" actId="478"/>
          <ac:spMkLst>
            <pc:docMk/>
            <pc:sldMk cId="3586444614" sldId="303"/>
            <ac:spMk id="9" creationId="{366DA8AB-C25D-74A7-1859-74A42171E6E1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12" creationId="{C435BFAE-BE6D-2BC7-1EBF-E4EDE59F97E3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13" creationId="{675D502F-CAB9-D163-B13A-1E27C4911DF1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14" creationId="{DDA171A8-C4FD-FAC0-E4ED-57E075EF271D}"/>
          </ac:spMkLst>
        </pc:spChg>
        <pc:spChg chg="del mod">
          <ac:chgData name="Danaisis Vargas Oliva" userId="41acecc159235689" providerId="LiveId" clId="{5B7FDB7C-9BDE-45D7-8FA5-0B5C7F57218D}" dt="2022-07-08T10:34:29.670" v="1319" actId="478"/>
          <ac:spMkLst>
            <pc:docMk/>
            <pc:sldMk cId="3586444614" sldId="303"/>
            <ac:spMk id="17" creationId="{C9053A88-892F-6290-30EB-7BA7B3959D5C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19" creationId="{E953EC6B-4959-6D4D-D3B7-AEB28E19FB4A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29" creationId="{005AB107-F5E2-30F3-2C1F-5A674918CBAA}"/>
          </ac:spMkLst>
        </pc:spChg>
        <pc:spChg chg="del mod">
          <ac:chgData name="Danaisis Vargas Oliva" userId="41acecc159235689" providerId="LiveId" clId="{5B7FDB7C-9BDE-45D7-8FA5-0B5C7F57218D}" dt="2022-07-08T10:43:00.789" v="1395" actId="478"/>
          <ac:spMkLst>
            <pc:docMk/>
            <pc:sldMk cId="3586444614" sldId="303"/>
            <ac:spMk id="31" creationId="{EFF6D237-6F39-FB0D-0A04-FB3161916098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2" creationId="{66ED0BDE-7751-57FD-1A6D-ECE30A63851C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3" creationId="{112F8604-B3E7-D921-8CF6-9020E6F993E6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4" creationId="{AEC4376F-B040-1D36-10D8-20289BF5FCB1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5" creationId="{A857B621-C0FE-CB17-D893-0ACA9DAC2C77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6" creationId="{FBDC829A-B038-BBBA-B57D-05BB74B15DC5}"/>
          </ac:spMkLst>
        </pc:spChg>
        <pc:spChg chg="mod">
          <ac:chgData name="Danaisis Vargas Oliva" userId="41acecc159235689" providerId="LiveId" clId="{5B7FDB7C-9BDE-45D7-8FA5-0B5C7F57218D}" dt="2022-07-08T12:10:44.863" v="2211" actId="14100"/>
          <ac:spMkLst>
            <pc:docMk/>
            <pc:sldMk cId="3586444614" sldId="303"/>
            <ac:spMk id="37" creationId="{D0AAF6BE-8ADD-D830-CC89-A0B60EF6BDD4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8" creationId="{EC5EFC25-8E0A-35F1-7460-9733F8518E49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39" creationId="{828F4E90-048C-ECA3-B3E9-92293AFB8AAD}"/>
          </ac:spMkLst>
        </pc:spChg>
        <pc:spChg chg="mod">
          <ac:chgData name="Danaisis Vargas Oliva" userId="41acecc159235689" providerId="LiveId" clId="{5B7FDB7C-9BDE-45D7-8FA5-0B5C7F57218D}" dt="2022-07-08T12:09:23.060" v="2199" actId="14100"/>
          <ac:spMkLst>
            <pc:docMk/>
            <pc:sldMk cId="3586444614" sldId="303"/>
            <ac:spMk id="40" creationId="{CEC69893-C37A-AA1E-AAB0-1969482A078D}"/>
          </ac:spMkLst>
        </pc:spChg>
        <pc:spChg chg="add del mod">
          <ac:chgData name="Danaisis Vargas Oliva" userId="41acecc159235689" providerId="LiveId" clId="{5B7FDB7C-9BDE-45D7-8FA5-0B5C7F57218D}" dt="2022-07-08T10:31:00.879" v="1278" actId="478"/>
          <ac:spMkLst>
            <pc:docMk/>
            <pc:sldMk cId="3586444614" sldId="303"/>
            <ac:spMk id="41" creationId="{BCE8F79A-8973-C487-E10E-37D466ADB74C}"/>
          </ac:spMkLst>
        </pc:spChg>
        <pc:spChg chg="add del mod">
          <ac:chgData name="Danaisis Vargas Oliva" userId="41acecc159235689" providerId="LiveId" clId="{5B7FDB7C-9BDE-45D7-8FA5-0B5C7F57218D}" dt="2022-07-08T10:30:58.438" v="1277" actId="478"/>
          <ac:spMkLst>
            <pc:docMk/>
            <pc:sldMk cId="3586444614" sldId="303"/>
            <ac:spMk id="42" creationId="{80F7D681-7B25-FFFD-1843-59C231857E5C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43" creationId="{EE678CF2-6163-2C6B-4ECE-DE362F977867}"/>
          </ac:spMkLst>
        </pc:spChg>
        <pc:spChg chg="del mod">
          <ac:chgData name="Danaisis Vargas Oliva" userId="41acecc159235689" providerId="LiveId" clId="{5B7FDB7C-9BDE-45D7-8FA5-0B5C7F57218D}" dt="2022-07-08T10:33:34.309" v="1313" actId="478"/>
          <ac:spMkLst>
            <pc:docMk/>
            <pc:sldMk cId="3586444614" sldId="303"/>
            <ac:spMk id="44" creationId="{F1FE455F-824D-C413-B765-0D97646CC1C5}"/>
          </ac:spMkLst>
        </pc:spChg>
        <pc:spChg chg="del mod">
          <ac:chgData name="Danaisis Vargas Oliva" userId="41acecc159235689" providerId="LiveId" clId="{5B7FDB7C-9BDE-45D7-8FA5-0B5C7F57218D}" dt="2022-07-08T10:36:03.382" v="1325" actId="478"/>
          <ac:spMkLst>
            <pc:docMk/>
            <pc:sldMk cId="3586444614" sldId="303"/>
            <ac:spMk id="45" creationId="{DE539CE6-F796-C867-A657-A2AD28089CDD}"/>
          </ac:spMkLst>
        </pc:spChg>
        <pc:spChg chg="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46" creationId="{CB2ECE84-88AA-8B1F-F6C7-04C0AF477A35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47" creationId="{99A9EC1F-9171-C9B2-3E7F-63268658B824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48" creationId="{AEEADF08-4064-ABEF-3F59-71522BFE648B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49" creationId="{2FF2717D-A00A-850C-938F-C34C7CD4E213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50" creationId="{64DFA445-3CDC-BB91-B5B4-3ACC6CD57011}"/>
          </ac:spMkLst>
        </pc:spChg>
        <pc:spChg chg="add del mod">
          <ac:chgData name="Danaisis Vargas Oliva" userId="41acecc159235689" providerId="LiveId" clId="{5B7FDB7C-9BDE-45D7-8FA5-0B5C7F57218D}" dt="2022-07-08T10:41:09.466" v="1355"/>
          <ac:spMkLst>
            <pc:docMk/>
            <pc:sldMk cId="3586444614" sldId="303"/>
            <ac:spMk id="64" creationId="{E0701063-02D7-996C-9FCF-9F63F439301B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65" creationId="{E39ACBA8-6BE3-DC5B-0FE1-FF69D3B00181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66" creationId="{AED557F0-8DDA-7D4D-3DD5-B7CC35273E54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67" creationId="{06F65042-B984-48B7-299E-DC57528A580B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68" creationId="{B221F210-3BF7-2FF1-2D06-8041856DD0B8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80" creationId="{D66A52DD-DE97-8EAB-16FB-B6957CA0EB0E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97" creationId="{BED72E60-3211-4E9C-9A5B-EEECEAEFCCFC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98" creationId="{D6728089-5DA9-4653-9C68-61BE1ED1E190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99" creationId="{48E7DF87-AFCB-F312-1507-E8C16A7203C1}"/>
          </ac:spMkLst>
        </pc:spChg>
        <pc:spChg chg="add mod">
          <ac:chgData name="Danaisis Vargas Oliva" userId="41acecc159235689" providerId="LiveId" clId="{5B7FDB7C-9BDE-45D7-8FA5-0B5C7F57218D}" dt="2022-07-08T11:48:48.785" v="2070" actId="164"/>
          <ac:spMkLst>
            <pc:docMk/>
            <pc:sldMk cId="3586444614" sldId="303"/>
            <ac:spMk id="100" creationId="{14593E44-509C-2A4E-7A61-A52AA655C12D}"/>
          </ac:spMkLst>
        </pc:spChg>
        <pc:spChg chg="add del mod">
          <ac:chgData name="Danaisis Vargas Oliva" userId="41acecc159235689" providerId="LiveId" clId="{5B7FDB7C-9BDE-45D7-8FA5-0B5C7F57218D}" dt="2022-07-08T11:49:58.310" v="2074" actId="478"/>
          <ac:spMkLst>
            <pc:docMk/>
            <pc:sldMk cId="3586444614" sldId="303"/>
            <ac:spMk id="104" creationId="{48FDBB9D-B6A4-6303-2192-F3993C6EAE53}"/>
          </ac:spMkLst>
        </pc:spChg>
        <pc:spChg chg="add mod">
          <ac:chgData name="Danaisis Vargas Oliva" userId="41acecc159235689" providerId="LiveId" clId="{5B7FDB7C-9BDE-45D7-8FA5-0B5C7F57218D}" dt="2022-07-08T12:32:37.342" v="2499" actId="1076"/>
          <ac:spMkLst>
            <pc:docMk/>
            <pc:sldMk cId="3586444614" sldId="303"/>
            <ac:spMk id="119" creationId="{BFD31531-9D5E-5A6D-CD7A-031C47805313}"/>
          </ac:spMkLst>
        </pc:spChg>
        <pc:grpChg chg="add mod">
          <ac:chgData name="Danaisis Vargas Oliva" userId="41acecc159235689" providerId="LiveId" clId="{5B7FDB7C-9BDE-45D7-8FA5-0B5C7F57218D}" dt="2022-07-08T12:09:09.274" v="2197" actId="1076"/>
          <ac:grpSpMkLst>
            <pc:docMk/>
            <pc:sldMk cId="3586444614" sldId="303"/>
            <ac:grpSpMk id="118" creationId="{B7A0F65C-CEDB-8808-CEFD-2967F652C4FE}"/>
          </ac:grpSpMkLst>
        </pc:grp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7" creationId="{CDAFFF3A-390B-4CFF-C405-33D40FC1BE55}"/>
          </ac:cxnSpMkLst>
        </pc:cxnChg>
        <pc:cxnChg chg="mod or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10" creationId="{3912BB7C-E25B-9AA2-C050-A3E32742FC8B}"/>
          </ac:cxnSpMkLst>
        </pc:cxnChg>
        <pc:cxnChg chg="mod or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11" creationId="{1AA17735-1155-4890-180E-E197FEF40F5A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15" creationId="{400D8B6D-0886-3BD1-FDD6-3AF4E27B31C3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18" creationId="{A39DBCA7-8996-5545-80B4-EFB53A631EA0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21" creationId="{197A9FF2-F0DD-0417-6853-091BE5C25444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26" creationId="{D92C8485-1E91-E444-C514-42B18C21B0BD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27" creationId="{71DA9713-52D2-D161-E910-085C5D8F4E13}"/>
          </ac:cxnSpMkLst>
        </pc:cxnChg>
        <pc:cxnChg chg="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30" creationId="{796ED50A-798C-F4BF-FAF3-F0CE4D5C47C5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1" creationId="{DC909A5C-7F65-5AEC-C7E4-341E98BA30A9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2" creationId="{198E72E7-4831-E034-801A-A1D869EA846D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3" creationId="{1DB96352-A27A-D21D-7A09-5202B7BDA21E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4" creationId="{BEEA6779-0E58-4F2B-306E-49ED7BE62C50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5" creationId="{20C0839C-AC6E-794C-F39B-6DCF23DEBC45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56" creationId="{08E0C9AF-BE6B-95B7-456A-EE1BAAD7019B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70" creationId="{5560C675-A2FB-ABD1-B8C2-E3C497F61F03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88" creationId="{09C5D01D-BDE4-F3E5-F5D2-9AF61B5F9B57}"/>
          </ac:cxnSpMkLst>
        </pc:cxnChg>
        <pc:cxnChg chg="add mod">
          <ac:chgData name="Danaisis Vargas Oliva" userId="41acecc159235689" providerId="LiveId" clId="{5B7FDB7C-9BDE-45D7-8FA5-0B5C7F57218D}" dt="2022-07-08T11:48:48.785" v="2070" actId="164"/>
          <ac:cxnSpMkLst>
            <pc:docMk/>
            <pc:sldMk cId="3586444614" sldId="303"/>
            <ac:cxnSpMk id="101" creationId="{0250527C-58F7-8BDC-BDB2-F23637C4D4AE}"/>
          </ac:cxnSpMkLst>
        </pc:cxnChg>
      </pc:sldChg>
      <pc:sldChg chg="modSp add mod ord modClrScheme chgLayout modNotesTx">
        <pc:chgData name="Danaisis Vargas Oliva" userId="41acecc159235689" providerId="LiveId" clId="{5B7FDB7C-9BDE-45D7-8FA5-0B5C7F57218D}" dt="2022-07-08T13:08:35.032" v="2890" actId="20577"/>
        <pc:sldMkLst>
          <pc:docMk/>
          <pc:sldMk cId="3297841629" sldId="304"/>
        </pc:sldMkLst>
        <pc:spChg chg="mod ord">
          <ac:chgData name="Danaisis Vargas Oliva" userId="41acecc159235689" providerId="LiveId" clId="{5B7FDB7C-9BDE-45D7-8FA5-0B5C7F57218D}" dt="2022-07-08T09:48:00.051" v="855" actId="700"/>
          <ac:spMkLst>
            <pc:docMk/>
            <pc:sldMk cId="3297841629" sldId="304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8T13:08:35.032" v="2890" actId="20577"/>
          <ac:spMkLst>
            <pc:docMk/>
            <pc:sldMk cId="3297841629" sldId="304"/>
            <ac:spMk id="3" creationId="{DE8DA8E3-55CB-BA4B-5A28-1DE153C24AAC}"/>
          </ac:spMkLst>
        </pc:spChg>
        <pc:spChg chg="mod ord">
          <ac:chgData name="Danaisis Vargas Oliva" userId="41acecc159235689" providerId="LiveId" clId="{5B7FDB7C-9BDE-45D7-8FA5-0B5C7F57218D}" dt="2022-07-08T09:48:00.051" v="855" actId="700"/>
          <ac:spMkLst>
            <pc:docMk/>
            <pc:sldMk cId="3297841629" sldId="304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8T09:48:00.051" v="855" actId="700"/>
          <ac:spMkLst>
            <pc:docMk/>
            <pc:sldMk cId="3297841629" sldId="304"/>
            <ac:spMk id="5" creationId="{71C6470A-C452-FCEB-284D-65AA0E9CA8A7}"/>
          </ac:spMkLst>
        </pc:spChg>
      </pc:sldChg>
      <pc:sldChg chg="modSp add mod modClrScheme chgLayout">
        <pc:chgData name="Danaisis Vargas Oliva" userId="41acecc159235689" providerId="LiveId" clId="{5B7FDB7C-9BDE-45D7-8FA5-0B5C7F57218D}" dt="2022-07-05T12:29:32.925" v="52" actId="700"/>
        <pc:sldMkLst>
          <pc:docMk/>
          <pc:sldMk cId="2387639591" sldId="305"/>
        </pc:sldMkLst>
        <pc:spChg chg="mod ord">
          <ac:chgData name="Danaisis Vargas Oliva" userId="41acecc159235689" providerId="LiveId" clId="{5B7FDB7C-9BDE-45D7-8FA5-0B5C7F57218D}" dt="2022-07-05T12:29:32.925" v="52" actId="700"/>
          <ac:spMkLst>
            <pc:docMk/>
            <pc:sldMk cId="2387639591" sldId="305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5T12:29:32.925" v="52" actId="700"/>
          <ac:spMkLst>
            <pc:docMk/>
            <pc:sldMk cId="2387639591" sldId="305"/>
            <ac:spMk id="3" creationId="{DE8DA8E3-55CB-BA4B-5A28-1DE153C24AAC}"/>
          </ac:spMkLst>
        </pc:spChg>
        <pc:spChg chg="mod ord">
          <ac:chgData name="Danaisis Vargas Oliva" userId="41acecc159235689" providerId="LiveId" clId="{5B7FDB7C-9BDE-45D7-8FA5-0B5C7F57218D}" dt="2022-07-05T12:29:32.925" v="52" actId="700"/>
          <ac:spMkLst>
            <pc:docMk/>
            <pc:sldMk cId="2387639591" sldId="305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5T12:29:32.925" v="52" actId="700"/>
          <ac:spMkLst>
            <pc:docMk/>
            <pc:sldMk cId="2387639591" sldId="305"/>
            <ac:spMk id="5" creationId="{71C6470A-C452-FCEB-284D-65AA0E9CA8A7}"/>
          </ac:spMkLst>
        </pc:spChg>
      </pc:sldChg>
      <pc:sldChg chg="modSp add mod modClrScheme chgLayout">
        <pc:chgData name="Danaisis Vargas Oliva" userId="41acecc159235689" providerId="LiveId" clId="{5B7FDB7C-9BDE-45D7-8FA5-0B5C7F57218D}" dt="2022-07-05T12:29:36.369" v="53" actId="700"/>
        <pc:sldMkLst>
          <pc:docMk/>
          <pc:sldMk cId="4238851098" sldId="306"/>
        </pc:sldMkLst>
        <pc:spChg chg="mod ord">
          <ac:chgData name="Danaisis Vargas Oliva" userId="41acecc159235689" providerId="LiveId" clId="{5B7FDB7C-9BDE-45D7-8FA5-0B5C7F57218D}" dt="2022-07-05T12:29:36.369" v="53" actId="700"/>
          <ac:spMkLst>
            <pc:docMk/>
            <pc:sldMk cId="4238851098" sldId="306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5T12:29:36.369" v="53" actId="700"/>
          <ac:spMkLst>
            <pc:docMk/>
            <pc:sldMk cId="4238851098" sldId="306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5T12:29:36.369" v="53" actId="700"/>
          <ac:spMkLst>
            <pc:docMk/>
            <pc:sldMk cId="4238851098" sldId="306"/>
            <ac:spMk id="5" creationId="{71C6470A-C452-FCEB-284D-65AA0E9CA8A7}"/>
          </ac:spMkLst>
        </pc:spChg>
        <pc:spChg chg="mod ord">
          <ac:chgData name="Danaisis Vargas Oliva" userId="41acecc159235689" providerId="LiveId" clId="{5B7FDB7C-9BDE-45D7-8FA5-0B5C7F57218D}" dt="2022-07-05T12:29:36.369" v="53" actId="700"/>
          <ac:spMkLst>
            <pc:docMk/>
            <pc:sldMk cId="4238851098" sldId="306"/>
            <ac:spMk id="15" creationId="{71A873EB-083B-4D8F-7B5F-E4778253D510}"/>
          </ac:spMkLst>
        </pc:spChg>
      </pc:sldChg>
      <pc:sldChg chg="modSp add del mod modClrScheme chgLayout">
        <pc:chgData name="Danaisis Vargas Oliva" userId="41acecc159235689" providerId="LiveId" clId="{5B7FDB7C-9BDE-45D7-8FA5-0B5C7F57218D}" dt="2022-07-08T13:08:48.938" v="2891" actId="47"/>
        <pc:sldMkLst>
          <pc:docMk/>
          <pc:sldMk cId="1375753179" sldId="307"/>
        </pc:sldMkLst>
        <pc:spChg chg="mod ord">
          <ac:chgData name="Danaisis Vargas Oliva" userId="41acecc159235689" providerId="LiveId" clId="{5B7FDB7C-9BDE-45D7-8FA5-0B5C7F57218D}" dt="2022-07-08T09:48:23.541" v="859" actId="700"/>
          <ac:spMkLst>
            <pc:docMk/>
            <pc:sldMk cId="1375753179" sldId="307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8T09:48:23.541" v="859" actId="700"/>
          <ac:spMkLst>
            <pc:docMk/>
            <pc:sldMk cId="1375753179" sldId="307"/>
            <ac:spMk id="3" creationId="{DE8DA8E3-55CB-BA4B-5A28-1DE153C24AAC}"/>
          </ac:spMkLst>
        </pc:spChg>
        <pc:spChg chg="mod ord">
          <ac:chgData name="Danaisis Vargas Oliva" userId="41acecc159235689" providerId="LiveId" clId="{5B7FDB7C-9BDE-45D7-8FA5-0B5C7F57218D}" dt="2022-07-08T09:48:23.541" v="859" actId="700"/>
          <ac:spMkLst>
            <pc:docMk/>
            <pc:sldMk cId="1375753179" sldId="307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8T09:48:23.541" v="859" actId="700"/>
          <ac:spMkLst>
            <pc:docMk/>
            <pc:sldMk cId="1375753179" sldId="307"/>
            <ac:spMk id="5" creationId="{71C6470A-C452-FCEB-284D-65AA0E9CA8A7}"/>
          </ac:spMkLst>
        </pc:spChg>
      </pc:sldChg>
      <pc:sldChg chg="addSp delSp modSp add mod modClrScheme chgLayout">
        <pc:chgData name="Danaisis Vargas Oliva" userId="41acecc159235689" providerId="LiveId" clId="{5B7FDB7C-9BDE-45D7-8FA5-0B5C7F57218D}" dt="2022-07-08T11:06:26.883" v="1643"/>
        <pc:sldMkLst>
          <pc:docMk/>
          <pc:sldMk cId="4197682248" sldId="308"/>
        </pc:sldMkLst>
        <pc:spChg chg="mod ord">
          <ac:chgData name="Danaisis Vargas Oliva" userId="41acecc159235689" providerId="LiveId" clId="{5B7FDB7C-9BDE-45D7-8FA5-0B5C7F57218D}" dt="2022-07-06T09:01:01.969" v="477" actId="700"/>
          <ac:spMkLst>
            <pc:docMk/>
            <pc:sldMk cId="4197682248" sldId="308"/>
            <ac:spMk id="2" creationId="{8C8B2713-9B70-75FE-B391-64B25F3BD208}"/>
          </ac:spMkLst>
        </pc:spChg>
        <pc:spChg chg="mod ord">
          <ac:chgData name="Danaisis Vargas Oliva" userId="41acecc159235689" providerId="LiveId" clId="{5B7FDB7C-9BDE-45D7-8FA5-0B5C7F57218D}" dt="2022-07-06T09:01:01.969" v="477" actId="700"/>
          <ac:spMkLst>
            <pc:docMk/>
            <pc:sldMk cId="4197682248" sldId="308"/>
            <ac:spMk id="4" creationId="{3429166D-B663-6A86-41B4-CFF88003B287}"/>
          </ac:spMkLst>
        </pc:spChg>
        <pc:spChg chg="mod ord">
          <ac:chgData name="Danaisis Vargas Oliva" userId="41acecc159235689" providerId="LiveId" clId="{5B7FDB7C-9BDE-45D7-8FA5-0B5C7F57218D}" dt="2022-07-06T09:01:01.969" v="477" actId="700"/>
          <ac:spMkLst>
            <pc:docMk/>
            <pc:sldMk cId="4197682248" sldId="308"/>
            <ac:spMk id="5" creationId="{AA9C8C86-8836-FFB1-5080-5AE04AFF8CA5}"/>
          </ac:spMkLst>
        </pc:spChg>
        <pc:spChg chg="mod">
          <ac:chgData name="Danaisis Vargas Oliva" userId="41acecc159235689" providerId="LiveId" clId="{5B7FDB7C-9BDE-45D7-8FA5-0B5C7F57218D}" dt="2022-07-08T10:06:29.588" v="970" actId="108"/>
          <ac:spMkLst>
            <pc:docMk/>
            <pc:sldMk cId="4197682248" sldId="308"/>
            <ac:spMk id="6" creationId="{292FAB5E-9449-845E-3D69-A4A0529E27DD}"/>
          </ac:spMkLst>
        </pc:spChg>
        <pc:spChg chg="mod">
          <ac:chgData name="Danaisis Vargas Oliva" userId="41acecc159235689" providerId="LiveId" clId="{5B7FDB7C-9BDE-45D7-8FA5-0B5C7F57218D}" dt="2022-07-08T10:04:42.172" v="955" actId="1076"/>
          <ac:spMkLst>
            <pc:docMk/>
            <pc:sldMk cId="4197682248" sldId="308"/>
            <ac:spMk id="9" creationId="{C734C197-C7B0-4C4D-361C-C522D9B1A15E}"/>
          </ac:spMkLst>
        </pc:spChg>
        <pc:spChg chg="mod">
          <ac:chgData name="Danaisis Vargas Oliva" userId="41acecc159235689" providerId="LiveId" clId="{5B7FDB7C-9BDE-45D7-8FA5-0B5C7F57218D}" dt="2022-07-08T10:04:53.674" v="957" actId="14100"/>
          <ac:spMkLst>
            <pc:docMk/>
            <pc:sldMk cId="4197682248" sldId="308"/>
            <ac:spMk id="13" creationId="{4DCBE160-D0DC-D04A-A230-0BB51DAF289D}"/>
          </ac:spMkLst>
        </pc:spChg>
        <pc:spChg chg="mod">
          <ac:chgData name="Danaisis Vargas Oliva" userId="41acecc159235689" providerId="LiveId" clId="{5B7FDB7C-9BDE-45D7-8FA5-0B5C7F57218D}" dt="2022-07-08T11:06:26.883" v="1643"/>
          <ac:spMkLst>
            <pc:docMk/>
            <pc:sldMk cId="4197682248" sldId="308"/>
            <ac:spMk id="20" creationId="{AC8E127C-27B7-3A08-999E-4937FB9741A1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33" creationId="{1D2AABA8-4BBE-9BAE-2E46-BA38C57FB9F2}"/>
          </ac:spMkLst>
        </pc:spChg>
        <pc:spChg chg="mod">
          <ac:chgData name="Danaisis Vargas Oliva" userId="41acecc159235689" providerId="LiveId" clId="{5B7FDB7C-9BDE-45D7-8FA5-0B5C7F57218D}" dt="2022-07-08T10:05:12.007" v="961" actId="14100"/>
          <ac:spMkLst>
            <pc:docMk/>
            <pc:sldMk cId="4197682248" sldId="308"/>
            <ac:spMk id="34" creationId="{B0D749F3-D34B-64F6-5E64-A8861F25492C}"/>
          </ac:spMkLst>
        </pc:spChg>
        <pc:spChg chg="mod">
          <ac:chgData name="Danaisis Vargas Oliva" userId="41acecc159235689" providerId="LiveId" clId="{5B7FDB7C-9BDE-45D7-8FA5-0B5C7F57218D}" dt="2022-07-08T10:03:41.750" v="946" actId="108"/>
          <ac:spMkLst>
            <pc:docMk/>
            <pc:sldMk cId="4197682248" sldId="308"/>
            <ac:spMk id="36" creationId="{0F5ADB19-5552-AB67-7D2A-897C8F7CF55D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52" creationId="{3160BEEC-C648-69FA-2704-9413DE509B8F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53" creationId="{30C041AC-DA59-9A06-EF09-0F00204D8BB3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54" creationId="{6F8AC40B-3107-2B24-F2CD-2A8B6B9E7084}"/>
          </ac:spMkLst>
        </pc:spChg>
        <pc:spChg chg="mod">
          <ac:chgData name="Danaisis Vargas Oliva" userId="41acecc159235689" providerId="LiveId" clId="{5B7FDB7C-9BDE-45D7-8FA5-0B5C7F57218D}" dt="2022-07-08T10:06:03.682" v="967" actId="1076"/>
          <ac:spMkLst>
            <pc:docMk/>
            <pc:sldMk cId="4197682248" sldId="308"/>
            <ac:spMk id="69" creationId="{CAB1AEEF-32EF-E880-FDDB-0A9222F0DFC6}"/>
          </ac:spMkLst>
        </pc:spChg>
        <pc:spChg chg="mod">
          <ac:chgData name="Danaisis Vargas Oliva" userId="41acecc159235689" providerId="LiveId" clId="{5B7FDB7C-9BDE-45D7-8FA5-0B5C7F57218D}" dt="2022-07-08T10:06:20.507" v="969" actId="113"/>
          <ac:spMkLst>
            <pc:docMk/>
            <pc:sldMk cId="4197682248" sldId="308"/>
            <ac:spMk id="78" creationId="{F9509103-2B68-CDDA-D512-50228E4438A3}"/>
          </ac:spMkLst>
        </pc:spChg>
        <pc:spChg chg="mod">
          <ac:chgData name="Danaisis Vargas Oliva" userId="41acecc159235689" providerId="LiveId" clId="{5B7FDB7C-9BDE-45D7-8FA5-0B5C7F57218D}" dt="2022-07-08T10:03:33.960" v="945" actId="1076"/>
          <ac:spMkLst>
            <pc:docMk/>
            <pc:sldMk cId="4197682248" sldId="308"/>
            <ac:spMk id="94" creationId="{433A0E19-92BD-B969-A57A-F267C19BF742}"/>
          </ac:spMkLst>
        </pc:spChg>
        <pc:spChg chg="mod">
          <ac:chgData name="Danaisis Vargas Oliva" userId="41acecc159235689" providerId="LiveId" clId="{5B7FDB7C-9BDE-45D7-8FA5-0B5C7F57218D}" dt="2022-07-08T10:04:10.058" v="950" actId="14100"/>
          <ac:spMkLst>
            <pc:docMk/>
            <pc:sldMk cId="4197682248" sldId="308"/>
            <ac:spMk id="100" creationId="{55426000-E1C9-7893-73D2-83C89FD14D14}"/>
          </ac:spMkLst>
        </pc:spChg>
        <pc:spChg chg="mod">
          <ac:chgData name="Danaisis Vargas Oliva" userId="41acecc159235689" providerId="LiveId" clId="{5B7FDB7C-9BDE-45D7-8FA5-0B5C7F57218D}" dt="2022-07-08T10:05:45.307" v="966" actId="1076"/>
          <ac:spMkLst>
            <pc:docMk/>
            <pc:sldMk cId="4197682248" sldId="308"/>
            <ac:spMk id="103" creationId="{EB83EB3E-A642-7F0D-7A6A-227136164664}"/>
          </ac:spMkLst>
        </pc:spChg>
        <pc:spChg chg="mod">
          <ac:chgData name="Danaisis Vargas Oliva" userId="41acecc159235689" providerId="LiveId" clId="{5B7FDB7C-9BDE-45D7-8FA5-0B5C7F57218D}" dt="2022-07-08T10:05:27.539" v="965" actId="14100"/>
          <ac:spMkLst>
            <pc:docMk/>
            <pc:sldMk cId="4197682248" sldId="308"/>
            <ac:spMk id="104" creationId="{5DEF83C1-30C2-9489-E95C-DDD31141F32E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106" creationId="{4697EC20-BD6A-96C9-9802-7826C8929591}"/>
          </ac:spMkLst>
        </pc:spChg>
        <pc:spChg chg="mod">
          <ac:chgData name="Danaisis Vargas Oliva" userId="41acecc159235689" providerId="LiveId" clId="{5B7FDB7C-9BDE-45D7-8FA5-0B5C7F57218D}" dt="2022-07-08T10:03:09.575" v="941" actId="255"/>
          <ac:spMkLst>
            <pc:docMk/>
            <pc:sldMk cId="4197682248" sldId="308"/>
            <ac:spMk id="107" creationId="{14C1EE6B-3B78-CAFA-9860-91A1B05AEFCF}"/>
          </ac:spMkLst>
        </pc:spChg>
        <pc:spChg chg="mod">
          <ac:chgData name="Danaisis Vargas Oliva" userId="41acecc159235689" providerId="LiveId" clId="{5B7FDB7C-9BDE-45D7-8FA5-0B5C7F57218D}" dt="2022-07-08T10:06:16.937" v="968" actId="113"/>
          <ac:spMkLst>
            <pc:docMk/>
            <pc:sldMk cId="4197682248" sldId="308"/>
            <ac:spMk id="111" creationId="{248AA12B-B8AC-391C-90F9-76BBB0CFD9D7}"/>
          </ac:spMkLst>
        </pc:spChg>
        <pc:spChg chg="mod ord">
          <ac:chgData name="Danaisis Vargas Oliva" userId="41acecc159235689" providerId="LiveId" clId="{5B7FDB7C-9BDE-45D7-8FA5-0B5C7F57218D}" dt="2022-07-06T14:18:43.372" v="737" actId="14100"/>
          <ac:spMkLst>
            <pc:docMk/>
            <pc:sldMk cId="4197682248" sldId="308"/>
            <ac:spMk id="113" creationId="{D00B985F-8B66-E5DC-4B2A-E7888BC933C4}"/>
          </ac:spMkLst>
        </pc:spChg>
        <pc:spChg chg="add del mod">
          <ac:chgData name="Danaisis Vargas Oliva" userId="41acecc159235689" providerId="LiveId" clId="{5B7FDB7C-9BDE-45D7-8FA5-0B5C7F57218D}" dt="2022-07-06T14:19:59.059" v="741" actId="478"/>
          <ac:spMkLst>
            <pc:docMk/>
            <pc:sldMk cId="4197682248" sldId="308"/>
            <ac:spMk id="122" creationId="{6FACD3E6-CC7E-A95F-4134-EB31176A7B7C}"/>
          </ac:spMkLst>
        </pc:spChg>
        <pc:picChg chg="add mod ord">
          <ac:chgData name="Danaisis Vargas Oliva" userId="41acecc159235689" providerId="LiveId" clId="{5B7FDB7C-9BDE-45D7-8FA5-0B5C7F57218D}" dt="2022-07-08T10:02:43.995" v="938" actId="1076"/>
          <ac:picMkLst>
            <pc:docMk/>
            <pc:sldMk cId="4197682248" sldId="308"/>
            <ac:picMk id="7" creationId="{C2B592BF-FF49-9A34-7C19-84C3E21160F9}"/>
          </ac:picMkLst>
        </pc:picChg>
        <pc:picChg chg="mod">
          <ac:chgData name="Danaisis Vargas Oliva" userId="41acecc159235689" providerId="LiveId" clId="{5B7FDB7C-9BDE-45D7-8FA5-0B5C7F57218D}" dt="2022-07-08T10:02:12.872" v="931" actId="14100"/>
          <ac:picMkLst>
            <pc:docMk/>
            <pc:sldMk cId="4197682248" sldId="308"/>
            <ac:picMk id="35" creationId="{EC306B38-E89D-49B9-07B3-5719450013AE}"/>
          </ac:picMkLst>
        </pc:picChg>
        <pc:picChg chg="mod">
          <ac:chgData name="Danaisis Vargas Oliva" userId="41acecc159235689" providerId="LiveId" clId="{5B7FDB7C-9BDE-45D7-8FA5-0B5C7F57218D}" dt="2022-07-08T10:02:30.983" v="935" actId="1076"/>
          <ac:picMkLst>
            <pc:docMk/>
            <pc:sldMk cId="4197682248" sldId="308"/>
            <ac:picMk id="37" creationId="{53A1B0EE-05CA-47D0-627A-9A8127E02250}"/>
          </ac:picMkLst>
        </pc:picChg>
        <pc:picChg chg="mod">
          <ac:chgData name="Danaisis Vargas Oliva" userId="41acecc159235689" providerId="LiveId" clId="{5B7FDB7C-9BDE-45D7-8FA5-0B5C7F57218D}" dt="2022-07-08T10:02:27.736" v="934" actId="1076"/>
          <ac:picMkLst>
            <pc:docMk/>
            <pc:sldMk cId="4197682248" sldId="308"/>
            <ac:picMk id="38" creationId="{52BEF766-B8E3-A5E4-60C2-BE794061B615}"/>
          </ac:picMkLst>
        </pc:picChg>
        <pc:picChg chg="add del mod ord">
          <ac:chgData name="Danaisis Vargas Oliva" userId="41acecc159235689" providerId="LiveId" clId="{5B7FDB7C-9BDE-45D7-8FA5-0B5C7F57218D}" dt="2022-07-06T14:19:59.059" v="741" actId="478"/>
          <ac:picMkLst>
            <pc:docMk/>
            <pc:sldMk cId="4197682248" sldId="308"/>
            <ac:picMk id="75" creationId="{12E1F736-D70A-4794-3124-78E3900664AD}"/>
          </ac:picMkLst>
        </pc:picChg>
        <pc:picChg chg="add del mod">
          <ac:chgData name="Danaisis Vargas Oliva" userId="41acecc159235689" providerId="LiveId" clId="{5B7FDB7C-9BDE-45D7-8FA5-0B5C7F57218D}" dt="2022-07-06T14:19:59.059" v="741" actId="478"/>
          <ac:picMkLst>
            <pc:docMk/>
            <pc:sldMk cId="4197682248" sldId="308"/>
            <ac:picMk id="116" creationId="{087E344E-9BD7-5FFF-6C87-770545B6DC34}"/>
          </ac:picMkLst>
        </pc:picChg>
        <pc:picChg chg="add mod">
          <ac:chgData name="Danaisis Vargas Oliva" userId="41acecc159235689" providerId="LiveId" clId="{5B7FDB7C-9BDE-45D7-8FA5-0B5C7F57218D}" dt="2022-07-06T14:18:54.178" v="740" actId="1076"/>
          <ac:picMkLst>
            <pc:docMk/>
            <pc:sldMk cId="4197682248" sldId="308"/>
            <ac:picMk id="123" creationId="{FED0467E-CD99-6AB8-902C-CA52B2F46E38}"/>
          </ac:picMkLst>
        </pc:picChg>
        <pc:cxnChg chg="mod">
          <ac:chgData name="Danaisis Vargas Oliva" userId="41acecc159235689" providerId="LiveId" clId="{5B7FDB7C-9BDE-45D7-8FA5-0B5C7F57218D}" dt="2022-07-08T10:05:12.007" v="961" actId="14100"/>
          <ac:cxnSpMkLst>
            <pc:docMk/>
            <pc:sldMk cId="4197682248" sldId="308"/>
            <ac:cxnSpMk id="12" creationId="{5051BDEE-0320-2A6D-C10D-6C2CEDD7D7D0}"/>
          </ac:cxnSpMkLst>
        </pc:cxnChg>
        <pc:cxnChg chg="mod">
          <ac:chgData name="Danaisis Vargas Oliva" userId="41acecc159235689" providerId="LiveId" clId="{5B7FDB7C-9BDE-45D7-8FA5-0B5C7F57218D}" dt="2022-07-08T10:04:53.674" v="957" actId="14100"/>
          <ac:cxnSpMkLst>
            <pc:docMk/>
            <pc:sldMk cId="4197682248" sldId="308"/>
            <ac:cxnSpMk id="16" creationId="{01A0E433-4921-96AB-2270-5EBA3A1A5700}"/>
          </ac:cxnSpMkLst>
        </pc:cxnChg>
        <pc:cxnChg chg="del mod">
          <ac:chgData name="Danaisis Vargas Oliva" userId="41acecc159235689" providerId="LiveId" clId="{5B7FDB7C-9BDE-45D7-8FA5-0B5C7F57218D}" dt="2022-07-06T08:10:26.768" v="121" actId="478"/>
          <ac:cxnSpMkLst>
            <pc:docMk/>
            <pc:sldMk cId="4197682248" sldId="308"/>
            <ac:cxnSpMk id="22" creationId="{507695BD-84A0-FCFA-131D-FCB20EC02567}"/>
          </ac:cxnSpMkLst>
        </pc:cxnChg>
        <pc:cxnChg chg="mod">
          <ac:chgData name="Danaisis Vargas Oliva" userId="41acecc159235689" providerId="LiveId" clId="{5B7FDB7C-9BDE-45D7-8FA5-0B5C7F57218D}" dt="2022-07-08T10:03:58.457" v="948" actId="13822"/>
          <ac:cxnSpMkLst>
            <pc:docMk/>
            <pc:sldMk cId="4197682248" sldId="308"/>
            <ac:cxnSpMk id="55" creationId="{6FCA68E9-97EB-5EDA-83ED-8AB5717BC4D7}"/>
          </ac:cxnSpMkLst>
        </pc:cxnChg>
        <pc:cxnChg chg="mod">
          <ac:chgData name="Danaisis Vargas Oliva" userId="41acecc159235689" providerId="LiveId" clId="{5B7FDB7C-9BDE-45D7-8FA5-0B5C7F57218D}" dt="2022-07-08T10:04:53.674" v="957" actId="14100"/>
          <ac:cxnSpMkLst>
            <pc:docMk/>
            <pc:sldMk cId="4197682248" sldId="308"/>
            <ac:cxnSpMk id="79" creationId="{0C8A9583-185B-D94D-0E94-7FC2D67BD7D8}"/>
          </ac:cxnSpMkLst>
        </pc:cxnChg>
        <pc:cxnChg chg="mod">
          <ac:chgData name="Danaisis Vargas Oliva" userId="41acecc159235689" providerId="LiveId" clId="{5B7FDB7C-9BDE-45D7-8FA5-0B5C7F57218D}" dt="2022-07-08T10:05:27.539" v="965" actId="14100"/>
          <ac:cxnSpMkLst>
            <pc:docMk/>
            <pc:sldMk cId="4197682248" sldId="308"/>
            <ac:cxnSpMk id="101" creationId="{CF3A05C2-CB1A-A7A2-8927-B675BF6C841B}"/>
          </ac:cxnSpMkLst>
        </pc:cxnChg>
        <pc:cxnChg chg="mod">
          <ac:chgData name="Danaisis Vargas Oliva" userId="41acecc159235689" providerId="LiveId" clId="{5B7FDB7C-9BDE-45D7-8FA5-0B5C7F57218D}" dt="2022-07-08T10:05:45.307" v="966" actId="1076"/>
          <ac:cxnSpMkLst>
            <pc:docMk/>
            <pc:sldMk cId="4197682248" sldId="308"/>
            <ac:cxnSpMk id="102" creationId="{EDA98D72-80C0-7BF0-A052-41C3ECAE4341}"/>
          </ac:cxnSpMkLst>
        </pc:cxnChg>
        <pc:cxnChg chg="mod">
          <ac:chgData name="Danaisis Vargas Oliva" userId="41acecc159235689" providerId="LiveId" clId="{5B7FDB7C-9BDE-45D7-8FA5-0B5C7F57218D}" dt="2022-07-08T10:03:58.457" v="948" actId="13822"/>
          <ac:cxnSpMkLst>
            <pc:docMk/>
            <pc:sldMk cId="4197682248" sldId="308"/>
            <ac:cxnSpMk id="110" creationId="{E274E8F8-2E09-E19B-175A-F16B4C14010A}"/>
          </ac:cxnSpMkLst>
        </pc:cxnChg>
        <pc:cxnChg chg="add del mod">
          <ac:chgData name="Danaisis Vargas Oliva" userId="41acecc159235689" providerId="LiveId" clId="{5B7FDB7C-9BDE-45D7-8FA5-0B5C7F57218D}" dt="2022-07-06T08:16:24.156" v="188" actId="478"/>
          <ac:cxnSpMkLst>
            <pc:docMk/>
            <pc:sldMk cId="4197682248" sldId="308"/>
            <ac:cxnSpMk id="117" creationId="{5A4E0344-0DFD-8EA0-F6C9-B6DAFBCD9D2A}"/>
          </ac:cxnSpMkLst>
        </pc:cxnChg>
      </pc:sldChg>
      <pc:sldChg chg="addSp delSp modSp add mod modClrScheme chgLayout">
        <pc:chgData name="Danaisis Vargas Oliva" userId="41acecc159235689" providerId="LiveId" clId="{5B7FDB7C-9BDE-45D7-8FA5-0B5C7F57218D}" dt="2022-07-05T12:29:53.116" v="57" actId="478"/>
        <pc:sldMkLst>
          <pc:docMk/>
          <pc:sldMk cId="2477760886" sldId="309"/>
        </pc:sldMkLst>
        <pc:spChg chg="mod ord">
          <ac:chgData name="Danaisis Vargas Oliva" userId="41acecc159235689" providerId="LiveId" clId="{5B7FDB7C-9BDE-45D7-8FA5-0B5C7F57218D}" dt="2022-07-05T12:29:46.526" v="56" actId="700"/>
          <ac:spMkLst>
            <pc:docMk/>
            <pc:sldMk cId="2477760886" sldId="309"/>
            <ac:spMk id="2" creationId="{8C8B2713-9B70-75FE-B391-64B25F3BD208}"/>
          </ac:spMkLst>
        </pc:spChg>
        <pc:spChg chg="add del mod ord">
          <ac:chgData name="Danaisis Vargas Oliva" userId="41acecc159235689" providerId="LiveId" clId="{5B7FDB7C-9BDE-45D7-8FA5-0B5C7F57218D}" dt="2022-07-05T12:29:53.116" v="57" actId="478"/>
          <ac:spMkLst>
            <pc:docMk/>
            <pc:sldMk cId="2477760886" sldId="309"/>
            <ac:spMk id="3" creationId="{85AE1649-4BAB-F046-C97F-D7F3377B2759}"/>
          </ac:spMkLst>
        </pc:spChg>
        <pc:spChg chg="mod ord">
          <ac:chgData name="Danaisis Vargas Oliva" userId="41acecc159235689" providerId="LiveId" clId="{5B7FDB7C-9BDE-45D7-8FA5-0B5C7F57218D}" dt="2022-07-05T12:29:46.526" v="56" actId="700"/>
          <ac:spMkLst>
            <pc:docMk/>
            <pc:sldMk cId="2477760886" sldId="309"/>
            <ac:spMk id="4" creationId="{3429166D-B663-6A86-41B4-CFF88003B287}"/>
          </ac:spMkLst>
        </pc:spChg>
        <pc:spChg chg="mod ord">
          <ac:chgData name="Danaisis Vargas Oliva" userId="41acecc159235689" providerId="LiveId" clId="{5B7FDB7C-9BDE-45D7-8FA5-0B5C7F57218D}" dt="2022-07-05T12:29:46.526" v="56" actId="700"/>
          <ac:spMkLst>
            <pc:docMk/>
            <pc:sldMk cId="2477760886" sldId="309"/>
            <ac:spMk id="5" creationId="{AA9C8C86-8836-FFB1-5080-5AE04AFF8CA5}"/>
          </ac:spMkLst>
        </pc:spChg>
      </pc:sldChg>
      <pc:sldChg chg="addSp modSp mod chgLayout">
        <pc:chgData name="Danaisis Vargas Oliva" userId="41acecc159235689" providerId="LiveId" clId="{5B7FDB7C-9BDE-45D7-8FA5-0B5C7F57218D}" dt="2022-07-08T11:49:08.367" v="2071" actId="164"/>
        <pc:sldMkLst>
          <pc:docMk/>
          <pc:sldMk cId="4007619631" sldId="310"/>
        </pc:sldMkLst>
        <pc:spChg chg="mod ord">
          <ac:chgData name="Danaisis Vargas Oliva" userId="41acecc159235689" providerId="LiveId" clId="{5B7FDB7C-9BDE-45D7-8FA5-0B5C7F57218D}" dt="2022-07-08T09:47:43.887" v="851" actId="700"/>
          <ac:spMkLst>
            <pc:docMk/>
            <pc:sldMk cId="4007619631" sldId="310"/>
            <ac:spMk id="2" creationId="{2179D7CE-4E38-9F51-EBBC-4FDA8B63D3AF}"/>
          </ac:spMkLst>
        </pc:spChg>
        <pc:spChg chg="mod">
          <ac:chgData name="Danaisis Vargas Oliva" userId="41acecc159235689" providerId="LiveId" clId="{5B7FDB7C-9BDE-45D7-8FA5-0B5C7F57218D}" dt="2022-07-08T10:11:46.814" v="1041" actId="1076"/>
          <ac:spMkLst>
            <pc:docMk/>
            <pc:sldMk cId="4007619631" sldId="310"/>
            <ac:spMk id="3" creationId="{B90DC015-FA38-4EA5-0044-9C3DC5F49654}"/>
          </ac:spMkLst>
        </pc:spChg>
        <pc:spChg chg="mod ord">
          <ac:chgData name="Danaisis Vargas Oliva" userId="41acecc159235689" providerId="LiveId" clId="{5B7FDB7C-9BDE-45D7-8FA5-0B5C7F57218D}" dt="2022-07-08T09:47:43.887" v="851" actId="700"/>
          <ac:spMkLst>
            <pc:docMk/>
            <pc:sldMk cId="4007619631" sldId="310"/>
            <ac:spMk id="4" creationId="{D125F1A9-2B38-C0B0-3191-BB940A05FE99}"/>
          </ac:spMkLst>
        </pc:spChg>
        <pc:spChg chg="mod ord">
          <ac:chgData name="Danaisis Vargas Oliva" userId="41acecc159235689" providerId="LiveId" clId="{5B7FDB7C-9BDE-45D7-8FA5-0B5C7F57218D}" dt="2022-07-08T09:47:43.887" v="851" actId="700"/>
          <ac:spMkLst>
            <pc:docMk/>
            <pc:sldMk cId="4007619631" sldId="310"/>
            <ac:spMk id="5" creationId="{6B5C659F-7B73-1557-209E-2E45EF476D78}"/>
          </ac:spMkLst>
        </pc:spChg>
        <pc:spChg chg="mod">
          <ac:chgData name="Danaisis Vargas Oliva" userId="41acecc159235689" providerId="LiveId" clId="{5B7FDB7C-9BDE-45D7-8FA5-0B5C7F57218D}" dt="2022-07-08T11:49:08.367" v="2071" actId="164"/>
          <ac:spMkLst>
            <pc:docMk/>
            <pc:sldMk cId="4007619631" sldId="310"/>
            <ac:spMk id="8" creationId="{70A5E015-5690-0A30-247E-4FED4389DA03}"/>
          </ac:spMkLst>
        </pc:spChg>
        <pc:spChg chg="mod">
          <ac:chgData name="Danaisis Vargas Oliva" userId="41acecc159235689" providerId="LiveId" clId="{5B7FDB7C-9BDE-45D7-8FA5-0B5C7F57218D}" dt="2022-07-08T11:49:08.367" v="2071" actId="164"/>
          <ac:spMkLst>
            <pc:docMk/>
            <pc:sldMk cId="4007619631" sldId="310"/>
            <ac:spMk id="10" creationId="{459400D5-9067-21DD-9D5A-5A9AA59083E2}"/>
          </ac:spMkLst>
        </pc:spChg>
        <pc:spChg chg="mod ord">
          <ac:chgData name="Danaisis Vargas Oliva" userId="41acecc159235689" providerId="LiveId" clId="{5B7FDB7C-9BDE-45D7-8FA5-0B5C7F57218D}" dt="2022-07-08T10:57:01.302" v="1556" actId="20577"/>
          <ac:spMkLst>
            <pc:docMk/>
            <pc:sldMk cId="4007619631" sldId="310"/>
            <ac:spMk id="11" creationId="{A7B7F7EA-8CBC-7E40-AF02-3F4EC26CAE10}"/>
          </ac:spMkLst>
        </pc:spChg>
        <pc:spChg chg="mod">
          <ac:chgData name="Danaisis Vargas Oliva" userId="41acecc159235689" providerId="LiveId" clId="{5B7FDB7C-9BDE-45D7-8FA5-0B5C7F57218D}" dt="2022-07-08T11:49:08.367" v="2071" actId="164"/>
          <ac:spMkLst>
            <pc:docMk/>
            <pc:sldMk cId="4007619631" sldId="310"/>
            <ac:spMk id="12" creationId="{8D0D8F28-E592-8EC7-DD72-275F46D5EBFC}"/>
          </ac:spMkLst>
        </pc:spChg>
        <pc:spChg chg="mod">
          <ac:chgData name="Danaisis Vargas Oliva" userId="41acecc159235689" providerId="LiveId" clId="{5B7FDB7C-9BDE-45D7-8FA5-0B5C7F57218D}" dt="2022-07-08T10:11:46.814" v="1041" actId="1076"/>
          <ac:spMkLst>
            <pc:docMk/>
            <pc:sldMk cId="4007619631" sldId="310"/>
            <ac:spMk id="14" creationId="{3DAE3CC9-3E59-98FE-A112-6E05417BB33D}"/>
          </ac:spMkLst>
        </pc:spChg>
        <pc:grpChg chg="add mod">
          <ac:chgData name="Danaisis Vargas Oliva" userId="41acecc159235689" providerId="LiveId" clId="{5B7FDB7C-9BDE-45D7-8FA5-0B5C7F57218D}" dt="2022-07-08T11:49:08.367" v="2071" actId="164"/>
          <ac:grpSpMkLst>
            <pc:docMk/>
            <pc:sldMk cId="4007619631" sldId="310"/>
            <ac:grpSpMk id="9" creationId="{971FE48F-B6C0-6FBE-AA31-1B1836C1D6E7}"/>
          </ac:grpSpMkLst>
        </pc:grpChg>
        <pc:picChg chg="mod">
          <ac:chgData name="Danaisis Vargas Oliva" userId="41acecc159235689" providerId="LiveId" clId="{5B7FDB7C-9BDE-45D7-8FA5-0B5C7F57218D}" dt="2022-07-08T10:11:46.814" v="1041" actId="1076"/>
          <ac:picMkLst>
            <pc:docMk/>
            <pc:sldMk cId="4007619631" sldId="310"/>
            <ac:picMk id="6" creationId="{39F9A9D1-7189-4D47-7E3B-52830972BB91}"/>
          </ac:picMkLst>
        </pc:picChg>
        <pc:picChg chg="mod">
          <ac:chgData name="Danaisis Vargas Oliva" userId="41acecc159235689" providerId="LiveId" clId="{5B7FDB7C-9BDE-45D7-8FA5-0B5C7F57218D}" dt="2022-07-08T11:49:08.367" v="2071" actId="164"/>
          <ac:picMkLst>
            <pc:docMk/>
            <pc:sldMk cId="4007619631" sldId="310"/>
            <ac:picMk id="7" creationId="{113C8D22-81B1-1FA8-9F3E-F7DC7CF4C8D9}"/>
          </ac:picMkLst>
        </pc:picChg>
        <pc:picChg chg="mod">
          <ac:chgData name="Danaisis Vargas Oliva" userId="41acecc159235689" providerId="LiveId" clId="{5B7FDB7C-9BDE-45D7-8FA5-0B5C7F57218D}" dt="2022-07-08T10:10:30.344" v="1037" actId="1076"/>
          <ac:picMkLst>
            <pc:docMk/>
            <pc:sldMk cId="4007619631" sldId="310"/>
            <ac:picMk id="18" creationId="{D71F5522-EF4E-3FC5-E2A2-ED0AD458A2B6}"/>
          </ac:picMkLst>
        </pc:picChg>
        <pc:picChg chg="mod">
          <ac:chgData name="Danaisis Vargas Oliva" userId="41acecc159235689" providerId="LiveId" clId="{5B7FDB7C-9BDE-45D7-8FA5-0B5C7F57218D}" dt="2022-07-08T10:10:30.344" v="1037" actId="1076"/>
          <ac:picMkLst>
            <pc:docMk/>
            <pc:sldMk cId="4007619631" sldId="310"/>
            <ac:picMk id="19" creationId="{FC1E2A35-48B3-5132-F80D-5665392CBC3A}"/>
          </ac:picMkLst>
        </pc:picChg>
        <pc:picChg chg="mod">
          <ac:chgData name="Danaisis Vargas Oliva" userId="41acecc159235689" providerId="LiveId" clId="{5B7FDB7C-9BDE-45D7-8FA5-0B5C7F57218D}" dt="2022-07-08T10:11:46.814" v="1041" actId="1076"/>
          <ac:picMkLst>
            <pc:docMk/>
            <pc:sldMk cId="4007619631" sldId="310"/>
            <ac:picMk id="20" creationId="{8F86354B-5AAF-3224-3717-C183924F7D1E}"/>
          </ac:picMkLst>
        </pc:picChg>
        <pc:picChg chg="mod">
          <ac:chgData name="Danaisis Vargas Oliva" userId="41acecc159235689" providerId="LiveId" clId="{5B7FDB7C-9BDE-45D7-8FA5-0B5C7F57218D}" dt="2022-07-08T10:10:30.344" v="1037" actId="1076"/>
          <ac:picMkLst>
            <pc:docMk/>
            <pc:sldMk cId="4007619631" sldId="310"/>
            <ac:picMk id="23" creationId="{C8104CBC-F687-7BC5-291B-0F26A9DE7070}"/>
          </ac:picMkLst>
        </pc:picChg>
        <pc:picChg chg="mod">
          <ac:chgData name="Danaisis Vargas Oliva" userId="41acecc159235689" providerId="LiveId" clId="{5B7FDB7C-9BDE-45D7-8FA5-0B5C7F57218D}" dt="2022-07-08T10:10:30.344" v="1037" actId="1076"/>
          <ac:picMkLst>
            <pc:docMk/>
            <pc:sldMk cId="4007619631" sldId="310"/>
            <ac:picMk id="24" creationId="{770AAC60-87BB-6F43-7194-2E1DC36E404F}"/>
          </ac:picMkLst>
        </pc:picChg>
      </pc:sldChg>
      <pc:sldChg chg="modSp mod chgLayout">
        <pc:chgData name="Danaisis Vargas Oliva" userId="41acecc159235689" providerId="LiveId" clId="{5B7FDB7C-9BDE-45D7-8FA5-0B5C7F57218D}" dt="2022-07-08T12:49:46.526" v="2769" actId="1076"/>
        <pc:sldMkLst>
          <pc:docMk/>
          <pc:sldMk cId="3408253681" sldId="312"/>
        </pc:sldMkLst>
        <pc:spChg chg="mod ord">
          <ac:chgData name="Danaisis Vargas Oliva" userId="41acecc159235689" providerId="LiveId" clId="{5B7FDB7C-9BDE-45D7-8FA5-0B5C7F57218D}" dt="2022-07-08T09:48:05.764" v="856" actId="700"/>
          <ac:spMkLst>
            <pc:docMk/>
            <pc:sldMk cId="3408253681" sldId="312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8T12:48:33.086" v="2767" actId="14100"/>
          <ac:spMkLst>
            <pc:docMk/>
            <pc:sldMk cId="3408253681" sldId="312"/>
            <ac:spMk id="3" creationId="{DE8DA8E3-55CB-BA4B-5A28-1DE153C24AAC}"/>
          </ac:spMkLst>
        </pc:spChg>
        <pc:spChg chg="mod ord">
          <ac:chgData name="Danaisis Vargas Oliva" userId="41acecc159235689" providerId="LiveId" clId="{5B7FDB7C-9BDE-45D7-8FA5-0B5C7F57218D}" dt="2022-07-08T09:48:05.764" v="856" actId="700"/>
          <ac:spMkLst>
            <pc:docMk/>
            <pc:sldMk cId="3408253681" sldId="312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8T09:48:05.764" v="856" actId="700"/>
          <ac:spMkLst>
            <pc:docMk/>
            <pc:sldMk cId="3408253681" sldId="312"/>
            <ac:spMk id="5" creationId="{71C6470A-C452-FCEB-284D-65AA0E9CA8A7}"/>
          </ac:spMkLst>
        </pc:spChg>
        <pc:spChg chg="mod">
          <ac:chgData name="Danaisis Vargas Oliva" userId="41acecc159235689" providerId="LiveId" clId="{5B7FDB7C-9BDE-45D7-8FA5-0B5C7F57218D}" dt="2022-07-08T12:49:46.526" v="2769" actId="1076"/>
          <ac:spMkLst>
            <pc:docMk/>
            <pc:sldMk cId="3408253681" sldId="312"/>
            <ac:spMk id="6" creationId="{0D505002-D5FD-B201-03F1-55CE66F0D98E}"/>
          </ac:spMkLst>
        </pc:spChg>
        <pc:spChg chg="mod">
          <ac:chgData name="Danaisis Vargas Oliva" userId="41acecc159235689" providerId="LiveId" clId="{5B7FDB7C-9BDE-45D7-8FA5-0B5C7F57218D}" dt="2022-07-08T12:49:43.721" v="2768" actId="1076"/>
          <ac:spMkLst>
            <pc:docMk/>
            <pc:sldMk cId="3408253681" sldId="312"/>
            <ac:spMk id="9" creationId="{794E51BD-B0F8-8057-0D7C-66A20531B0FB}"/>
          </ac:spMkLst>
        </pc:spChg>
      </pc:sldChg>
      <pc:sldChg chg="modSp mod ord chgLayout">
        <pc:chgData name="Danaisis Vargas Oliva" userId="41acecc159235689" providerId="LiveId" clId="{5B7FDB7C-9BDE-45D7-8FA5-0B5C7F57218D}" dt="2022-07-08T13:11:48.913" v="2904"/>
        <pc:sldMkLst>
          <pc:docMk/>
          <pc:sldMk cId="1906552123" sldId="313"/>
        </pc:sldMkLst>
        <pc:spChg chg="mod ord">
          <ac:chgData name="Danaisis Vargas Oliva" userId="41acecc159235689" providerId="LiveId" clId="{5B7FDB7C-9BDE-45D7-8FA5-0B5C7F57218D}" dt="2022-07-08T09:48:12.178" v="857" actId="700"/>
          <ac:spMkLst>
            <pc:docMk/>
            <pc:sldMk cId="1906552123" sldId="313"/>
            <ac:spMk id="2" creationId="{AE9320AC-ACD5-6F8B-AD94-568487A5E0F6}"/>
          </ac:spMkLst>
        </pc:spChg>
        <pc:spChg chg="mod ord">
          <ac:chgData name="Danaisis Vargas Oliva" userId="41acecc159235689" providerId="LiveId" clId="{5B7FDB7C-9BDE-45D7-8FA5-0B5C7F57218D}" dt="2022-07-08T09:48:12.178" v="857" actId="700"/>
          <ac:spMkLst>
            <pc:docMk/>
            <pc:sldMk cId="1906552123" sldId="313"/>
            <ac:spMk id="4" creationId="{973D5B2E-D804-F336-E011-C107C9AA972B}"/>
          </ac:spMkLst>
        </pc:spChg>
        <pc:spChg chg="mod ord">
          <ac:chgData name="Danaisis Vargas Oliva" userId="41acecc159235689" providerId="LiveId" clId="{5B7FDB7C-9BDE-45D7-8FA5-0B5C7F57218D}" dt="2022-07-08T09:48:12.178" v="857" actId="700"/>
          <ac:spMkLst>
            <pc:docMk/>
            <pc:sldMk cId="1906552123" sldId="313"/>
            <ac:spMk id="5" creationId="{71C6470A-C452-FCEB-284D-65AA0E9CA8A7}"/>
          </ac:spMkLst>
        </pc:spChg>
        <pc:spChg chg="mod ord">
          <ac:chgData name="Danaisis Vargas Oliva" userId="41acecc159235689" providerId="LiveId" clId="{5B7FDB7C-9BDE-45D7-8FA5-0B5C7F57218D}" dt="2022-07-08T09:48:12.178" v="857" actId="700"/>
          <ac:spMkLst>
            <pc:docMk/>
            <pc:sldMk cId="1906552123" sldId="313"/>
            <ac:spMk id="15" creationId="{71A873EB-083B-4D8F-7B5F-E4778253D510}"/>
          </ac:spMkLst>
        </pc:spChg>
      </pc:sldChg>
      <pc:sldChg chg="addSp delSp modSp mod chgLayout">
        <pc:chgData name="Danaisis Vargas Oliva" userId="41acecc159235689" providerId="LiveId" clId="{5B7FDB7C-9BDE-45D7-8FA5-0B5C7F57218D}" dt="2022-07-08T11:08:58.031" v="1648"/>
        <pc:sldMkLst>
          <pc:docMk/>
          <pc:sldMk cId="3377455790" sldId="315"/>
        </pc:sldMkLst>
        <pc:spChg chg="mod ord">
          <ac:chgData name="Danaisis Vargas Oliva" userId="41acecc159235689" providerId="LiveId" clId="{5B7FDB7C-9BDE-45D7-8FA5-0B5C7F57218D}" dt="2022-07-06T09:01:31.534" v="481" actId="700"/>
          <ac:spMkLst>
            <pc:docMk/>
            <pc:sldMk cId="3377455790" sldId="315"/>
            <ac:spMk id="2" creationId="{8C8B2713-9B70-75FE-B391-64B25F3BD208}"/>
          </ac:spMkLst>
        </pc:spChg>
        <pc:spChg chg="add del mod ord">
          <ac:chgData name="Danaisis Vargas Oliva" userId="41acecc159235689" providerId="LiveId" clId="{5B7FDB7C-9BDE-45D7-8FA5-0B5C7F57218D}" dt="2022-07-06T09:01:35.101" v="482" actId="478"/>
          <ac:spMkLst>
            <pc:docMk/>
            <pc:sldMk cId="3377455790" sldId="315"/>
            <ac:spMk id="3" creationId="{2836056F-7461-CCAA-A426-824EFDDD5ADB}"/>
          </ac:spMkLst>
        </pc:spChg>
        <pc:spChg chg="mod ord">
          <ac:chgData name="Danaisis Vargas Oliva" userId="41acecc159235689" providerId="LiveId" clId="{5B7FDB7C-9BDE-45D7-8FA5-0B5C7F57218D}" dt="2022-07-06T09:01:31.534" v="481" actId="700"/>
          <ac:spMkLst>
            <pc:docMk/>
            <pc:sldMk cId="3377455790" sldId="315"/>
            <ac:spMk id="4" creationId="{3429166D-B663-6A86-41B4-CFF88003B287}"/>
          </ac:spMkLst>
        </pc:spChg>
        <pc:spChg chg="mod ord">
          <ac:chgData name="Danaisis Vargas Oliva" userId="41acecc159235689" providerId="LiveId" clId="{5B7FDB7C-9BDE-45D7-8FA5-0B5C7F57218D}" dt="2022-07-06T09:01:31.534" v="481" actId="700"/>
          <ac:spMkLst>
            <pc:docMk/>
            <pc:sldMk cId="3377455790" sldId="315"/>
            <ac:spMk id="5" creationId="{AA9C8C86-8836-FFB1-5080-5AE04AFF8CA5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66" creationId="{1E77EEA3-0293-F8C8-E808-7AFC16FB6AD3}"/>
          </ac:spMkLst>
        </pc:spChg>
        <pc:spChg chg="mod">
          <ac:chgData name="Danaisis Vargas Oliva" userId="41acecc159235689" providerId="LiveId" clId="{5B7FDB7C-9BDE-45D7-8FA5-0B5C7F57218D}" dt="2022-07-08T11:04:50.545" v="1642"/>
          <ac:spMkLst>
            <pc:docMk/>
            <pc:sldMk cId="3377455790" sldId="315"/>
            <ac:spMk id="70" creationId="{ED115386-AD82-8C9B-DAC9-2FEFCFA687F3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72" creationId="{F4397BF9-3B35-579E-458A-F04DF7FDCDA4}"/>
          </ac:spMkLst>
        </pc:spChg>
        <pc:spChg chg="mod">
          <ac:chgData name="Danaisis Vargas Oliva" userId="41acecc159235689" providerId="LiveId" clId="{5B7FDB7C-9BDE-45D7-8FA5-0B5C7F57218D}" dt="2022-07-08T11:08:58.031" v="1648"/>
          <ac:spMkLst>
            <pc:docMk/>
            <pc:sldMk cId="3377455790" sldId="315"/>
            <ac:spMk id="73" creationId="{40E452B2-5723-52C8-00DA-96B80DDFFFAC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76" creationId="{A6C07752-0ABD-D334-DFAF-0CD47422FC6D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77" creationId="{B1C96147-D3FF-659D-00E2-3E008479F1E2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84" creationId="{DCCBEF91-529F-3C03-00B2-42A9D33A63E6}"/>
          </ac:spMkLst>
        </pc:spChg>
        <pc:spChg chg="mod">
          <ac:chgData name="Danaisis Vargas Oliva" userId="41acecc159235689" providerId="LiveId" clId="{5B7FDB7C-9BDE-45D7-8FA5-0B5C7F57218D}" dt="2022-07-08T11:04:50.545" v="1642"/>
          <ac:spMkLst>
            <pc:docMk/>
            <pc:sldMk cId="3377455790" sldId="315"/>
            <ac:spMk id="86" creationId="{40C2FC1F-361C-FC0D-A57C-445F67C64A8A}"/>
          </ac:spMkLst>
        </pc:spChg>
        <pc:spChg chg="mod">
          <ac:chgData name="Danaisis Vargas Oliva" userId="41acecc159235689" providerId="LiveId" clId="{5B7FDB7C-9BDE-45D7-8FA5-0B5C7F57218D}" dt="2022-07-08T11:04:50.545" v="1642"/>
          <ac:spMkLst>
            <pc:docMk/>
            <pc:sldMk cId="3377455790" sldId="315"/>
            <ac:spMk id="91" creationId="{B0E93164-EC3C-6994-3E0F-25C1B86A36A0}"/>
          </ac:spMkLst>
        </pc:spChg>
        <pc:spChg chg="mod">
          <ac:chgData name="Danaisis Vargas Oliva" userId="41acecc159235689" providerId="LiveId" clId="{5B7FDB7C-9BDE-45D7-8FA5-0B5C7F57218D}" dt="2022-07-08T11:04:50.545" v="1642"/>
          <ac:spMkLst>
            <pc:docMk/>
            <pc:sldMk cId="3377455790" sldId="315"/>
            <ac:spMk id="96" creationId="{94FC1AC1-F450-9638-7816-E1822ACDB374}"/>
          </ac:spMkLst>
        </pc:spChg>
        <pc:spChg chg="mod">
          <ac:chgData name="Danaisis Vargas Oliva" userId="41acecc159235689" providerId="LiveId" clId="{5B7FDB7C-9BDE-45D7-8FA5-0B5C7F57218D}" dt="2022-07-08T11:04:50.545" v="1642"/>
          <ac:spMkLst>
            <pc:docMk/>
            <pc:sldMk cId="3377455790" sldId="315"/>
            <ac:spMk id="97" creationId="{C806F523-AE96-F56F-BFC3-2C89B12E354A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98" creationId="{6971CD97-6536-B23F-F817-05390D21E943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152" creationId="{95FD192D-4E07-04D4-8E5D-10E22ECFDBC5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156" creationId="{4DFD3680-A046-1FFF-72B4-0D03DBA4F728}"/>
          </ac:spMkLst>
        </pc:spChg>
        <pc:spChg chg="mod">
          <ac:chgData name="Danaisis Vargas Oliva" userId="41acecc159235689" providerId="LiveId" clId="{5B7FDB7C-9BDE-45D7-8FA5-0B5C7F57218D}" dt="2022-07-08T10:07:15.153" v="971" actId="255"/>
          <ac:spMkLst>
            <pc:docMk/>
            <pc:sldMk cId="3377455790" sldId="315"/>
            <ac:spMk id="169" creationId="{37A7FE39-5151-F8F7-05BC-62D2F8A3A0F5}"/>
          </ac:spMkLst>
        </pc:spChg>
        <pc:cxnChg chg="mod">
          <ac:chgData name="Danaisis Vargas Oliva" userId="41acecc159235689" providerId="LiveId" clId="{5B7FDB7C-9BDE-45D7-8FA5-0B5C7F57218D}" dt="2022-07-08T10:07:28.928" v="972" actId="13822"/>
          <ac:cxnSpMkLst>
            <pc:docMk/>
            <pc:sldMk cId="3377455790" sldId="315"/>
            <ac:cxnSpMk id="67" creationId="{D1A3F9DB-918C-1795-2652-341C1DC42272}"/>
          </ac:cxnSpMkLst>
        </pc:cxnChg>
        <pc:cxnChg chg="mod">
          <ac:chgData name="Danaisis Vargas Oliva" userId="41acecc159235689" providerId="LiveId" clId="{5B7FDB7C-9BDE-45D7-8FA5-0B5C7F57218D}" dt="2022-07-08T10:07:15.153" v="971" actId="255"/>
          <ac:cxnSpMkLst>
            <pc:docMk/>
            <pc:sldMk cId="3377455790" sldId="315"/>
            <ac:cxnSpMk id="71" creationId="{0F1D8451-2F84-E4D9-CEF3-FF09FDE9ADB5}"/>
          </ac:cxnSpMkLst>
        </pc:cxnChg>
        <pc:cxnChg chg="mod">
          <ac:chgData name="Danaisis Vargas Oliva" userId="41acecc159235689" providerId="LiveId" clId="{5B7FDB7C-9BDE-45D7-8FA5-0B5C7F57218D}" dt="2022-07-08T11:08:24.791" v="1647" actId="14100"/>
          <ac:cxnSpMkLst>
            <pc:docMk/>
            <pc:sldMk cId="3377455790" sldId="315"/>
            <ac:cxnSpMk id="74" creationId="{443483CE-5DC0-722A-D63F-0422630337B6}"/>
          </ac:cxnSpMkLst>
        </pc:cxnChg>
        <pc:cxnChg chg="mod">
          <ac:chgData name="Danaisis Vargas Oliva" userId="41acecc159235689" providerId="LiveId" clId="{5B7FDB7C-9BDE-45D7-8FA5-0B5C7F57218D}" dt="2022-07-08T10:07:28.928" v="972" actId="13822"/>
          <ac:cxnSpMkLst>
            <pc:docMk/>
            <pc:sldMk cId="3377455790" sldId="315"/>
            <ac:cxnSpMk id="75" creationId="{FD13B863-054A-19CB-CD3B-039032E3AED6}"/>
          </ac:cxnSpMkLst>
        </pc:cxnChg>
        <pc:cxnChg chg="mod">
          <ac:chgData name="Danaisis Vargas Oliva" userId="41acecc159235689" providerId="LiveId" clId="{5B7FDB7C-9BDE-45D7-8FA5-0B5C7F57218D}" dt="2022-07-08T10:07:15.153" v="971" actId="255"/>
          <ac:cxnSpMkLst>
            <pc:docMk/>
            <pc:sldMk cId="3377455790" sldId="315"/>
            <ac:cxnSpMk id="83" creationId="{3A4322F7-836E-D601-74A6-2F5D67FF33C7}"/>
          </ac:cxnSpMkLst>
        </pc:cxnChg>
        <pc:cxnChg chg="mod">
          <ac:chgData name="Danaisis Vargas Oliva" userId="41acecc159235689" providerId="LiveId" clId="{5B7FDB7C-9BDE-45D7-8FA5-0B5C7F57218D}" dt="2022-07-08T10:07:15.153" v="971" actId="255"/>
          <ac:cxnSpMkLst>
            <pc:docMk/>
            <pc:sldMk cId="3377455790" sldId="315"/>
            <ac:cxnSpMk id="90" creationId="{8F99BCAB-A52B-243F-2FD6-928F887F6EFF}"/>
          </ac:cxnSpMkLst>
        </pc:cxnChg>
        <pc:cxnChg chg="mod">
          <ac:chgData name="Danaisis Vargas Oliva" userId="41acecc159235689" providerId="LiveId" clId="{5B7FDB7C-9BDE-45D7-8FA5-0B5C7F57218D}" dt="2022-07-08T10:07:15.153" v="971" actId="255"/>
          <ac:cxnSpMkLst>
            <pc:docMk/>
            <pc:sldMk cId="3377455790" sldId="315"/>
            <ac:cxnSpMk id="93" creationId="{3C1AF871-C818-0810-2FE9-AC283E6B5E9B}"/>
          </ac:cxnSpMkLst>
        </pc:cxnChg>
        <pc:cxnChg chg="mod">
          <ac:chgData name="Danaisis Vargas Oliva" userId="41acecc159235689" providerId="LiveId" clId="{5B7FDB7C-9BDE-45D7-8FA5-0B5C7F57218D}" dt="2022-07-08T10:07:15.153" v="971" actId="255"/>
          <ac:cxnSpMkLst>
            <pc:docMk/>
            <pc:sldMk cId="3377455790" sldId="315"/>
            <ac:cxnSpMk id="95" creationId="{5378FA56-F5D8-CF23-24FF-383EE911C857}"/>
          </ac:cxnSpMkLst>
        </pc:cxnChg>
        <pc:cxnChg chg="mod">
          <ac:chgData name="Danaisis Vargas Oliva" userId="41acecc159235689" providerId="LiveId" clId="{5B7FDB7C-9BDE-45D7-8FA5-0B5C7F57218D}" dt="2022-07-08T11:08:24.791" v="1647" actId="14100"/>
          <ac:cxnSpMkLst>
            <pc:docMk/>
            <pc:sldMk cId="3377455790" sldId="315"/>
            <ac:cxnSpMk id="109" creationId="{8E63C191-0ADA-F67E-7553-9AAA3ACBE408}"/>
          </ac:cxnSpMkLst>
        </pc:cxnChg>
        <pc:cxnChg chg="mod">
          <ac:chgData name="Danaisis Vargas Oliva" userId="41acecc159235689" providerId="LiveId" clId="{5B7FDB7C-9BDE-45D7-8FA5-0B5C7F57218D}" dt="2022-07-08T10:07:28.928" v="972" actId="13822"/>
          <ac:cxnSpMkLst>
            <pc:docMk/>
            <pc:sldMk cId="3377455790" sldId="315"/>
            <ac:cxnSpMk id="142" creationId="{D4E8CF6E-08D9-A051-0398-A9C5F86896B4}"/>
          </ac:cxnSpMkLst>
        </pc:cxnChg>
        <pc:cxnChg chg="mod">
          <ac:chgData name="Danaisis Vargas Oliva" userId="41acecc159235689" providerId="LiveId" clId="{5B7FDB7C-9BDE-45D7-8FA5-0B5C7F57218D}" dt="2022-07-08T10:07:28.928" v="972" actId="13822"/>
          <ac:cxnSpMkLst>
            <pc:docMk/>
            <pc:sldMk cId="3377455790" sldId="315"/>
            <ac:cxnSpMk id="145" creationId="{AD96FF1E-A60B-A44C-AD5B-FC7A5D245036}"/>
          </ac:cxnSpMkLst>
        </pc:cxnChg>
      </pc:sldChg>
      <pc:sldChg chg="addSp modSp mod ord chgLayout">
        <pc:chgData name="Danaisis Vargas Oliva" userId="41acecc159235689" providerId="LiveId" clId="{5B7FDB7C-9BDE-45D7-8FA5-0B5C7F57218D}" dt="2022-07-08T13:09:51.368" v="2897" actId="20577"/>
        <pc:sldMkLst>
          <pc:docMk/>
          <pc:sldMk cId="906116415" sldId="316"/>
        </pc:sldMkLst>
        <pc:spChg chg="mod ord">
          <ac:chgData name="Danaisis Vargas Oliva" userId="41acecc159235689" providerId="LiveId" clId="{5B7FDB7C-9BDE-45D7-8FA5-0B5C7F57218D}" dt="2022-07-08T09:48:19.499" v="858" actId="700"/>
          <ac:spMkLst>
            <pc:docMk/>
            <pc:sldMk cId="906116415" sldId="316"/>
            <ac:spMk id="2" creationId="{C63A388C-B1B7-8558-ADEC-C26C5D34CF8A}"/>
          </ac:spMkLst>
        </pc:spChg>
        <pc:spChg chg="mod ord">
          <ac:chgData name="Danaisis Vargas Oliva" userId="41acecc159235689" providerId="LiveId" clId="{5B7FDB7C-9BDE-45D7-8FA5-0B5C7F57218D}" dt="2022-07-08T13:00:13.592" v="2880" actId="255"/>
          <ac:spMkLst>
            <pc:docMk/>
            <pc:sldMk cId="906116415" sldId="316"/>
            <ac:spMk id="3" creationId="{3B336282-700C-EE2D-068C-06CA90812D4F}"/>
          </ac:spMkLst>
        </pc:spChg>
        <pc:spChg chg="mod ord">
          <ac:chgData name="Danaisis Vargas Oliva" userId="41acecc159235689" providerId="LiveId" clId="{5B7FDB7C-9BDE-45D7-8FA5-0B5C7F57218D}" dt="2022-07-08T09:48:19.499" v="858" actId="700"/>
          <ac:spMkLst>
            <pc:docMk/>
            <pc:sldMk cId="906116415" sldId="316"/>
            <ac:spMk id="4" creationId="{5933256F-E797-7CDB-A9E3-4D36732286A8}"/>
          </ac:spMkLst>
        </pc:spChg>
        <pc:spChg chg="mod ord">
          <ac:chgData name="Danaisis Vargas Oliva" userId="41acecc159235689" providerId="LiveId" clId="{5B7FDB7C-9BDE-45D7-8FA5-0B5C7F57218D}" dt="2022-07-08T09:48:19.499" v="858" actId="700"/>
          <ac:spMkLst>
            <pc:docMk/>
            <pc:sldMk cId="906116415" sldId="316"/>
            <ac:spMk id="5" creationId="{752AC1A1-303B-8E49-5D9A-6B0920F78F07}"/>
          </ac:spMkLst>
        </pc:spChg>
        <pc:spChg chg="add mod">
          <ac:chgData name="Danaisis Vargas Oliva" userId="41acecc159235689" providerId="LiveId" clId="{5B7FDB7C-9BDE-45D7-8FA5-0B5C7F57218D}" dt="2022-07-08T12:58:22.920" v="2855" actId="1076"/>
          <ac:spMkLst>
            <pc:docMk/>
            <pc:sldMk cId="906116415" sldId="316"/>
            <ac:spMk id="6" creationId="{4E42EB39-4A63-5FAF-7C93-AE24FAE2BDF7}"/>
          </ac:spMkLst>
        </pc:spChg>
        <pc:spChg chg="add mod">
          <ac:chgData name="Danaisis Vargas Oliva" userId="41acecc159235689" providerId="LiveId" clId="{5B7FDB7C-9BDE-45D7-8FA5-0B5C7F57218D}" dt="2022-07-08T13:09:51.368" v="2897" actId="20577"/>
          <ac:spMkLst>
            <pc:docMk/>
            <pc:sldMk cId="906116415" sldId="316"/>
            <ac:spMk id="7" creationId="{7602D764-0F27-1EAE-7CEE-19A521F21953}"/>
          </ac:spMkLst>
        </pc:spChg>
        <pc:cxnChg chg="add mod">
          <ac:chgData name="Danaisis Vargas Oliva" userId="41acecc159235689" providerId="LiveId" clId="{5B7FDB7C-9BDE-45D7-8FA5-0B5C7F57218D}" dt="2022-07-08T12:58:22.920" v="2855" actId="1076"/>
          <ac:cxnSpMkLst>
            <pc:docMk/>
            <pc:sldMk cId="906116415" sldId="316"/>
            <ac:cxnSpMk id="9" creationId="{66B41CF1-CDCC-EEA1-4CD8-942CE7DE0FA3}"/>
          </ac:cxnSpMkLst>
        </pc:cxnChg>
      </pc:sldChg>
      <pc:sldChg chg="modSp new del mod">
        <pc:chgData name="Danaisis Vargas Oliva" userId="41acecc159235689" providerId="LiveId" clId="{5B7FDB7C-9BDE-45D7-8FA5-0B5C7F57218D}" dt="2022-07-08T09:40:22.798" v="791" actId="47"/>
        <pc:sldMkLst>
          <pc:docMk/>
          <pc:sldMk cId="784734710" sldId="317"/>
        </pc:sldMkLst>
        <pc:spChg chg="mod">
          <ac:chgData name="Danaisis Vargas Oliva" userId="41acecc159235689" providerId="LiveId" clId="{5B7FDB7C-9BDE-45D7-8FA5-0B5C7F57218D}" dt="2022-07-08T09:40:04.218" v="789" actId="27636"/>
          <ac:spMkLst>
            <pc:docMk/>
            <pc:sldMk cId="784734710" sldId="317"/>
            <ac:spMk id="3" creationId="{C8DA15EC-6F39-7556-2CFC-F07A80D178FB}"/>
          </ac:spMkLst>
        </pc:spChg>
      </pc:sldChg>
      <pc:sldChg chg="add del">
        <pc:chgData name="Danaisis Vargas Oliva" userId="41acecc159235689" providerId="LiveId" clId="{5B7FDB7C-9BDE-45D7-8FA5-0B5C7F57218D}" dt="2022-07-08T10:22:26.615" v="1208"/>
        <pc:sldMkLst>
          <pc:docMk/>
          <pc:sldMk cId="785934338" sldId="317"/>
        </pc:sldMkLst>
      </pc:sldChg>
      <pc:sldChg chg="add del">
        <pc:chgData name="Danaisis Vargas Oliva" userId="41acecc159235689" providerId="LiveId" clId="{5B7FDB7C-9BDE-45D7-8FA5-0B5C7F57218D}" dt="2022-07-08T10:25:11.838" v="1214"/>
        <pc:sldMkLst>
          <pc:docMk/>
          <pc:sldMk cId="1405305712" sldId="317"/>
        </pc:sldMkLst>
      </pc:sldChg>
      <pc:sldChg chg="delSp modSp add mod">
        <pc:chgData name="Danaisis Vargas Oliva" userId="41acecc159235689" providerId="LiveId" clId="{5B7FDB7C-9BDE-45D7-8FA5-0B5C7F57218D}" dt="2022-07-08T12:28:22.539" v="2403" actId="20577"/>
        <pc:sldMkLst>
          <pc:docMk/>
          <pc:sldMk cId="3416733493" sldId="317"/>
        </pc:sldMkLst>
        <pc:spChg chg="mod">
          <ac:chgData name="Danaisis Vargas Oliva" userId="41acecc159235689" providerId="LiveId" clId="{5B7FDB7C-9BDE-45D7-8FA5-0B5C7F57218D}" dt="2022-07-08T12:28:22.539" v="2403" actId="20577"/>
          <ac:spMkLst>
            <pc:docMk/>
            <pc:sldMk cId="3416733493" sldId="317"/>
            <ac:spMk id="2" creationId="{2179D7CE-4E38-9F51-EBBC-4FDA8B63D3AF}"/>
          </ac:spMkLst>
        </pc:spChg>
        <pc:spChg chg="del">
          <ac:chgData name="Danaisis Vargas Oliva" userId="41acecc159235689" providerId="LiveId" clId="{5B7FDB7C-9BDE-45D7-8FA5-0B5C7F57218D}" dt="2022-07-08T11:00:22.428" v="1578" actId="478"/>
          <ac:spMkLst>
            <pc:docMk/>
            <pc:sldMk cId="3416733493" sldId="317"/>
            <ac:spMk id="3" creationId="{B90DC015-FA38-4EA5-0044-9C3DC5F49654}"/>
          </ac:spMkLst>
        </pc:spChg>
        <pc:spChg chg="del">
          <ac:chgData name="Danaisis Vargas Oliva" userId="41acecc159235689" providerId="LiveId" clId="{5B7FDB7C-9BDE-45D7-8FA5-0B5C7F57218D}" dt="2022-07-08T11:00:26.147" v="1579" actId="478"/>
          <ac:spMkLst>
            <pc:docMk/>
            <pc:sldMk cId="3416733493" sldId="317"/>
            <ac:spMk id="8" creationId="{70A5E015-5690-0A30-247E-4FED4389DA03}"/>
          </ac:spMkLst>
        </pc:spChg>
        <pc:spChg chg="del">
          <ac:chgData name="Danaisis Vargas Oliva" userId="41acecc159235689" providerId="LiveId" clId="{5B7FDB7C-9BDE-45D7-8FA5-0B5C7F57218D}" dt="2022-07-08T11:00:26.147" v="1579" actId="478"/>
          <ac:spMkLst>
            <pc:docMk/>
            <pc:sldMk cId="3416733493" sldId="317"/>
            <ac:spMk id="10" creationId="{459400D5-9067-21DD-9D5A-5A9AA59083E2}"/>
          </ac:spMkLst>
        </pc:spChg>
        <pc:spChg chg="mod">
          <ac:chgData name="Danaisis Vargas Oliva" userId="41acecc159235689" providerId="LiveId" clId="{5B7FDB7C-9BDE-45D7-8FA5-0B5C7F57218D}" dt="2022-07-08T11:10:22.094" v="1649" actId="20577"/>
          <ac:spMkLst>
            <pc:docMk/>
            <pc:sldMk cId="3416733493" sldId="317"/>
            <ac:spMk id="11" creationId="{A7B7F7EA-8CBC-7E40-AF02-3F4EC26CAE10}"/>
          </ac:spMkLst>
        </pc:spChg>
        <pc:spChg chg="del">
          <ac:chgData name="Danaisis Vargas Oliva" userId="41acecc159235689" providerId="LiveId" clId="{5B7FDB7C-9BDE-45D7-8FA5-0B5C7F57218D}" dt="2022-07-08T11:00:26.147" v="1579" actId="478"/>
          <ac:spMkLst>
            <pc:docMk/>
            <pc:sldMk cId="3416733493" sldId="317"/>
            <ac:spMk id="12" creationId="{8D0D8F28-E592-8EC7-DD72-275F46D5EBFC}"/>
          </ac:spMkLst>
        </pc:spChg>
        <pc:spChg chg="del">
          <ac:chgData name="Danaisis Vargas Oliva" userId="41acecc159235689" providerId="LiveId" clId="{5B7FDB7C-9BDE-45D7-8FA5-0B5C7F57218D}" dt="2022-07-08T11:00:22.428" v="1578" actId="478"/>
          <ac:spMkLst>
            <pc:docMk/>
            <pc:sldMk cId="3416733493" sldId="317"/>
            <ac:spMk id="14" creationId="{3DAE3CC9-3E59-98FE-A112-6E05417BB33D}"/>
          </ac:spMkLst>
        </pc:spChg>
        <pc:picChg chg="del">
          <ac:chgData name="Danaisis Vargas Oliva" userId="41acecc159235689" providerId="LiveId" clId="{5B7FDB7C-9BDE-45D7-8FA5-0B5C7F57218D}" dt="2022-07-08T11:00:22.428" v="1578" actId="478"/>
          <ac:picMkLst>
            <pc:docMk/>
            <pc:sldMk cId="3416733493" sldId="317"/>
            <ac:picMk id="6" creationId="{39F9A9D1-7189-4D47-7E3B-52830972BB91}"/>
          </ac:picMkLst>
        </pc:picChg>
        <pc:picChg chg="del">
          <ac:chgData name="Danaisis Vargas Oliva" userId="41acecc159235689" providerId="LiveId" clId="{5B7FDB7C-9BDE-45D7-8FA5-0B5C7F57218D}" dt="2022-07-08T11:00:26.147" v="1579" actId="478"/>
          <ac:picMkLst>
            <pc:docMk/>
            <pc:sldMk cId="3416733493" sldId="317"/>
            <ac:picMk id="7" creationId="{113C8D22-81B1-1FA8-9F3E-F7DC7CF4C8D9}"/>
          </ac:picMkLst>
        </pc:picChg>
        <pc:picChg chg="del">
          <ac:chgData name="Danaisis Vargas Oliva" userId="41acecc159235689" providerId="LiveId" clId="{5B7FDB7C-9BDE-45D7-8FA5-0B5C7F57218D}" dt="2022-07-08T11:00:53.395" v="1617" actId="478"/>
          <ac:picMkLst>
            <pc:docMk/>
            <pc:sldMk cId="3416733493" sldId="317"/>
            <ac:picMk id="18" creationId="{D71F5522-EF4E-3FC5-E2A2-ED0AD458A2B6}"/>
          </ac:picMkLst>
        </pc:picChg>
        <pc:picChg chg="del">
          <ac:chgData name="Danaisis Vargas Oliva" userId="41acecc159235689" providerId="LiveId" clId="{5B7FDB7C-9BDE-45D7-8FA5-0B5C7F57218D}" dt="2022-07-08T11:00:53.395" v="1617" actId="478"/>
          <ac:picMkLst>
            <pc:docMk/>
            <pc:sldMk cId="3416733493" sldId="317"/>
            <ac:picMk id="19" creationId="{FC1E2A35-48B3-5132-F80D-5665392CBC3A}"/>
          </ac:picMkLst>
        </pc:picChg>
        <pc:picChg chg="del">
          <ac:chgData name="Danaisis Vargas Oliva" userId="41acecc159235689" providerId="LiveId" clId="{5B7FDB7C-9BDE-45D7-8FA5-0B5C7F57218D}" dt="2022-07-08T11:00:22.428" v="1578" actId="478"/>
          <ac:picMkLst>
            <pc:docMk/>
            <pc:sldMk cId="3416733493" sldId="317"/>
            <ac:picMk id="20" creationId="{8F86354B-5AAF-3224-3717-C183924F7D1E}"/>
          </ac:picMkLst>
        </pc:picChg>
        <pc:picChg chg="del">
          <ac:chgData name="Danaisis Vargas Oliva" userId="41acecc159235689" providerId="LiveId" clId="{5B7FDB7C-9BDE-45D7-8FA5-0B5C7F57218D}" dt="2022-07-08T11:00:53.395" v="1617" actId="478"/>
          <ac:picMkLst>
            <pc:docMk/>
            <pc:sldMk cId="3416733493" sldId="317"/>
            <ac:picMk id="23" creationId="{C8104CBC-F687-7BC5-291B-0F26A9DE7070}"/>
          </ac:picMkLst>
        </pc:picChg>
        <pc:picChg chg="del">
          <ac:chgData name="Danaisis Vargas Oliva" userId="41acecc159235689" providerId="LiveId" clId="{5B7FDB7C-9BDE-45D7-8FA5-0B5C7F57218D}" dt="2022-07-08T11:00:53.395" v="1617" actId="478"/>
          <ac:picMkLst>
            <pc:docMk/>
            <pc:sldMk cId="3416733493" sldId="317"/>
            <ac:picMk id="24" creationId="{770AAC60-87BB-6F43-7194-2E1DC36E404F}"/>
          </ac:picMkLst>
        </pc:picChg>
      </pc:sldChg>
      <pc:sldChg chg="addSp delSp modSp new del mod">
        <pc:chgData name="Danaisis Vargas Oliva" userId="41acecc159235689" providerId="LiveId" clId="{5B7FDB7C-9BDE-45D7-8FA5-0B5C7F57218D}" dt="2022-07-06T08:14:23.520" v="166" actId="47"/>
        <pc:sldMkLst>
          <pc:docMk/>
          <pc:sldMk cId="3799056221" sldId="317"/>
        </pc:sldMkLst>
        <pc:spChg chg="del mod">
          <ac:chgData name="Danaisis Vargas Oliva" userId="41acecc159235689" providerId="LiveId" clId="{5B7FDB7C-9BDE-45D7-8FA5-0B5C7F57218D}" dt="2022-07-06T08:04:56.706" v="70" actId="931"/>
          <ac:spMkLst>
            <pc:docMk/>
            <pc:sldMk cId="3799056221" sldId="317"/>
            <ac:spMk id="2" creationId="{23C121EF-37BB-580D-3FC1-1B3B588871FD}"/>
          </ac:spMkLst>
        </pc:spChg>
        <pc:spChg chg="del">
          <ac:chgData name="Danaisis Vargas Oliva" userId="41acecc159235689" providerId="LiveId" clId="{5B7FDB7C-9BDE-45D7-8FA5-0B5C7F57218D}" dt="2022-07-06T08:03:59.599" v="65"/>
          <ac:spMkLst>
            <pc:docMk/>
            <pc:sldMk cId="3799056221" sldId="317"/>
            <ac:spMk id="3" creationId="{FB4DE6BB-AE60-57E3-518A-FE25BAEB9856}"/>
          </ac:spMkLst>
        </pc:spChg>
        <pc:spChg chg="add mod">
          <ac:chgData name="Danaisis Vargas Oliva" userId="41acecc159235689" providerId="LiveId" clId="{5B7FDB7C-9BDE-45D7-8FA5-0B5C7F57218D}" dt="2022-07-06T08:05:23.770" v="77" actId="478"/>
          <ac:spMkLst>
            <pc:docMk/>
            <pc:sldMk cId="3799056221" sldId="317"/>
            <ac:spMk id="11" creationId="{46E3E8D6-7458-E270-0B06-0BA092F842FA}"/>
          </ac:spMkLst>
        </pc:spChg>
        <pc:picChg chg="add mod">
          <ac:chgData name="Danaisis Vargas Oliva" userId="41acecc159235689" providerId="LiveId" clId="{5B7FDB7C-9BDE-45D7-8FA5-0B5C7F57218D}" dt="2022-07-06T08:04:07.974" v="68" actId="14100"/>
          <ac:picMkLst>
            <pc:docMk/>
            <pc:sldMk cId="3799056221" sldId="317"/>
            <ac:picMk id="7" creationId="{493A87A5-E035-3342-0CB3-B4F10CB5A1B6}"/>
          </ac:picMkLst>
        </pc:picChg>
        <pc:picChg chg="add del mod ord">
          <ac:chgData name="Danaisis Vargas Oliva" userId="41acecc159235689" providerId="LiveId" clId="{5B7FDB7C-9BDE-45D7-8FA5-0B5C7F57218D}" dt="2022-07-06T08:05:23.770" v="77" actId="478"/>
          <ac:picMkLst>
            <pc:docMk/>
            <pc:sldMk cId="3799056221" sldId="317"/>
            <ac:picMk id="9" creationId="{9EDE7ACD-1563-E311-76D6-E9E8CD670E6E}"/>
          </ac:picMkLst>
        </pc:picChg>
      </pc:sldChg>
      <pc:sldChg chg="delSp modSp new mod ord">
        <pc:chgData name="Danaisis Vargas Oliva" userId="41acecc159235689" providerId="LiveId" clId="{5B7FDB7C-9BDE-45D7-8FA5-0B5C7F57218D}" dt="2022-07-08T13:13:25.303" v="2907"/>
        <pc:sldMkLst>
          <pc:docMk/>
          <pc:sldMk cId="3273649172" sldId="318"/>
        </pc:sldMkLst>
        <pc:spChg chg="mod">
          <ac:chgData name="Danaisis Vargas Oliva" userId="41acecc159235689" providerId="LiveId" clId="{5B7FDB7C-9BDE-45D7-8FA5-0B5C7F57218D}" dt="2022-07-08T12:31:18.692" v="2492" actId="20577"/>
          <ac:spMkLst>
            <pc:docMk/>
            <pc:sldMk cId="3273649172" sldId="318"/>
            <ac:spMk id="2" creationId="{B7836322-1D8A-947F-8685-D9A938A67E1D}"/>
          </ac:spMkLst>
        </pc:spChg>
        <pc:spChg chg="del">
          <ac:chgData name="Danaisis Vargas Oliva" userId="41acecc159235689" providerId="LiveId" clId="{5B7FDB7C-9BDE-45D7-8FA5-0B5C7F57218D}" dt="2022-07-08T12:26:54.994" v="2397" actId="478"/>
          <ac:spMkLst>
            <pc:docMk/>
            <pc:sldMk cId="3273649172" sldId="318"/>
            <ac:spMk id="3" creationId="{18A29B4F-C85C-929A-7212-7F11CF7FA8FF}"/>
          </ac:spMkLst>
        </pc:spChg>
      </pc:sldChg>
      <pc:sldChg chg="modSp new mod">
        <pc:chgData name="Danaisis Vargas Oliva" userId="41acecc159235689" providerId="LiveId" clId="{5B7FDB7C-9BDE-45D7-8FA5-0B5C7F57218D}" dt="2022-07-08T13:14:47.732" v="2918"/>
        <pc:sldMkLst>
          <pc:docMk/>
          <pc:sldMk cId="3500508125" sldId="319"/>
        </pc:sldMkLst>
        <pc:spChg chg="mod">
          <ac:chgData name="Danaisis Vargas Oliva" userId="41acecc159235689" providerId="LiveId" clId="{5B7FDB7C-9BDE-45D7-8FA5-0B5C7F57218D}" dt="2022-07-08T13:14:47.732" v="2918"/>
          <ac:spMkLst>
            <pc:docMk/>
            <pc:sldMk cId="3500508125" sldId="319"/>
            <ac:spMk id="2" creationId="{EA84C3CB-50FF-E77D-DB04-73E996ECEA43}"/>
          </ac:spMkLst>
        </pc:spChg>
      </pc:sldChg>
      <pc:sldMasterChg chg="modSp mod modSldLayout">
        <pc:chgData name="Danaisis Vargas Oliva" userId="41acecc159235689" providerId="LiveId" clId="{5B7FDB7C-9BDE-45D7-8FA5-0B5C7F57218D}" dt="2022-07-08T12:21:14.583" v="2373" actId="1076"/>
        <pc:sldMasterMkLst>
          <pc:docMk/>
          <pc:sldMasterMk cId="0" sldId="2147483661"/>
        </pc:sldMasterMkLst>
        <pc:spChg chg="mod">
          <ac:chgData name="Danaisis Vargas Oliva" userId="41acecc159235689" providerId="LiveId" clId="{5B7FDB7C-9BDE-45D7-8FA5-0B5C7F57218D}" dt="2022-07-06T08:58:36.520" v="443" actId="14100"/>
          <ac:spMkLst>
            <pc:docMk/>
            <pc:sldMasterMk cId="0" sldId="2147483661"/>
            <ac:spMk id="5" creationId="{00000000-0000-0000-0000-000000000000}"/>
          </ac:spMkLst>
        </pc:spChg>
        <pc:spChg chg="mod">
          <ac:chgData name="Danaisis Vargas Oliva" userId="41acecc159235689" providerId="LiveId" clId="{5B7FDB7C-9BDE-45D7-8FA5-0B5C7F57218D}" dt="2022-07-06T08:58:52.508" v="454" actId="14100"/>
          <ac:spMkLst>
            <pc:docMk/>
            <pc:sldMasterMk cId="0" sldId="2147483661"/>
            <ac:spMk id="10" creationId="{2BCFFB5D-5B60-4DF0-B6A5-49ACE6090431}"/>
          </ac:spMkLst>
        </pc:spChg>
        <pc:picChg chg="mod">
          <ac:chgData name="Danaisis Vargas Oliva" userId="41acecc159235689" providerId="LiveId" clId="{5B7FDB7C-9BDE-45D7-8FA5-0B5C7F57218D}" dt="2022-07-08T12:21:14.583" v="2373" actId="1076"/>
          <ac:picMkLst>
            <pc:docMk/>
            <pc:sldMasterMk cId="0" sldId="2147483661"/>
            <ac:picMk id="3" creationId="{02F16339-604A-4BBC-9DF1-DBCDBF9AECD2}"/>
          </ac:picMkLst>
        </pc:picChg>
        <pc:sldLayoutChg chg="addSp delSp modSp mod">
          <pc:chgData name="Danaisis Vargas Oliva" userId="41acecc159235689" providerId="LiveId" clId="{5B7FDB7C-9BDE-45D7-8FA5-0B5C7F57218D}" dt="2022-07-06T09:00:07.465" v="471"/>
          <pc:sldLayoutMkLst>
            <pc:docMk/>
            <pc:sldMasterMk cId="0" sldId="2147483661"/>
            <pc:sldLayoutMk cId="1482063581" sldId="2147483680"/>
          </pc:sldLayoutMkLst>
          <pc:spChg chg="del">
            <ac:chgData name="Danaisis Vargas Oliva" userId="41acecc159235689" providerId="LiveId" clId="{5B7FDB7C-9BDE-45D7-8FA5-0B5C7F57218D}" dt="2022-07-06T08:59:36.477" v="459" actId="478"/>
            <ac:spMkLst>
              <pc:docMk/>
              <pc:sldMasterMk cId="0" sldId="2147483661"/>
              <pc:sldLayoutMk cId="1482063581" sldId="2147483680"/>
              <ac:spMk id="7" creationId="{4E857674-5A29-4DE8-AE85-E73760DFBAB7}"/>
            </ac:spMkLst>
          </pc:spChg>
          <pc:spChg chg="del">
            <ac:chgData name="Danaisis Vargas Oliva" userId="41acecc159235689" providerId="LiveId" clId="{5B7FDB7C-9BDE-45D7-8FA5-0B5C7F57218D}" dt="2022-07-06T08:59:43.429" v="462" actId="478"/>
            <ac:spMkLst>
              <pc:docMk/>
              <pc:sldMasterMk cId="0" sldId="2147483661"/>
              <pc:sldLayoutMk cId="1482063581" sldId="2147483680"/>
              <ac:spMk id="8" creationId="{0B43CDBB-8E2A-416D-88E0-20493C8F1F3C}"/>
            </ac:spMkLst>
          </pc:spChg>
          <pc:spChg chg="add mod">
            <ac:chgData name="Danaisis Vargas Oliva" userId="41acecc159235689" providerId="LiveId" clId="{5B7FDB7C-9BDE-45D7-8FA5-0B5C7F57218D}" dt="2022-07-06T09:00:07.465" v="471"/>
            <ac:spMkLst>
              <pc:docMk/>
              <pc:sldMasterMk cId="0" sldId="2147483661"/>
              <pc:sldLayoutMk cId="1482063581" sldId="2147483680"/>
              <ac:spMk id="9" creationId="{AC33EE73-659F-86AA-F5AF-C6EBC5B88C63}"/>
            </ac:spMkLst>
          </pc:spChg>
          <pc:spChg chg="add mod">
            <ac:chgData name="Danaisis Vargas Oliva" userId="41acecc159235689" providerId="LiveId" clId="{5B7FDB7C-9BDE-45D7-8FA5-0B5C7F57218D}" dt="2022-07-06T09:00:07.465" v="471"/>
            <ac:spMkLst>
              <pc:docMk/>
              <pc:sldMasterMk cId="0" sldId="2147483661"/>
              <pc:sldLayoutMk cId="1482063581" sldId="2147483680"/>
              <ac:spMk id="10" creationId="{EA4B7B90-831D-9992-3D9D-8971F83AAC63}"/>
            </ac:spMkLst>
          </pc:spChg>
        </pc:sldLayoutChg>
        <pc:sldLayoutChg chg="addSp delSp modSp mod">
          <pc:chgData name="Danaisis Vargas Oliva" userId="41acecc159235689" providerId="LiveId" clId="{5B7FDB7C-9BDE-45D7-8FA5-0B5C7F57218D}" dt="2022-07-06T09:00:08.714" v="472"/>
          <pc:sldLayoutMkLst>
            <pc:docMk/>
            <pc:sldMasterMk cId="0" sldId="2147483661"/>
            <pc:sldLayoutMk cId="1319620576" sldId="2147483681"/>
          </pc:sldLayoutMkLst>
          <pc:spChg chg="del">
            <ac:chgData name="Danaisis Vargas Oliva" userId="41acecc159235689" providerId="LiveId" clId="{5B7FDB7C-9BDE-45D7-8FA5-0B5C7F57218D}" dt="2022-07-06T08:59:38.773" v="460" actId="478"/>
            <ac:spMkLst>
              <pc:docMk/>
              <pc:sldMasterMk cId="0" sldId="2147483661"/>
              <pc:sldLayoutMk cId="1319620576" sldId="2147483681"/>
              <ac:spMk id="9" creationId="{99809A7C-CC81-47C3-986F-1B9DB6B4AF1D}"/>
            </ac:spMkLst>
          </pc:spChg>
          <pc:spChg chg="del">
            <ac:chgData name="Danaisis Vargas Oliva" userId="41acecc159235689" providerId="LiveId" clId="{5B7FDB7C-9BDE-45D7-8FA5-0B5C7F57218D}" dt="2022-07-06T08:59:40.917" v="461" actId="478"/>
            <ac:spMkLst>
              <pc:docMk/>
              <pc:sldMasterMk cId="0" sldId="2147483661"/>
              <pc:sldLayoutMk cId="1319620576" sldId="2147483681"/>
              <ac:spMk id="10" creationId="{BC36C0A1-BEAF-4035-93A1-54F7D8A8D0EF}"/>
            </ac:spMkLst>
          </pc:spChg>
          <pc:spChg chg="add mod">
            <ac:chgData name="Danaisis Vargas Oliva" userId="41acecc159235689" providerId="LiveId" clId="{5B7FDB7C-9BDE-45D7-8FA5-0B5C7F57218D}" dt="2022-07-06T09:00:08.714" v="472"/>
            <ac:spMkLst>
              <pc:docMk/>
              <pc:sldMasterMk cId="0" sldId="2147483661"/>
              <pc:sldLayoutMk cId="1319620576" sldId="2147483681"/>
              <ac:spMk id="11" creationId="{E4010091-A73E-DDBE-3411-7BE0042787B9}"/>
            </ac:spMkLst>
          </pc:spChg>
          <pc:spChg chg="add mod">
            <ac:chgData name="Danaisis Vargas Oliva" userId="41acecc159235689" providerId="LiveId" clId="{5B7FDB7C-9BDE-45D7-8FA5-0B5C7F57218D}" dt="2022-07-06T09:00:08.714" v="472"/>
            <ac:spMkLst>
              <pc:docMk/>
              <pc:sldMasterMk cId="0" sldId="2147483661"/>
              <pc:sldLayoutMk cId="1319620576" sldId="2147483681"/>
              <ac:spMk id="12" creationId="{45175498-14E1-672B-101F-106AC9760896}"/>
            </ac:spMkLst>
          </pc:spChg>
        </pc:sldLayoutChg>
        <pc:sldLayoutChg chg="addSp modSp">
          <pc:chgData name="Danaisis Vargas Oliva" userId="41acecc159235689" providerId="LiveId" clId="{5B7FDB7C-9BDE-45D7-8FA5-0B5C7F57218D}" dt="2022-07-06T09:00:09.923" v="473"/>
          <pc:sldLayoutMkLst>
            <pc:docMk/>
            <pc:sldMasterMk cId="0" sldId="2147483661"/>
            <pc:sldLayoutMk cId="2850782605" sldId="2147483682"/>
          </pc:sldLayoutMkLst>
          <pc:spChg chg="add mod">
            <ac:chgData name="Danaisis Vargas Oliva" userId="41acecc159235689" providerId="LiveId" clId="{5B7FDB7C-9BDE-45D7-8FA5-0B5C7F57218D}" dt="2022-07-06T09:00:09.923" v="473"/>
            <ac:spMkLst>
              <pc:docMk/>
              <pc:sldMasterMk cId="0" sldId="2147483661"/>
              <pc:sldLayoutMk cId="2850782605" sldId="2147483682"/>
              <ac:spMk id="8" creationId="{7CF1D0E4-B049-8F02-3861-E5FFA5CD810F}"/>
            </ac:spMkLst>
          </pc:spChg>
          <pc:spChg chg="add mod">
            <ac:chgData name="Danaisis Vargas Oliva" userId="41acecc159235689" providerId="LiveId" clId="{5B7FDB7C-9BDE-45D7-8FA5-0B5C7F57218D}" dt="2022-07-06T09:00:09.923" v="473"/>
            <ac:spMkLst>
              <pc:docMk/>
              <pc:sldMasterMk cId="0" sldId="2147483661"/>
              <pc:sldLayoutMk cId="2850782605" sldId="2147483682"/>
              <ac:spMk id="9" creationId="{CBA64BAA-CF50-FB18-F0B5-B468CCF0F556}"/>
            </ac:spMkLst>
          </pc:spChg>
        </pc:sldLayoutChg>
        <pc:sldLayoutChg chg="addSp delSp modSp mod">
          <pc:chgData name="Danaisis Vargas Oliva" userId="41acecc159235689" providerId="LiveId" clId="{5B7FDB7C-9BDE-45D7-8FA5-0B5C7F57218D}" dt="2022-07-06T09:00:10.939" v="474"/>
          <pc:sldLayoutMkLst>
            <pc:docMk/>
            <pc:sldMasterMk cId="0" sldId="2147483661"/>
            <pc:sldLayoutMk cId="3458088708" sldId="2147483683"/>
          </pc:sldLayoutMkLst>
          <pc:spChg chg="del">
            <ac:chgData name="Danaisis Vargas Oliva" userId="41acecc159235689" providerId="LiveId" clId="{5B7FDB7C-9BDE-45D7-8FA5-0B5C7F57218D}" dt="2022-07-06T08:59:48.885" v="464" actId="478"/>
            <ac:spMkLst>
              <pc:docMk/>
              <pc:sldMasterMk cId="0" sldId="2147483661"/>
              <pc:sldLayoutMk cId="3458088708" sldId="2147483683"/>
              <ac:spMk id="5" creationId="{184893C0-FD8B-4C61-9A59-B11703507ED9}"/>
            </ac:spMkLst>
          </pc:spChg>
          <pc:spChg chg="del">
            <ac:chgData name="Danaisis Vargas Oliva" userId="41acecc159235689" providerId="LiveId" clId="{5B7FDB7C-9BDE-45D7-8FA5-0B5C7F57218D}" dt="2022-07-06T08:59:49.461" v="465" actId="478"/>
            <ac:spMkLst>
              <pc:docMk/>
              <pc:sldMasterMk cId="0" sldId="2147483661"/>
              <pc:sldLayoutMk cId="3458088708" sldId="2147483683"/>
              <ac:spMk id="6" creationId="{4FADD2BB-0A5F-4A1F-90CD-73B605957F26}"/>
            </ac:spMkLst>
          </pc:spChg>
          <pc:spChg chg="add mod">
            <ac:chgData name="Danaisis Vargas Oliva" userId="41acecc159235689" providerId="LiveId" clId="{5B7FDB7C-9BDE-45D7-8FA5-0B5C7F57218D}" dt="2022-07-06T09:00:10.939" v="474"/>
            <ac:spMkLst>
              <pc:docMk/>
              <pc:sldMasterMk cId="0" sldId="2147483661"/>
              <pc:sldLayoutMk cId="3458088708" sldId="2147483683"/>
              <ac:spMk id="7" creationId="{9E775EC1-FF98-3E9A-A91F-1BE28DA8CF76}"/>
            </ac:spMkLst>
          </pc:spChg>
          <pc:spChg chg="add mod">
            <ac:chgData name="Danaisis Vargas Oliva" userId="41acecc159235689" providerId="LiveId" clId="{5B7FDB7C-9BDE-45D7-8FA5-0B5C7F57218D}" dt="2022-07-06T09:00:10.939" v="474"/>
            <ac:spMkLst>
              <pc:docMk/>
              <pc:sldMasterMk cId="0" sldId="2147483661"/>
              <pc:sldLayoutMk cId="3458088708" sldId="2147483683"/>
              <ac:spMk id="9" creationId="{7B51D12D-8296-11C0-A065-092D0D0F1CD6}"/>
            </ac:spMkLst>
          </pc:spChg>
        </pc:sldLayoutChg>
        <pc:sldLayoutChg chg="addSp delSp modSp mod">
          <pc:chgData name="Danaisis Vargas Oliva" userId="41acecc159235689" providerId="LiveId" clId="{5B7FDB7C-9BDE-45D7-8FA5-0B5C7F57218D}" dt="2022-07-06T09:00:06.130" v="470"/>
          <pc:sldLayoutMkLst>
            <pc:docMk/>
            <pc:sldMasterMk cId="0" sldId="2147483661"/>
            <pc:sldLayoutMk cId="2879684545" sldId="2147483684"/>
          </pc:sldLayoutMkLst>
          <pc:spChg chg="del">
            <ac:chgData name="Danaisis Vargas Oliva" userId="41acecc159235689" providerId="LiveId" clId="{5B7FDB7C-9BDE-45D7-8FA5-0B5C7F57218D}" dt="2022-07-06T08:59:33.143" v="458" actId="478"/>
            <ac:spMkLst>
              <pc:docMk/>
              <pc:sldMasterMk cId="0" sldId="2147483661"/>
              <pc:sldLayoutMk cId="2879684545" sldId="2147483684"/>
              <ac:spMk id="7" creationId="{D4B86B8E-011A-4955-837F-F8141B8729EC}"/>
            </ac:spMkLst>
          </pc:spChg>
          <pc:spChg chg="del">
            <ac:chgData name="Danaisis Vargas Oliva" userId="41acecc159235689" providerId="LiveId" clId="{5B7FDB7C-9BDE-45D7-8FA5-0B5C7F57218D}" dt="2022-07-06T08:59:45.542" v="463" actId="478"/>
            <ac:spMkLst>
              <pc:docMk/>
              <pc:sldMasterMk cId="0" sldId="2147483661"/>
              <pc:sldLayoutMk cId="2879684545" sldId="2147483684"/>
              <ac:spMk id="8" creationId="{9D176D7D-F4EE-46B2-8493-9BABE5AF71BD}"/>
            </ac:spMkLst>
          </pc:spChg>
          <pc:spChg chg="add mod">
            <ac:chgData name="Danaisis Vargas Oliva" userId="41acecc159235689" providerId="LiveId" clId="{5B7FDB7C-9BDE-45D7-8FA5-0B5C7F57218D}" dt="2022-07-06T09:00:06.130" v="470"/>
            <ac:spMkLst>
              <pc:docMk/>
              <pc:sldMasterMk cId="0" sldId="2147483661"/>
              <pc:sldLayoutMk cId="2879684545" sldId="2147483684"/>
              <ac:spMk id="9" creationId="{6BAD66C0-0010-4874-307A-7A5BAE0ECB71}"/>
            </ac:spMkLst>
          </pc:spChg>
          <pc:spChg chg="add mod">
            <ac:chgData name="Danaisis Vargas Oliva" userId="41acecc159235689" providerId="LiveId" clId="{5B7FDB7C-9BDE-45D7-8FA5-0B5C7F57218D}" dt="2022-07-06T09:00:06.130" v="470"/>
            <ac:spMkLst>
              <pc:docMk/>
              <pc:sldMasterMk cId="0" sldId="2147483661"/>
              <pc:sldLayoutMk cId="2879684545" sldId="2147483684"/>
              <ac:spMk id="10" creationId="{E9439FAB-3532-465C-861C-FD3F08CE4EA7}"/>
            </ac:spMkLst>
          </pc:spChg>
        </pc:sldLayoutChg>
        <pc:sldLayoutChg chg="addSp delSp modSp mod">
          <pc:chgData name="Danaisis Vargas Oliva" userId="41acecc159235689" providerId="LiveId" clId="{5B7FDB7C-9BDE-45D7-8FA5-0B5C7F57218D}" dt="2022-07-06T09:00:12.161" v="475"/>
          <pc:sldLayoutMkLst>
            <pc:docMk/>
            <pc:sldMasterMk cId="0" sldId="2147483661"/>
            <pc:sldLayoutMk cId="1645480504" sldId="2147483685"/>
          </pc:sldLayoutMkLst>
          <pc:spChg chg="del">
            <ac:chgData name="Danaisis Vargas Oliva" userId="41acecc159235689" providerId="LiveId" clId="{5B7FDB7C-9BDE-45D7-8FA5-0B5C7F57218D}" dt="2022-07-06T08:59:51.950" v="466" actId="478"/>
            <ac:spMkLst>
              <pc:docMk/>
              <pc:sldMasterMk cId="0" sldId="2147483661"/>
              <pc:sldLayoutMk cId="1645480504" sldId="2147483685"/>
              <ac:spMk id="8" creationId="{9136363D-AF56-4C81-B25C-FB196D5F86E3}"/>
            </ac:spMkLst>
          </pc:spChg>
          <pc:spChg chg="del">
            <ac:chgData name="Danaisis Vargas Oliva" userId="41acecc159235689" providerId="LiveId" clId="{5B7FDB7C-9BDE-45D7-8FA5-0B5C7F57218D}" dt="2022-07-06T08:59:52.768" v="467" actId="478"/>
            <ac:spMkLst>
              <pc:docMk/>
              <pc:sldMasterMk cId="0" sldId="2147483661"/>
              <pc:sldLayoutMk cId="1645480504" sldId="2147483685"/>
              <ac:spMk id="9" creationId="{70FD2663-2BE2-45D9-921B-E199D9BA2CDC}"/>
            </ac:spMkLst>
          </pc:spChg>
          <pc:spChg chg="add mod">
            <ac:chgData name="Danaisis Vargas Oliva" userId="41acecc159235689" providerId="LiveId" clId="{5B7FDB7C-9BDE-45D7-8FA5-0B5C7F57218D}" dt="2022-07-06T09:00:12.161" v="475"/>
            <ac:spMkLst>
              <pc:docMk/>
              <pc:sldMasterMk cId="0" sldId="2147483661"/>
              <pc:sldLayoutMk cId="1645480504" sldId="2147483685"/>
              <ac:spMk id="10" creationId="{6619A2BA-0DCF-322A-B979-871101B93F06}"/>
            </ac:spMkLst>
          </pc:spChg>
          <pc:spChg chg="add mod">
            <ac:chgData name="Danaisis Vargas Oliva" userId="41acecc159235689" providerId="LiveId" clId="{5B7FDB7C-9BDE-45D7-8FA5-0B5C7F57218D}" dt="2022-07-06T09:00:12.161" v="475"/>
            <ac:spMkLst>
              <pc:docMk/>
              <pc:sldMasterMk cId="0" sldId="2147483661"/>
              <pc:sldLayoutMk cId="1645480504" sldId="2147483685"/>
              <ac:spMk id="12" creationId="{5F883CE2-295B-38F5-72D7-0351CBB99926}"/>
            </ac:spMkLst>
          </pc:spChg>
        </pc:sldLayoutChg>
        <pc:sldLayoutChg chg="addSp delSp modSp mod">
          <pc:chgData name="Danaisis Vargas Oliva" userId="41acecc159235689" providerId="LiveId" clId="{5B7FDB7C-9BDE-45D7-8FA5-0B5C7F57218D}" dt="2022-07-06T09:00:13.460" v="476"/>
          <pc:sldLayoutMkLst>
            <pc:docMk/>
            <pc:sldMasterMk cId="0" sldId="2147483661"/>
            <pc:sldLayoutMk cId="2412412220" sldId="2147483686"/>
          </pc:sldLayoutMkLst>
          <pc:spChg chg="del">
            <ac:chgData name="Danaisis Vargas Oliva" userId="41acecc159235689" providerId="LiveId" clId="{5B7FDB7C-9BDE-45D7-8FA5-0B5C7F57218D}" dt="2022-07-06T08:59:54.949" v="468" actId="478"/>
            <ac:spMkLst>
              <pc:docMk/>
              <pc:sldMasterMk cId="0" sldId="2147483661"/>
              <pc:sldLayoutMk cId="2412412220" sldId="2147483686"/>
              <ac:spMk id="7" creationId="{9F496BE4-DEFB-443D-B562-972A7750272B}"/>
            </ac:spMkLst>
          </pc:spChg>
          <pc:spChg chg="del">
            <ac:chgData name="Danaisis Vargas Oliva" userId="41acecc159235689" providerId="LiveId" clId="{5B7FDB7C-9BDE-45D7-8FA5-0B5C7F57218D}" dt="2022-07-06T08:59:55.805" v="469" actId="478"/>
            <ac:spMkLst>
              <pc:docMk/>
              <pc:sldMasterMk cId="0" sldId="2147483661"/>
              <pc:sldLayoutMk cId="2412412220" sldId="2147483686"/>
              <ac:spMk id="8" creationId="{83869D68-85B0-4DD2-B6E2-6B5B3E4DE9E0}"/>
            </ac:spMkLst>
          </pc:spChg>
          <pc:spChg chg="add mod">
            <ac:chgData name="Danaisis Vargas Oliva" userId="41acecc159235689" providerId="LiveId" clId="{5B7FDB7C-9BDE-45D7-8FA5-0B5C7F57218D}" dt="2022-07-06T09:00:13.460" v="476"/>
            <ac:spMkLst>
              <pc:docMk/>
              <pc:sldMasterMk cId="0" sldId="2147483661"/>
              <pc:sldLayoutMk cId="2412412220" sldId="2147483686"/>
              <ac:spMk id="9" creationId="{46CCFEB0-22EE-EF3E-5B58-2701E7ADA755}"/>
            </ac:spMkLst>
          </pc:spChg>
          <pc:spChg chg="add mod">
            <ac:chgData name="Danaisis Vargas Oliva" userId="41acecc159235689" providerId="LiveId" clId="{5B7FDB7C-9BDE-45D7-8FA5-0B5C7F57218D}" dt="2022-07-06T09:00:13.460" v="476"/>
            <ac:spMkLst>
              <pc:docMk/>
              <pc:sldMasterMk cId="0" sldId="2147483661"/>
              <pc:sldLayoutMk cId="2412412220" sldId="2147483686"/>
              <ac:spMk id="10" creationId="{C6271C72-7A08-0299-90AA-690A57D89EE5}"/>
            </ac:spMkLst>
          </pc:spChg>
        </pc:sldLayoutChg>
      </pc:sldMasterChg>
      <pc:sldMasterChg chg="addSp delSp modSp mod modSldLayout">
        <pc:chgData name="Danaisis Vargas Oliva" userId="41acecc159235689" providerId="LiveId" clId="{5B7FDB7C-9BDE-45D7-8FA5-0B5C7F57218D}" dt="2022-07-08T12:25:46.010" v="2394" actId="6014"/>
        <pc:sldMasterMkLst>
          <pc:docMk/>
          <pc:sldMasterMk cId="2687074738" sldId="2147483687"/>
        </pc:sldMasterMkLst>
        <pc:spChg chg="add del mod">
          <ac:chgData name="Danaisis Vargas Oliva" userId="41acecc159235689" providerId="LiveId" clId="{5B7FDB7C-9BDE-45D7-8FA5-0B5C7F57218D}" dt="2022-07-08T12:16:53.562" v="2326"/>
          <ac:spMkLst>
            <pc:docMk/>
            <pc:sldMasterMk cId="2687074738" sldId="2147483687"/>
            <ac:spMk id="2" creationId="{DD903D5E-A0C4-724A-525C-784EF208D35E}"/>
          </ac:spMkLst>
        </pc:spChg>
        <pc:spChg chg="add mod">
          <ac:chgData name="Danaisis Vargas Oliva" userId="41acecc159235689" providerId="LiveId" clId="{5B7FDB7C-9BDE-45D7-8FA5-0B5C7F57218D}" dt="2022-07-08T12:19:24.659" v="2356" actId="207"/>
          <ac:spMkLst>
            <pc:docMk/>
            <pc:sldMasterMk cId="2687074738" sldId="2147483687"/>
            <ac:spMk id="5" creationId="{A04E0A1A-0B06-62BD-0F2D-C43A70914669}"/>
          </ac:spMkLst>
        </pc:spChg>
        <pc:grpChg chg="del">
          <ac:chgData name="Danaisis Vargas Oliva" userId="41acecc159235689" providerId="LiveId" clId="{5B7FDB7C-9BDE-45D7-8FA5-0B5C7F57218D}" dt="2022-07-08T12:15:15.715" v="2323" actId="478"/>
          <ac:grpSpMkLst>
            <pc:docMk/>
            <pc:sldMasterMk cId="2687074738" sldId="2147483687"/>
            <ac:grpSpMk id="3" creationId="{00000000-0000-0000-0000-000000000000}"/>
          </ac:grpSpMkLst>
        </pc:grpChg>
        <pc:picChg chg="mod">
          <ac:chgData name="Danaisis Vargas Oliva" userId="41acecc159235689" providerId="LiveId" clId="{5B7FDB7C-9BDE-45D7-8FA5-0B5C7F57218D}" dt="2022-07-08T12:19:47.875" v="2362" actId="1076"/>
          <ac:picMkLst>
            <pc:docMk/>
            <pc:sldMasterMk cId="2687074738" sldId="2147483687"/>
            <ac:picMk id="4" creationId="{083B6E7B-5FF8-4527-81AA-C9E2023C149E}"/>
          </ac:picMkLst>
        </pc:picChg>
        <pc:picChg chg="del">
          <ac:chgData name="Danaisis Vargas Oliva" userId="41acecc159235689" providerId="LiveId" clId="{5B7FDB7C-9BDE-45D7-8FA5-0B5C7F57218D}" dt="2022-07-08T12:19:28.547" v="2357" actId="478"/>
          <ac:picMkLst>
            <pc:docMk/>
            <pc:sldMasterMk cId="2687074738" sldId="2147483687"/>
            <ac:picMk id="6" creationId="{00000000-0000-0000-0000-000000000000}"/>
          </ac:picMkLst>
        </pc:picChg>
        <pc:picChg chg="add mod">
          <ac:chgData name="Danaisis Vargas Oliva" userId="41acecc159235689" providerId="LiveId" clId="{5B7FDB7C-9BDE-45D7-8FA5-0B5C7F57218D}" dt="2022-07-08T12:19:44.919" v="2361" actId="1076"/>
          <ac:picMkLst>
            <pc:docMk/>
            <pc:sldMasterMk cId="2687074738" sldId="2147483687"/>
            <ac:picMk id="11" creationId="{B4B8F2AC-9144-D5CE-84CE-16E4E51C636B}"/>
          </ac:picMkLst>
        </pc:picChg>
        <pc:cxnChg chg="mod">
          <ac:chgData name="Danaisis Vargas Oliva" userId="41acecc159235689" providerId="LiveId" clId="{5B7FDB7C-9BDE-45D7-8FA5-0B5C7F57218D}" dt="2022-07-08T12:18:51.425" v="2353" actId="208"/>
          <ac:cxnSpMkLst>
            <pc:docMk/>
            <pc:sldMasterMk cId="2687074738" sldId="2147483687"/>
            <ac:cxnSpMk id="7" creationId="{00000000-0000-0000-0000-000000000000}"/>
          </ac:cxnSpMkLst>
        </pc:cxnChg>
        <pc:cxnChg chg="mod">
          <ac:chgData name="Danaisis Vargas Oliva" userId="41acecc159235689" providerId="LiveId" clId="{5B7FDB7C-9BDE-45D7-8FA5-0B5C7F57218D}" dt="2022-07-08T12:18:44.360" v="2352" actId="208"/>
          <ac:cxnSpMkLst>
            <pc:docMk/>
            <pc:sldMasterMk cId="2687074738" sldId="2147483687"/>
            <ac:cxnSpMk id="8" creationId="{00000000-0000-0000-0000-000000000000}"/>
          </ac:cxnSpMkLst>
        </pc:cxnChg>
        <pc:sldLayoutChg chg="modSp">
          <pc:chgData name="Danaisis Vargas Oliva" userId="41acecc159235689" providerId="LiveId" clId="{5B7FDB7C-9BDE-45D7-8FA5-0B5C7F57218D}" dt="2022-07-08T12:20:12.130" v="2363" actId="207"/>
          <pc:sldLayoutMkLst>
            <pc:docMk/>
            <pc:sldMasterMk cId="2687074738" sldId="2147483687"/>
            <pc:sldLayoutMk cId="2516073910" sldId="2147483688"/>
          </pc:sldLayoutMkLst>
          <pc:spChg chg="mod">
            <ac:chgData name="Danaisis Vargas Oliva" userId="41acecc159235689" providerId="LiveId" clId="{5B7FDB7C-9BDE-45D7-8FA5-0B5C7F57218D}" dt="2022-07-08T12:20:12.130" v="2363" actId="207"/>
            <ac:spMkLst>
              <pc:docMk/>
              <pc:sldMasterMk cId="2687074738" sldId="2147483687"/>
              <pc:sldLayoutMk cId="2516073910" sldId="2147483688"/>
              <ac:spMk id="2" creationId="{00000000-0000-0000-0000-000000000000}"/>
            </ac:spMkLst>
          </pc:spChg>
          <pc:spChg chg="mod">
            <ac:chgData name="Danaisis Vargas Oliva" userId="41acecc159235689" providerId="LiveId" clId="{5B7FDB7C-9BDE-45D7-8FA5-0B5C7F57218D}" dt="2022-07-08T12:20:12.130" v="2363" actId="207"/>
            <ac:spMkLst>
              <pc:docMk/>
              <pc:sldMasterMk cId="2687074738" sldId="2147483687"/>
              <pc:sldLayoutMk cId="2516073910" sldId="2147483688"/>
              <ac:spMk id="4" creationId="{00000000-0000-0000-0000-000000000000}"/>
            </ac:spMkLst>
          </pc:spChg>
        </pc:sldLayoutChg>
      </pc:sldMasterChg>
      <pc:sldMasterChg chg="addSp delSp modSp mod modSldLayout">
        <pc:chgData name="Danaisis Vargas Oliva" userId="41acecc159235689" providerId="LiveId" clId="{5B7FDB7C-9BDE-45D7-8FA5-0B5C7F57218D}" dt="2022-07-08T12:26:13.961" v="2395" actId="6014"/>
        <pc:sldMasterMkLst>
          <pc:docMk/>
          <pc:sldMasterMk cId="1758279877" sldId="2147483689"/>
        </pc:sldMasterMkLst>
        <pc:spChg chg="mod">
          <ac:chgData name="Danaisis Vargas Oliva" userId="41acecc159235689" providerId="LiveId" clId="{5B7FDB7C-9BDE-45D7-8FA5-0B5C7F57218D}" dt="2022-07-08T12:20:42.393" v="2365" actId="207"/>
          <ac:spMkLst>
            <pc:docMk/>
            <pc:sldMasterMk cId="1758279877" sldId="2147483689"/>
            <ac:spMk id="5" creationId="{00000000-0000-0000-0000-000000000000}"/>
          </ac:spMkLst>
        </pc:spChg>
        <pc:spChg chg="mod">
          <ac:chgData name="Danaisis Vargas Oliva" userId="41acecc159235689" providerId="LiveId" clId="{5B7FDB7C-9BDE-45D7-8FA5-0B5C7F57218D}" dt="2022-07-08T12:20:42.393" v="2365" actId="207"/>
          <ac:spMkLst>
            <pc:docMk/>
            <pc:sldMasterMk cId="1758279877" sldId="2147483689"/>
            <ac:spMk id="10" creationId="{2BCFFB5D-5B60-4DF0-B6A5-49ACE6090431}"/>
          </ac:spMkLst>
        </pc:spChg>
        <pc:picChg chg="mod">
          <ac:chgData name="Danaisis Vargas Oliva" userId="41acecc159235689" providerId="LiveId" clId="{5B7FDB7C-9BDE-45D7-8FA5-0B5C7F57218D}" dt="2022-07-08T12:21:03.804" v="2372" actId="1076"/>
          <ac:picMkLst>
            <pc:docMk/>
            <pc:sldMasterMk cId="1758279877" sldId="2147483689"/>
            <ac:picMk id="3" creationId="{02F16339-604A-4BBC-9DF1-DBCDBF9AECD2}"/>
          </ac:picMkLst>
        </pc:picChg>
        <pc:picChg chg="add mod">
          <ac:chgData name="Danaisis Vargas Oliva" userId="41acecc159235689" providerId="LiveId" clId="{5B7FDB7C-9BDE-45D7-8FA5-0B5C7F57218D}" dt="2022-07-08T12:21:00.076" v="2371" actId="1076"/>
          <ac:picMkLst>
            <pc:docMk/>
            <pc:sldMasterMk cId="1758279877" sldId="2147483689"/>
            <ac:picMk id="7" creationId="{0BD56B9E-8214-0F11-2505-5588752F7F39}"/>
          </ac:picMkLst>
        </pc:picChg>
        <pc:picChg chg="del">
          <ac:chgData name="Danaisis Vargas Oliva" userId="41acecc159235689" providerId="LiveId" clId="{5B7FDB7C-9BDE-45D7-8FA5-0B5C7F57218D}" dt="2022-07-08T12:20:46.258" v="2366" actId="478"/>
          <ac:picMkLst>
            <pc:docMk/>
            <pc:sldMasterMk cId="1758279877" sldId="2147483689"/>
            <ac:picMk id="8" creationId="{00000000-0000-0000-0000-000000000000}"/>
          </ac:picMkLst>
        </pc:picChg>
        <pc:cxnChg chg="mod">
          <ac:chgData name="Danaisis Vargas Oliva" userId="41acecc159235689" providerId="LiveId" clId="{5B7FDB7C-9BDE-45D7-8FA5-0B5C7F57218D}" dt="2022-07-08T12:20:24.879" v="2364" actId="208"/>
          <ac:cxnSpMkLst>
            <pc:docMk/>
            <pc:sldMasterMk cId="1758279877" sldId="2147483689"/>
            <ac:cxnSpMk id="9" creationId="{62AD3013-27D2-4E19-81B5-41DA8C8EBF94}"/>
          </ac:cxnSpMkLst>
        </pc:cxnChg>
        <pc:sldLayoutChg chg="modSp">
          <pc:chgData name="Danaisis Vargas Oliva" userId="41acecc159235689" providerId="LiveId" clId="{5B7FDB7C-9BDE-45D7-8FA5-0B5C7F57218D}" dt="2022-07-08T12:21:35.908" v="2374" actId="207"/>
          <pc:sldLayoutMkLst>
            <pc:docMk/>
            <pc:sldMasterMk cId="1758279877" sldId="2147483689"/>
            <pc:sldLayoutMk cId="3461925887" sldId="2147483690"/>
          </pc:sldLayoutMkLst>
          <pc:spChg chg="mod">
            <ac:chgData name="Danaisis Vargas Oliva" userId="41acecc159235689" providerId="LiveId" clId="{5B7FDB7C-9BDE-45D7-8FA5-0B5C7F57218D}" dt="2022-07-08T12:21:35.908" v="2374" actId="207"/>
            <ac:spMkLst>
              <pc:docMk/>
              <pc:sldMasterMk cId="1758279877" sldId="2147483689"/>
              <pc:sldLayoutMk cId="3461925887" sldId="2147483690"/>
              <ac:spMk id="9" creationId="{6BAD66C0-0010-4874-307A-7A5BAE0ECB71}"/>
            </ac:spMkLst>
          </pc:spChg>
          <pc:spChg chg="mod">
            <ac:chgData name="Danaisis Vargas Oliva" userId="41acecc159235689" providerId="LiveId" clId="{5B7FDB7C-9BDE-45D7-8FA5-0B5C7F57218D}" dt="2022-07-08T12:21:35.908" v="2374" actId="207"/>
            <ac:spMkLst>
              <pc:docMk/>
              <pc:sldMasterMk cId="1758279877" sldId="2147483689"/>
              <pc:sldLayoutMk cId="3461925887" sldId="2147483690"/>
              <ac:spMk id="10" creationId="{E9439FAB-3532-465C-861C-FD3F08CE4EA7}"/>
            </ac:spMkLst>
          </pc:spChg>
          <pc:spChg chg="mod">
            <ac:chgData name="Danaisis Vargas Oliva" userId="41acecc159235689" providerId="LiveId" clId="{5B7FDB7C-9BDE-45D7-8FA5-0B5C7F57218D}" dt="2022-07-08T12:21:35.908" v="2374" actId="207"/>
            <ac:spMkLst>
              <pc:docMk/>
              <pc:sldMasterMk cId="1758279877" sldId="2147483689"/>
              <pc:sldLayoutMk cId="3461925887" sldId="2147483690"/>
              <ac:spMk id="14" creationId="{00000000-0000-0000-0000-000000000000}"/>
            </ac:spMkLst>
          </pc:spChg>
        </pc:sldLayoutChg>
        <pc:sldLayoutChg chg="modSp">
          <pc:chgData name="Danaisis Vargas Oliva" userId="41acecc159235689" providerId="LiveId" clId="{5B7FDB7C-9BDE-45D7-8FA5-0B5C7F57218D}" dt="2022-07-08T12:21:50.145" v="2376" actId="207"/>
          <pc:sldLayoutMkLst>
            <pc:docMk/>
            <pc:sldMasterMk cId="1758279877" sldId="2147483689"/>
            <pc:sldLayoutMk cId="3518256876" sldId="2147483691"/>
          </pc:sldLayoutMkLst>
          <pc:spChg chg="mod">
            <ac:chgData name="Danaisis Vargas Oliva" userId="41acecc159235689" providerId="LiveId" clId="{5B7FDB7C-9BDE-45D7-8FA5-0B5C7F57218D}" dt="2022-07-08T12:21:50.145" v="2376" actId="207"/>
            <ac:spMkLst>
              <pc:docMk/>
              <pc:sldMasterMk cId="1758279877" sldId="2147483689"/>
              <pc:sldLayoutMk cId="3518256876" sldId="2147483691"/>
              <ac:spMk id="9" creationId="{AC33EE73-659F-86AA-F5AF-C6EBC5B88C63}"/>
            </ac:spMkLst>
          </pc:spChg>
          <pc:spChg chg="mod">
            <ac:chgData name="Danaisis Vargas Oliva" userId="41acecc159235689" providerId="LiveId" clId="{5B7FDB7C-9BDE-45D7-8FA5-0B5C7F57218D}" dt="2022-07-08T12:21:50.145" v="2376" actId="207"/>
            <ac:spMkLst>
              <pc:docMk/>
              <pc:sldMasterMk cId="1758279877" sldId="2147483689"/>
              <pc:sldLayoutMk cId="3518256876" sldId="2147483691"/>
              <ac:spMk id="10" creationId="{EA4B7B90-831D-9992-3D9D-8971F83AAC63}"/>
            </ac:spMkLst>
          </pc:spChg>
          <pc:spChg chg="mod">
            <ac:chgData name="Danaisis Vargas Oliva" userId="41acecc159235689" providerId="LiveId" clId="{5B7FDB7C-9BDE-45D7-8FA5-0B5C7F57218D}" dt="2022-07-08T12:21:43.934" v="2375" actId="207"/>
            <ac:spMkLst>
              <pc:docMk/>
              <pc:sldMasterMk cId="1758279877" sldId="2147483689"/>
              <pc:sldLayoutMk cId="3518256876" sldId="2147483691"/>
              <ac:spMk id="15" creationId="{A412171E-B04E-4C63-85CA-85FE4371DD08}"/>
            </ac:spMkLst>
          </pc:spChg>
        </pc:sldLayoutChg>
        <pc:sldLayoutChg chg="modSp">
          <pc:chgData name="Danaisis Vargas Oliva" userId="41acecc159235689" providerId="LiveId" clId="{5B7FDB7C-9BDE-45D7-8FA5-0B5C7F57218D}" dt="2022-07-08T12:22:05.240" v="2378" actId="207"/>
          <pc:sldLayoutMkLst>
            <pc:docMk/>
            <pc:sldMasterMk cId="1758279877" sldId="2147483689"/>
            <pc:sldLayoutMk cId="3888101524" sldId="2147483692"/>
          </pc:sldLayoutMkLst>
          <pc:spChg chg="mod">
            <ac:chgData name="Danaisis Vargas Oliva" userId="41acecc159235689" providerId="LiveId" clId="{5B7FDB7C-9BDE-45D7-8FA5-0B5C7F57218D}" dt="2022-07-08T12:21:59.972" v="2377" actId="207"/>
            <ac:spMkLst>
              <pc:docMk/>
              <pc:sldMasterMk cId="1758279877" sldId="2147483689"/>
              <pc:sldLayoutMk cId="3888101524" sldId="2147483692"/>
              <ac:spMk id="3" creationId="{00000000-0000-0000-0000-000000000000}"/>
            </ac:spMkLst>
          </pc:spChg>
          <pc:spChg chg="mod">
            <ac:chgData name="Danaisis Vargas Oliva" userId="41acecc159235689" providerId="LiveId" clId="{5B7FDB7C-9BDE-45D7-8FA5-0B5C7F57218D}" dt="2022-07-08T12:21:59.972" v="2377" actId="207"/>
            <ac:spMkLst>
              <pc:docMk/>
              <pc:sldMasterMk cId="1758279877" sldId="2147483689"/>
              <pc:sldLayoutMk cId="3888101524" sldId="2147483692"/>
              <ac:spMk id="11" creationId="{E4010091-A73E-DDBE-3411-7BE0042787B9}"/>
            </ac:spMkLst>
          </pc:spChg>
          <pc:spChg chg="mod">
            <ac:chgData name="Danaisis Vargas Oliva" userId="41acecc159235689" providerId="LiveId" clId="{5B7FDB7C-9BDE-45D7-8FA5-0B5C7F57218D}" dt="2022-07-08T12:21:59.972" v="2377" actId="207"/>
            <ac:spMkLst>
              <pc:docMk/>
              <pc:sldMasterMk cId="1758279877" sldId="2147483689"/>
              <pc:sldLayoutMk cId="3888101524" sldId="2147483692"/>
              <ac:spMk id="12" creationId="{45175498-14E1-672B-101F-106AC9760896}"/>
            </ac:spMkLst>
          </pc:spChg>
          <pc:spChg chg="mod">
            <ac:chgData name="Danaisis Vargas Oliva" userId="41acecc159235689" providerId="LiveId" clId="{5B7FDB7C-9BDE-45D7-8FA5-0B5C7F57218D}" dt="2022-07-08T12:21:59.972" v="2377" actId="207"/>
            <ac:spMkLst>
              <pc:docMk/>
              <pc:sldMasterMk cId="1758279877" sldId="2147483689"/>
              <pc:sldLayoutMk cId="3888101524" sldId="2147483692"/>
              <ac:spMk id="14" creationId="{00000000-0000-0000-0000-000000000000}"/>
            </ac:spMkLst>
          </pc:spChg>
          <pc:spChg chg="mod">
            <ac:chgData name="Danaisis Vargas Oliva" userId="41acecc159235689" providerId="LiveId" clId="{5B7FDB7C-9BDE-45D7-8FA5-0B5C7F57218D}" dt="2022-07-08T12:22:05.240" v="2378" actId="207"/>
            <ac:spMkLst>
              <pc:docMk/>
              <pc:sldMasterMk cId="1758279877" sldId="2147483689"/>
              <pc:sldLayoutMk cId="3888101524" sldId="2147483692"/>
              <ac:spMk id="18" creationId="{C06D0CAE-729C-4F78-8265-ACAD98DB7178}"/>
            </ac:spMkLst>
          </pc:spChg>
        </pc:sldLayoutChg>
        <pc:sldLayoutChg chg="delSp modSp mod">
          <pc:chgData name="Danaisis Vargas Oliva" userId="41acecc159235689" providerId="LiveId" clId="{5B7FDB7C-9BDE-45D7-8FA5-0B5C7F57218D}" dt="2022-07-08T12:22:36.787" v="2384" actId="207"/>
          <pc:sldLayoutMkLst>
            <pc:docMk/>
            <pc:sldMasterMk cId="1758279877" sldId="2147483689"/>
            <pc:sldLayoutMk cId="378548974" sldId="2147483693"/>
          </pc:sldLayoutMkLst>
          <pc:spChg chg="del mod">
            <ac:chgData name="Danaisis Vargas Oliva" userId="41acecc159235689" providerId="LiveId" clId="{5B7FDB7C-9BDE-45D7-8FA5-0B5C7F57218D}" dt="2022-07-08T12:22:23.202" v="2382" actId="478"/>
            <ac:spMkLst>
              <pc:docMk/>
              <pc:sldMasterMk cId="1758279877" sldId="2147483689"/>
              <pc:sldLayoutMk cId="378548974" sldId="2147483693"/>
              <ac:spMk id="6" creationId="{D6FF6105-9881-48BC-A7F0-017B12E729BB}"/>
            </ac:spMkLst>
          </pc:spChg>
          <pc:spChg chg="mod">
            <ac:chgData name="Danaisis Vargas Oliva" userId="41acecc159235689" providerId="LiveId" clId="{5B7FDB7C-9BDE-45D7-8FA5-0B5C7F57218D}" dt="2022-07-08T12:22:36.787" v="2384" actId="207"/>
            <ac:spMkLst>
              <pc:docMk/>
              <pc:sldMasterMk cId="1758279877" sldId="2147483689"/>
              <pc:sldLayoutMk cId="378548974" sldId="2147483693"/>
              <ac:spMk id="7" creationId="{B68076A6-B9B3-459F-9B61-D0199CF6A51C}"/>
            </ac:spMkLst>
          </pc:spChg>
          <pc:spChg chg="mod">
            <ac:chgData name="Danaisis Vargas Oliva" userId="41acecc159235689" providerId="LiveId" clId="{5B7FDB7C-9BDE-45D7-8FA5-0B5C7F57218D}" dt="2022-07-08T12:22:36.787" v="2384" actId="207"/>
            <ac:spMkLst>
              <pc:docMk/>
              <pc:sldMasterMk cId="1758279877" sldId="2147483689"/>
              <pc:sldLayoutMk cId="378548974" sldId="2147483693"/>
              <ac:spMk id="8" creationId="{7CF1D0E4-B049-8F02-3861-E5FFA5CD810F}"/>
            </ac:spMkLst>
          </pc:spChg>
          <pc:spChg chg="del">
            <ac:chgData name="Danaisis Vargas Oliva" userId="41acecc159235689" providerId="LiveId" clId="{5B7FDB7C-9BDE-45D7-8FA5-0B5C7F57218D}" dt="2022-07-08T12:22:31.707" v="2383" actId="478"/>
            <ac:spMkLst>
              <pc:docMk/>
              <pc:sldMasterMk cId="1758279877" sldId="2147483689"/>
              <pc:sldLayoutMk cId="378548974" sldId="2147483693"/>
              <ac:spMk id="9" creationId="{CBA64BAA-CF50-FB18-F0B5-B468CCF0F556}"/>
            </ac:spMkLst>
          </pc:spChg>
          <pc:spChg chg="mod">
            <ac:chgData name="Danaisis Vargas Oliva" userId="41acecc159235689" providerId="LiveId" clId="{5B7FDB7C-9BDE-45D7-8FA5-0B5C7F57218D}" dt="2022-07-08T12:22:12.344" v="2379" actId="207"/>
            <ac:spMkLst>
              <pc:docMk/>
              <pc:sldMasterMk cId="1758279877" sldId="2147483689"/>
              <pc:sldLayoutMk cId="378548974" sldId="2147483693"/>
              <ac:spMk id="12" creationId="{CFE10C84-81A2-4C4B-BFB3-1D22BC2D8E03}"/>
            </ac:spMkLst>
          </pc:spChg>
        </pc:sldLayoutChg>
        <pc:sldLayoutChg chg="modSp">
          <pc:chgData name="Danaisis Vargas Oliva" userId="41acecc159235689" providerId="LiveId" clId="{5B7FDB7C-9BDE-45D7-8FA5-0B5C7F57218D}" dt="2022-07-08T12:22:48.872" v="2385" actId="207"/>
          <pc:sldLayoutMkLst>
            <pc:docMk/>
            <pc:sldMasterMk cId="1758279877" sldId="2147483689"/>
            <pc:sldLayoutMk cId="1188182701" sldId="2147483694"/>
          </pc:sldLayoutMkLst>
          <pc:spChg chg="mod">
            <ac:chgData name="Danaisis Vargas Oliva" userId="41acecc159235689" providerId="LiveId" clId="{5B7FDB7C-9BDE-45D7-8FA5-0B5C7F57218D}" dt="2022-07-08T12:22:48.872" v="2385" actId="207"/>
            <ac:spMkLst>
              <pc:docMk/>
              <pc:sldMasterMk cId="1758279877" sldId="2147483689"/>
              <pc:sldLayoutMk cId="1188182701" sldId="2147483694"/>
              <ac:spMk id="7" creationId="{9E775EC1-FF98-3E9A-A91F-1BE28DA8CF76}"/>
            </ac:spMkLst>
          </pc:spChg>
          <pc:spChg chg="mod">
            <ac:chgData name="Danaisis Vargas Oliva" userId="41acecc159235689" providerId="LiveId" clId="{5B7FDB7C-9BDE-45D7-8FA5-0B5C7F57218D}" dt="2022-07-08T12:22:48.872" v="2385" actId="207"/>
            <ac:spMkLst>
              <pc:docMk/>
              <pc:sldMasterMk cId="1758279877" sldId="2147483689"/>
              <pc:sldLayoutMk cId="1188182701" sldId="2147483694"/>
              <ac:spMk id="9" creationId="{7B51D12D-8296-11C0-A065-092D0D0F1CD6}"/>
            </ac:spMkLst>
          </pc:spChg>
        </pc:sldLayoutChg>
        <pc:sldLayoutChg chg="modSp">
          <pc:chgData name="Danaisis Vargas Oliva" userId="41acecc159235689" providerId="LiveId" clId="{5B7FDB7C-9BDE-45D7-8FA5-0B5C7F57218D}" dt="2022-07-08T12:23:05.933" v="2387" actId="207"/>
          <pc:sldLayoutMkLst>
            <pc:docMk/>
            <pc:sldMasterMk cId="1758279877" sldId="2147483689"/>
            <pc:sldLayoutMk cId="1130472336" sldId="2147483695"/>
          </pc:sldLayoutMkLst>
          <pc:spChg chg="mod">
            <ac:chgData name="Danaisis Vargas Oliva" userId="41acecc159235689" providerId="LiveId" clId="{5B7FDB7C-9BDE-45D7-8FA5-0B5C7F57218D}" dt="2022-07-08T12:23:05.933" v="2387" actId="207"/>
            <ac:spMkLst>
              <pc:docMk/>
              <pc:sldMasterMk cId="1758279877" sldId="2147483689"/>
              <pc:sldLayoutMk cId="1130472336" sldId="2147483695"/>
              <ac:spMk id="10" creationId="{6619A2BA-0DCF-322A-B979-871101B93F06}"/>
            </ac:spMkLst>
          </pc:spChg>
          <pc:spChg chg="mod">
            <ac:chgData name="Danaisis Vargas Oliva" userId="41acecc159235689" providerId="LiveId" clId="{5B7FDB7C-9BDE-45D7-8FA5-0B5C7F57218D}" dt="2022-07-08T12:22:58.956" v="2386" actId="207"/>
            <ac:spMkLst>
              <pc:docMk/>
              <pc:sldMasterMk cId="1758279877" sldId="2147483689"/>
              <pc:sldLayoutMk cId="1130472336" sldId="2147483695"/>
              <ac:spMk id="11" creationId="{00000000-0000-0000-0000-000000000000}"/>
            </ac:spMkLst>
          </pc:spChg>
          <pc:spChg chg="mod">
            <ac:chgData name="Danaisis Vargas Oliva" userId="41acecc159235689" providerId="LiveId" clId="{5B7FDB7C-9BDE-45D7-8FA5-0B5C7F57218D}" dt="2022-07-08T12:23:05.933" v="2387" actId="207"/>
            <ac:spMkLst>
              <pc:docMk/>
              <pc:sldMasterMk cId="1758279877" sldId="2147483689"/>
              <pc:sldLayoutMk cId="1130472336" sldId="2147483695"/>
              <ac:spMk id="12" creationId="{5F883CE2-295B-38F5-72D7-0351CBB99926}"/>
            </ac:spMkLst>
          </pc:spChg>
          <pc:spChg chg="mod">
            <ac:chgData name="Danaisis Vargas Oliva" userId="41acecc159235689" providerId="LiveId" clId="{5B7FDB7C-9BDE-45D7-8FA5-0B5C7F57218D}" dt="2022-07-08T12:22:58.956" v="2386" actId="207"/>
            <ac:spMkLst>
              <pc:docMk/>
              <pc:sldMasterMk cId="1758279877" sldId="2147483689"/>
              <pc:sldLayoutMk cId="1130472336" sldId="2147483695"/>
              <ac:spMk id="17" creationId="{BFE0D26E-12B0-47A8-AC4A-449F3486CA90}"/>
            </ac:spMkLst>
          </pc:spChg>
        </pc:sldLayoutChg>
        <pc:sldLayoutChg chg="modSp">
          <pc:chgData name="Danaisis Vargas Oliva" userId="41acecc159235689" providerId="LiveId" clId="{5B7FDB7C-9BDE-45D7-8FA5-0B5C7F57218D}" dt="2022-07-08T12:23:28.209" v="2389" actId="207"/>
          <pc:sldLayoutMkLst>
            <pc:docMk/>
            <pc:sldMasterMk cId="1758279877" sldId="2147483689"/>
            <pc:sldLayoutMk cId="341505406" sldId="2147483696"/>
          </pc:sldLayoutMkLst>
          <pc:spChg chg="mod">
            <ac:chgData name="Danaisis Vargas Oliva" userId="41acecc159235689" providerId="LiveId" clId="{5B7FDB7C-9BDE-45D7-8FA5-0B5C7F57218D}" dt="2022-07-08T12:23:20.694" v="2388" actId="207"/>
            <ac:spMkLst>
              <pc:docMk/>
              <pc:sldMasterMk cId="1758279877" sldId="2147483689"/>
              <pc:sldLayoutMk cId="341505406" sldId="2147483696"/>
              <ac:spMk id="9" creationId="{46CCFEB0-22EE-EF3E-5B58-2701E7ADA755}"/>
            </ac:spMkLst>
          </pc:spChg>
          <pc:spChg chg="mod">
            <ac:chgData name="Danaisis Vargas Oliva" userId="41acecc159235689" providerId="LiveId" clId="{5B7FDB7C-9BDE-45D7-8FA5-0B5C7F57218D}" dt="2022-07-08T12:23:20.694" v="2388" actId="207"/>
            <ac:spMkLst>
              <pc:docMk/>
              <pc:sldMasterMk cId="1758279877" sldId="2147483689"/>
              <pc:sldLayoutMk cId="341505406" sldId="2147483696"/>
              <ac:spMk id="10" creationId="{C6271C72-7A08-0299-90AA-690A57D89EE5}"/>
            </ac:spMkLst>
          </pc:spChg>
          <pc:spChg chg="mod">
            <ac:chgData name="Danaisis Vargas Oliva" userId="41acecc159235689" providerId="LiveId" clId="{5B7FDB7C-9BDE-45D7-8FA5-0B5C7F57218D}" dt="2022-07-08T12:23:28.209" v="2389" actId="207"/>
            <ac:spMkLst>
              <pc:docMk/>
              <pc:sldMasterMk cId="1758279877" sldId="2147483689"/>
              <pc:sldLayoutMk cId="341505406" sldId="2147483696"/>
              <ac:spMk id="12" creationId="{00000000-0000-0000-0000-000000000000}"/>
            </ac:spMkLst>
          </pc:spChg>
          <pc:spChg chg="mod">
            <ac:chgData name="Danaisis Vargas Oliva" userId="41acecc159235689" providerId="LiveId" clId="{5B7FDB7C-9BDE-45D7-8FA5-0B5C7F57218D}" dt="2022-07-08T12:23:28.209" v="2389" actId="207"/>
            <ac:spMkLst>
              <pc:docMk/>
              <pc:sldMasterMk cId="1758279877" sldId="2147483689"/>
              <pc:sldLayoutMk cId="341505406" sldId="2147483696"/>
              <ac:spMk id="14" creationId="{9DEAC3D4-47B7-4A0F-8189-B28B66AC3C68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13-Jul-22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13-Jul-22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588" y="685800"/>
            <a:ext cx="6346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88132" rtl="0" fontAlgn="base">
      <a:spcBef>
        <a:spcPct val="30000"/>
      </a:spcBef>
      <a:spcAft>
        <a:spcPct val="0"/>
      </a:spcAft>
      <a:defRPr sz="1281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88132" algn="l" defTabSz="488132" rtl="0" fontAlgn="base">
      <a:spcBef>
        <a:spcPct val="30000"/>
      </a:spcBef>
      <a:spcAft>
        <a:spcPct val="0"/>
      </a:spcAft>
      <a:defRPr sz="1281" kern="1200">
        <a:solidFill>
          <a:schemeClr val="tx1"/>
        </a:solidFill>
        <a:latin typeface="+mn-lt"/>
        <a:ea typeface="Geneva" charset="0"/>
        <a:cs typeface="+mn-cs"/>
      </a:defRPr>
    </a:lvl2pPr>
    <a:lvl3pPr marL="976264" algn="l" defTabSz="488132" rtl="0" fontAlgn="base">
      <a:spcBef>
        <a:spcPct val="30000"/>
      </a:spcBef>
      <a:spcAft>
        <a:spcPct val="0"/>
      </a:spcAft>
      <a:defRPr sz="1281" kern="1200">
        <a:solidFill>
          <a:schemeClr val="tx1"/>
        </a:solidFill>
        <a:latin typeface="+mn-lt"/>
        <a:ea typeface="Geneva" charset="0"/>
        <a:cs typeface="+mn-cs"/>
      </a:defRPr>
    </a:lvl3pPr>
    <a:lvl4pPr marL="1464397" algn="l" defTabSz="488132" rtl="0" fontAlgn="base">
      <a:spcBef>
        <a:spcPct val="30000"/>
      </a:spcBef>
      <a:spcAft>
        <a:spcPct val="0"/>
      </a:spcAft>
      <a:defRPr sz="1281" kern="1200">
        <a:solidFill>
          <a:schemeClr val="tx1"/>
        </a:solidFill>
        <a:latin typeface="+mn-lt"/>
        <a:ea typeface="Geneva" charset="0"/>
        <a:cs typeface="+mn-cs"/>
      </a:defRPr>
    </a:lvl4pPr>
    <a:lvl5pPr marL="1952529" algn="l" defTabSz="488132" rtl="0" fontAlgn="base">
      <a:spcBef>
        <a:spcPct val="30000"/>
      </a:spcBef>
      <a:spcAft>
        <a:spcPct val="0"/>
      </a:spcAft>
      <a:defRPr sz="1281" kern="1200">
        <a:solidFill>
          <a:schemeClr val="tx1"/>
        </a:solidFill>
        <a:latin typeface="+mn-lt"/>
        <a:ea typeface="Geneva" charset="0"/>
        <a:cs typeface="+mn-cs"/>
      </a:defRPr>
    </a:lvl5pPr>
    <a:lvl6pPr marL="2440661" algn="l" defTabSz="488132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6pPr>
    <a:lvl7pPr marL="2928793" algn="l" defTabSz="488132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7pPr>
    <a:lvl8pPr marL="3416925" algn="l" defTabSz="488132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8pPr>
    <a:lvl9pPr marL="3905058" algn="l" defTabSz="488132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69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95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71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Neutrinos can change their flavors and this flavor change is known as neutrino oscillation. </a:t>
            </a:r>
          </a:p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86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1035832"/>
            <a:r>
              <a:rPr lang="en-US" sz="1200" dirty="0"/>
              <a:t>Changing the mass parameter changes the position of the minimum.</a:t>
            </a:r>
          </a:p>
          <a:p>
            <a:pPr lvl="0" defTabSz="1035832"/>
            <a:r>
              <a:rPr lang="en-US" sz="1200" dirty="0"/>
              <a:t>Changing the angle parameter changes the depth of the minimum.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22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0358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en-US" sz="1100" dirty="0"/>
              <a:t>PMNS is analogous to the </a:t>
            </a:r>
            <a:r>
              <a:rPr lang="en-US" sz="1100" dirty="0" err="1"/>
              <a:t>Cabibbo</a:t>
            </a:r>
            <a:r>
              <a:rPr lang="en-US" sz="1100" dirty="0"/>
              <a:t>-Kobayashi-</a:t>
            </a:r>
            <a:r>
              <a:rPr lang="en-US" sz="1100" dirty="0" err="1"/>
              <a:t>Maskawa</a:t>
            </a:r>
            <a:r>
              <a:rPr lang="en-US" sz="1100" dirty="0"/>
              <a:t> (CKM) matrix which mixes the weak and strong quarks</a:t>
            </a:r>
            <a:endParaRPr lang="en-US" sz="1200" dirty="0"/>
          </a:p>
          <a:p>
            <a:pPr marL="285750" lvl="0" indent="-285750" defTabSz="1035832">
              <a:buSzPct val="100000"/>
              <a:buFont typeface="Arial" pitchFamily="34"/>
              <a:buChar char="•"/>
            </a:pPr>
            <a:r>
              <a:rPr lang="en-US" sz="1200" dirty="0"/>
              <a:t>Neutrino flavors eigenstates are related through the rotation PNMS matrix to the neutrino mass eigenstates;</a:t>
            </a:r>
          </a:p>
          <a:p>
            <a:pPr marL="285750" lvl="0" indent="-285750" defTabSz="1035832">
              <a:buSzPct val="100000"/>
              <a:buFont typeface="Arial" pitchFamily="34"/>
              <a:buChar char="•"/>
            </a:pPr>
            <a:endParaRPr lang="en-US" sz="1200" dirty="0"/>
          </a:p>
          <a:p>
            <a:pPr lvl="0" defTabSz="1035832"/>
            <a:r>
              <a:rPr lang="en-US" sz="1200" dirty="0"/>
              <a:t>Of them the value of the CP violation phase and the sign of one of the mass differences are still unknown.</a:t>
            </a:r>
          </a:p>
          <a:p>
            <a:pPr lvl="0" defTabSz="1035832"/>
            <a:endParaRPr lang="en-US" sz="1200" dirty="0"/>
          </a:p>
          <a:p>
            <a:pPr marL="285750" lvl="0" indent="-285750">
              <a:buSzPct val="100000"/>
              <a:buFont typeface="Arial" pitchFamily="34"/>
              <a:buChar char="•"/>
            </a:pPr>
            <a:r>
              <a:rPr lang="en-GB" sz="1200" dirty="0"/>
              <a:t>There are two possible arrangements of neutrino masses.</a:t>
            </a:r>
          </a:p>
          <a:p>
            <a:pPr marL="285750" lvl="0" indent="-285750">
              <a:buSzPct val="100000"/>
              <a:buFont typeface="Arial" pitchFamily="34"/>
              <a:buChar char="•"/>
            </a:pPr>
            <a:r>
              <a:rPr lang="en-US" sz="1200" dirty="0"/>
              <a:t>The mass difference values have been measured using atmospheric and solar neutrinos.</a:t>
            </a:r>
          </a:p>
          <a:p>
            <a:pPr marL="285750" lvl="0" indent="-285750" defTabSz="1035832">
              <a:buSzPct val="100000"/>
              <a:buFont typeface="Arial" pitchFamily="34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328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1035832"/>
            <a:r>
              <a:rPr lang="en-US" sz="1200" dirty="0"/>
              <a:t>Neutrino can change their flavors and these flavor change is known as neutrino oscillation. </a:t>
            </a:r>
          </a:p>
          <a:p>
            <a:pPr marL="285750" lvl="0" indent="-285750" defTabSz="1035832">
              <a:buSzPct val="100000"/>
              <a:buFont typeface="Arial" pitchFamily="34"/>
              <a:buChar char="•"/>
            </a:pPr>
            <a:r>
              <a:rPr lang="en-US" sz="1200" dirty="0"/>
              <a:t>Neutrino flavors eigenstates are related through the rotation PNMS matrix to the neutrino mass eigenstates;</a:t>
            </a:r>
            <a:endParaRPr lang="en-US" sz="1200" b="0" i="0" dirty="0">
              <a:solidFill>
                <a:schemeClr val="tx1"/>
              </a:solidFill>
              <a:effectLst/>
            </a:endParaRPr>
          </a:p>
          <a:p>
            <a:pPr marL="285750" lvl="0" indent="-285750" defTabSz="1035832">
              <a:buSzPct val="100000"/>
              <a:buFont typeface="Arial" pitchFamily="34"/>
              <a:buChar char="•"/>
            </a:pPr>
            <a:endParaRPr lang="en-US" sz="1200" dirty="0"/>
          </a:p>
          <a:p>
            <a:pPr lvl="0" defTabSz="1035832"/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99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488132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dirty="0">
                    <a:solidFill>
                      <a:schemeClr val="tx1"/>
                    </a:solidFill>
                  </a:rPr>
                  <a:t>Best fit</a:t>
                </a:r>
                <a:r>
                  <a:rPr lang="en-US" b="0" baseline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~108°</m:t>
                    </m:r>
                  </m:oMath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488132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dirty="0">
                    <a:solidFill>
                      <a:schemeClr val="tx1"/>
                    </a:solidFill>
                  </a:rPr>
                  <a:t>Best fit</a:t>
                </a:r>
                <a:r>
                  <a:rPr lang="en-US" b="0" baseline="0" dirty="0">
                    <a:solidFill>
                      <a:schemeClr val="tx1"/>
                    </a:solidFill>
                  </a:rPr>
                  <a:t> </a:t>
                </a:r>
                <a:r>
                  <a:rPr lang="en-US" b="0" i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~108°</a:t>
                </a:r>
                <a:endParaRPr lang="en-US" b="0" dirty="0">
                  <a:solidFill>
                    <a:schemeClr val="tx1"/>
                  </a:solidFill>
                </a:endParaRP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7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6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56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it take us to neutrino interactions</a:t>
            </a:r>
          </a:p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lvl="0"/>
            <a:r>
              <a:rPr lang="en-US" u="sng" dirty="0"/>
              <a:t>Current status:</a:t>
            </a:r>
            <a:endParaRPr lang="en-US" dirty="0"/>
          </a:p>
          <a:p>
            <a:pPr marL="285750" lvl="0" indent="-285750">
              <a:buSzPct val="100000"/>
              <a:buFont typeface="Arial" pitchFamily="34"/>
              <a:buChar char="•"/>
            </a:pPr>
            <a:r>
              <a:rPr lang="en-US" dirty="0"/>
              <a:t>quasi-elastic scattering is well study.</a:t>
            </a:r>
          </a:p>
          <a:p>
            <a:pPr marL="285750" lvl="0" indent="-285750">
              <a:buSzPct val="100000"/>
              <a:buFont typeface="Arial" pitchFamily="34"/>
              <a:buChar char="•"/>
            </a:pPr>
            <a:r>
              <a:rPr lang="en-US" dirty="0"/>
              <a:t>We now need to accurately model interactions occurring at higher energies such as single pion production. </a:t>
            </a:r>
          </a:p>
          <a:p>
            <a:pPr marL="285750" lvl="0" indent="-285750">
              <a:buSzPct val="100000"/>
              <a:buFont typeface="Arial" pitchFamily="34"/>
              <a:buChar char="•"/>
            </a:pPr>
            <a:r>
              <a:rPr lang="en-US" dirty="0"/>
              <a:t>Current and future measurements can be performed only on nuclei. </a:t>
            </a:r>
          </a:p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The fundamental constituents of matter are the quarks, the charged leptons, and the neutrinos.</a:t>
            </a:r>
            <a:endParaRPr lang="en-US" b="0" i="0" dirty="0">
              <a:effectLst/>
              <a:latin typeface="Helvetica" panose="020B0604020202020204" pitchFamily="34" charset="0"/>
            </a:endParaRPr>
          </a:p>
          <a:p>
            <a:r>
              <a:rPr lang="en-US" b="0" i="0" dirty="0">
                <a:effectLst/>
                <a:latin typeface="Helvetica" panose="020B0604020202020204" pitchFamily="34" charset="0"/>
              </a:rPr>
              <a:t>The </a:t>
            </a:r>
            <a:r>
              <a:rPr lang="en-US" b="0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</a:rPr>
              <a:t>standard model</a:t>
            </a:r>
            <a:r>
              <a:rPr lang="en-US" b="0" i="0" dirty="0">
                <a:effectLst/>
                <a:latin typeface="Helvetica" panose="020B0604020202020204" pitchFamily="34" charset="0"/>
              </a:rPr>
              <a:t> is the theory of fundamental particles and how they interact. 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14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083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have 2 types of experiments:</a:t>
            </a:r>
          </a:p>
          <a:p>
            <a:r>
              <a:rPr lang="en-US" dirty="0"/>
              <a:t>The ones that are like a trap and the others that are like a </a:t>
            </a:r>
            <a:r>
              <a:rPr lang="en-US" dirty="0" err="1"/>
              <a:t>fram</a:t>
            </a:r>
            <a:r>
              <a:rPr lang="en-US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650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what we are looking for is to study the change of flavor of neutrinos, we usually need near and far detectors.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822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460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30 GeV protons collide with a graphite target and produce </a:t>
                </a:r>
                <a:r>
                  <a:rPr lang="en-US" sz="2000" dirty="0" err="1">
                    <a:solidFill>
                      <a:schemeClr val="tx2"/>
                    </a:solidFill>
                    <a:latin typeface="+mn-lt"/>
                  </a:rPr>
                  <a:t>pions</a:t>
                </a: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 and kaons</a:t>
                </a:r>
              </a:p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Magnetic horns will focus the </a:t>
                </a:r>
                <a:r>
                  <a:rPr lang="en-US" sz="2000" dirty="0" err="1">
                    <a:solidFill>
                      <a:schemeClr val="tx2"/>
                    </a:solidFill>
                    <a:latin typeface="+mn-lt"/>
                  </a:rPr>
                  <a:t>pions</a:t>
                </a: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: </a:t>
                </a:r>
              </a:p>
              <a:p>
                <a:pPr marL="664467" marR="0" lvl="1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9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Forward horn current (FHC): </a:t>
                </a:r>
                <a:r>
                  <a:rPr lang="en-US" sz="2000" i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𝜋^+→𝜇^++ 𝜈_𝜇</a:t>
                </a:r>
                <a:endParaRPr lang="en-US" sz="2000" dirty="0">
                  <a:solidFill>
                    <a:schemeClr val="tx2"/>
                  </a:solidFill>
                  <a:latin typeface="+mn-lt"/>
                </a:endParaRPr>
              </a:p>
              <a:p>
                <a:pPr marL="664467" marR="0" lvl="1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9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Reverse horn current (RHC): </a:t>
                </a:r>
                <a:r>
                  <a:rPr lang="en-US" sz="2000" i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𝜋^−→ 𝜇^−+ 𝜈 ̅_𝜇</a:t>
                </a:r>
                <a:endParaRPr lang="en-US" sz="2000" dirty="0">
                  <a:solidFill>
                    <a:schemeClr val="tx2"/>
                  </a:solidFill>
                  <a:latin typeface="+mn-lt"/>
                </a:endParaRPr>
              </a:p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All particles except neutrinos stopped in beam dump</a:t>
                </a:r>
                <a:endParaRPr lang="en-US" sz="1200" dirty="0"/>
              </a:p>
              <a:p>
                <a:pPr marL="304796" lvl="0" indent="-228600">
                  <a:spcBef>
                    <a:spcPts val="425"/>
                  </a:spcBef>
                  <a:buSzPct val="100000"/>
                  <a:buFont typeface="Arial"/>
                  <a:buChar char="•"/>
                  <a:tabLst>
                    <a:tab pos="304796" algn="l"/>
                  </a:tabLst>
                </a:pPr>
                <a:r>
                  <a:rPr lang="en-US" sz="1200" dirty="0"/>
                  <a:t>T2K is the first experiment to use </a:t>
                </a:r>
                <a:r>
                  <a:rPr lang="en-US" sz="1200" spc="-50" dirty="0"/>
                  <a:t>off-axis </a:t>
                </a:r>
                <a:r>
                  <a:rPr lang="en-US" sz="1200" spc="-60" dirty="0"/>
                  <a:t>beam </a:t>
                </a:r>
                <a:r>
                  <a:rPr lang="en-US" sz="1200" spc="-65" dirty="0"/>
                  <a:t>for </a:t>
                </a:r>
                <a:r>
                  <a:rPr lang="en-US" sz="1200" spc="-60" dirty="0"/>
                  <a:t>narrower </a:t>
                </a:r>
                <a:r>
                  <a:rPr lang="en-US" sz="1200" spc="-45" dirty="0"/>
                  <a:t>energy</a:t>
                </a:r>
                <a:r>
                  <a:rPr lang="en-US" sz="1200" spc="75" dirty="0"/>
                  <a:t> </a:t>
                </a:r>
                <a:r>
                  <a:rPr lang="en-US" sz="1200" spc="-45" dirty="0"/>
                  <a:t>spectrum.</a:t>
                </a:r>
                <a:endParaRPr lang="en-US" sz="1200" dirty="0"/>
              </a:p>
              <a:p>
                <a:pPr marL="304796" lvl="0" indent="-228600">
                  <a:spcBef>
                    <a:spcPts val="425"/>
                  </a:spcBef>
                  <a:buSzPct val="100000"/>
                  <a:buFont typeface="Arial"/>
                  <a:buChar char="•"/>
                  <a:tabLst>
                    <a:tab pos="304796" algn="l"/>
                  </a:tabLst>
                </a:pPr>
                <a:r>
                  <a:rPr lang="en-US" sz="1200" dirty="0"/>
                  <a:t>Off-axis angle flux peaked at 0.6 GeV, which is at an oscillation maximum.</a:t>
                </a:r>
              </a:p>
              <a:p>
                <a:pPr marL="304796" lvl="0" indent="-228600" defTabSz="1035832">
                  <a:spcBef>
                    <a:spcPts val="425"/>
                  </a:spcBef>
                  <a:buSzPct val="100000"/>
                  <a:buFont typeface="Arial"/>
                  <a:buChar char="•"/>
                  <a:tabLst>
                    <a:tab pos="304796" algn="l"/>
                  </a:tabLst>
                </a:pPr>
                <a:r>
                  <a:rPr lang="en-US" sz="1200" dirty="0"/>
                  <a:t>Only one oscillation maximum can be measured at a fixed distance. 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327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sensitive to the mass hierarchy through matter effect.</a:t>
            </a:r>
          </a:p>
          <a:p>
            <a:r>
              <a:rPr lang="en-US" dirty="0"/>
              <a:t>We have different flux, target and acceptance for near and far detectors.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69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The electron rings are fuzzier and therefore we can distinguish them from muons.</a:t>
            </a:r>
            <a:endParaRPr lang="en-US" sz="105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99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The electron rings are fuzzier and therefore we can distinguish them from muons.</a:t>
            </a:r>
            <a:endParaRPr lang="en-US" sz="105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738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1-6 GeV muon neutrinos/antineutrinos obtained from high-power proton beam (1.2 MW – upgradable to 2.4 MW)</a:t>
            </a:r>
          </a:p>
          <a:p>
            <a:r>
              <a:rPr lang="en-US" dirty="0"/>
              <a:t>Near detector will characterize the beam (100s of millions of neutrino interactions) </a:t>
            </a:r>
          </a:p>
          <a:p>
            <a:r>
              <a:rPr lang="en-US" dirty="0"/>
              <a:t>Far Detector is &gt;40 </a:t>
            </a:r>
            <a:r>
              <a:rPr lang="en-US" dirty="0" err="1"/>
              <a:t>kton</a:t>
            </a:r>
            <a:r>
              <a:rPr lang="en-US" dirty="0"/>
              <a:t> fiducial mass Liquid Argon Time Projection Chambers (</a:t>
            </a:r>
            <a:r>
              <a:rPr lang="en-US" dirty="0" err="1"/>
              <a:t>LAr</a:t>
            </a:r>
            <a:r>
              <a:rPr lang="en-US" dirty="0"/>
              <a:t> TPC) – fine granularity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945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ts val="2305"/>
              </a:lnSpc>
              <a:buNone/>
            </a:pPr>
            <a:r>
              <a:rPr lang="en-US" sz="1400" spc="28" dirty="0"/>
              <a:t>An Event: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US" sz="1400" spc="28" dirty="0"/>
              <a:t>Incoming neutrino interacts with Argon nucleons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US" sz="1400" spc="28" dirty="0"/>
              <a:t>Charged particles from interaction generate ionization electrons and photons 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GB" sz="1400" spc="28" dirty="0"/>
              <a:t>Ionized electrons drift </a:t>
            </a:r>
            <a:r>
              <a:rPr lang="en-US" sz="1400" spc="28" dirty="0"/>
              <a:t>towards the</a:t>
            </a:r>
            <a:r>
              <a:rPr lang="en-GB" sz="1400" spc="28" dirty="0"/>
              <a:t> anode wires planes (~</a:t>
            </a:r>
            <a:r>
              <a:rPr lang="en-GB" sz="1400" spc="28" dirty="0" err="1"/>
              <a:t>ms</a:t>
            </a:r>
            <a:r>
              <a:rPr lang="en-GB" sz="1400" spc="28" dirty="0"/>
              <a:t>) for YZ-coordinate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US" sz="1400" spc="28" dirty="0"/>
              <a:t>Signals generated in wires are reconstructed as 2D projections called views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US" sz="1400" spc="28" dirty="0"/>
              <a:t>High-resolution 3D track reconstruction is obtained by combining different 2D views </a:t>
            </a:r>
          </a:p>
          <a:p>
            <a:pPr marL="254002" lvl="0" indent="-254002">
              <a:lnSpc>
                <a:spcPts val="2305"/>
              </a:lnSpc>
              <a:buFont typeface="Wingdings" pitchFamily="2"/>
              <a:buChar char="§"/>
            </a:pPr>
            <a:r>
              <a:rPr lang="en-US" sz="1400" spc="28" dirty="0"/>
              <a:t>Argon scintillation light (~ns) is detected by photon detectors (</a:t>
            </a:r>
            <a:r>
              <a:rPr lang="en-US" sz="1400" spc="28" dirty="0" err="1"/>
              <a:t>SiPM</a:t>
            </a:r>
            <a:r>
              <a:rPr lang="en-US" sz="1400" spc="28" dirty="0"/>
              <a:t>), providing event start  time t0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564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1400" dirty="0"/>
              <a:t>4 chambers,  </a:t>
            </a:r>
          </a:p>
          <a:p>
            <a:pPr marL="0" indent="0">
              <a:buNone/>
            </a:pPr>
            <a:r>
              <a:rPr lang="en-CA" sz="1400" dirty="0"/>
              <a:t>10kt fiducial mass each</a:t>
            </a: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8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Massive neutrinos do not fit with the SM prediction.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103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854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698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556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925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310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308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a small community but crowing.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922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5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580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03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681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3436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15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71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32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51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67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6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24" y="1343490"/>
            <a:ext cx="12457573" cy="2286678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ctr">
              <a:defRPr sz="5400" b="1" i="0" baseline="0">
                <a:solidFill>
                  <a:srgbClr val="0070C0"/>
                </a:solidFill>
                <a:latin typeface="+mj-lt"/>
                <a:cs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99038" y="4188247"/>
            <a:ext cx="12462385" cy="18792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Helvetica"/>
              </a:defRPr>
            </a:lvl1pPr>
            <a:lvl2pPr marL="0" indent="0">
              <a:buFontTx/>
              <a:buNone/>
              <a:defRPr sz="1741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741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741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741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607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3024" y="299876"/>
            <a:ext cx="12474418" cy="12480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257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98450" y="110441"/>
            <a:ext cx="13295085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298450" y="1006445"/>
            <a:ext cx="13295085" cy="5848571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4976885-DC7D-C380-80E4-A0D2E2900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073EA27-EA9F-CACE-2457-FFB95E174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2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298450" y="971550"/>
            <a:ext cx="6438936" cy="584123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marL="247685" marR="0" lvl="0" indent="-256531" algn="l" defTabSz="4422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7118265" y="980232"/>
            <a:ext cx="6467105" cy="584123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412171E-B04E-4C63-85CA-85FE4371D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26769"/>
            <a:ext cx="13286921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C18FAA-7158-D4D9-133E-781DF25D3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93242B7-7A69-6790-2651-94988E42F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5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8451" y="6028898"/>
            <a:ext cx="6463240" cy="8052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7098783" y="6028898"/>
            <a:ext cx="6486588" cy="8052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294583" y="965201"/>
            <a:ext cx="6467105" cy="491691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7118265" y="965202"/>
            <a:ext cx="6467105" cy="491691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06D0CAE-729C-4F78-8265-ACAD98DB7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26769"/>
            <a:ext cx="13286921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8174F11-428A-FBA5-68D8-445CC17FA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D28D37C-0493-7C9D-A01B-6D0A6F92F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10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_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920" y="941392"/>
            <a:ext cx="6463240" cy="8052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7093304" y="941392"/>
            <a:ext cx="6486588" cy="8052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294583" y="1854740"/>
            <a:ext cx="6467105" cy="491691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7118265" y="1854741"/>
            <a:ext cx="6467105" cy="491691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06D0CAE-729C-4F78-8265-ACAD98DB7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26769"/>
            <a:ext cx="13286921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8174F11-428A-FBA5-68D8-445CC17FA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D28D37C-0493-7C9D-A01B-6D0A6F92F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0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98450" y="1041401"/>
            <a:ext cx="13295086" cy="578007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chemeClr val="tx2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FE10C84-81A2-4C4B-BFB3-1D22BC2D8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26769"/>
            <a:ext cx="13295085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3883AD-6DBB-17C7-7C4D-6051D7EA0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6D80648-7C38-15A4-911F-F2B449A6F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3860463" cy="681028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chemeClr val="tx2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611D9-84F3-7F98-E1EE-29F71AB49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74BEC-2CCA-5F66-48DD-166FA7EE0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1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298451" y="5831406"/>
            <a:ext cx="6159500" cy="99945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559550" y="952500"/>
            <a:ext cx="7017657" cy="5878355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chemeClr val="tx2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298451" y="968828"/>
            <a:ext cx="6159500" cy="4762500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>
                <a:solidFill>
                  <a:schemeClr val="tx2"/>
                </a:solidFill>
                <a:latin typeface="+mn-lt"/>
              </a:defRPr>
            </a:lvl1pPr>
            <a:lvl2pPr marL="523690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>
                <a:solidFill>
                  <a:schemeClr val="tx2"/>
                </a:solidFill>
                <a:latin typeface="+mn-lt"/>
              </a:defRPr>
            </a:lvl2pPr>
            <a:lvl3pPr marL="869233" indent="-264149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>
                <a:solidFill>
                  <a:schemeClr val="tx2"/>
                </a:solidFill>
                <a:latin typeface="+mn-lt"/>
              </a:defRPr>
            </a:lvl3pPr>
            <a:lvl4pPr marL="1127239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>
                <a:solidFill>
                  <a:schemeClr val="tx2"/>
                </a:solidFill>
                <a:latin typeface="+mn-lt"/>
              </a:defRPr>
            </a:lvl4pPr>
            <a:lvl5pPr marL="1385244" indent="-258006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FE0D26E-12B0-47A8-AC4A-449F3486C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26769"/>
            <a:ext cx="13278757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3683D3-7DB0-9E8E-BF69-D84E13C43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BA0B837-FE41-99E3-A0A4-7E753B367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47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8449" y="952501"/>
            <a:ext cx="13295085" cy="5287466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096">
                <a:solidFill>
                  <a:schemeClr val="tx2"/>
                </a:solidFill>
                <a:latin typeface="Helvetica"/>
              </a:defRPr>
            </a:lvl1pPr>
            <a:lvl2pPr marL="442295" indent="0">
              <a:buNone/>
              <a:defRPr sz="2709"/>
            </a:lvl2pPr>
            <a:lvl3pPr marL="884591" indent="0">
              <a:buNone/>
              <a:defRPr sz="2322"/>
            </a:lvl3pPr>
            <a:lvl4pPr marL="1326886" indent="0">
              <a:buNone/>
              <a:defRPr sz="1935"/>
            </a:lvl4pPr>
            <a:lvl5pPr marL="1769181" indent="0">
              <a:buNone/>
              <a:defRPr sz="1935"/>
            </a:lvl5pPr>
            <a:lvl6pPr marL="2211476" indent="0">
              <a:buNone/>
              <a:defRPr sz="1935"/>
            </a:lvl6pPr>
            <a:lvl7pPr marL="2653772" indent="0">
              <a:buNone/>
              <a:defRPr sz="1935"/>
            </a:lvl7pPr>
            <a:lvl8pPr marL="3096067" indent="0">
              <a:buNone/>
              <a:defRPr sz="1935"/>
            </a:lvl8pPr>
            <a:lvl9pPr marL="3538362" indent="0">
              <a:buNone/>
              <a:defRPr sz="1935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298450" y="6376411"/>
            <a:ext cx="13295086" cy="480149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548" b="0" i="0" baseline="0">
                <a:solidFill>
                  <a:srgbClr val="0070C0"/>
                </a:solidFill>
                <a:latin typeface="+mn-lt"/>
              </a:defRPr>
            </a:lvl1pPr>
            <a:lvl2pPr marL="442295" indent="0">
              <a:buNone/>
              <a:defRPr sz="1935" b="1"/>
            </a:lvl2pPr>
            <a:lvl3pPr marL="884591" indent="0">
              <a:buNone/>
              <a:defRPr sz="1741" b="1"/>
            </a:lvl3pPr>
            <a:lvl4pPr marL="1326886" indent="0">
              <a:buNone/>
              <a:defRPr sz="1548" b="1"/>
            </a:lvl4pPr>
            <a:lvl5pPr marL="1769181" indent="0">
              <a:buNone/>
              <a:defRPr sz="1548" b="1"/>
            </a:lvl5pPr>
            <a:lvl6pPr marL="2211476" indent="0">
              <a:buNone/>
              <a:defRPr sz="1548" b="1"/>
            </a:lvl6pPr>
            <a:lvl7pPr marL="2653772" indent="0">
              <a:buNone/>
              <a:defRPr sz="1548" b="1"/>
            </a:lvl7pPr>
            <a:lvl8pPr marL="3096067" indent="0">
              <a:buNone/>
              <a:defRPr sz="1548" b="1"/>
            </a:lvl8pPr>
            <a:lvl9pPr marL="3538362" indent="0">
              <a:buNone/>
              <a:defRPr sz="154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DEAC3D4-47B7-4A0F-8189-B28B66AC3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10440"/>
            <a:ext cx="13295086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>
              <a:defRPr sz="4000" b="1" i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FC63D9D-5C93-7419-4D14-696CDF9022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4C0FCA9-2054-3B3C-95D0-208459810F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0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298450" y="6493320"/>
            <a:ext cx="13290550" cy="0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>
            <a:off x="298450" y="528337"/>
            <a:ext cx="13290550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083B6E7B-5FF8-4527-81AA-C9E2023C14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18300" y="6598156"/>
            <a:ext cx="2304850" cy="736372"/>
          </a:xfrm>
          <a:prstGeom prst="rect">
            <a:avLst/>
          </a:prstGeom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B4B8F2AC-9144-D5CE-84CE-16E4E51C636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8313" b="5411"/>
          <a:stretch>
            <a:fillRect/>
          </a:stretch>
        </p:blipFill>
        <p:spPr>
          <a:xfrm>
            <a:off x="11620500" y="6597423"/>
            <a:ext cx="1701800" cy="73710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A1734C-753C-9A9B-FE8A-D8E9AC7EA3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4050" y="6592594"/>
            <a:ext cx="2304850" cy="7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7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hdr="0" dt="0"/>
  <p:txStyles>
    <p:titleStyle>
      <a:lvl1pPr algn="ctr" defTabSz="442295" rtl="0" eaLnBrk="1" fontAlgn="base" hangingPunct="1">
        <a:spcBef>
          <a:spcPct val="0"/>
        </a:spcBef>
        <a:spcAft>
          <a:spcPct val="0"/>
        </a:spcAft>
        <a:defRPr sz="4257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42295"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884591"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26886"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769181" algn="ctr" defTabSz="442295" rtl="0" eaLnBrk="1" fontAlgn="base" hangingPunct="1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31721" indent="-331721" algn="l" defTabSz="44229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96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18730" indent="-276435" algn="l" defTabSz="44229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09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05738" indent="-221148" algn="l" defTabSz="44229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322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548033" indent="-221148" algn="l" defTabSz="44229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35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1990329" indent="-221148" algn="l" defTabSz="44229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935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432624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6pPr>
      <a:lvl7pPr marL="2874919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7pPr>
      <a:lvl8pPr marL="3317215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8pPr>
      <a:lvl9pPr marL="3759510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1pPr>
      <a:lvl2pPr marL="442295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2pPr>
      <a:lvl3pPr marL="884591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3pPr>
      <a:lvl4pPr marL="1326886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4pPr>
      <a:lvl5pPr marL="1769181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5pPr>
      <a:lvl6pPr marL="2211476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6pPr>
      <a:lvl7pPr marL="2653772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7pPr>
      <a:lvl8pPr marL="3096067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8pPr>
      <a:lvl9pPr marL="3538362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0" i="0" baseline="0" dirty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BCFFB5D-5B60-4DF0-B6A5-49ACE6090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61" b="1" i="0" baseline="0" smtClean="0">
                <a:solidFill>
                  <a:srgbClr val="0070C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02F16339-604A-4BBC-9DF1-DBCDBF9AECD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375428" y="7017327"/>
            <a:ext cx="1091759" cy="38970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AD3013-27D2-4E19-81B5-41DA8C8EBF94}"/>
              </a:ext>
            </a:extLst>
          </p:cNvPr>
          <p:cNvCxnSpPr>
            <a:cxnSpLocks/>
          </p:cNvCxnSpPr>
          <p:nvPr userDrawn="1"/>
        </p:nvCxnSpPr>
        <p:spPr>
          <a:xfrm>
            <a:off x="298450" y="6944170"/>
            <a:ext cx="13290550" cy="0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5">
            <a:extLst>
              <a:ext uri="{FF2B5EF4-FFF2-40B4-BE49-F238E27FC236}">
                <a16:creationId xmlns:a16="http://schemas.microsoft.com/office/drawing/2014/main" id="{0BD56B9E-8214-0F11-2505-5588752F7F3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8313" b="5411"/>
          <a:stretch>
            <a:fillRect/>
          </a:stretch>
        </p:blipFill>
        <p:spPr>
          <a:xfrm>
            <a:off x="12689257" y="7017327"/>
            <a:ext cx="899743" cy="38970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E83096-A507-5A65-38A7-7694CEA65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32342" y="7017328"/>
            <a:ext cx="1091760" cy="38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7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7" r:id="rId4"/>
    <p:sldLayoutId id="2147483693" r:id="rId5"/>
    <p:sldLayoutId id="2147483694" r:id="rId6"/>
    <p:sldLayoutId id="2147483695" r:id="rId7"/>
    <p:sldLayoutId id="2147483696" r:id="rId8"/>
  </p:sldLayoutIdLst>
  <p:hf hdr="0" dt="0"/>
  <p:txStyles>
    <p:titleStyle>
      <a:lvl1pPr algn="ctr" defTabSz="442295" rtl="0" fontAlgn="base">
        <a:spcBef>
          <a:spcPct val="0"/>
        </a:spcBef>
        <a:spcAft>
          <a:spcPct val="0"/>
        </a:spcAft>
        <a:defRPr sz="4257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42295"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884591"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26886"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769181" algn="ctr" defTabSz="442295" rtl="0" fontAlgn="base">
        <a:spcBef>
          <a:spcPct val="0"/>
        </a:spcBef>
        <a:spcAft>
          <a:spcPct val="0"/>
        </a:spcAft>
        <a:defRPr sz="4257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31721" indent="-331721" algn="l" defTabSz="442295" rtl="0" fontAlgn="base">
        <a:spcBef>
          <a:spcPct val="20000"/>
        </a:spcBef>
        <a:spcAft>
          <a:spcPct val="0"/>
        </a:spcAft>
        <a:buFont typeface="Arial" charset="0"/>
        <a:buChar char="•"/>
        <a:defRPr sz="3096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18730" indent="-276435" algn="l" defTabSz="442295" rtl="0" fontAlgn="base">
        <a:spcBef>
          <a:spcPct val="20000"/>
        </a:spcBef>
        <a:spcAft>
          <a:spcPct val="0"/>
        </a:spcAft>
        <a:buFont typeface="Arial" charset="0"/>
        <a:buChar char="–"/>
        <a:defRPr sz="2709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05738" indent="-221148" algn="l" defTabSz="442295" rtl="0" fontAlgn="base">
        <a:spcBef>
          <a:spcPct val="20000"/>
        </a:spcBef>
        <a:spcAft>
          <a:spcPct val="0"/>
        </a:spcAft>
        <a:buFont typeface="Arial" charset="0"/>
        <a:buChar char="•"/>
        <a:defRPr sz="2322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548033" indent="-221148" algn="l" defTabSz="442295" rtl="0" fontAlgn="base">
        <a:spcBef>
          <a:spcPct val="20000"/>
        </a:spcBef>
        <a:spcAft>
          <a:spcPct val="0"/>
        </a:spcAft>
        <a:buFont typeface="Arial" charset="0"/>
        <a:buChar char="–"/>
        <a:defRPr sz="1935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1990329" indent="-221148" algn="l" defTabSz="442295" rtl="0" fontAlgn="base">
        <a:spcBef>
          <a:spcPct val="20000"/>
        </a:spcBef>
        <a:spcAft>
          <a:spcPct val="0"/>
        </a:spcAft>
        <a:buFont typeface="Arial" charset="0"/>
        <a:buChar char="»"/>
        <a:defRPr sz="1935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432624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6pPr>
      <a:lvl7pPr marL="2874919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7pPr>
      <a:lvl8pPr marL="3317215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8pPr>
      <a:lvl9pPr marL="3759510" indent="-221148" algn="l" defTabSz="442295" rtl="0" eaLnBrk="1" latinLnBrk="0" hangingPunct="1">
        <a:spcBef>
          <a:spcPct val="20000"/>
        </a:spcBef>
        <a:buFont typeface="Arial"/>
        <a:buChar char="•"/>
        <a:defRPr sz="1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1pPr>
      <a:lvl2pPr marL="442295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2pPr>
      <a:lvl3pPr marL="884591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3pPr>
      <a:lvl4pPr marL="1326886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4pPr>
      <a:lvl5pPr marL="1769181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5pPr>
      <a:lvl6pPr marL="2211476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6pPr>
      <a:lvl7pPr marL="2653772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7pPr>
      <a:lvl8pPr marL="3096067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8pPr>
      <a:lvl9pPr marL="3538362" algn="l" defTabSz="442295" rtl="0" eaLnBrk="1" latinLnBrk="0" hangingPunct="1">
        <a:defRPr sz="17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naisis.vargas@cern.ch" TargetMode="External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6" Type="http://schemas.openxmlformats.org/officeDocument/2006/relationships/image" Target="../media/image30.png"/><Relationship Id="rId5" Type="http://schemas.openxmlformats.org/officeDocument/2006/relationships/image" Target="../media/image23.jp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32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0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52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0.png"/><Relationship Id="rId5" Type="http://schemas.openxmlformats.org/officeDocument/2006/relationships/image" Target="../media/image45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60.png"/><Relationship Id="rId4" Type="http://schemas.openxmlformats.org/officeDocument/2006/relationships/hyperlink" Target="https://pdg.lbl.gov/2022/tables/contents_table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hyperlink" Target="https://www.nature.com/articles/s41586-020-2177-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59.png"/><Relationship Id="rId4" Type="http://schemas.openxmlformats.org/officeDocument/2006/relationships/image" Target="../media/image5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-he.scphys.kyoto-u.ac.jp/nucosmos/en/" TargetMode="Externa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0.png"/><Relationship Id="rId9" Type="http://schemas.openxmlformats.org/officeDocument/2006/relationships/image" Target="../media/image8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0.pn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3.png"/><Relationship Id="rId7" Type="http://schemas.openxmlformats.org/officeDocument/2006/relationships/image" Target="../media/image85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89.png"/><Relationship Id="rId5" Type="http://schemas.openxmlformats.org/officeDocument/2006/relationships/image" Target="../media/image84.png"/><Relationship Id="rId10" Type="http://schemas.openxmlformats.org/officeDocument/2006/relationships/image" Target="../media/image88.gif"/><Relationship Id="rId4" Type="http://schemas.openxmlformats.org/officeDocument/2006/relationships/image" Target="../media/image730.png"/><Relationship Id="rId9" Type="http://schemas.openxmlformats.org/officeDocument/2006/relationships/image" Target="../media/image87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5" Type="http://schemas.openxmlformats.org/officeDocument/2006/relationships/image" Target="../media/image93.jpg"/><Relationship Id="rId4" Type="http://schemas.openxmlformats.org/officeDocument/2006/relationships/hyperlink" Target="https://www.nature.com/articles/s41586-020-2177-0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jpeg"/><Relationship Id="rId4" Type="http://schemas.openxmlformats.org/officeDocument/2006/relationships/image" Target="../media/image1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jpg"/><Relationship Id="rId4" Type="http://schemas.openxmlformats.org/officeDocument/2006/relationships/image" Target="../media/image125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hyperlink" Target="https://arxiv.org/abs/nucl-ex/0512041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glez.web.cern.ch/oglez/public/EPPSU-CMS-Week-v0.pdf" TargetMode="External"/><Relationship Id="rId5" Type="http://schemas.openxmlformats.org/officeDocument/2006/relationships/image" Target="../media/image129.png"/><Relationship Id="rId4" Type="http://schemas.openxmlformats.org/officeDocument/2006/relationships/image" Target="../media/image128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nnovationnewsnetwork.com/dune-experiment-unlock-mysteries-neutrino/21061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jpg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2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633F3-7961-6B79-82CD-CB43C4B52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348" y="1416822"/>
            <a:ext cx="13269766" cy="1005867"/>
          </a:xfrm>
        </p:spPr>
        <p:txBody>
          <a:bodyPr/>
          <a:lstStyle/>
          <a:p>
            <a:pPr algn="ctr"/>
            <a:r>
              <a:rPr lang="en-US" sz="6000" dirty="0">
                <a:latin typeface="+mj-lt"/>
              </a:rPr>
              <a:t>Neutrino Physicist or Ghost Hunter?</a:t>
            </a:r>
            <a:endParaRPr lang="en-US" sz="6000" dirty="0">
              <a:solidFill>
                <a:srgbClr val="3C5A77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59A5CA4-9A6D-393C-7BEB-E5F39E796BA4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8798629" y="3430698"/>
                <a:ext cx="4751109" cy="2640717"/>
              </a:xfrm>
            </p:spPr>
            <p:txBody>
              <a:bodyPr/>
              <a:lstStyle/>
              <a:p>
                <a:pPr algn="r"/>
                <a:r>
                  <a:rPr lang="en-GB" dirty="0">
                    <a:solidFill>
                      <a:srgbClr val="3C5A77"/>
                    </a:solidFill>
                    <a:latin typeface="+mn-lt"/>
                  </a:rPr>
                  <a:t>International High School Teacher Programme</a:t>
                </a:r>
              </a:p>
              <a:p>
                <a:pPr algn="r"/>
                <a:endParaRPr lang="en-GB" dirty="0">
                  <a:solidFill>
                    <a:srgbClr val="3C5A77"/>
                  </a:solidFill>
                  <a:latin typeface="+mn-lt"/>
                </a:endParaRPr>
              </a:p>
              <a:p>
                <a:pPr algn="r"/>
                <a:r>
                  <a:rPr lang="en-US" dirty="0">
                    <a:solidFill>
                      <a:srgbClr val="3C5A77"/>
                    </a:solidFill>
                    <a:latin typeface="+mn-lt"/>
                  </a:rPr>
                  <a:t>Danaisis Vargas Oliva</a:t>
                </a:r>
              </a:p>
              <a:p>
                <a:pPr algn="r"/>
                <a:r>
                  <a:rPr lang="en-US" dirty="0">
                    <a:latin typeface="+mn-lt"/>
                    <a:hlinkClick r:id="rId3"/>
                  </a:rPr>
                  <a:t>danaisis.vargas@cern.ch</a:t>
                </a:r>
                <a:endParaRPr lang="en-US" dirty="0">
                  <a:latin typeface="+mn-lt"/>
                </a:endParaRPr>
              </a:p>
              <a:p>
                <a:pPr algn="r"/>
                <a:r>
                  <a:rPr lang="en-US" dirty="0">
                    <a:solidFill>
                      <a:srgbClr val="3C5A77"/>
                    </a:solidFill>
                    <a:latin typeface="+mn-lt"/>
                  </a:rPr>
                  <a:t>University of Toronto</a:t>
                </a:r>
                <a:endParaRPr lang="en-US" dirty="0">
                  <a:latin typeface="+mn-lt"/>
                </a:endParaRPr>
              </a:p>
              <a:p>
                <a:pPr algn="r"/>
                <a:endParaRPr lang="en-US" dirty="0">
                  <a:latin typeface="+mn-lt"/>
                </a:endParaRPr>
              </a:p>
              <a:p>
                <a:pPr algn="r"/>
                <a:endParaRPr lang="en-US" dirty="0">
                  <a:latin typeface="+mn-lt"/>
                </a:endParaRPr>
              </a:p>
              <a:p>
                <a:pPr algn="r"/>
                <a:r>
                  <a:rPr lang="en-US" dirty="0">
                    <a:solidFill>
                      <a:srgbClr val="3C5A77"/>
                    </a:solidFill>
                    <a:latin typeface="+mn-lt"/>
                  </a:rPr>
                  <a:t>July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3C5A7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solidFill>
                              <a:srgbClr val="3C5A7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3C5A77"/>
                            </a:solidFill>
                            <a:latin typeface="Cambria Math" panose="02040503050406030204" pitchFamily="18" charset="0"/>
                          </a:rPr>
                          <m:t>th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3C5A77"/>
                    </a:solidFill>
                    <a:latin typeface="+mn-lt"/>
                  </a:rPr>
                  <a:t>, 2022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59A5CA4-9A6D-393C-7BEB-E5F39E796B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8798629" y="3430698"/>
                <a:ext cx="4751109" cy="2640717"/>
              </a:xfrm>
              <a:blipFill>
                <a:blip r:embed="rId4"/>
                <a:stretch>
                  <a:fillRect l="-1795" t="-3002" r="-2949" b="-3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BCCDA413-0DD7-9295-E4F0-E3A034BBC1F7}"/>
              </a:ext>
            </a:extLst>
          </p:cNvPr>
          <p:cNvGrpSpPr/>
          <p:nvPr/>
        </p:nvGrpSpPr>
        <p:grpSpPr>
          <a:xfrm>
            <a:off x="295348" y="3434803"/>
            <a:ext cx="8217516" cy="2979270"/>
            <a:chOff x="5477881" y="3438909"/>
            <a:chExt cx="8217516" cy="2979270"/>
          </a:xfrm>
        </p:grpSpPr>
        <p:pic>
          <p:nvPicPr>
            <p:cNvPr id="4" name="Picture 5" descr="A person taking a selfie&#10;&#10;Description generated with high confidence">
              <a:extLst>
                <a:ext uri="{FF2B5EF4-FFF2-40B4-BE49-F238E27FC236}">
                  <a16:creationId xmlns:a16="http://schemas.microsoft.com/office/drawing/2014/main" id="{26D99B6C-3209-CBBC-CB82-29A295E29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5146972" y="3769818"/>
              <a:ext cx="2636612" cy="1974794"/>
            </a:xfrm>
            <a:prstGeom prst="rect">
              <a:avLst/>
            </a:prstGeom>
            <a:noFill/>
            <a:ln w="38100" cap="flat">
              <a:solidFill>
                <a:srgbClr val="E95125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4BE03A0-8C0C-3FA6-E137-3609532F51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8985"/>
            <a:stretch/>
          </p:blipFill>
          <p:spPr>
            <a:xfrm>
              <a:off x="7562459" y="3438910"/>
              <a:ext cx="2848070" cy="2636612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3F4C6DD-F08E-3189-90D5-9B7E3884A226}"/>
                </a:ext>
              </a:extLst>
            </p:cNvPr>
            <p:cNvSpPr txBox="1"/>
            <p:nvPr/>
          </p:nvSpPr>
          <p:spPr>
            <a:xfrm>
              <a:off x="5493258" y="6075642"/>
              <a:ext cx="1944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E95125"/>
                  </a:solidFill>
                  <a:latin typeface="+mn-lt"/>
                </a:rPr>
                <a:t>Inside Proto-DUNE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E5D684D-8A16-73AF-89CE-E1256B0CFB07}"/>
                </a:ext>
              </a:extLst>
            </p:cNvPr>
            <p:cNvSpPr txBox="1"/>
            <p:nvPr/>
          </p:nvSpPr>
          <p:spPr>
            <a:xfrm>
              <a:off x="7711901" y="6075521"/>
              <a:ext cx="2549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  <a:latin typeface="+mn-lt"/>
                </a:rPr>
                <a:t>Inside Super-</a:t>
              </a:r>
              <a:r>
                <a:rPr lang="en-US" sz="1600" dirty="0" err="1">
                  <a:solidFill>
                    <a:srgbClr val="0070C0"/>
                  </a:solidFill>
                  <a:latin typeface="+mn-lt"/>
                </a:rPr>
                <a:t>Kamiokande</a:t>
              </a:r>
              <a:endParaRPr lang="en-US" sz="1600" dirty="0">
                <a:solidFill>
                  <a:srgbClr val="0070C0"/>
                </a:solidFill>
                <a:latin typeface="+mn-lt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F885F58-9FE2-F9DA-61D3-F752F98B34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6843" r="20611" b="3295"/>
            <a:stretch/>
          </p:blipFill>
          <p:spPr>
            <a:xfrm>
              <a:off x="10520313" y="3438909"/>
              <a:ext cx="3175084" cy="2636612"/>
            </a:xfrm>
            <a:prstGeom prst="rect">
              <a:avLst/>
            </a:prstGeom>
            <a:ln w="38100">
              <a:solidFill>
                <a:srgbClr val="C00000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419604-BA40-5265-85AE-D0A580FBD368}"/>
                </a:ext>
              </a:extLst>
            </p:cNvPr>
            <p:cNvSpPr txBox="1"/>
            <p:nvPr/>
          </p:nvSpPr>
          <p:spPr>
            <a:xfrm>
              <a:off x="11131738" y="6079625"/>
              <a:ext cx="1768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+mn-lt"/>
                </a:rPr>
                <a:t>On top of ND280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485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Solar neutrinos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438C1D60-A910-411A-1D85-526A35EE6546}"/>
              </a:ext>
            </a:extLst>
          </p:cNvPr>
          <p:cNvSpPr/>
          <p:nvPr/>
        </p:nvSpPr>
        <p:spPr>
          <a:xfrm>
            <a:off x="298450" y="1339425"/>
            <a:ext cx="5140817" cy="4618315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88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162C4F4-F4B9-69E2-AD55-AB3E871338E3}"/>
              </a:ext>
            </a:extLst>
          </p:cNvPr>
          <p:cNvSpPr/>
          <p:nvPr/>
        </p:nvSpPr>
        <p:spPr>
          <a:xfrm>
            <a:off x="298451" y="1339425"/>
            <a:ext cx="5140816" cy="4618315"/>
          </a:xfrm>
          <a:prstGeom prst="rect">
            <a:avLst/>
          </a:pr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8" name="naru">
            <a:extLst>
              <a:ext uri="{FF2B5EF4-FFF2-40B4-BE49-F238E27FC236}">
                <a16:creationId xmlns:a16="http://schemas.microsoft.com/office/drawing/2014/main" id="{D3208EB8-8343-89A0-8D1A-4AACB39CF9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69183" y="5139624"/>
            <a:ext cx="2111223" cy="1583410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D6827913-7DDE-F219-EA85-81C91139BB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7858" y="963256"/>
                <a:ext cx="7884154" cy="4652853"/>
              </a:xfrm>
              <a:prstGeom prst="rect">
                <a:avLst/>
              </a:prstGeom>
            </p:spPr>
            <p:txBody>
              <a:bodyPr lIns="0" rIns="0">
                <a:noAutofit/>
              </a:bodyPr>
              <a:lstStyle>
                <a:lvl1pPr marL="247685" indent="-256531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Font typeface="Arial"/>
                  <a:buChar char="•"/>
                  <a:defRPr sz="2128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Geneva" charset="0"/>
                  </a:defRPr>
                </a:lvl1pPr>
                <a:lvl2pPr marL="523690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935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2pPr>
                <a:lvl3pPr marL="869233" indent="-264149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741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3pPr>
                <a:lvl4pPr marL="1127239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548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4pPr>
                <a:lvl5pPr marL="1385244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354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5pPr>
                <a:lvl6pPr marL="2432624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919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7215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9510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000" dirty="0">
                    <a:solidFill>
                      <a:schemeClr val="tx2"/>
                    </a:solidFill>
                  </a:rPr>
                  <a:t>Most of the neutrinos that reach Earth are solar neutrinos.</a:t>
                </a:r>
              </a:p>
              <a:p>
                <a:r>
                  <a:rPr lang="en-GB" sz="2000" dirty="0">
                    <a:solidFill>
                      <a:schemeClr val="tx2"/>
                    </a:solidFill>
                  </a:rPr>
                  <a:t>The sun produces electron neutrinos (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38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 neutrinos/sec).</a:t>
                </a:r>
              </a:p>
              <a:p>
                <a:pPr marL="0" indent="0">
                  <a:buNone/>
                </a:pPr>
                <a:endParaRPr lang="en-GB" sz="20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en-GB" sz="2000" b="1" dirty="0">
                    <a:solidFill>
                      <a:schemeClr val="tx2"/>
                    </a:solidFill>
                  </a:rPr>
                  <a:t>Why are neutrinos important in the sun?</a:t>
                </a:r>
              </a:p>
              <a:p>
                <a:r>
                  <a:rPr lang="en-GB" sz="2000" dirty="0">
                    <a:solidFill>
                      <a:schemeClr val="tx2"/>
                    </a:solidFill>
                  </a:rPr>
                  <a:t>The generation of energy in the sun begins with the reaction:</a:t>
                </a:r>
              </a:p>
              <a:p>
                <a:pPr marL="0" indent="0">
                  <a:buNone/>
                </a:pPr>
                <a:endParaRPr lang="en-GB" sz="20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GB" sz="20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0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GB" sz="20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0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sz="20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sPre>
                      <m:r>
                        <a:rPr lang="en-GB" sz="20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0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endParaRPr lang="en-GB" sz="2000" dirty="0">
                  <a:solidFill>
                    <a:schemeClr val="tx2"/>
                  </a:solidFill>
                </a:endParaRPr>
              </a:p>
              <a:p>
                <a:r>
                  <a:rPr lang="en-GB" sz="2000" dirty="0">
                    <a:solidFill>
                      <a:schemeClr val="tx2"/>
                    </a:solidFill>
                  </a:rPr>
                  <a:t>Without the neutrino, angular momentum would not be conserved.</a:t>
                </a:r>
              </a:p>
            </p:txBody>
          </p:sp>
        </mc:Choice>
        <mc:Fallback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D6827913-7DDE-F219-EA85-81C91139B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858" y="963256"/>
                <a:ext cx="7884154" cy="4652853"/>
              </a:xfrm>
              <a:prstGeom prst="rect">
                <a:avLst/>
              </a:prstGeom>
              <a:blipFill>
                <a:blip r:embed="rId7"/>
                <a:stretch>
                  <a:fillRect l="-1932" t="-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35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Solar neutrinos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AD166-7319-5B8E-FB55-40B70A1BA7DE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62481" y="1264197"/>
                <a:ext cx="7681076" cy="1773660"/>
              </a:xfrm>
            </p:spPr>
            <p:txBody>
              <a:bodyPr>
                <a:noAutofit/>
              </a:bodyPr>
              <a:lstStyle/>
              <a:p>
                <a:pPr marL="285750" indent="-285750"/>
                <a:r>
                  <a:rPr lang="en-GB" sz="2000" dirty="0">
                    <a:solidFill>
                      <a:schemeClr val="tx2"/>
                    </a:solidFill>
                  </a:rPr>
                  <a:t>John </a:t>
                </a:r>
                <a:r>
                  <a:rPr lang="en-GB" sz="2000" dirty="0" err="1">
                    <a:solidFill>
                      <a:schemeClr val="tx2"/>
                    </a:solidFill>
                  </a:rPr>
                  <a:t>Bahcall</a:t>
                </a:r>
                <a:r>
                  <a:rPr lang="en-GB" sz="2000" dirty="0">
                    <a:solidFill>
                      <a:schemeClr val="tx2"/>
                    </a:solidFill>
                  </a:rPr>
                  <a:t> predicted that the ratio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</m:t>
                    </m:r>
                    <m:r>
                      <a:rPr lang="en-GB" sz="200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experimental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theoretical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) should be equal to 1.</a:t>
                </a:r>
              </a:p>
              <a:p>
                <a:pPr marL="285750" indent="-285750"/>
                <a:r>
                  <a:rPr lang="en-GB" sz="2000" dirty="0">
                    <a:solidFill>
                      <a:schemeClr val="tx2"/>
                    </a:solidFill>
                  </a:rPr>
                  <a:t>Number of experimentally measured solar neutrinos is less than what is theoretically expected!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AD166-7319-5B8E-FB55-40B70A1BA7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62481" y="1264197"/>
                <a:ext cx="7681076" cy="1773660"/>
              </a:xfrm>
              <a:blipFill>
                <a:blip r:embed="rId3"/>
                <a:stretch>
                  <a:fillRect l="-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AB1E575F-E435-7374-656F-6E8525039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50" y="3485044"/>
            <a:ext cx="4193669" cy="3145255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6CF120D9-8C32-884D-0763-8907FF7270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36581" y="3482153"/>
                <a:ext cx="2911929" cy="3145255"/>
              </a:xfrm>
              <a:prstGeom prst="rect">
                <a:avLst/>
              </a:prstGeom>
            </p:spPr>
            <p:txBody>
              <a:bodyPr lIns="0" rIns="0">
                <a:noAutofit/>
              </a:bodyPr>
              <a:lstStyle>
                <a:lvl1pPr marL="247685" indent="-256531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Font typeface="Arial"/>
                  <a:buChar char="•"/>
                  <a:defRPr sz="2128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Geneva" charset="0"/>
                  </a:defRPr>
                </a:lvl1pPr>
                <a:lvl2pPr marL="523690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935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2pPr>
                <a:lvl3pPr marL="869233" indent="-264149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741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3pPr>
                <a:lvl4pPr marL="1127239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548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4pPr>
                <a:lvl5pPr marL="1385244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354" b="0" i="0" kern="1200">
                    <a:solidFill>
                      <a:schemeClr val="tx2"/>
                    </a:solidFill>
                    <a:latin typeface="Helvetica"/>
                    <a:ea typeface="Geneva" charset="0"/>
                    <a:cs typeface="+mn-cs"/>
                  </a:defRPr>
                </a:lvl5pPr>
                <a:lvl6pPr marL="2432624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919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7215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9510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2000" dirty="0"/>
                  <a:t>Charged Current (</a:t>
                </a:r>
                <a:r>
                  <a:rPr lang="en-US" sz="2000" dirty="0">
                    <a:solidFill>
                      <a:srgbClr val="FF0000"/>
                    </a:solidFill>
                  </a:rPr>
                  <a:t>CC</a:t>
                </a:r>
                <a:r>
                  <a:rPr lang="en-US" sz="2000" dirty="0"/>
                  <a:t>):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1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buFont typeface="Arial"/>
                  <a:buNone/>
                </a:pPr>
                <a:endParaRPr lang="en-US" sz="1200" dirty="0"/>
              </a:p>
              <a:p>
                <a:pPr marL="0" indent="0">
                  <a:buFont typeface="Arial"/>
                  <a:buNone/>
                </a:pPr>
                <a:r>
                  <a:rPr lang="en-US" sz="2000" dirty="0"/>
                  <a:t>Elastic Scattering (</a:t>
                </a:r>
                <a:r>
                  <a:rPr lang="en-US" sz="2000" dirty="0">
                    <a:solidFill>
                      <a:srgbClr val="00B050"/>
                    </a:solidFill>
                  </a:rPr>
                  <a:t>ES</a:t>
                </a:r>
                <a:r>
                  <a:rPr lang="en-US" sz="2000" dirty="0"/>
                  <a:t>):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1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GB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buFont typeface="Arial"/>
                  <a:buNone/>
                </a:pPr>
                <a:endParaRPr lang="en-US" sz="1200" dirty="0"/>
              </a:p>
              <a:p>
                <a:pPr marL="0" indent="0">
                  <a:buFont typeface="Arial"/>
                  <a:buNone/>
                </a:pPr>
                <a:r>
                  <a:rPr lang="en-US" sz="2000" dirty="0"/>
                  <a:t>Neutral Current (</a:t>
                </a:r>
                <a:r>
                  <a:rPr lang="en-US" sz="2000" dirty="0">
                    <a:solidFill>
                      <a:srgbClr val="0070C0"/>
                    </a:solidFill>
                  </a:rPr>
                  <a:t>NC</a:t>
                </a:r>
                <a:r>
                  <a:rPr lang="en-US" sz="2000" dirty="0"/>
                  <a:t>): </a:t>
                </a:r>
              </a:p>
              <a:p>
                <a:pPr marL="0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GB" sz="20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6CF120D9-8C32-884D-0763-8907FF727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581" y="3482153"/>
                <a:ext cx="2911929" cy="3145255"/>
              </a:xfrm>
              <a:prstGeom prst="rect">
                <a:avLst/>
              </a:prstGeom>
              <a:blipFill>
                <a:blip r:embed="rId7"/>
                <a:stretch>
                  <a:fillRect l="-5230" t="-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83D78EE-03E6-67C7-6388-8B21468B3E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2972" y="436405"/>
            <a:ext cx="4069041" cy="61652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52F182-1470-BC91-56D8-BC02752C3300}"/>
              </a:ext>
            </a:extLst>
          </p:cNvPr>
          <p:cNvSpPr/>
          <p:nvPr/>
        </p:nvSpPr>
        <p:spPr>
          <a:xfrm>
            <a:off x="9350225" y="3744120"/>
            <a:ext cx="543075" cy="2857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61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oscillation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AD166-7319-5B8E-FB55-40B70A1BA7D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0" y="1006446"/>
            <a:ext cx="13176250" cy="519756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000" dirty="0"/>
              <a:t>Neutrinos interact with matter and produce a lepton of the same flavor as the neutrino. 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0F1E99-C8DD-60BB-BF9E-C692443A2183}"/>
              </a:ext>
            </a:extLst>
          </p:cNvPr>
          <p:cNvGrpSpPr/>
          <p:nvPr/>
        </p:nvGrpSpPr>
        <p:grpSpPr>
          <a:xfrm>
            <a:off x="609943" y="2060090"/>
            <a:ext cx="12135214" cy="2476007"/>
            <a:chOff x="681191" y="1602638"/>
            <a:chExt cx="12135214" cy="2476007"/>
          </a:xfrm>
        </p:grpSpPr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C94DE501-A1AF-A3B0-2BFA-153710C73D95}"/>
                </a:ext>
              </a:extLst>
            </p:cNvPr>
            <p:cNvSpPr/>
            <p:nvPr/>
          </p:nvSpPr>
          <p:spPr>
            <a:xfrm>
              <a:off x="7211768" y="2342878"/>
              <a:ext cx="1108745" cy="1175637"/>
            </a:xfrm>
            <a:prstGeom prst="rect">
              <a:avLst/>
            </a:prstGeom>
            <a:blipFill>
              <a:blip r:embed="rId3">
                <a:alphaModFix/>
              </a:blip>
              <a:tile/>
            </a:blip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" name="Rectangle 11">
              <a:extLst>
                <a:ext uri="{FF2B5EF4-FFF2-40B4-BE49-F238E27FC236}">
                  <a16:creationId xmlns:a16="http://schemas.microsoft.com/office/drawing/2014/main" id="{C22B387C-33A3-F50E-BD13-2210CDB19814}"/>
                </a:ext>
              </a:extLst>
            </p:cNvPr>
            <p:cNvSpPr/>
            <p:nvPr/>
          </p:nvSpPr>
          <p:spPr>
            <a:xfrm>
              <a:off x="1579438" y="2342878"/>
              <a:ext cx="1108745" cy="1175637"/>
            </a:xfrm>
            <a:prstGeom prst="rect">
              <a:avLst/>
            </a:prstGeom>
            <a:blipFill>
              <a:blip r:embed="rId3">
                <a:alphaModFix/>
              </a:blip>
              <a:tile/>
            </a:blip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8" name="Straight Arrow Connector 12">
              <a:extLst>
                <a:ext uri="{FF2B5EF4-FFF2-40B4-BE49-F238E27FC236}">
                  <a16:creationId xmlns:a16="http://schemas.microsoft.com/office/drawing/2014/main" id="{B069D208-AC33-6E48-6718-FB6DCD8942D0}"/>
                </a:ext>
              </a:extLst>
            </p:cNvPr>
            <p:cNvCxnSpPr/>
            <p:nvPr/>
          </p:nvCxnSpPr>
          <p:spPr>
            <a:xfrm flipV="1">
              <a:off x="2133810" y="1940083"/>
              <a:ext cx="757355" cy="937119"/>
            </a:xfrm>
            <a:prstGeom prst="straightConnector1">
              <a:avLst/>
            </a:prstGeom>
            <a:noFill/>
            <a:ln w="28575" cap="flat">
              <a:solidFill>
                <a:srgbClr val="00B050"/>
              </a:solidFill>
              <a:prstDash val="solid"/>
              <a:miter/>
              <a:tailEnd type="arrow"/>
            </a:ln>
          </p:spPr>
        </p:cxnSp>
        <p:cxnSp>
          <p:nvCxnSpPr>
            <p:cNvPr id="9" name="Straight Arrow Connector 16">
              <a:extLst>
                <a:ext uri="{FF2B5EF4-FFF2-40B4-BE49-F238E27FC236}">
                  <a16:creationId xmlns:a16="http://schemas.microsoft.com/office/drawing/2014/main" id="{1900FD83-7C71-647F-EFA4-8ACEE986A0D4}"/>
                </a:ext>
              </a:extLst>
            </p:cNvPr>
            <p:cNvCxnSpPr/>
            <p:nvPr/>
          </p:nvCxnSpPr>
          <p:spPr>
            <a:xfrm>
              <a:off x="681191" y="2877202"/>
              <a:ext cx="1452619" cy="0"/>
            </a:xfrm>
            <a:prstGeom prst="straightConnector1">
              <a:avLst/>
            </a:prstGeom>
            <a:noFill/>
            <a:ln w="28575" cap="flat">
              <a:solidFill>
                <a:srgbClr val="00B050"/>
              </a:solidFill>
              <a:prstDash val="solid"/>
              <a:miter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9">
                  <a:extLst>
                    <a:ext uri="{FF2B5EF4-FFF2-40B4-BE49-F238E27FC236}">
                      <a16:creationId xmlns:a16="http://schemas.microsoft.com/office/drawing/2014/main" id="{330567E2-C59D-F50F-6A92-564384B7FF54}"/>
                    </a:ext>
                  </a:extLst>
                </p:cNvPr>
                <p:cNvSpPr txBox="1"/>
                <p:nvPr/>
              </p:nvSpPr>
              <p:spPr>
                <a:xfrm>
                  <a:off x="773115" y="2437518"/>
                  <a:ext cx="414023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1" name="TextBox 19">
                  <a:extLst>
                    <a:ext uri="{FF2B5EF4-FFF2-40B4-BE49-F238E27FC236}">
                      <a16:creationId xmlns:a16="http://schemas.microsoft.com/office/drawing/2014/main" id="{330567E2-C59D-F50F-6A92-564384B7FF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115" y="2437518"/>
                  <a:ext cx="414023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21">
                  <a:extLst>
                    <a:ext uri="{FF2B5EF4-FFF2-40B4-BE49-F238E27FC236}">
                      <a16:creationId xmlns:a16="http://schemas.microsoft.com/office/drawing/2014/main" id="{9806A84C-76EB-DC29-AC92-2A4C834CDC0D}"/>
                    </a:ext>
                  </a:extLst>
                </p:cNvPr>
                <p:cNvSpPr txBox="1"/>
                <p:nvPr/>
              </p:nvSpPr>
              <p:spPr>
                <a:xfrm>
                  <a:off x="2319188" y="1740393"/>
                  <a:ext cx="462113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3" name="TextBox 21">
                  <a:extLst>
                    <a:ext uri="{FF2B5EF4-FFF2-40B4-BE49-F238E27FC236}">
                      <a16:creationId xmlns:a16="http://schemas.microsoft.com/office/drawing/2014/main" id="{9806A84C-76EB-DC29-AC92-2A4C834CDC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188" y="1740393"/>
                  <a:ext cx="462113" cy="43088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25">
              <a:extLst>
                <a:ext uri="{FF2B5EF4-FFF2-40B4-BE49-F238E27FC236}">
                  <a16:creationId xmlns:a16="http://schemas.microsoft.com/office/drawing/2014/main" id="{30497F4B-3072-532F-8973-598BC135CA91}"/>
                </a:ext>
              </a:extLst>
            </p:cNvPr>
            <p:cNvSpPr txBox="1"/>
            <p:nvPr/>
          </p:nvSpPr>
          <p:spPr>
            <a:xfrm>
              <a:off x="1549051" y="3484482"/>
              <a:ext cx="1460272" cy="36074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Detector</a:t>
              </a:r>
            </a:p>
          </p:txBody>
        </p:sp>
        <p:cxnSp>
          <p:nvCxnSpPr>
            <p:cNvPr id="16" name="Straight Arrow Connector 13">
              <a:extLst>
                <a:ext uri="{FF2B5EF4-FFF2-40B4-BE49-F238E27FC236}">
                  <a16:creationId xmlns:a16="http://schemas.microsoft.com/office/drawing/2014/main" id="{D5ECC1A2-0D4F-8EBC-E715-C7FFACB0EECC}"/>
                </a:ext>
              </a:extLst>
            </p:cNvPr>
            <p:cNvCxnSpPr/>
            <p:nvPr/>
          </p:nvCxnSpPr>
          <p:spPr>
            <a:xfrm>
              <a:off x="2133810" y="2865154"/>
              <a:ext cx="70982" cy="43294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7" name="Straight Arrow Connector 14">
              <a:extLst>
                <a:ext uri="{FF2B5EF4-FFF2-40B4-BE49-F238E27FC236}">
                  <a16:creationId xmlns:a16="http://schemas.microsoft.com/office/drawing/2014/main" id="{31C5442F-F240-9CE0-914D-483D117E85B3}"/>
                </a:ext>
              </a:extLst>
            </p:cNvPr>
            <p:cNvCxnSpPr/>
            <p:nvPr/>
          </p:nvCxnSpPr>
          <p:spPr>
            <a:xfrm>
              <a:off x="2133810" y="2865154"/>
              <a:ext cx="266684" cy="31760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sp>
          <p:nvSpPr>
            <p:cNvPr id="18" name="Rectangle 26">
              <a:extLst>
                <a:ext uri="{FF2B5EF4-FFF2-40B4-BE49-F238E27FC236}">
                  <a16:creationId xmlns:a16="http://schemas.microsoft.com/office/drawing/2014/main" id="{05F193DF-D28B-BCA6-71EA-7B6874D9905D}"/>
                </a:ext>
              </a:extLst>
            </p:cNvPr>
            <p:cNvSpPr/>
            <p:nvPr/>
          </p:nvSpPr>
          <p:spPr>
            <a:xfrm>
              <a:off x="4252558" y="2301511"/>
              <a:ext cx="1108745" cy="1175637"/>
            </a:xfrm>
            <a:prstGeom prst="rect">
              <a:avLst/>
            </a:prstGeom>
            <a:blipFill>
              <a:blip r:embed="rId4">
                <a:alphaModFix/>
              </a:blip>
              <a:tile/>
            </a:blip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19" name="Straight Arrow Connector 27">
              <a:extLst>
                <a:ext uri="{FF2B5EF4-FFF2-40B4-BE49-F238E27FC236}">
                  <a16:creationId xmlns:a16="http://schemas.microsoft.com/office/drawing/2014/main" id="{41AA14FB-1F66-322A-40AC-F32DA96EB28A}"/>
                </a:ext>
              </a:extLst>
            </p:cNvPr>
            <p:cNvCxnSpPr/>
            <p:nvPr/>
          </p:nvCxnSpPr>
          <p:spPr>
            <a:xfrm flipV="1">
              <a:off x="4806933" y="1898716"/>
              <a:ext cx="757338" cy="937119"/>
            </a:xfrm>
            <a:prstGeom prst="straightConnector1">
              <a:avLst/>
            </a:prstGeom>
            <a:noFill/>
            <a:ln w="28575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20" name="Straight Arrow Connector 28">
              <a:extLst>
                <a:ext uri="{FF2B5EF4-FFF2-40B4-BE49-F238E27FC236}">
                  <a16:creationId xmlns:a16="http://schemas.microsoft.com/office/drawing/2014/main" id="{BE860694-ADA7-3C2B-7050-8A8524063EBE}"/>
                </a:ext>
              </a:extLst>
            </p:cNvPr>
            <p:cNvCxnSpPr/>
            <p:nvPr/>
          </p:nvCxnSpPr>
          <p:spPr>
            <a:xfrm>
              <a:off x="3354313" y="2835835"/>
              <a:ext cx="1452619" cy="0"/>
            </a:xfrm>
            <a:prstGeom prst="straightConnector1">
              <a:avLst/>
            </a:prstGeom>
            <a:noFill/>
            <a:ln w="28575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31">
                  <a:extLst>
                    <a:ext uri="{FF2B5EF4-FFF2-40B4-BE49-F238E27FC236}">
                      <a16:creationId xmlns:a16="http://schemas.microsoft.com/office/drawing/2014/main" id="{A5C4545E-C3CC-BA1C-1399-CD9BF4DFA1C3}"/>
                    </a:ext>
                  </a:extLst>
                </p:cNvPr>
                <p:cNvSpPr txBox="1"/>
                <p:nvPr/>
              </p:nvSpPr>
              <p:spPr>
                <a:xfrm>
                  <a:off x="3460700" y="2322861"/>
                  <a:ext cx="433259" cy="46794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22" name="TextBox 31">
                  <a:extLst>
                    <a:ext uri="{FF2B5EF4-FFF2-40B4-BE49-F238E27FC236}">
                      <a16:creationId xmlns:a16="http://schemas.microsoft.com/office/drawing/2014/main" id="{A5C4545E-C3CC-BA1C-1399-CD9BF4DFA1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0700" y="2322861"/>
                  <a:ext cx="433259" cy="46794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33">
                  <a:extLst>
                    <a:ext uri="{FF2B5EF4-FFF2-40B4-BE49-F238E27FC236}">
                      <a16:creationId xmlns:a16="http://schemas.microsoft.com/office/drawing/2014/main" id="{E1CA8226-AC37-C986-3AA2-10426EDBA7B9}"/>
                    </a:ext>
                  </a:extLst>
                </p:cNvPr>
                <p:cNvSpPr txBox="1"/>
                <p:nvPr/>
              </p:nvSpPr>
              <p:spPr>
                <a:xfrm>
                  <a:off x="4940891" y="1738791"/>
                  <a:ext cx="482953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p>
                            <m: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24" name="TextBox 33">
                  <a:extLst>
                    <a:ext uri="{FF2B5EF4-FFF2-40B4-BE49-F238E27FC236}">
                      <a16:creationId xmlns:a16="http://schemas.microsoft.com/office/drawing/2014/main" id="{E1CA8226-AC37-C986-3AA2-10426EDBA7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0891" y="1738791"/>
                  <a:ext cx="482953" cy="43088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37">
              <a:extLst>
                <a:ext uri="{FF2B5EF4-FFF2-40B4-BE49-F238E27FC236}">
                  <a16:creationId xmlns:a16="http://schemas.microsoft.com/office/drawing/2014/main" id="{68E85A7C-C612-4C94-8C3A-41F8DF71FA97}"/>
                </a:ext>
              </a:extLst>
            </p:cNvPr>
            <p:cNvSpPr txBox="1"/>
            <p:nvPr/>
          </p:nvSpPr>
          <p:spPr>
            <a:xfrm>
              <a:off x="4232844" y="3507781"/>
              <a:ext cx="1460272" cy="36074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Detector</a:t>
              </a:r>
            </a:p>
          </p:txBody>
        </p:sp>
        <p:cxnSp>
          <p:nvCxnSpPr>
            <p:cNvPr id="26" name="Straight Arrow Connector 38">
              <a:extLst>
                <a:ext uri="{FF2B5EF4-FFF2-40B4-BE49-F238E27FC236}">
                  <a16:creationId xmlns:a16="http://schemas.microsoft.com/office/drawing/2014/main" id="{1F9B3B60-E7B4-6E89-B031-AF6269D57144}"/>
                </a:ext>
              </a:extLst>
            </p:cNvPr>
            <p:cNvCxnSpPr/>
            <p:nvPr/>
          </p:nvCxnSpPr>
          <p:spPr>
            <a:xfrm>
              <a:off x="4806933" y="2823787"/>
              <a:ext cx="70980" cy="43294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27" name="Straight Arrow Connector 39">
              <a:extLst>
                <a:ext uri="{FF2B5EF4-FFF2-40B4-BE49-F238E27FC236}">
                  <a16:creationId xmlns:a16="http://schemas.microsoft.com/office/drawing/2014/main" id="{E80E43DD-EC21-E5FA-7506-E05E927A8480}"/>
                </a:ext>
              </a:extLst>
            </p:cNvPr>
            <p:cNvCxnSpPr/>
            <p:nvPr/>
          </p:nvCxnSpPr>
          <p:spPr>
            <a:xfrm>
              <a:off x="4806933" y="2823787"/>
              <a:ext cx="266684" cy="31760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29" name="Straight Arrow Connector 41">
              <a:extLst>
                <a:ext uri="{FF2B5EF4-FFF2-40B4-BE49-F238E27FC236}">
                  <a16:creationId xmlns:a16="http://schemas.microsoft.com/office/drawing/2014/main" id="{F297E74E-B21E-C2D6-2B1A-41A0B9DEB4C0}"/>
                </a:ext>
              </a:extLst>
            </p:cNvPr>
            <p:cNvCxnSpPr/>
            <p:nvPr/>
          </p:nvCxnSpPr>
          <p:spPr>
            <a:xfrm flipV="1">
              <a:off x="7686524" y="1940083"/>
              <a:ext cx="757355" cy="937119"/>
            </a:xfrm>
            <a:prstGeom prst="straightConnector1">
              <a:avLst/>
            </a:prstGeom>
            <a:noFill/>
            <a:ln w="28575" cap="flat">
              <a:solidFill>
                <a:srgbClr val="0070C0"/>
              </a:solidFill>
              <a:prstDash val="solid"/>
              <a:miter/>
              <a:tailEnd type="arrow"/>
            </a:ln>
          </p:spPr>
        </p:cxnSp>
        <p:cxnSp>
          <p:nvCxnSpPr>
            <p:cNvPr id="30" name="Straight Arrow Connector 42">
              <a:extLst>
                <a:ext uri="{FF2B5EF4-FFF2-40B4-BE49-F238E27FC236}">
                  <a16:creationId xmlns:a16="http://schemas.microsoft.com/office/drawing/2014/main" id="{D1EBD5FF-0831-EA6B-396D-1C0E75A1A59F}"/>
                </a:ext>
              </a:extLst>
            </p:cNvPr>
            <p:cNvCxnSpPr/>
            <p:nvPr/>
          </p:nvCxnSpPr>
          <p:spPr>
            <a:xfrm>
              <a:off x="6233920" y="2877202"/>
              <a:ext cx="1452604" cy="0"/>
            </a:xfrm>
            <a:prstGeom prst="straightConnector1">
              <a:avLst/>
            </a:prstGeom>
            <a:noFill/>
            <a:ln w="28575" cap="flat">
              <a:solidFill>
                <a:srgbClr val="0070C0"/>
              </a:solidFill>
              <a:prstDash val="solid"/>
              <a:miter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45">
                  <a:extLst>
                    <a:ext uri="{FF2B5EF4-FFF2-40B4-BE49-F238E27FC236}">
                      <a16:creationId xmlns:a16="http://schemas.microsoft.com/office/drawing/2014/main" id="{260733CE-4168-41B2-CC33-5AA8E0A9B11E}"/>
                    </a:ext>
                  </a:extLst>
                </p:cNvPr>
                <p:cNvSpPr txBox="1"/>
                <p:nvPr/>
              </p:nvSpPr>
              <p:spPr>
                <a:xfrm>
                  <a:off x="6290413" y="2365236"/>
                  <a:ext cx="455985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τ</m:t>
                            </m:r>
                          </m:sub>
                        </m:sSub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5">
                  <a:extLst>
                    <a:ext uri="{FF2B5EF4-FFF2-40B4-BE49-F238E27FC236}">
                      <a16:creationId xmlns:a16="http://schemas.microsoft.com/office/drawing/2014/main" id="{260733CE-4168-41B2-CC33-5AA8E0A9B1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0413" y="2365236"/>
                  <a:ext cx="455985" cy="43088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47">
                  <a:extLst>
                    <a:ext uri="{FF2B5EF4-FFF2-40B4-BE49-F238E27FC236}">
                      <a16:creationId xmlns:a16="http://schemas.microsoft.com/office/drawing/2014/main" id="{77F4682F-4FE7-5EB4-E71C-FC19E326A6BE}"/>
                    </a:ext>
                  </a:extLst>
                </p:cNvPr>
                <p:cNvSpPr txBox="1"/>
                <p:nvPr/>
              </p:nvSpPr>
              <p:spPr>
                <a:xfrm>
                  <a:off x="7791776" y="1818874"/>
                  <a:ext cx="458907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τ</m:t>
                            </m:r>
                          </m:e>
                          <m:sup>
                            <m: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4" name="TextBox 47">
                  <a:extLst>
                    <a:ext uri="{FF2B5EF4-FFF2-40B4-BE49-F238E27FC236}">
                      <a16:creationId xmlns:a16="http://schemas.microsoft.com/office/drawing/2014/main" id="{77F4682F-4FE7-5EB4-E71C-FC19E326A6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1776" y="1818874"/>
                  <a:ext cx="458907" cy="43088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51">
              <a:extLst>
                <a:ext uri="{FF2B5EF4-FFF2-40B4-BE49-F238E27FC236}">
                  <a16:creationId xmlns:a16="http://schemas.microsoft.com/office/drawing/2014/main" id="{1F8033CD-1BCD-B2C6-EA56-72CFDFC4846D}"/>
                </a:ext>
              </a:extLst>
            </p:cNvPr>
            <p:cNvSpPr txBox="1"/>
            <p:nvPr/>
          </p:nvSpPr>
          <p:spPr>
            <a:xfrm>
              <a:off x="7211768" y="3549148"/>
              <a:ext cx="1460272" cy="36074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Detector</a:t>
              </a:r>
            </a:p>
          </p:txBody>
        </p:sp>
        <p:cxnSp>
          <p:nvCxnSpPr>
            <p:cNvPr id="36" name="Straight Arrow Connector 52">
              <a:extLst>
                <a:ext uri="{FF2B5EF4-FFF2-40B4-BE49-F238E27FC236}">
                  <a16:creationId xmlns:a16="http://schemas.microsoft.com/office/drawing/2014/main" id="{3A56914B-E481-8A24-D01A-3D00ED966766}"/>
                </a:ext>
              </a:extLst>
            </p:cNvPr>
            <p:cNvCxnSpPr/>
            <p:nvPr/>
          </p:nvCxnSpPr>
          <p:spPr>
            <a:xfrm>
              <a:off x="7686524" y="2865154"/>
              <a:ext cx="70982" cy="43294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37" name="Straight Arrow Connector 53">
              <a:extLst>
                <a:ext uri="{FF2B5EF4-FFF2-40B4-BE49-F238E27FC236}">
                  <a16:creationId xmlns:a16="http://schemas.microsoft.com/office/drawing/2014/main" id="{A8A8FA6D-1413-EF1C-ADD0-7B980BCAB578}"/>
                </a:ext>
              </a:extLst>
            </p:cNvPr>
            <p:cNvCxnSpPr/>
            <p:nvPr/>
          </p:nvCxnSpPr>
          <p:spPr>
            <a:xfrm>
              <a:off x="7686524" y="2865154"/>
              <a:ext cx="266684" cy="31760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3C7F91B-E26E-E52A-FED7-B13F7BC505EC}"/>
                </a:ext>
              </a:extLst>
            </p:cNvPr>
            <p:cNvSpPr/>
            <p:nvPr/>
          </p:nvSpPr>
          <p:spPr>
            <a:xfrm>
              <a:off x="9839165" y="1602638"/>
              <a:ext cx="2977240" cy="2476007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26">
              <a:extLst>
                <a:ext uri="{FF2B5EF4-FFF2-40B4-BE49-F238E27FC236}">
                  <a16:creationId xmlns:a16="http://schemas.microsoft.com/office/drawing/2014/main" id="{F26B4E11-C36F-4EFB-C5E6-D113419FA930}"/>
                </a:ext>
              </a:extLst>
            </p:cNvPr>
            <p:cNvSpPr/>
            <p:nvPr/>
          </p:nvSpPr>
          <p:spPr>
            <a:xfrm>
              <a:off x="11005415" y="2324910"/>
              <a:ext cx="1172422" cy="1214479"/>
            </a:xfrm>
            <a:prstGeom prst="rect">
              <a:avLst/>
            </a:prstGeom>
            <a:blipFill>
              <a:blip r:embed="rId4">
                <a:alphaModFix/>
              </a:blip>
              <a:tile/>
            </a:blip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61" name="Straight Arrow Connector 27">
              <a:extLst>
                <a:ext uri="{FF2B5EF4-FFF2-40B4-BE49-F238E27FC236}">
                  <a16:creationId xmlns:a16="http://schemas.microsoft.com/office/drawing/2014/main" id="{207AD088-A655-602E-0869-DAC3EB801CD2}"/>
                </a:ext>
              </a:extLst>
            </p:cNvPr>
            <p:cNvCxnSpPr/>
            <p:nvPr/>
          </p:nvCxnSpPr>
          <p:spPr>
            <a:xfrm flipV="1">
              <a:off x="11591627" y="1908807"/>
              <a:ext cx="800833" cy="968081"/>
            </a:xfrm>
            <a:prstGeom prst="straightConnector1">
              <a:avLst/>
            </a:prstGeom>
            <a:noFill/>
            <a:ln w="28575" cap="flat">
              <a:solidFill>
                <a:srgbClr val="00B050"/>
              </a:solidFill>
              <a:prstDash val="solid"/>
              <a:miter/>
              <a:tailEnd type="arrow"/>
            </a:ln>
          </p:spPr>
        </p:cxnSp>
        <p:cxnSp>
          <p:nvCxnSpPr>
            <p:cNvPr id="62" name="Straight Arrow Connector 28">
              <a:extLst>
                <a:ext uri="{FF2B5EF4-FFF2-40B4-BE49-F238E27FC236}">
                  <a16:creationId xmlns:a16="http://schemas.microsoft.com/office/drawing/2014/main" id="{3AA544A1-C390-2AA3-B16D-CEBBC3D440F1}"/>
                </a:ext>
              </a:extLst>
            </p:cNvPr>
            <p:cNvCxnSpPr/>
            <p:nvPr/>
          </p:nvCxnSpPr>
          <p:spPr>
            <a:xfrm>
              <a:off x="10055582" y="2876888"/>
              <a:ext cx="1536045" cy="0"/>
            </a:xfrm>
            <a:prstGeom prst="straightConnector1">
              <a:avLst/>
            </a:prstGeom>
            <a:noFill/>
            <a:ln w="28575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31">
                  <a:extLst>
                    <a:ext uri="{FF2B5EF4-FFF2-40B4-BE49-F238E27FC236}">
                      <a16:creationId xmlns:a16="http://schemas.microsoft.com/office/drawing/2014/main" id="{91C9453B-C9CF-F59D-F590-FEF52DCDA41A}"/>
                    </a:ext>
                  </a:extLst>
                </p:cNvPr>
                <p:cNvSpPr txBox="1"/>
                <p:nvPr/>
              </p:nvSpPr>
              <p:spPr>
                <a:xfrm>
                  <a:off x="10139376" y="2366717"/>
                  <a:ext cx="433260" cy="46794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64" name="TextBox 31">
                  <a:extLst>
                    <a:ext uri="{FF2B5EF4-FFF2-40B4-BE49-F238E27FC236}">
                      <a16:creationId xmlns:a16="http://schemas.microsoft.com/office/drawing/2014/main" id="{91C9453B-C9CF-F59D-F590-FEF52DCDA4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9376" y="2366717"/>
                  <a:ext cx="433260" cy="46794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33">
                  <a:extLst>
                    <a:ext uri="{FF2B5EF4-FFF2-40B4-BE49-F238E27FC236}">
                      <a16:creationId xmlns:a16="http://schemas.microsoft.com/office/drawing/2014/main" id="{90298136-E6A4-5D97-5CB1-8668DBC13AB3}"/>
                    </a:ext>
                  </a:extLst>
                </p:cNvPr>
                <p:cNvSpPr txBox="1"/>
                <p:nvPr/>
              </p:nvSpPr>
              <p:spPr>
                <a:xfrm>
                  <a:off x="11837781" y="1711826"/>
                  <a:ext cx="462114" cy="43088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8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2800" b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66" name="TextBox 33">
                  <a:extLst>
                    <a:ext uri="{FF2B5EF4-FFF2-40B4-BE49-F238E27FC236}">
                      <a16:creationId xmlns:a16="http://schemas.microsoft.com/office/drawing/2014/main" id="{90298136-E6A4-5D97-5CB1-8668DBC13A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37781" y="1711826"/>
                  <a:ext cx="462114" cy="43088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TextBox 37">
              <a:extLst>
                <a:ext uri="{FF2B5EF4-FFF2-40B4-BE49-F238E27FC236}">
                  <a16:creationId xmlns:a16="http://schemas.microsoft.com/office/drawing/2014/main" id="{9CEC4773-5D35-135F-76DD-6C6ACF38B691}"/>
                </a:ext>
              </a:extLst>
            </p:cNvPr>
            <p:cNvSpPr txBox="1"/>
            <p:nvPr/>
          </p:nvSpPr>
          <p:spPr>
            <a:xfrm>
              <a:off x="10984568" y="3571035"/>
              <a:ext cx="1407892" cy="36074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Detector</a:t>
              </a:r>
            </a:p>
          </p:txBody>
        </p:sp>
        <p:cxnSp>
          <p:nvCxnSpPr>
            <p:cNvPr id="68" name="Straight Arrow Connector 38">
              <a:extLst>
                <a:ext uri="{FF2B5EF4-FFF2-40B4-BE49-F238E27FC236}">
                  <a16:creationId xmlns:a16="http://schemas.microsoft.com/office/drawing/2014/main" id="{5C873DFE-671D-F421-0E9F-1489B983E1B5}"/>
                </a:ext>
              </a:extLst>
            </p:cNvPr>
            <p:cNvCxnSpPr/>
            <p:nvPr/>
          </p:nvCxnSpPr>
          <p:spPr>
            <a:xfrm>
              <a:off x="11591627" y="2864442"/>
              <a:ext cx="75057" cy="44724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69" name="Straight Arrow Connector 39">
              <a:extLst>
                <a:ext uri="{FF2B5EF4-FFF2-40B4-BE49-F238E27FC236}">
                  <a16:creationId xmlns:a16="http://schemas.microsoft.com/office/drawing/2014/main" id="{1CA7708E-9562-D1F2-D671-2147DE058A0C}"/>
                </a:ext>
              </a:extLst>
            </p:cNvPr>
            <p:cNvCxnSpPr/>
            <p:nvPr/>
          </p:nvCxnSpPr>
          <p:spPr>
            <a:xfrm>
              <a:off x="11591627" y="2864442"/>
              <a:ext cx="282000" cy="328097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2369342-EACB-0C84-78C3-B37E6B7FB9D1}"/>
              </a:ext>
            </a:extLst>
          </p:cNvPr>
          <p:cNvSpPr txBox="1"/>
          <p:nvPr/>
        </p:nvSpPr>
        <p:spPr>
          <a:xfrm>
            <a:off x="10782422" y="4572853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Never</a:t>
            </a:r>
          </a:p>
        </p:txBody>
      </p:sp>
    </p:spTree>
    <p:extLst>
      <p:ext uri="{BB962C8B-B14F-4D97-AF65-F5344CB8AC3E}">
        <p14:creationId xmlns:p14="http://schemas.microsoft.com/office/powerpoint/2010/main" val="1332984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25641-9995-0490-8929-A2B57F1D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two flavor oscillation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99157-A39F-4E16-B19F-766ED3F91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6C0A6-9209-2D20-B200-B99F90104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9" name="Picture 227">
            <a:extLst>
              <a:ext uri="{FF2B5EF4-FFF2-40B4-BE49-F238E27FC236}">
                <a16:creationId xmlns:a16="http://schemas.microsoft.com/office/drawing/2014/main" id="{BBC61CDD-7123-C0B7-49DC-3B7A139A3E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316" t="11084" r="41972" b="74345"/>
          <a:stretch>
            <a:fillRect/>
          </a:stretch>
        </p:blipFill>
        <p:spPr>
          <a:xfrm>
            <a:off x="5332804" y="1584260"/>
            <a:ext cx="292824" cy="337012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61">
                <a:extLst>
                  <a:ext uri="{FF2B5EF4-FFF2-40B4-BE49-F238E27FC236}">
                    <a16:creationId xmlns:a16="http://schemas.microsoft.com/office/drawing/2014/main" id="{9ED9396A-C160-938E-EC87-4A33821B1755}"/>
                  </a:ext>
                </a:extLst>
              </p:cNvPr>
              <p:cNvSpPr txBox="1"/>
              <p:nvPr/>
            </p:nvSpPr>
            <p:spPr>
              <a:xfrm>
                <a:off x="4178375" y="1947403"/>
                <a:ext cx="2443849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400" kern="0" spc="-52" dirty="0">
                    <a:solidFill>
                      <a:schemeClr val="tx2"/>
                    </a:solidFill>
                    <a:latin typeface="Helvetica"/>
                  </a:rPr>
                  <a:t>Long trip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 spc="-52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kern="0" spc="-52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kern="0" spc="-52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osc</m:t>
                        </m:r>
                      </m:sub>
                    </m:sSub>
                  </m:oMath>
                </a14:m>
                <a:r>
                  <a:rPr lang="en-US" sz="2400" kern="0" spc="-52" dirty="0">
                    <a:solidFill>
                      <a:schemeClr val="tx2"/>
                    </a:solidFill>
                    <a:latin typeface="Helvetica"/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61">
                <a:extLst>
                  <a:ext uri="{FF2B5EF4-FFF2-40B4-BE49-F238E27FC236}">
                    <a16:creationId xmlns:a16="http://schemas.microsoft.com/office/drawing/2014/main" id="{9ED9396A-C160-938E-EC87-4A33821B1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375" y="1947403"/>
                <a:ext cx="2443849" cy="461665"/>
              </a:xfrm>
              <a:prstGeom prst="rect">
                <a:avLst/>
              </a:prstGeom>
              <a:blipFill>
                <a:blip r:embed="rId4"/>
                <a:stretch>
                  <a:fillRect t="-9211" b="-30263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71">
            <a:extLst>
              <a:ext uri="{FF2B5EF4-FFF2-40B4-BE49-F238E27FC236}">
                <a16:creationId xmlns:a16="http://schemas.microsoft.com/office/drawing/2014/main" id="{C93E8BFD-9533-C9EA-EF4F-5D37CFA57AC8}"/>
              </a:ext>
            </a:extLst>
          </p:cNvPr>
          <p:cNvSpPr txBox="1"/>
          <p:nvPr/>
        </p:nvSpPr>
        <p:spPr>
          <a:xfrm>
            <a:off x="7821006" y="2650508"/>
            <a:ext cx="1725216" cy="4899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28" kern="0" spc="-52" dirty="0">
                <a:solidFill>
                  <a:schemeClr val="tx2"/>
                </a:solidFill>
                <a:latin typeface="Helvetica"/>
              </a:rPr>
              <a:t>Far detector</a:t>
            </a:r>
          </a:p>
        </p:txBody>
      </p:sp>
      <p:cxnSp>
        <p:nvCxnSpPr>
          <p:cNvPr id="24" name="Straight Arrow Connector 36">
            <a:extLst>
              <a:ext uri="{FF2B5EF4-FFF2-40B4-BE49-F238E27FC236}">
                <a16:creationId xmlns:a16="http://schemas.microsoft.com/office/drawing/2014/main" id="{1F242B3E-FD15-FDBE-E919-6AAC4800B886}"/>
              </a:ext>
            </a:extLst>
          </p:cNvPr>
          <p:cNvCxnSpPr/>
          <p:nvPr/>
        </p:nvCxnSpPr>
        <p:spPr>
          <a:xfrm flipV="1">
            <a:off x="1427630" y="1393412"/>
            <a:ext cx="467739" cy="535422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39">
                <a:extLst>
                  <a:ext uri="{FF2B5EF4-FFF2-40B4-BE49-F238E27FC236}">
                    <a16:creationId xmlns:a16="http://schemas.microsoft.com/office/drawing/2014/main" id="{FA0DFDBC-25A9-659A-A2F8-23F9A1D17AC5}"/>
                  </a:ext>
                </a:extLst>
              </p:cNvPr>
              <p:cNvSpPr txBox="1"/>
              <p:nvPr/>
            </p:nvSpPr>
            <p:spPr>
              <a:xfrm>
                <a:off x="1395060" y="1144483"/>
                <a:ext cx="494174" cy="43088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6" name="TextBox 39">
                <a:extLst>
                  <a:ext uri="{FF2B5EF4-FFF2-40B4-BE49-F238E27FC236}">
                    <a16:creationId xmlns:a16="http://schemas.microsoft.com/office/drawing/2014/main" id="{FA0DFDBC-25A9-659A-A2F8-23F9A1D17A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060" y="1144483"/>
                <a:ext cx="49417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49">
                <a:extLst>
                  <a:ext uri="{FF2B5EF4-FFF2-40B4-BE49-F238E27FC236}">
                    <a16:creationId xmlns:a16="http://schemas.microsoft.com/office/drawing/2014/main" id="{BD54ED1A-AAB4-2E30-EE4E-5B3282C32474}"/>
                  </a:ext>
                </a:extLst>
              </p:cNvPr>
              <p:cNvSpPr txBox="1"/>
              <p:nvPr/>
            </p:nvSpPr>
            <p:spPr>
              <a:xfrm>
                <a:off x="802777" y="1711248"/>
                <a:ext cx="631648" cy="43088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p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5" name="TextBox 49">
                <a:extLst>
                  <a:ext uri="{FF2B5EF4-FFF2-40B4-BE49-F238E27FC236}">
                    <a16:creationId xmlns:a16="http://schemas.microsoft.com/office/drawing/2014/main" id="{BD54ED1A-AAB4-2E30-EE4E-5B3282C324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777" y="1711248"/>
                <a:ext cx="63164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Freeform: Shape 51">
            <a:extLst>
              <a:ext uri="{FF2B5EF4-FFF2-40B4-BE49-F238E27FC236}">
                <a16:creationId xmlns:a16="http://schemas.microsoft.com/office/drawing/2014/main" id="{5CC38E81-47D7-02EC-EE36-32B2F6F7D633}"/>
              </a:ext>
            </a:extLst>
          </p:cNvPr>
          <p:cNvSpPr/>
          <p:nvPr/>
        </p:nvSpPr>
        <p:spPr>
          <a:xfrm rot="621820">
            <a:off x="1130536" y="1886737"/>
            <a:ext cx="274666" cy="41142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92171"/>
              <a:gd name="f7" fmla="val 404261"/>
              <a:gd name="f8" fmla="val 41915"/>
              <a:gd name="f9" fmla="val 16247"/>
              <a:gd name="f10" fmla="val 360947"/>
              <a:gd name="f11" fmla="+- 0 0 9421"/>
              <a:gd name="f12" fmla="val 317633"/>
              <a:gd name="f13" fmla="val 3413"/>
              <a:gd name="f14" fmla="val 298383"/>
              <a:gd name="f15" fmla="val 279133"/>
              <a:gd name="f16" fmla="val 104479"/>
              <a:gd name="f17" fmla="val 303196"/>
              <a:gd name="f18" fmla="val 118917"/>
              <a:gd name="f19" fmla="val 288758"/>
              <a:gd name="f20" fmla="val 133355"/>
              <a:gd name="f21" fmla="val 274320"/>
              <a:gd name="f22" fmla="val 78812"/>
              <a:gd name="f23" fmla="val 224589"/>
              <a:gd name="f24" fmla="val 90041"/>
              <a:gd name="f25" fmla="val 211755"/>
              <a:gd name="f26" fmla="val 101270"/>
              <a:gd name="f27" fmla="val 198921"/>
              <a:gd name="f28" fmla="val 173459"/>
              <a:gd name="f29" fmla="val 227797"/>
              <a:gd name="f30" fmla="val 186293"/>
              <a:gd name="f31" fmla="val 199127"/>
              <a:gd name="f32" fmla="val 195713"/>
              <a:gd name="f33" fmla="val 154209"/>
              <a:gd name="f34" fmla="val 136358"/>
              <a:gd name="f35" fmla="val 167043"/>
              <a:gd name="f36" fmla="val 115503"/>
              <a:gd name="f37" fmla="val 179877"/>
              <a:gd name="f38" fmla="val 94648"/>
              <a:gd name="f39" fmla="val 242441"/>
              <a:gd name="f40" fmla="val 105877"/>
              <a:gd name="f41" fmla="val 263296"/>
              <a:gd name="f42" fmla="val 86627"/>
              <a:gd name="f43" fmla="val 284151"/>
              <a:gd name="f44" fmla="val 67377"/>
              <a:gd name="f45" fmla="val 288161"/>
              <a:gd name="f46" fmla="val 33688"/>
              <a:gd name="f47" fmla="+- 0 0 -90"/>
              <a:gd name="f48" fmla="*/ f3 1 292171"/>
              <a:gd name="f49" fmla="*/ f4 1 404261"/>
              <a:gd name="f50" fmla="+- f7 0 f5"/>
              <a:gd name="f51" fmla="+- f6 0 f5"/>
              <a:gd name="f52" fmla="*/ f47 f0 1"/>
              <a:gd name="f53" fmla="*/ f51 1 292171"/>
              <a:gd name="f54" fmla="*/ f50 1 404261"/>
              <a:gd name="f55" fmla="*/ 41915 f51 1"/>
              <a:gd name="f56" fmla="*/ 404261 f50 1"/>
              <a:gd name="f57" fmla="*/ 3413 f51 1"/>
              <a:gd name="f58" fmla="*/ 298383 f50 1"/>
              <a:gd name="f59" fmla="*/ 118917 f51 1"/>
              <a:gd name="f60" fmla="*/ 288758 f50 1"/>
              <a:gd name="f61" fmla="*/ 90041 f51 1"/>
              <a:gd name="f62" fmla="*/ 211755 f50 1"/>
              <a:gd name="f63" fmla="*/ 186293 f51 1"/>
              <a:gd name="f64" fmla="*/ 167043 f51 1"/>
              <a:gd name="f65" fmla="*/ 115503 f50 1"/>
              <a:gd name="f66" fmla="*/ 263296 f51 1"/>
              <a:gd name="f67" fmla="*/ 86627 f50 1"/>
              <a:gd name="f68" fmla="*/ 292171 f51 1"/>
              <a:gd name="f69" fmla="*/ 0 f50 1"/>
              <a:gd name="f70" fmla="*/ f52 1 f2"/>
              <a:gd name="f71" fmla="*/ f55 1 292171"/>
              <a:gd name="f72" fmla="*/ f56 1 404261"/>
              <a:gd name="f73" fmla="*/ f57 1 292171"/>
              <a:gd name="f74" fmla="*/ f58 1 404261"/>
              <a:gd name="f75" fmla="*/ f59 1 292171"/>
              <a:gd name="f76" fmla="*/ f60 1 404261"/>
              <a:gd name="f77" fmla="*/ f61 1 292171"/>
              <a:gd name="f78" fmla="*/ f62 1 404261"/>
              <a:gd name="f79" fmla="*/ f63 1 292171"/>
              <a:gd name="f80" fmla="*/ f64 1 292171"/>
              <a:gd name="f81" fmla="*/ f65 1 404261"/>
              <a:gd name="f82" fmla="*/ f66 1 292171"/>
              <a:gd name="f83" fmla="*/ f67 1 404261"/>
              <a:gd name="f84" fmla="*/ f68 1 292171"/>
              <a:gd name="f85" fmla="*/ f69 1 404261"/>
              <a:gd name="f86" fmla="*/ f5 1 f53"/>
              <a:gd name="f87" fmla="*/ f6 1 f53"/>
              <a:gd name="f88" fmla="*/ f5 1 f54"/>
              <a:gd name="f89" fmla="*/ f7 1 f54"/>
              <a:gd name="f90" fmla="+- f70 0 f1"/>
              <a:gd name="f91" fmla="*/ f71 1 f53"/>
              <a:gd name="f92" fmla="*/ f72 1 f54"/>
              <a:gd name="f93" fmla="*/ f73 1 f53"/>
              <a:gd name="f94" fmla="*/ f74 1 f54"/>
              <a:gd name="f95" fmla="*/ f75 1 f53"/>
              <a:gd name="f96" fmla="*/ f76 1 f54"/>
              <a:gd name="f97" fmla="*/ f77 1 f53"/>
              <a:gd name="f98" fmla="*/ f78 1 f54"/>
              <a:gd name="f99" fmla="*/ f79 1 f53"/>
              <a:gd name="f100" fmla="*/ f80 1 f53"/>
              <a:gd name="f101" fmla="*/ f81 1 f54"/>
              <a:gd name="f102" fmla="*/ f82 1 f53"/>
              <a:gd name="f103" fmla="*/ f83 1 f54"/>
              <a:gd name="f104" fmla="*/ f84 1 f53"/>
              <a:gd name="f105" fmla="*/ f85 1 f54"/>
              <a:gd name="f106" fmla="*/ f86 f48 1"/>
              <a:gd name="f107" fmla="*/ f87 f48 1"/>
              <a:gd name="f108" fmla="*/ f89 f49 1"/>
              <a:gd name="f109" fmla="*/ f88 f49 1"/>
              <a:gd name="f110" fmla="*/ f91 f48 1"/>
              <a:gd name="f111" fmla="*/ f92 f49 1"/>
              <a:gd name="f112" fmla="*/ f93 f48 1"/>
              <a:gd name="f113" fmla="*/ f94 f49 1"/>
              <a:gd name="f114" fmla="*/ f95 f48 1"/>
              <a:gd name="f115" fmla="*/ f96 f49 1"/>
              <a:gd name="f116" fmla="*/ f97 f48 1"/>
              <a:gd name="f117" fmla="*/ f98 f49 1"/>
              <a:gd name="f118" fmla="*/ f99 f48 1"/>
              <a:gd name="f119" fmla="*/ f100 f48 1"/>
              <a:gd name="f120" fmla="*/ f101 f49 1"/>
              <a:gd name="f121" fmla="*/ f102 f48 1"/>
              <a:gd name="f122" fmla="*/ f103 f49 1"/>
              <a:gd name="f123" fmla="*/ f104 f48 1"/>
              <a:gd name="f124" fmla="*/ f105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0">
                <a:pos x="f110" y="f111"/>
              </a:cxn>
              <a:cxn ang="f90">
                <a:pos x="f112" y="f113"/>
              </a:cxn>
              <a:cxn ang="f90">
                <a:pos x="f114" y="f115"/>
              </a:cxn>
              <a:cxn ang="f90">
                <a:pos x="f116" y="f117"/>
              </a:cxn>
              <a:cxn ang="f90">
                <a:pos x="f118" y="f117"/>
              </a:cxn>
              <a:cxn ang="f90">
                <a:pos x="f119" y="f120"/>
              </a:cxn>
              <a:cxn ang="f90">
                <a:pos x="f121" y="f122"/>
              </a:cxn>
              <a:cxn ang="f90">
                <a:pos x="f123" y="f124"/>
              </a:cxn>
            </a:cxnLst>
            <a:rect l="f106" t="f109" r="f107" b="f108"/>
            <a:pathLst>
              <a:path w="292171" h="404261">
                <a:moveTo>
                  <a:pt x="f8" y="f7"/>
                </a:moveTo>
                <a:cubicBezTo>
                  <a:pt x="f9" y="f10"/>
                  <a:pt x="f11" y="f12"/>
                  <a:pt x="f13" y="f14"/>
                </a:cubicBezTo>
                <a:cubicBezTo>
                  <a:pt x="f9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25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6" y="f5"/>
                </a:cubicBezTo>
              </a:path>
            </a:pathLst>
          </a:custGeom>
          <a:noFill/>
          <a:ln w="28575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7" name="Picture 55">
            <a:extLst>
              <a:ext uri="{FF2B5EF4-FFF2-40B4-BE49-F238E27FC236}">
                <a16:creationId xmlns:a16="http://schemas.microsoft.com/office/drawing/2014/main" id="{9C199886-22E4-1A99-F7EE-043C402CA48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0501" t="2009" r="1290" b="90124"/>
          <a:stretch>
            <a:fillRect/>
          </a:stretch>
        </p:blipFill>
        <p:spPr>
          <a:xfrm>
            <a:off x="5342100" y="875391"/>
            <a:ext cx="315211" cy="39874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8" name="Picture 41">
            <a:extLst>
              <a:ext uri="{FF2B5EF4-FFF2-40B4-BE49-F238E27FC236}">
                <a16:creationId xmlns:a16="http://schemas.microsoft.com/office/drawing/2014/main" id="{6C1B049E-6132-81FD-61ED-8730DE832C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362" t="11084" r="9651" b="74345"/>
          <a:stretch>
            <a:fillRect/>
          </a:stretch>
        </p:blipFill>
        <p:spPr>
          <a:xfrm>
            <a:off x="5337229" y="1265677"/>
            <a:ext cx="292824" cy="3131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0" name="TextBox 4">
            <a:extLst>
              <a:ext uri="{FF2B5EF4-FFF2-40B4-BE49-F238E27FC236}">
                <a16:creationId xmlns:a16="http://schemas.microsoft.com/office/drawing/2014/main" id="{9287044B-F01D-233E-36B6-187C09AAC7A7}"/>
              </a:ext>
            </a:extLst>
          </p:cNvPr>
          <p:cNvSpPr txBox="1"/>
          <p:nvPr/>
        </p:nvSpPr>
        <p:spPr>
          <a:xfrm>
            <a:off x="9850573" y="1585363"/>
            <a:ext cx="3878200" cy="7472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28" kern="0" spc="-52" dirty="0">
                <a:solidFill>
                  <a:schemeClr val="tx2"/>
                </a:solidFill>
                <a:latin typeface="Helvetica"/>
              </a:rPr>
              <a:t>All oscillation experiments live in the 0.1-10 GeV transition region.</a:t>
            </a:r>
          </a:p>
        </p:txBody>
      </p:sp>
      <p:sp>
        <p:nvSpPr>
          <p:cNvPr id="45" name="Rectangle 11">
            <a:extLst>
              <a:ext uri="{FF2B5EF4-FFF2-40B4-BE49-F238E27FC236}">
                <a16:creationId xmlns:a16="http://schemas.microsoft.com/office/drawing/2014/main" id="{29DCA44B-24A6-56A3-BCDE-8B9663598472}"/>
              </a:ext>
            </a:extLst>
          </p:cNvPr>
          <p:cNvSpPr/>
          <p:nvPr/>
        </p:nvSpPr>
        <p:spPr>
          <a:xfrm>
            <a:off x="8181397" y="1435517"/>
            <a:ext cx="1108745" cy="1175637"/>
          </a:xfrm>
          <a:prstGeom prst="rect">
            <a:avLst/>
          </a:prstGeom>
          <a:blipFill>
            <a:blip r:embed="rId8">
              <a:alphaModFix/>
            </a:blip>
            <a:tile/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6" name="Straight Arrow Connector 12">
            <a:extLst>
              <a:ext uri="{FF2B5EF4-FFF2-40B4-BE49-F238E27FC236}">
                <a16:creationId xmlns:a16="http://schemas.microsoft.com/office/drawing/2014/main" id="{14A13733-5DA0-6AE1-145A-8271D6348AA1}"/>
              </a:ext>
            </a:extLst>
          </p:cNvPr>
          <p:cNvCxnSpPr/>
          <p:nvPr/>
        </p:nvCxnSpPr>
        <p:spPr>
          <a:xfrm flipV="1">
            <a:off x="8735769" y="1032722"/>
            <a:ext cx="757355" cy="937119"/>
          </a:xfrm>
          <a:prstGeom prst="straightConnector1">
            <a:avLst/>
          </a:prstGeom>
          <a:noFill/>
          <a:ln w="28575" cap="flat">
            <a:solidFill>
              <a:srgbClr val="00B050"/>
            </a:solidFill>
            <a:prstDash val="solid"/>
            <a:miter/>
            <a:tailEnd type="arrow"/>
          </a:ln>
        </p:spPr>
      </p:cxnSp>
      <p:cxnSp>
        <p:nvCxnSpPr>
          <p:cNvPr id="47" name="Straight Arrow Connector 16">
            <a:extLst>
              <a:ext uri="{FF2B5EF4-FFF2-40B4-BE49-F238E27FC236}">
                <a16:creationId xmlns:a16="http://schemas.microsoft.com/office/drawing/2014/main" id="{8242DFBE-5404-344C-B299-CA618B85FAB2}"/>
              </a:ext>
            </a:extLst>
          </p:cNvPr>
          <p:cNvCxnSpPr/>
          <p:nvPr/>
        </p:nvCxnSpPr>
        <p:spPr>
          <a:xfrm>
            <a:off x="7283150" y="1969841"/>
            <a:ext cx="1452619" cy="0"/>
          </a:xfrm>
          <a:prstGeom prst="straightConnector1">
            <a:avLst/>
          </a:prstGeom>
          <a:noFill/>
          <a:ln w="28575" cap="flat">
            <a:solidFill>
              <a:srgbClr val="00B05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19">
                <a:extLst>
                  <a:ext uri="{FF2B5EF4-FFF2-40B4-BE49-F238E27FC236}">
                    <a16:creationId xmlns:a16="http://schemas.microsoft.com/office/drawing/2014/main" id="{CA44A92C-9851-3C43-9D50-B3B963474179}"/>
                  </a:ext>
                </a:extLst>
              </p:cNvPr>
              <p:cNvSpPr txBox="1"/>
              <p:nvPr/>
            </p:nvSpPr>
            <p:spPr>
              <a:xfrm>
                <a:off x="7490994" y="1519277"/>
                <a:ext cx="414023" cy="43088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US" sz="2800" b="0" u="none" strike="noStrike" kern="1200" cap="none" spc="0" baseline="0" dirty="0">
                  <a:solidFill>
                    <a:schemeClr val="tx1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48" name="TextBox 19">
                <a:extLst>
                  <a:ext uri="{FF2B5EF4-FFF2-40B4-BE49-F238E27FC236}">
                    <a16:creationId xmlns:a16="http://schemas.microsoft.com/office/drawing/2014/main" id="{CA44A92C-9851-3C43-9D50-B3B963474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0994" y="1519277"/>
                <a:ext cx="41402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21">
                <a:extLst>
                  <a:ext uri="{FF2B5EF4-FFF2-40B4-BE49-F238E27FC236}">
                    <a16:creationId xmlns:a16="http://schemas.microsoft.com/office/drawing/2014/main" id="{D11F61CE-6C97-63FC-39CC-F1F7A006E444}"/>
                  </a:ext>
                </a:extLst>
              </p:cNvPr>
              <p:cNvSpPr txBox="1"/>
              <p:nvPr/>
            </p:nvSpPr>
            <p:spPr>
              <a:xfrm>
                <a:off x="8921147" y="833032"/>
                <a:ext cx="462113" cy="43088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b="0" u="none" strike="noStrike" kern="1200" cap="none" spc="0" baseline="0" dirty="0">
                  <a:solidFill>
                    <a:schemeClr val="tx1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49" name="TextBox 21">
                <a:extLst>
                  <a:ext uri="{FF2B5EF4-FFF2-40B4-BE49-F238E27FC236}">
                    <a16:creationId xmlns:a16="http://schemas.microsoft.com/office/drawing/2014/main" id="{D11F61CE-6C97-63FC-39CC-F1F7A006E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147" y="833032"/>
                <a:ext cx="462113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13">
            <a:extLst>
              <a:ext uri="{FF2B5EF4-FFF2-40B4-BE49-F238E27FC236}">
                <a16:creationId xmlns:a16="http://schemas.microsoft.com/office/drawing/2014/main" id="{76881BD5-1F0E-0151-7BF1-1CD7BF48EE7E}"/>
              </a:ext>
            </a:extLst>
          </p:cNvPr>
          <p:cNvCxnSpPr/>
          <p:nvPr/>
        </p:nvCxnSpPr>
        <p:spPr>
          <a:xfrm>
            <a:off x="8735769" y="1957793"/>
            <a:ext cx="70982" cy="43294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52" name="Straight Arrow Connector 14">
            <a:extLst>
              <a:ext uri="{FF2B5EF4-FFF2-40B4-BE49-F238E27FC236}">
                <a16:creationId xmlns:a16="http://schemas.microsoft.com/office/drawing/2014/main" id="{C39B37B2-0498-31A9-1CB6-59D406230D83}"/>
              </a:ext>
            </a:extLst>
          </p:cNvPr>
          <p:cNvCxnSpPr/>
          <p:nvPr/>
        </p:nvCxnSpPr>
        <p:spPr>
          <a:xfrm>
            <a:off x="8735769" y="1957793"/>
            <a:ext cx="266684" cy="317604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55" name="Straight Arrow Connector 28">
            <a:extLst>
              <a:ext uri="{FF2B5EF4-FFF2-40B4-BE49-F238E27FC236}">
                <a16:creationId xmlns:a16="http://schemas.microsoft.com/office/drawing/2014/main" id="{2B4FFA92-73C2-5D22-8F41-18E92F7E42B0}"/>
              </a:ext>
            </a:extLst>
          </p:cNvPr>
          <p:cNvCxnSpPr/>
          <p:nvPr/>
        </p:nvCxnSpPr>
        <p:spPr>
          <a:xfrm>
            <a:off x="1415057" y="1958991"/>
            <a:ext cx="1452619" cy="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31">
                <a:extLst>
                  <a:ext uri="{FF2B5EF4-FFF2-40B4-BE49-F238E27FC236}">
                    <a16:creationId xmlns:a16="http://schemas.microsoft.com/office/drawing/2014/main" id="{0997F1EC-B584-32E8-2D9C-46EA1C5921DF}"/>
                  </a:ext>
                </a:extLst>
              </p:cNvPr>
              <p:cNvSpPr txBox="1"/>
              <p:nvPr/>
            </p:nvSpPr>
            <p:spPr>
              <a:xfrm>
                <a:off x="2070790" y="1496270"/>
                <a:ext cx="433259" cy="46794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</m:oMath>
                  </m:oMathPara>
                </a14:m>
                <a:endParaRPr lang="en-US" sz="2800" b="0" u="none" strike="noStrike" kern="1200" cap="none" spc="0" baseline="0" dirty="0">
                  <a:solidFill>
                    <a:schemeClr val="tx1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6" name="TextBox 31">
                <a:extLst>
                  <a:ext uri="{FF2B5EF4-FFF2-40B4-BE49-F238E27FC236}">
                    <a16:creationId xmlns:a16="http://schemas.microsoft.com/office/drawing/2014/main" id="{0997F1EC-B584-32E8-2D9C-46EA1C592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790" y="1496270"/>
                <a:ext cx="433259" cy="46794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329B25E-18A7-63CB-DBF3-9F2AD925F10B}"/>
              </a:ext>
            </a:extLst>
          </p:cNvPr>
          <p:cNvCxnSpPr>
            <a:cxnSpLocks/>
          </p:cNvCxnSpPr>
          <p:nvPr/>
        </p:nvCxnSpPr>
        <p:spPr>
          <a:xfrm>
            <a:off x="2840094" y="1964219"/>
            <a:ext cx="4594431" cy="0"/>
          </a:xfrm>
          <a:prstGeom prst="line">
            <a:avLst/>
          </a:prstGeom>
          <a:ln>
            <a:gradFill flip="none" rotWithShape="1">
              <a:gsLst>
                <a:gs pos="32000">
                  <a:srgbClr val="FF0000"/>
                </a:gs>
                <a:gs pos="76000">
                  <a:srgbClr val="00B05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2330CBB-FA71-ADEC-E2D2-7E0CDA2F39DD}"/>
              </a:ext>
            </a:extLst>
          </p:cNvPr>
          <p:cNvGrpSpPr/>
          <p:nvPr/>
        </p:nvGrpSpPr>
        <p:grpSpPr>
          <a:xfrm>
            <a:off x="229111" y="3594176"/>
            <a:ext cx="3844999" cy="2500650"/>
            <a:chOff x="298450" y="3594176"/>
            <a:chExt cx="3844999" cy="2500650"/>
          </a:xfrm>
        </p:grpSpPr>
        <p:pic>
          <p:nvPicPr>
            <p:cNvPr id="91" name="Picture 210">
              <a:extLst>
                <a:ext uri="{FF2B5EF4-FFF2-40B4-BE49-F238E27FC236}">
                  <a16:creationId xmlns:a16="http://schemas.microsoft.com/office/drawing/2014/main" id="{DE9094F3-9E18-B29E-769B-945E9D3D8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l="6583" t="9819" r="8507" b="3677"/>
            <a:stretch>
              <a:fillRect/>
            </a:stretch>
          </p:blipFill>
          <p:spPr>
            <a:xfrm>
              <a:off x="298450" y="3594176"/>
              <a:ext cx="3586177" cy="2500650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92" name="Straight Arrow Connector 211">
              <a:extLst>
                <a:ext uri="{FF2B5EF4-FFF2-40B4-BE49-F238E27FC236}">
                  <a16:creationId xmlns:a16="http://schemas.microsoft.com/office/drawing/2014/main" id="{ABB2806C-3498-A837-BEF2-892D593D86E0}"/>
                </a:ext>
              </a:extLst>
            </p:cNvPr>
            <p:cNvCxnSpPr>
              <a:cxnSpLocks/>
            </p:cNvCxnSpPr>
            <p:nvPr/>
          </p:nvCxnSpPr>
          <p:spPr>
            <a:xfrm>
              <a:off x="3146242" y="3783605"/>
              <a:ext cx="0" cy="2052252"/>
            </a:xfrm>
            <a:prstGeom prst="straightConnector1">
              <a:avLst/>
            </a:prstGeom>
            <a:noFill/>
            <a:ln w="28575" cap="flat">
              <a:solidFill>
                <a:srgbClr val="FFC000"/>
              </a:solidFill>
              <a:prstDash val="solid"/>
              <a:miter/>
              <a:headEnd type="arrow"/>
              <a:tailEnd type="arrow"/>
            </a:ln>
          </p:spPr>
        </p:cxnSp>
        <p:cxnSp>
          <p:nvCxnSpPr>
            <p:cNvPr id="93" name="Straight Arrow Connector 212">
              <a:extLst>
                <a:ext uri="{FF2B5EF4-FFF2-40B4-BE49-F238E27FC236}">
                  <a16:creationId xmlns:a16="http://schemas.microsoft.com/office/drawing/2014/main" id="{77D4BE1A-1982-035D-4AE2-15D1F441B8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839" y="5767477"/>
              <a:ext cx="927976" cy="5387"/>
            </a:xfrm>
            <a:prstGeom prst="straightConnector1">
              <a:avLst/>
            </a:prstGeom>
            <a:noFill/>
            <a:ln w="28575" cap="flat">
              <a:solidFill>
                <a:srgbClr val="7030A0"/>
              </a:solidFill>
              <a:prstDash val="solid"/>
              <a:miter/>
              <a:headEnd type="arrow"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232">
                  <a:extLst>
                    <a:ext uri="{FF2B5EF4-FFF2-40B4-BE49-F238E27FC236}">
                      <a16:creationId xmlns:a16="http://schemas.microsoft.com/office/drawing/2014/main" id="{64C7278F-6D83-123D-F35D-77809828B6B7}"/>
                    </a:ext>
                  </a:extLst>
                </p:cNvPr>
                <p:cNvSpPr txBox="1"/>
                <p:nvPr/>
              </p:nvSpPr>
              <p:spPr>
                <a:xfrm>
                  <a:off x="1863538" y="5312236"/>
                  <a:ext cx="614577" cy="41440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osc</m:t>
                            </m:r>
                          </m:sub>
                        </m:sSub>
                      </m:oMath>
                    </m:oMathPara>
                  </a14:m>
                  <a:endParaRPr lang="en-US" sz="157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94" name="TextBox 232">
                  <a:extLst>
                    <a:ext uri="{FF2B5EF4-FFF2-40B4-BE49-F238E27FC236}">
                      <a16:creationId xmlns:a16="http://schemas.microsoft.com/office/drawing/2014/main" id="{64C7278F-6D83-123D-F35D-77809828B6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3538" y="5312236"/>
                  <a:ext cx="614577" cy="414406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234">
                  <a:extLst>
                    <a:ext uri="{FF2B5EF4-FFF2-40B4-BE49-F238E27FC236}">
                      <a16:creationId xmlns:a16="http://schemas.microsoft.com/office/drawing/2014/main" id="{3A261669-F375-6DE5-9B21-6E03F3B75EB6}"/>
                    </a:ext>
                  </a:extLst>
                </p:cNvPr>
                <p:cNvSpPr txBox="1"/>
                <p:nvPr/>
              </p:nvSpPr>
              <p:spPr>
                <a:xfrm>
                  <a:off x="3264921" y="4717314"/>
                  <a:ext cx="878528" cy="414406"/>
                </a:xfrm>
                <a:prstGeom prst="rect">
                  <a:avLst/>
                </a:prstGeom>
                <a:solidFill>
                  <a:srgbClr val="FFFFFF"/>
                </a:solidFill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157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95" name="TextBox 234">
                  <a:extLst>
                    <a:ext uri="{FF2B5EF4-FFF2-40B4-BE49-F238E27FC236}">
                      <a16:creationId xmlns:a16="http://schemas.microsoft.com/office/drawing/2014/main" id="{3A261669-F375-6DE5-9B21-6E03F3B75E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4921" y="4717314"/>
                  <a:ext cx="878528" cy="414406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522F88D-4143-5B13-B0C9-C33CCB56FE4F}"/>
              </a:ext>
            </a:extLst>
          </p:cNvPr>
          <p:cNvGrpSpPr/>
          <p:nvPr/>
        </p:nvGrpSpPr>
        <p:grpSpPr>
          <a:xfrm>
            <a:off x="4106376" y="3143810"/>
            <a:ext cx="9525470" cy="3440138"/>
            <a:chOff x="4203303" y="3202126"/>
            <a:chExt cx="9525470" cy="3440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230">
                  <a:extLst>
                    <a:ext uri="{FF2B5EF4-FFF2-40B4-BE49-F238E27FC236}">
                      <a16:creationId xmlns:a16="http://schemas.microsoft.com/office/drawing/2014/main" id="{9EA8F2F3-63A4-0A9D-8C73-DC19E9FD9861}"/>
                    </a:ext>
                  </a:extLst>
                </p:cNvPr>
                <p:cNvSpPr txBox="1"/>
                <p:nvPr/>
              </p:nvSpPr>
              <p:spPr>
                <a:xfrm>
                  <a:off x="5038536" y="4597198"/>
                  <a:ext cx="5579348" cy="83734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osc</m:t>
                            </m:r>
                          </m:sub>
                        </m:sSub>
                        <m:d>
                          <m:d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400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sub>
                            </m:sSub>
                          </m:e>
                        </m:d>
                        <m:r>
                          <a:rPr lang="en-US" sz="240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func>
                          <m:func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2400" i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n-US" sz="2400" i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i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L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i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osc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i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i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2400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es-E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96" name="TextBox 230">
                  <a:extLst>
                    <a:ext uri="{FF2B5EF4-FFF2-40B4-BE49-F238E27FC236}">
                      <a16:creationId xmlns:a16="http://schemas.microsoft.com/office/drawing/2014/main" id="{9EA8F2F3-63A4-0A9D-8C73-DC19E9FD98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8536" y="4597198"/>
                  <a:ext cx="5579348" cy="837345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Rectangular Callout 76">
              <a:extLst>
                <a:ext uri="{FF2B5EF4-FFF2-40B4-BE49-F238E27FC236}">
                  <a16:creationId xmlns:a16="http://schemas.microsoft.com/office/drawing/2014/main" id="{21729813-97A6-86F8-29AC-A8D7653D4C66}"/>
                </a:ext>
              </a:extLst>
            </p:cNvPr>
            <p:cNvSpPr/>
            <p:nvPr/>
          </p:nvSpPr>
          <p:spPr>
            <a:xfrm>
              <a:off x="9683650" y="4597198"/>
              <a:ext cx="618945" cy="418786"/>
            </a:xfrm>
            <a:custGeom>
              <a:avLst>
                <a:gd name="f0" fmla="val 42214"/>
                <a:gd name="f1" fmla="val 6988"/>
              </a:avLst>
              <a:gdLst>
                <a:gd name="f2" fmla="val 10800000"/>
                <a:gd name="f3" fmla="val 5400000"/>
                <a:gd name="f4" fmla="val 16200000"/>
                <a:gd name="f5" fmla="val 180"/>
                <a:gd name="f6" fmla="val w"/>
                <a:gd name="f7" fmla="val h"/>
                <a:gd name="f8" fmla="val 0"/>
                <a:gd name="f9" fmla="val 21600"/>
                <a:gd name="f10" fmla="+- 0 0 1"/>
                <a:gd name="f11" fmla="val 2147483647"/>
                <a:gd name="f12" fmla="val 3590"/>
                <a:gd name="f13" fmla="val 8970"/>
                <a:gd name="f14" fmla="val 12630"/>
                <a:gd name="f15" fmla="val 18010"/>
                <a:gd name="f16" fmla="val -2147483647"/>
                <a:gd name="f17" fmla="+- 0 0 180"/>
                <a:gd name="f18" fmla="*/ f6 1 21600"/>
                <a:gd name="f19" fmla="*/ f7 1 21600"/>
                <a:gd name="f20" fmla="+- 0 0 f12"/>
                <a:gd name="f21" fmla="+- 3590 0 f8"/>
                <a:gd name="f22" fmla="+- 0 0 f3"/>
                <a:gd name="f23" fmla="+- 21600 0 f15"/>
                <a:gd name="f24" fmla="+- 18010 0 f9"/>
                <a:gd name="f25" fmla="+- f9 0 f8"/>
                <a:gd name="f26" fmla="pin -2147483647 f0 2147483647"/>
                <a:gd name="f27" fmla="pin -2147483647 f1 2147483647"/>
                <a:gd name="f28" fmla="*/ f17 f2 1"/>
                <a:gd name="f29" fmla="val f26"/>
                <a:gd name="f30" fmla="val f27"/>
                <a:gd name="f31" fmla="abs f20"/>
                <a:gd name="f32" fmla="abs f21"/>
                <a:gd name="f33" fmla="?: f20 f22 f3"/>
                <a:gd name="f34" fmla="?: f20 f3 f22"/>
                <a:gd name="f35" fmla="?: f20 f4 f3"/>
                <a:gd name="f36" fmla="?: f20 f3 f4"/>
                <a:gd name="f37" fmla="abs f23"/>
                <a:gd name="f38" fmla="?: f21 f22 f3"/>
                <a:gd name="f39" fmla="?: f21 f3 f22"/>
                <a:gd name="f40" fmla="?: f23 0 f2"/>
                <a:gd name="f41" fmla="?: f23 f2 0"/>
                <a:gd name="f42" fmla="abs f24"/>
                <a:gd name="f43" fmla="?: f23 f22 f3"/>
                <a:gd name="f44" fmla="?: f23 f3 f22"/>
                <a:gd name="f45" fmla="?: f23 f4 f3"/>
                <a:gd name="f46" fmla="?: f23 f3 f4"/>
                <a:gd name="f47" fmla="?: f24 f22 f3"/>
                <a:gd name="f48" fmla="?: f24 f3 f22"/>
                <a:gd name="f49" fmla="?: f20 0 f2"/>
                <a:gd name="f50" fmla="?: f20 f2 0"/>
                <a:gd name="f51" fmla="*/ f25 1 21600"/>
                <a:gd name="f52" fmla="*/ f26 f18 1"/>
                <a:gd name="f53" fmla="*/ f27 f19 1"/>
                <a:gd name="f54" fmla="*/ f28 1 f5"/>
                <a:gd name="f55" fmla="+- f29 0 10800"/>
                <a:gd name="f56" fmla="+- f30 0 10800"/>
                <a:gd name="f57" fmla="+- f30 0 21600"/>
                <a:gd name="f58" fmla="+- f29 0 21600"/>
                <a:gd name="f59" fmla="?: f20 f36 f35"/>
                <a:gd name="f60" fmla="?: f20 f35 f36"/>
                <a:gd name="f61" fmla="?: f21 f34 f33"/>
                <a:gd name="f62" fmla="?: f21 f41 f40"/>
                <a:gd name="f63" fmla="?: f21 f40 f41"/>
                <a:gd name="f64" fmla="?: f23 f38 f39"/>
                <a:gd name="f65" fmla="?: f23 f46 f45"/>
                <a:gd name="f66" fmla="?: f23 f45 f46"/>
                <a:gd name="f67" fmla="?: f24 f44 f43"/>
                <a:gd name="f68" fmla="?: f24 f50 f49"/>
                <a:gd name="f69" fmla="?: f24 f49 f50"/>
                <a:gd name="f70" fmla="?: f20 f47 f48"/>
                <a:gd name="f71" fmla="*/ 800 f51 1"/>
                <a:gd name="f72" fmla="*/ 20800 f51 1"/>
                <a:gd name="f73" fmla="*/ f29 f18 1"/>
                <a:gd name="f74" fmla="*/ f30 f19 1"/>
                <a:gd name="f75" fmla="+- f54 0 f3"/>
                <a:gd name="f76" fmla="abs f55"/>
                <a:gd name="f77" fmla="abs f56"/>
                <a:gd name="f78" fmla="?: f21 f60 f59"/>
                <a:gd name="f79" fmla="?: f23 f62 f63"/>
                <a:gd name="f80" fmla="?: f24 f66 f65"/>
                <a:gd name="f81" fmla="?: f20 f68 f69"/>
                <a:gd name="f82" fmla="*/ f71 1 f51"/>
                <a:gd name="f83" fmla="*/ f72 1 f51"/>
                <a:gd name="f84" fmla="+- f76 0 f77"/>
                <a:gd name="f85" fmla="+- f77 0 f76"/>
                <a:gd name="f86" fmla="*/ f82 f18 1"/>
                <a:gd name="f87" fmla="*/ f83 f18 1"/>
                <a:gd name="f88" fmla="*/ f83 f19 1"/>
                <a:gd name="f89" fmla="*/ f82 f19 1"/>
                <a:gd name="f90" fmla="?: f56 f10 f84"/>
                <a:gd name="f91" fmla="?: f56 f84 f10"/>
                <a:gd name="f92" fmla="?: f55 f10 f85"/>
                <a:gd name="f93" fmla="?: f55 f85 f10"/>
                <a:gd name="f94" fmla="?: f29 f10 f90"/>
                <a:gd name="f95" fmla="?: f29 f10 f91"/>
                <a:gd name="f96" fmla="?: f57 f92 f10"/>
                <a:gd name="f97" fmla="?: f57 f93 f10"/>
                <a:gd name="f98" fmla="?: f58 f91 f10"/>
                <a:gd name="f99" fmla="?: f58 f90 f10"/>
                <a:gd name="f100" fmla="?: f30 f10 f93"/>
                <a:gd name="f101" fmla="?: f30 f10 f92"/>
                <a:gd name="f102" fmla="?: f94 f29 0"/>
                <a:gd name="f103" fmla="?: f94 f30 6280"/>
                <a:gd name="f104" fmla="?: f95 f29 0"/>
                <a:gd name="f105" fmla="?: f95 f30 15320"/>
                <a:gd name="f106" fmla="?: f96 f29 6280"/>
                <a:gd name="f107" fmla="?: f96 f30 21600"/>
                <a:gd name="f108" fmla="?: f97 f29 15320"/>
                <a:gd name="f109" fmla="?: f97 f30 21600"/>
                <a:gd name="f110" fmla="?: f98 f29 21600"/>
                <a:gd name="f111" fmla="?: f98 f30 15320"/>
                <a:gd name="f112" fmla="?: f99 f29 21600"/>
                <a:gd name="f113" fmla="?: f99 f30 6280"/>
                <a:gd name="f114" fmla="?: f100 f29 15320"/>
                <a:gd name="f115" fmla="?: f100 f30 0"/>
                <a:gd name="f116" fmla="?: f101 f29 6280"/>
                <a:gd name="f117" fmla="?: f101 f30 0"/>
              </a:gdLst>
              <a:ahLst>
                <a:ahXY gdRefX="f0" minX="f16" maxX="f11" gdRefY="f1" minY="f16" maxY="f11">
                  <a:pos x="f52" y="f5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73" y="f74"/>
                </a:cxn>
              </a:cxnLst>
              <a:rect l="f86" t="f89" r="f87" b="f88"/>
              <a:pathLst>
                <a:path w="21600" h="21600">
                  <a:moveTo>
                    <a:pt x="f12" y="f8"/>
                  </a:moveTo>
                  <a:arcTo wR="f31" hR="f32" stAng="f78" swAng="f61"/>
                  <a:lnTo>
                    <a:pt x="f102" y="f103"/>
                  </a:lnTo>
                  <a:lnTo>
                    <a:pt x="f8" y="f13"/>
                  </a:lnTo>
                  <a:lnTo>
                    <a:pt x="f8" y="f14"/>
                  </a:lnTo>
                  <a:lnTo>
                    <a:pt x="f104" y="f105"/>
                  </a:lnTo>
                  <a:lnTo>
                    <a:pt x="f8" y="f15"/>
                  </a:lnTo>
                  <a:arcTo wR="f32" hR="f37" stAng="f79" swAng="f64"/>
                  <a:lnTo>
                    <a:pt x="f106" y="f107"/>
                  </a:lnTo>
                  <a:lnTo>
                    <a:pt x="f13" y="f9"/>
                  </a:lnTo>
                  <a:lnTo>
                    <a:pt x="f14" y="f9"/>
                  </a:lnTo>
                  <a:lnTo>
                    <a:pt x="f108" y="f109"/>
                  </a:lnTo>
                  <a:lnTo>
                    <a:pt x="f15" y="f9"/>
                  </a:lnTo>
                  <a:arcTo wR="f37" hR="f42" stAng="f80" swAng="f67"/>
                  <a:lnTo>
                    <a:pt x="f110" y="f111"/>
                  </a:lnTo>
                  <a:lnTo>
                    <a:pt x="f9" y="f14"/>
                  </a:lnTo>
                  <a:lnTo>
                    <a:pt x="f9" y="f13"/>
                  </a:lnTo>
                  <a:lnTo>
                    <a:pt x="f112" y="f113"/>
                  </a:lnTo>
                  <a:lnTo>
                    <a:pt x="f9" y="f12"/>
                  </a:lnTo>
                  <a:arcTo wR="f42" hR="f31" stAng="f81" swAng="f70"/>
                  <a:lnTo>
                    <a:pt x="f114" y="f115"/>
                  </a:lnTo>
                  <a:lnTo>
                    <a:pt x="f14" y="f8"/>
                  </a:lnTo>
                  <a:lnTo>
                    <a:pt x="f13" y="f8"/>
                  </a:lnTo>
                  <a:lnTo>
                    <a:pt x="f116" y="f117"/>
                  </a:lnTo>
                  <a:close/>
                </a:path>
              </a:pathLst>
            </a:custGeom>
            <a:solidFill>
              <a:srgbClr val="7030A0">
                <a:alpha val="50000"/>
              </a:srgbClr>
            </a:solidFill>
            <a:ln w="12701" cap="flat">
              <a:solidFill>
                <a:srgbClr val="7030A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74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8" name="TextBox 34">
              <a:extLst>
                <a:ext uri="{FF2B5EF4-FFF2-40B4-BE49-F238E27FC236}">
                  <a16:creationId xmlns:a16="http://schemas.microsoft.com/office/drawing/2014/main" id="{2FB7588F-1559-462C-FA60-0AAAB6D32576}"/>
                </a:ext>
              </a:extLst>
            </p:cNvPr>
            <p:cNvSpPr txBox="1"/>
            <p:nvPr/>
          </p:nvSpPr>
          <p:spPr>
            <a:xfrm>
              <a:off x="10886925" y="4504188"/>
              <a:ext cx="2841848" cy="107471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We know: </a:t>
              </a:r>
            </a:p>
            <a:p>
              <a:pPr marL="0" marR="0" lvl="0" indent="0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length of the neutrino's long journey</a:t>
              </a:r>
            </a:p>
          </p:txBody>
        </p:sp>
        <p:sp>
          <p:nvSpPr>
            <p:cNvPr id="99" name="Rectangular Callout 6">
              <a:extLst>
                <a:ext uri="{FF2B5EF4-FFF2-40B4-BE49-F238E27FC236}">
                  <a16:creationId xmlns:a16="http://schemas.microsoft.com/office/drawing/2014/main" id="{F946B258-4988-6A2B-6ED5-3188438F10C6}"/>
                </a:ext>
              </a:extLst>
            </p:cNvPr>
            <p:cNvSpPr/>
            <p:nvPr/>
          </p:nvSpPr>
          <p:spPr>
            <a:xfrm>
              <a:off x="5162475" y="4788811"/>
              <a:ext cx="1784955" cy="523425"/>
            </a:xfrm>
            <a:custGeom>
              <a:avLst>
                <a:gd name="f0" fmla="val -2871"/>
                <a:gd name="f1" fmla="val 40951"/>
              </a:avLst>
              <a:gdLst>
                <a:gd name="f2" fmla="val 10800000"/>
                <a:gd name="f3" fmla="val 5400000"/>
                <a:gd name="f4" fmla="val 16200000"/>
                <a:gd name="f5" fmla="val 180"/>
                <a:gd name="f6" fmla="val w"/>
                <a:gd name="f7" fmla="val h"/>
                <a:gd name="f8" fmla="val 0"/>
                <a:gd name="f9" fmla="val 21600"/>
                <a:gd name="f10" fmla="+- 0 0 1"/>
                <a:gd name="f11" fmla="val 2147483647"/>
                <a:gd name="f12" fmla="val 3590"/>
                <a:gd name="f13" fmla="val 8970"/>
                <a:gd name="f14" fmla="val 12630"/>
                <a:gd name="f15" fmla="val 18010"/>
                <a:gd name="f16" fmla="val -2147483647"/>
                <a:gd name="f17" fmla="+- 0 0 180"/>
                <a:gd name="f18" fmla="*/ f6 1 21600"/>
                <a:gd name="f19" fmla="*/ f7 1 21600"/>
                <a:gd name="f20" fmla="+- 0 0 f12"/>
                <a:gd name="f21" fmla="+- 3590 0 f8"/>
                <a:gd name="f22" fmla="+- 0 0 f3"/>
                <a:gd name="f23" fmla="+- 21600 0 f15"/>
                <a:gd name="f24" fmla="+- 18010 0 f9"/>
                <a:gd name="f25" fmla="+- f9 0 f8"/>
                <a:gd name="f26" fmla="pin -2147483647 f0 2147483647"/>
                <a:gd name="f27" fmla="pin -2147483647 f1 2147483647"/>
                <a:gd name="f28" fmla="*/ f17 f2 1"/>
                <a:gd name="f29" fmla="val f26"/>
                <a:gd name="f30" fmla="val f27"/>
                <a:gd name="f31" fmla="abs f20"/>
                <a:gd name="f32" fmla="abs f21"/>
                <a:gd name="f33" fmla="?: f20 f22 f3"/>
                <a:gd name="f34" fmla="?: f20 f3 f22"/>
                <a:gd name="f35" fmla="?: f20 f4 f3"/>
                <a:gd name="f36" fmla="?: f20 f3 f4"/>
                <a:gd name="f37" fmla="abs f23"/>
                <a:gd name="f38" fmla="?: f21 f22 f3"/>
                <a:gd name="f39" fmla="?: f21 f3 f22"/>
                <a:gd name="f40" fmla="?: f23 0 f2"/>
                <a:gd name="f41" fmla="?: f23 f2 0"/>
                <a:gd name="f42" fmla="abs f24"/>
                <a:gd name="f43" fmla="?: f23 f22 f3"/>
                <a:gd name="f44" fmla="?: f23 f3 f22"/>
                <a:gd name="f45" fmla="?: f23 f4 f3"/>
                <a:gd name="f46" fmla="?: f23 f3 f4"/>
                <a:gd name="f47" fmla="?: f24 f22 f3"/>
                <a:gd name="f48" fmla="?: f24 f3 f22"/>
                <a:gd name="f49" fmla="?: f20 0 f2"/>
                <a:gd name="f50" fmla="?: f20 f2 0"/>
                <a:gd name="f51" fmla="*/ f25 1 21600"/>
                <a:gd name="f52" fmla="*/ f26 f18 1"/>
                <a:gd name="f53" fmla="*/ f27 f19 1"/>
                <a:gd name="f54" fmla="*/ f28 1 f5"/>
                <a:gd name="f55" fmla="+- f29 0 10800"/>
                <a:gd name="f56" fmla="+- f30 0 10800"/>
                <a:gd name="f57" fmla="+- f30 0 21600"/>
                <a:gd name="f58" fmla="+- f29 0 21600"/>
                <a:gd name="f59" fmla="?: f20 f36 f35"/>
                <a:gd name="f60" fmla="?: f20 f35 f36"/>
                <a:gd name="f61" fmla="?: f21 f34 f33"/>
                <a:gd name="f62" fmla="?: f21 f41 f40"/>
                <a:gd name="f63" fmla="?: f21 f40 f41"/>
                <a:gd name="f64" fmla="?: f23 f38 f39"/>
                <a:gd name="f65" fmla="?: f23 f46 f45"/>
                <a:gd name="f66" fmla="?: f23 f45 f46"/>
                <a:gd name="f67" fmla="?: f24 f44 f43"/>
                <a:gd name="f68" fmla="?: f24 f50 f49"/>
                <a:gd name="f69" fmla="?: f24 f49 f50"/>
                <a:gd name="f70" fmla="?: f20 f47 f48"/>
                <a:gd name="f71" fmla="*/ 800 f51 1"/>
                <a:gd name="f72" fmla="*/ 20800 f51 1"/>
                <a:gd name="f73" fmla="*/ f29 f18 1"/>
                <a:gd name="f74" fmla="*/ f30 f19 1"/>
                <a:gd name="f75" fmla="+- f54 0 f3"/>
                <a:gd name="f76" fmla="abs f55"/>
                <a:gd name="f77" fmla="abs f56"/>
                <a:gd name="f78" fmla="?: f21 f60 f59"/>
                <a:gd name="f79" fmla="?: f23 f62 f63"/>
                <a:gd name="f80" fmla="?: f24 f66 f65"/>
                <a:gd name="f81" fmla="?: f20 f68 f69"/>
                <a:gd name="f82" fmla="*/ f71 1 f51"/>
                <a:gd name="f83" fmla="*/ f72 1 f51"/>
                <a:gd name="f84" fmla="+- f76 0 f77"/>
                <a:gd name="f85" fmla="+- f77 0 f76"/>
                <a:gd name="f86" fmla="*/ f82 f18 1"/>
                <a:gd name="f87" fmla="*/ f83 f18 1"/>
                <a:gd name="f88" fmla="*/ f83 f19 1"/>
                <a:gd name="f89" fmla="*/ f82 f19 1"/>
                <a:gd name="f90" fmla="?: f56 f10 f84"/>
                <a:gd name="f91" fmla="?: f56 f84 f10"/>
                <a:gd name="f92" fmla="?: f55 f10 f85"/>
                <a:gd name="f93" fmla="?: f55 f85 f10"/>
                <a:gd name="f94" fmla="?: f29 f10 f90"/>
                <a:gd name="f95" fmla="?: f29 f10 f91"/>
                <a:gd name="f96" fmla="?: f57 f92 f10"/>
                <a:gd name="f97" fmla="?: f57 f93 f10"/>
                <a:gd name="f98" fmla="?: f58 f91 f10"/>
                <a:gd name="f99" fmla="?: f58 f90 f10"/>
                <a:gd name="f100" fmla="?: f30 f10 f93"/>
                <a:gd name="f101" fmla="?: f30 f10 f92"/>
                <a:gd name="f102" fmla="?: f94 f29 0"/>
                <a:gd name="f103" fmla="?: f94 f30 6280"/>
                <a:gd name="f104" fmla="?: f95 f29 0"/>
                <a:gd name="f105" fmla="?: f95 f30 15320"/>
                <a:gd name="f106" fmla="?: f96 f29 6280"/>
                <a:gd name="f107" fmla="?: f96 f30 21600"/>
                <a:gd name="f108" fmla="?: f97 f29 15320"/>
                <a:gd name="f109" fmla="?: f97 f30 21600"/>
                <a:gd name="f110" fmla="?: f98 f29 21600"/>
                <a:gd name="f111" fmla="?: f98 f30 15320"/>
                <a:gd name="f112" fmla="?: f99 f29 21600"/>
                <a:gd name="f113" fmla="?: f99 f30 6280"/>
                <a:gd name="f114" fmla="?: f100 f29 15320"/>
                <a:gd name="f115" fmla="?: f100 f30 0"/>
                <a:gd name="f116" fmla="?: f101 f29 6280"/>
                <a:gd name="f117" fmla="?: f101 f30 0"/>
              </a:gdLst>
              <a:ahLst>
                <a:ahXY gdRefX="f0" minX="f16" maxX="f11" gdRefY="f1" minY="f16" maxY="f11">
                  <a:pos x="f52" y="f5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73" y="f74"/>
                </a:cxn>
              </a:cxnLst>
              <a:rect l="f86" t="f89" r="f87" b="f88"/>
              <a:pathLst>
                <a:path w="21600" h="21600">
                  <a:moveTo>
                    <a:pt x="f12" y="f8"/>
                  </a:moveTo>
                  <a:arcTo wR="f31" hR="f32" stAng="f78" swAng="f61"/>
                  <a:lnTo>
                    <a:pt x="f102" y="f103"/>
                  </a:lnTo>
                  <a:lnTo>
                    <a:pt x="f8" y="f13"/>
                  </a:lnTo>
                  <a:lnTo>
                    <a:pt x="f8" y="f14"/>
                  </a:lnTo>
                  <a:lnTo>
                    <a:pt x="f104" y="f105"/>
                  </a:lnTo>
                  <a:lnTo>
                    <a:pt x="f8" y="f15"/>
                  </a:lnTo>
                  <a:arcTo wR="f32" hR="f37" stAng="f79" swAng="f64"/>
                  <a:lnTo>
                    <a:pt x="f106" y="f107"/>
                  </a:lnTo>
                  <a:lnTo>
                    <a:pt x="f13" y="f9"/>
                  </a:lnTo>
                  <a:lnTo>
                    <a:pt x="f14" y="f9"/>
                  </a:lnTo>
                  <a:lnTo>
                    <a:pt x="f108" y="f109"/>
                  </a:lnTo>
                  <a:lnTo>
                    <a:pt x="f15" y="f9"/>
                  </a:lnTo>
                  <a:arcTo wR="f37" hR="f42" stAng="f80" swAng="f67"/>
                  <a:lnTo>
                    <a:pt x="f110" y="f111"/>
                  </a:lnTo>
                  <a:lnTo>
                    <a:pt x="f9" y="f14"/>
                  </a:lnTo>
                  <a:lnTo>
                    <a:pt x="f9" y="f13"/>
                  </a:lnTo>
                  <a:lnTo>
                    <a:pt x="f112" y="f113"/>
                  </a:lnTo>
                  <a:lnTo>
                    <a:pt x="f9" y="f12"/>
                  </a:lnTo>
                  <a:arcTo wR="f42" hR="f31" stAng="f81" swAng="f70"/>
                  <a:lnTo>
                    <a:pt x="f114" y="f115"/>
                  </a:lnTo>
                  <a:lnTo>
                    <a:pt x="f14" y="f8"/>
                  </a:lnTo>
                  <a:lnTo>
                    <a:pt x="f13" y="f8"/>
                  </a:lnTo>
                  <a:lnTo>
                    <a:pt x="f116" y="f117"/>
                  </a:lnTo>
                  <a:close/>
                </a:path>
              </a:pathLst>
            </a:custGeom>
            <a:solidFill>
              <a:srgbClr val="7F7F7F">
                <a:alpha val="50000"/>
              </a:srgbClr>
            </a:solidFill>
            <a:ln w="12701" cap="flat">
              <a:solidFill>
                <a:srgbClr val="7F7F7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74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0" name="Rectangular Callout 77">
              <a:extLst>
                <a:ext uri="{FF2B5EF4-FFF2-40B4-BE49-F238E27FC236}">
                  <a16:creationId xmlns:a16="http://schemas.microsoft.com/office/drawing/2014/main" id="{033ABB84-7AB3-D647-08D9-8BA290E44317}"/>
                </a:ext>
              </a:extLst>
            </p:cNvPr>
            <p:cNvSpPr/>
            <p:nvPr/>
          </p:nvSpPr>
          <p:spPr>
            <a:xfrm>
              <a:off x="9580322" y="5066007"/>
              <a:ext cx="342177" cy="406600"/>
            </a:xfrm>
            <a:custGeom>
              <a:avLst>
                <a:gd name="f0" fmla="val -3183"/>
                <a:gd name="f1" fmla="val 43538"/>
              </a:avLst>
              <a:gdLst>
                <a:gd name="f2" fmla="val 10800000"/>
                <a:gd name="f3" fmla="val 5400000"/>
                <a:gd name="f4" fmla="val 16200000"/>
                <a:gd name="f5" fmla="val 180"/>
                <a:gd name="f6" fmla="val w"/>
                <a:gd name="f7" fmla="val h"/>
                <a:gd name="f8" fmla="val 0"/>
                <a:gd name="f9" fmla="val 21600"/>
                <a:gd name="f10" fmla="+- 0 0 1"/>
                <a:gd name="f11" fmla="val 2147483647"/>
                <a:gd name="f12" fmla="val 3590"/>
                <a:gd name="f13" fmla="val 8970"/>
                <a:gd name="f14" fmla="val 12630"/>
                <a:gd name="f15" fmla="val 18010"/>
                <a:gd name="f16" fmla="val -2147483647"/>
                <a:gd name="f17" fmla="+- 0 0 180"/>
                <a:gd name="f18" fmla="*/ f6 1 21600"/>
                <a:gd name="f19" fmla="*/ f7 1 21600"/>
                <a:gd name="f20" fmla="+- 0 0 f12"/>
                <a:gd name="f21" fmla="+- 3590 0 f8"/>
                <a:gd name="f22" fmla="+- 0 0 f3"/>
                <a:gd name="f23" fmla="+- 21600 0 f15"/>
                <a:gd name="f24" fmla="+- 18010 0 f9"/>
                <a:gd name="f25" fmla="+- f9 0 f8"/>
                <a:gd name="f26" fmla="pin -2147483647 f0 2147483647"/>
                <a:gd name="f27" fmla="pin -2147483647 f1 2147483647"/>
                <a:gd name="f28" fmla="*/ f17 f2 1"/>
                <a:gd name="f29" fmla="val f26"/>
                <a:gd name="f30" fmla="val f27"/>
                <a:gd name="f31" fmla="abs f20"/>
                <a:gd name="f32" fmla="abs f21"/>
                <a:gd name="f33" fmla="?: f20 f22 f3"/>
                <a:gd name="f34" fmla="?: f20 f3 f22"/>
                <a:gd name="f35" fmla="?: f20 f4 f3"/>
                <a:gd name="f36" fmla="?: f20 f3 f4"/>
                <a:gd name="f37" fmla="abs f23"/>
                <a:gd name="f38" fmla="?: f21 f22 f3"/>
                <a:gd name="f39" fmla="?: f21 f3 f22"/>
                <a:gd name="f40" fmla="?: f23 0 f2"/>
                <a:gd name="f41" fmla="?: f23 f2 0"/>
                <a:gd name="f42" fmla="abs f24"/>
                <a:gd name="f43" fmla="?: f23 f22 f3"/>
                <a:gd name="f44" fmla="?: f23 f3 f22"/>
                <a:gd name="f45" fmla="?: f23 f4 f3"/>
                <a:gd name="f46" fmla="?: f23 f3 f4"/>
                <a:gd name="f47" fmla="?: f24 f22 f3"/>
                <a:gd name="f48" fmla="?: f24 f3 f22"/>
                <a:gd name="f49" fmla="?: f20 0 f2"/>
                <a:gd name="f50" fmla="?: f20 f2 0"/>
                <a:gd name="f51" fmla="*/ f25 1 21600"/>
                <a:gd name="f52" fmla="*/ f26 f18 1"/>
                <a:gd name="f53" fmla="*/ f27 f19 1"/>
                <a:gd name="f54" fmla="*/ f28 1 f5"/>
                <a:gd name="f55" fmla="+- f29 0 10800"/>
                <a:gd name="f56" fmla="+- f30 0 10800"/>
                <a:gd name="f57" fmla="+- f30 0 21600"/>
                <a:gd name="f58" fmla="+- f29 0 21600"/>
                <a:gd name="f59" fmla="?: f20 f36 f35"/>
                <a:gd name="f60" fmla="?: f20 f35 f36"/>
                <a:gd name="f61" fmla="?: f21 f34 f33"/>
                <a:gd name="f62" fmla="?: f21 f41 f40"/>
                <a:gd name="f63" fmla="?: f21 f40 f41"/>
                <a:gd name="f64" fmla="?: f23 f38 f39"/>
                <a:gd name="f65" fmla="?: f23 f46 f45"/>
                <a:gd name="f66" fmla="?: f23 f45 f46"/>
                <a:gd name="f67" fmla="?: f24 f44 f43"/>
                <a:gd name="f68" fmla="?: f24 f50 f49"/>
                <a:gd name="f69" fmla="?: f24 f49 f50"/>
                <a:gd name="f70" fmla="?: f20 f47 f48"/>
                <a:gd name="f71" fmla="*/ 800 f51 1"/>
                <a:gd name="f72" fmla="*/ 20800 f51 1"/>
                <a:gd name="f73" fmla="*/ f29 f18 1"/>
                <a:gd name="f74" fmla="*/ f30 f19 1"/>
                <a:gd name="f75" fmla="+- f54 0 f3"/>
                <a:gd name="f76" fmla="abs f55"/>
                <a:gd name="f77" fmla="abs f56"/>
                <a:gd name="f78" fmla="?: f21 f60 f59"/>
                <a:gd name="f79" fmla="?: f23 f62 f63"/>
                <a:gd name="f80" fmla="?: f24 f66 f65"/>
                <a:gd name="f81" fmla="?: f20 f68 f69"/>
                <a:gd name="f82" fmla="*/ f71 1 f51"/>
                <a:gd name="f83" fmla="*/ f72 1 f51"/>
                <a:gd name="f84" fmla="+- f76 0 f77"/>
                <a:gd name="f85" fmla="+- f77 0 f76"/>
                <a:gd name="f86" fmla="*/ f82 f18 1"/>
                <a:gd name="f87" fmla="*/ f83 f18 1"/>
                <a:gd name="f88" fmla="*/ f83 f19 1"/>
                <a:gd name="f89" fmla="*/ f82 f19 1"/>
                <a:gd name="f90" fmla="?: f56 f10 f84"/>
                <a:gd name="f91" fmla="?: f56 f84 f10"/>
                <a:gd name="f92" fmla="?: f55 f10 f85"/>
                <a:gd name="f93" fmla="?: f55 f85 f10"/>
                <a:gd name="f94" fmla="?: f29 f10 f90"/>
                <a:gd name="f95" fmla="?: f29 f10 f91"/>
                <a:gd name="f96" fmla="?: f57 f92 f10"/>
                <a:gd name="f97" fmla="?: f57 f93 f10"/>
                <a:gd name="f98" fmla="?: f58 f91 f10"/>
                <a:gd name="f99" fmla="?: f58 f90 f10"/>
                <a:gd name="f100" fmla="?: f30 f10 f93"/>
                <a:gd name="f101" fmla="?: f30 f10 f92"/>
                <a:gd name="f102" fmla="?: f94 f29 0"/>
                <a:gd name="f103" fmla="?: f94 f30 6280"/>
                <a:gd name="f104" fmla="?: f95 f29 0"/>
                <a:gd name="f105" fmla="?: f95 f30 15320"/>
                <a:gd name="f106" fmla="?: f96 f29 6280"/>
                <a:gd name="f107" fmla="?: f96 f30 21600"/>
                <a:gd name="f108" fmla="?: f97 f29 15320"/>
                <a:gd name="f109" fmla="?: f97 f30 21600"/>
                <a:gd name="f110" fmla="?: f98 f29 21600"/>
                <a:gd name="f111" fmla="?: f98 f30 15320"/>
                <a:gd name="f112" fmla="?: f99 f29 21600"/>
                <a:gd name="f113" fmla="?: f99 f30 6280"/>
                <a:gd name="f114" fmla="?: f100 f29 15320"/>
                <a:gd name="f115" fmla="?: f100 f30 0"/>
                <a:gd name="f116" fmla="?: f101 f29 6280"/>
                <a:gd name="f117" fmla="?: f101 f30 0"/>
              </a:gdLst>
              <a:ahLst>
                <a:ahXY gdRefX="f0" minX="f16" maxX="f11" gdRefY="f1" minY="f16" maxY="f11">
                  <a:pos x="f52" y="f5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73" y="f74"/>
                </a:cxn>
              </a:cxnLst>
              <a:rect l="f86" t="f89" r="f87" b="f88"/>
              <a:pathLst>
                <a:path w="21600" h="21600">
                  <a:moveTo>
                    <a:pt x="f12" y="f8"/>
                  </a:moveTo>
                  <a:arcTo wR="f31" hR="f32" stAng="f78" swAng="f61"/>
                  <a:lnTo>
                    <a:pt x="f102" y="f103"/>
                  </a:lnTo>
                  <a:lnTo>
                    <a:pt x="f8" y="f13"/>
                  </a:lnTo>
                  <a:lnTo>
                    <a:pt x="f8" y="f14"/>
                  </a:lnTo>
                  <a:lnTo>
                    <a:pt x="f104" y="f105"/>
                  </a:lnTo>
                  <a:lnTo>
                    <a:pt x="f8" y="f15"/>
                  </a:lnTo>
                  <a:arcTo wR="f32" hR="f37" stAng="f79" swAng="f64"/>
                  <a:lnTo>
                    <a:pt x="f106" y="f107"/>
                  </a:lnTo>
                  <a:lnTo>
                    <a:pt x="f13" y="f9"/>
                  </a:lnTo>
                  <a:lnTo>
                    <a:pt x="f14" y="f9"/>
                  </a:lnTo>
                  <a:lnTo>
                    <a:pt x="f108" y="f109"/>
                  </a:lnTo>
                  <a:lnTo>
                    <a:pt x="f15" y="f9"/>
                  </a:lnTo>
                  <a:arcTo wR="f37" hR="f42" stAng="f80" swAng="f67"/>
                  <a:lnTo>
                    <a:pt x="f110" y="f111"/>
                  </a:lnTo>
                  <a:lnTo>
                    <a:pt x="f9" y="f14"/>
                  </a:lnTo>
                  <a:lnTo>
                    <a:pt x="f9" y="f13"/>
                  </a:lnTo>
                  <a:lnTo>
                    <a:pt x="f112" y="f113"/>
                  </a:lnTo>
                  <a:lnTo>
                    <a:pt x="f9" y="f12"/>
                  </a:lnTo>
                  <a:arcTo wR="f42" hR="f31" stAng="f81" swAng="f70"/>
                  <a:lnTo>
                    <a:pt x="f114" y="f115"/>
                  </a:lnTo>
                  <a:lnTo>
                    <a:pt x="f14" y="f8"/>
                  </a:lnTo>
                  <a:lnTo>
                    <a:pt x="f13" y="f8"/>
                  </a:lnTo>
                  <a:lnTo>
                    <a:pt x="f116" y="f117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2701" cap="flat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74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1" name="TextBox 45">
              <a:extLst>
                <a:ext uri="{FF2B5EF4-FFF2-40B4-BE49-F238E27FC236}">
                  <a16:creationId xmlns:a16="http://schemas.microsoft.com/office/drawing/2014/main" id="{45E7A225-9302-7745-5C81-826E37DC0577}"/>
                </a:ext>
              </a:extLst>
            </p:cNvPr>
            <p:cNvSpPr txBox="1"/>
            <p:nvPr/>
          </p:nvSpPr>
          <p:spPr>
            <a:xfrm>
              <a:off x="4203303" y="5700286"/>
              <a:ext cx="3334820" cy="7472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We calculate:</a:t>
              </a:r>
            </a:p>
            <a:p>
              <a:pPr marL="0" marR="0" lvl="0" indent="0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Probability of the oscillation</a:t>
              </a:r>
            </a:p>
          </p:txBody>
        </p:sp>
        <p:sp>
          <p:nvSpPr>
            <p:cNvPr id="102" name="TextBox 46">
              <a:extLst>
                <a:ext uri="{FF2B5EF4-FFF2-40B4-BE49-F238E27FC236}">
                  <a16:creationId xmlns:a16="http://schemas.microsoft.com/office/drawing/2014/main" id="{A7C515EE-87CF-2D10-2CB4-E4B9A64407E3}"/>
                </a:ext>
              </a:extLst>
            </p:cNvPr>
            <p:cNvSpPr txBox="1"/>
            <p:nvPr/>
          </p:nvSpPr>
          <p:spPr>
            <a:xfrm>
              <a:off x="8592446" y="5895008"/>
              <a:ext cx="2660106" cy="7472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We calculate: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Neutrino flux energy</a:t>
              </a:r>
            </a:p>
          </p:txBody>
        </p:sp>
        <p:sp>
          <p:nvSpPr>
            <p:cNvPr id="103" name="Rectangular Callout 78">
              <a:extLst>
                <a:ext uri="{FF2B5EF4-FFF2-40B4-BE49-F238E27FC236}">
                  <a16:creationId xmlns:a16="http://schemas.microsoft.com/office/drawing/2014/main" id="{DD74AC0A-CE22-EEBE-245D-3532D0C93E8C}"/>
                </a:ext>
              </a:extLst>
            </p:cNvPr>
            <p:cNvSpPr/>
            <p:nvPr/>
          </p:nvSpPr>
          <p:spPr>
            <a:xfrm>
              <a:off x="7842517" y="4788810"/>
              <a:ext cx="481970" cy="523425"/>
            </a:xfrm>
            <a:custGeom>
              <a:avLst>
                <a:gd name="f0" fmla="val -5083"/>
                <a:gd name="f1" fmla="val -17404"/>
              </a:avLst>
              <a:gdLst>
                <a:gd name="f2" fmla="val 10800000"/>
                <a:gd name="f3" fmla="val 5400000"/>
                <a:gd name="f4" fmla="val 16200000"/>
                <a:gd name="f5" fmla="val 180"/>
                <a:gd name="f6" fmla="val w"/>
                <a:gd name="f7" fmla="val h"/>
                <a:gd name="f8" fmla="val 0"/>
                <a:gd name="f9" fmla="val 21600"/>
                <a:gd name="f10" fmla="+- 0 0 1"/>
                <a:gd name="f11" fmla="val 2147483647"/>
                <a:gd name="f12" fmla="val 3590"/>
                <a:gd name="f13" fmla="val 8970"/>
                <a:gd name="f14" fmla="val 12630"/>
                <a:gd name="f15" fmla="val 18010"/>
                <a:gd name="f16" fmla="val -2147483647"/>
                <a:gd name="f17" fmla="+- 0 0 180"/>
                <a:gd name="f18" fmla="*/ f6 1 21600"/>
                <a:gd name="f19" fmla="*/ f7 1 21600"/>
                <a:gd name="f20" fmla="+- 0 0 f12"/>
                <a:gd name="f21" fmla="+- 3590 0 f8"/>
                <a:gd name="f22" fmla="+- 0 0 f3"/>
                <a:gd name="f23" fmla="+- 21600 0 f15"/>
                <a:gd name="f24" fmla="+- 18010 0 f9"/>
                <a:gd name="f25" fmla="+- f9 0 f8"/>
                <a:gd name="f26" fmla="pin -2147483647 f0 2147483647"/>
                <a:gd name="f27" fmla="pin -2147483647 f1 2147483647"/>
                <a:gd name="f28" fmla="*/ f17 f2 1"/>
                <a:gd name="f29" fmla="val f26"/>
                <a:gd name="f30" fmla="val f27"/>
                <a:gd name="f31" fmla="abs f20"/>
                <a:gd name="f32" fmla="abs f21"/>
                <a:gd name="f33" fmla="?: f20 f22 f3"/>
                <a:gd name="f34" fmla="?: f20 f3 f22"/>
                <a:gd name="f35" fmla="?: f20 f4 f3"/>
                <a:gd name="f36" fmla="?: f20 f3 f4"/>
                <a:gd name="f37" fmla="abs f23"/>
                <a:gd name="f38" fmla="?: f21 f22 f3"/>
                <a:gd name="f39" fmla="?: f21 f3 f22"/>
                <a:gd name="f40" fmla="?: f23 0 f2"/>
                <a:gd name="f41" fmla="?: f23 f2 0"/>
                <a:gd name="f42" fmla="abs f24"/>
                <a:gd name="f43" fmla="?: f23 f22 f3"/>
                <a:gd name="f44" fmla="?: f23 f3 f22"/>
                <a:gd name="f45" fmla="?: f23 f4 f3"/>
                <a:gd name="f46" fmla="?: f23 f3 f4"/>
                <a:gd name="f47" fmla="?: f24 f22 f3"/>
                <a:gd name="f48" fmla="?: f24 f3 f22"/>
                <a:gd name="f49" fmla="?: f20 0 f2"/>
                <a:gd name="f50" fmla="?: f20 f2 0"/>
                <a:gd name="f51" fmla="*/ f25 1 21600"/>
                <a:gd name="f52" fmla="*/ f26 f18 1"/>
                <a:gd name="f53" fmla="*/ f27 f19 1"/>
                <a:gd name="f54" fmla="*/ f28 1 f5"/>
                <a:gd name="f55" fmla="+- f29 0 10800"/>
                <a:gd name="f56" fmla="+- f30 0 10800"/>
                <a:gd name="f57" fmla="+- f30 0 21600"/>
                <a:gd name="f58" fmla="+- f29 0 21600"/>
                <a:gd name="f59" fmla="?: f20 f36 f35"/>
                <a:gd name="f60" fmla="?: f20 f35 f36"/>
                <a:gd name="f61" fmla="?: f21 f34 f33"/>
                <a:gd name="f62" fmla="?: f21 f41 f40"/>
                <a:gd name="f63" fmla="?: f21 f40 f41"/>
                <a:gd name="f64" fmla="?: f23 f38 f39"/>
                <a:gd name="f65" fmla="?: f23 f46 f45"/>
                <a:gd name="f66" fmla="?: f23 f45 f46"/>
                <a:gd name="f67" fmla="?: f24 f44 f43"/>
                <a:gd name="f68" fmla="?: f24 f50 f49"/>
                <a:gd name="f69" fmla="?: f24 f49 f50"/>
                <a:gd name="f70" fmla="?: f20 f47 f48"/>
                <a:gd name="f71" fmla="*/ 800 f51 1"/>
                <a:gd name="f72" fmla="*/ 20800 f51 1"/>
                <a:gd name="f73" fmla="*/ f29 f18 1"/>
                <a:gd name="f74" fmla="*/ f30 f19 1"/>
                <a:gd name="f75" fmla="+- f54 0 f3"/>
                <a:gd name="f76" fmla="abs f55"/>
                <a:gd name="f77" fmla="abs f56"/>
                <a:gd name="f78" fmla="?: f21 f60 f59"/>
                <a:gd name="f79" fmla="?: f23 f62 f63"/>
                <a:gd name="f80" fmla="?: f24 f66 f65"/>
                <a:gd name="f81" fmla="?: f20 f68 f69"/>
                <a:gd name="f82" fmla="*/ f71 1 f51"/>
                <a:gd name="f83" fmla="*/ f72 1 f51"/>
                <a:gd name="f84" fmla="+- f76 0 f77"/>
                <a:gd name="f85" fmla="+- f77 0 f76"/>
                <a:gd name="f86" fmla="*/ f82 f18 1"/>
                <a:gd name="f87" fmla="*/ f83 f18 1"/>
                <a:gd name="f88" fmla="*/ f83 f19 1"/>
                <a:gd name="f89" fmla="*/ f82 f19 1"/>
                <a:gd name="f90" fmla="?: f56 f10 f84"/>
                <a:gd name="f91" fmla="?: f56 f84 f10"/>
                <a:gd name="f92" fmla="?: f55 f10 f85"/>
                <a:gd name="f93" fmla="?: f55 f85 f10"/>
                <a:gd name="f94" fmla="?: f29 f10 f90"/>
                <a:gd name="f95" fmla="?: f29 f10 f91"/>
                <a:gd name="f96" fmla="?: f57 f92 f10"/>
                <a:gd name="f97" fmla="?: f57 f93 f10"/>
                <a:gd name="f98" fmla="?: f58 f91 f10"/>
                <a:gd name="f99" fmla="?: f58 f90 f10"/>
                <a:gd name="f100" fmla="?: f30 f10 f93"/>
                <a:gd name="f101" fmla="?: f30 f10 f92"/>
                <a:gd name="f102" fmla="?: f94 f29 0"/>
                <a:gd name="f103" fmla="?: f94 f30 6280"/>
                <a:gd name="f104" fmla="?: f95 f29 0"/>
                <a:gd name="f105" fmla="?: f95 f30 15320"/>
                <a:gd name="f106" fmla="?: f96 f29 6280"/>
                <a:gd name="f107" fmla="?: f96 f30 21600"/>
                <a:gd name="f108" fmla="?: f97 f29 15320"/>
                <a:gd name="f109" fmla="?: f97 f30 21600"/>
                <a:gd name="f110" fmla="?: f98 f29 21600"/>
                <a:gd name="f111" fmla="?: f98 f30 15320"/>
                <a:gd name="f112" fmla="?: f99 f29 21600"/>
                <a:gd name="f113" fmla="?: f99 f30 6280"/>
                <a:gd name="f114" fmla="?: f100 f29 15320"/>
                <a:gd name="f115" fmla="?: f100 f30 0"/>
                <a:gd name="f116" fmla="?: f101 f29 6280"/>
                <a:gd name="f117" fmla="?: f101 f30 0"/>
              </a:gdLst>
              <a:ahLst>
                <a:ahXY gdRefX="f0" minX="f16" maxX="f11" gdRefY="f1" minY="f16" maxY="f11">
                  <a:pos x="f52" y="f5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73" y="f74"/>
                </a:cxn>
              </a:cxnLst>
              <a:rect l="f86" t="f89" r="f87" b="f88"/>
              <a:pathLst>
                <a:path w="21600" h="21600">
                  <a:moveTo>
                    <a:pt x="f12" y="f8"/>
                  </a:moveTo>
                  <a:arcTo wR="f31" hR="f32" stAng="f78" swAng="f61"/>
                  <a:lnTo>
                    <a:pt x="f102" y="f103"/>
                  </a:lnTo>
                  <a:lnTo>
                    <a:pt x="f8" y="f13"/>
                  </a:lnTo>
                  <a:lnTo>
                    <a:pt x="f8" y="f14"/>
                  </a:lnTo>
                  <a:lnTo>
                    <a:pt x="f104" y="f105"/>
                  </a:lnTo>
                  <a:lnTo>
                    <a:pt x="f8" y="f15"/>
                  </a:lnTo>
                  <a:arcTo wR="f32" hR="f37" stAng="f79" swAng="f64"/>
                  <a:lnTo>
                    <a:pt x="f106" y="f107"/>
                  </a:lnTo>
                  <a:lnTo>
                    <a:pt x="f13" y="f9"/>
                  </a:lnTo>
                  <a:lnTo>
                    <a:pt x="f14" y="f9"/>
                  </a:lnTo>
                  <a:lnTo>
                    <a:pt x="f108" y="f109"/>
                  </a:lnTo>
                  <a:lnTo>
                    <a:pt x="f15" y="f9"/>
                  </a:lnTo>
                  <a:arcTo wR="f37" hR="f42" stAng="f80" swAng="f67"/>
                  <a:lnTo>
                    <a:pt x="f110" y="f111"/>
                  </a:lnTo>
                  <a:lnTo>
                    <a:pt x="f9" y="f14"/>
                  </a:lnTo>
                  <a:lnTo>
                    <a:pt x="f9" y="f13"/>
                  </a:lnTo>
                  <a:lnTo>
                    <a:pt x="f112" y="f113"/>
                  </a:lnTo>
                  <a:lnTo>
                    <a:pt x="f9" y="f12"/>
                  </a:lnTo>
                  <a:arcTo wR="f42" hR="f31" stAng="f81" swAng="f70"/>
                  <a:lnTo>
                    <a:pt x="f114" y="f115"/>
                  </a:lnTo>
                  <a:lnTo>
                    <a:pt x="f14" y="f8"/>
                  </a:lnTo>
                  <a:lnTo>
                    <a:pt x="f13" y="f8"/>
                  </a:lnTo>
                  <a:lnTo>
                    <a:pt x="f116" y="f117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12701" cap="flat">
              <a:solidFill>
                <a:srgbClr val="FFC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74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4" name="TextBox 48">
              <a:extLst>
                <a:ext uri="{FF2B5EF4-FFF2-40B4-BE49-F238E27FC236}">
                  <a16:creationId xmlns:a16="http://schemas.microsoft.com/office/drawing/2014/main" id="{E186DD16-EC4E-09E7-6987-E7546E89DEEE}"/>
                </a:ext>
              </a:extLst>
            </p:cNvPr>
            <p:cNvSpPr txBox="1"/>
            <p:nvPr/>
          </p:nvSpPr>
          <p:spPr>
            <a:xfrm>
              <a:off x="7112569" y="3658642"/>
              <a:ext cx="1854610" cy="7472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We extract: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kern="0" spc="-52" dirty="0">
                  <a:solidFill>
                    <a:schemeClr val="tx2"/>
                  </a:solidFill>
                  <a:latin typeface="Helvetica"/>
                </a:rPr>
                <a:t>Rotation angle</a:t>
              </a:r>
            </a:p>
          </p:txBody>
        </p:sp>
        <p:sp>
          <p:nvSpPr>
            <p:cNvPr id="105" name="TextBox 2">
              <a:extLst>
                <a:ext uri="{FF2B5EF4-FFF2-40B4-BE49-F238E27FC236}">
                  <a16:creationId xmlns:a16="http://schemas.microsoft.com/office/drawing/2014/main" id="{CBD52357-DBA7-1F9B-4AA3-7F71771583F2}"/>
                </a:ext>
              </a:extLst>
            </p:cNvPr>
            <p:cNvSpPr txBox="1"/>
            <p:nvPr/>
          </p:nvSpPr>
          <p:spPr>
            <a:xfrm>
              <a:off x="4247076" y="3202126"/>
              <a:ext cx="5223931" cy="41979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128" spc="-52" dirty="0">
                  <a:solidFill>
                    <a:schemeClr val="tx2"/>
                  </a:solidFill>
                  <a:latin typeface="Helvetica"/>
                </a:rPr>
                <a:t>The oscillation is described by this equation:</a:t>
              </a: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ADE735A7-7D2C-5CFF-FB1D-09053217E182}"/>
              </a:ext>
            </a:extLst>
          </p:cNvPr>
          <p:cNvSpPr txBox="1"/>
          <p:nvPr/>
        </p:nvSpPr>
        <p:spPr>
          <a:xfrm>
            <a:off x="298450" y="6507499"/>
            <a:ext cx="99242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rPr>
              <a:t>Note: </a:t>
            </a:r>
            <a:r>
              <a:rPr lang="en-US" sz="2000" b="0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rPr>
              <a:t>Which means that at least one of them has to have mass for the oscillation to occur.</a:t>
            </a:r>
          </a:p>
        </p:txBody>
      </p:sp>
    </p:spTree>
    <p:extLst>
      <p:ext uri="{BB962C8B-B14F-4D97-AF65-F5344CB8AC3E}">
        <p14:creationId xmlns:p14="http://schemas.microsoft.com/office/powerpoint/2010/main" val="38086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9" grpId="0"/>
      <p:bldP spid="1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7AE2F-2A4B-1ACC-CC41-8194D95C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three flavor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9B110-EC8A-3992-CF2C-B3E76C0164B0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8450" y="1006445"/>
                <a:ext cx="13295085" cy="5848571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US" sz="2000" dirty="0"/>
                  <a:t>PNMS (Pontecorvo–Maki–Nakagawa–Sakata) rotation matrix.</a:t>
                </a:r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sz="2000" spc="-109" dirty="0"/>
              </a:p>
              <a:p>
                <a:pPr marL="0" lvl="0" indent="0">
                  <a:buNone/>
                </a:pPr>
                <a:r>
                  <a:rPr lang="en-US" sz="20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ij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ij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 dirty="0"/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ij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ij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 spc="-109" dirty="0"/>
                  <a:t>  and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ij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000" spc="-109" dirty="0"/>
              </a:p>
              <a:p>
                <a:pPr marL="0" lvl="0" indent="0">
                  <a:buNone/>
                </a:pPr>
                <a:endParaRPr lang="en-US" sz="2000" spc="-109" dirty="0"/>
              </a:p>
              <a:p>
                <a:pPr marL="0" lvl="0" indent="0">
                  <a:buNone/>
                </a:pPr>
                <a:r>
                  <a:rPr lang="en-US" sz="2000" spc="-17" dirty="0"/>
                  <a:t>The oscillation depends of:</a:t>
                </a:r>
              </a:p>
              <a:p>
                <a:pPr lvl="0"/>
                <a:r>
                  <a:rPr lang="en-US" sz="2000" spc="-109" dirty="0"/>
                  <a:t>3</a:t>
                </a:r>
                <a:r>
                  <a:rPr lang="en-US" sz="2000" spc="166" dirty="0"/>
                  <a:t> </a:t>
                </a:r>
                <a:r>
                  <a:rPr lang="en-US" sz="2000" spc="-52" dirty="0"/>
                  <a:t>mixing</a:t>
                </a:r>
                <a:r>
                  <a:rPr lang="en-US" sz="2000" spc="166" dirty="0"/>
                  <a:t> </a:t>
                </a:r>
                <a:r>
                  <a:rPr lang="en-US" sz="2000" spc="-52" dirty="0"/>
                  <a:t>angles: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0"/>
                <a:r>
                  <a:rPr lang="en-US" sz="2000" spc="144" dirty="0"/>
                  <a:t>1 CP </a:t>
                </a:r>
                <a:r>
                  <a:rPr lang="en-US" sz="2000" spc="-17" dirty="0"/>
                  <a:t>violating</a:t>
                </a:r>
                <a:r>
                  <a:rPr lang="en-US" sz="2000" spc="218" dirty="0"/>
                  <a:t> </a:t>
                </a:r>
                <a:r>
                  <a:rPr lang="en-US" sz="2000" spc="-57" dirty="0"/>
                  <a:t>phase: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CP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0"/>
                <a:r>
                  <a:rPr lang="en-US" sz="2000" spc="-122" dirty="0"/>
                  <a:t>2 </a:t>
                </a:r>
                <a:r>
                  <a:rPr lang="en-US" sz="2000" spc="-70" dirty="0"/>
                  <a:t>mass</a:t>
                </a:r>
                <a:r>
                  <a:rPr lang="en-US" sz="2000" spc="99" dirty="0"/>
                  <a:t> </a:t>
                </a:r>
                <a:r>
                  <a:rPr lang="en-US" sz="2000" spc="-61" dirty="0"/>
                  <a:t>differences: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9B110-EC8A-3992-CF2C-B3E76C0164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8450" y="1006445"/>
                <a:ext cx="13295085" cy="5848571"/>
              </a:xfrm>
              <a:blipFill>
                <a:blip r:embed="rId3"/>
                <a:stretch>
                  <a:fillRect l="-1192" t="-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E55EC-97D2-ABBC-C101-77FE55D5C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692C0-0094-05B9-22AE-E328D99AA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14DFF4-1D9F-B6F4-09AB-91FBE84D9384}"/>
              </a:ext>
            </a:extLst>
          </p:cNvPr>
          <p:cNvGrpSpPr/>
          <p:nvPr/>
        </p:nvGrpSpPr>
        <p:grpSpPr>
          <a:xfrm>
            <a:off x="298450" y="1474972"/>
            <a:ext cx="9655567" cy="1850259"/>
            <a:chOff x="298450" y="1474972"/>
            <a:chExt cx="8820018" cy="1581785"/>
          </a:xfrm>
        </p:grpSpPr>
        <p:sp>
          <p:nvSpPr>
            <p:cNvPr id="6" name="object 13">
              <a:extLst>
                <a:ext uri="{FF2B5EF4-FFF2-40B4-BE49-F238E27FC236}">
                  <a16:creationId xmlns:a16="http://schemas.microsoft.com/office/drawing/2014/main" id="{99EDDD7A-4B47-2BDB-3C1A-8449F1C68E01}"/>
                </a:ext>
              </a:extLst>
            </p:cNvPr>
            <p:cNvSpPr/>
            <p:nvPr/>
          </p:nvSpPr>
          <p:spPr>
            <a:xfrm>
              <a:off x="298450" y="1474972"/>
              <a:ext cx="8820018" cy="1508476"/>
            </a:xfrm>
            <a:prstGeom prst="rect">
              <a:avLst/>
            </a:prstGeom>
            <a:blipFill>
              <a:blip r:embed="rId4">
                <a:alphaModFix/>
              </a:blip>
              <a:stretch>
                <a:fillRect/>
              </a:stretch>
            </a:blip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object 14">
              <a:extLst>
                <a:ext uri="{FF2B5EF4-FFF2-40B4-BE49-F238E27FC236}">
                  <a16:creationId xmlns:a16="http://schemas.microsoft.com/office/drawing/2014/main" id="{4B2970C8-89FE-650E-A5C3-DA90A9402554}"/>
                </a:ext>
              </a:extLst>
            </p:cNvPr>
            <p:cNvSpPr/>
            <p:nvPr/>
          </p:nvSpPr>
          <p:spPr>
            <a:xfrm>
              <a:off x="424020" y="1559589"/>
              <a:ext cx="599279" cy="13068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055"/>
                <a:gd name="f4" fmla="val 1045845"/>
                <a:gd name="f5" fmla="val 283464"/>
                <a:gd name="f6" fmla="val 218468"/>
                <a:gd name="f7" fmla="val 13807"/>
                <a:gd name="f8" fmla="val 158803"/>
                <a:gd name="f9" fmla="val 53135"/>
                <a:gd name="f10" fmla="val 131502"/>
                <a:gd name="f11" fmla="val 81389"/>
                <a:gd name="f12" fmla="val 106171"/>
                <a:gd name="f13" fmla="val 114846"/>
                <a:gd name="f14" fmla="val 83024"/>
                <a:gd name="f15" fmla="val 153114"/>
                <a:gd name="f16" fmla="val 62273"/>
                <a:gd name="f17" fmla="val 195800"/>
                <a:gd name="f18" fmla="val 44131"/>
                <a:gd name="f19" fmla="val 242513"/>
                <a:gd name="f20" fmla="val 28811"/>
                <a:gd name="f21" fmla="val 292859"/>
                <a:gd name="f22" fmla="val 16525"/>
                <a:gd name="f23" fmla="val 346446"/>
                <a:gd name="f24" fmla="val 7486"/>
                <a:gd name="f25" fmla="val 402882"/>
                <a:gd name="f26" fmla="val 1907"/>
                <a:gd name="f27" fmla="val 461775"/>
                <a:gd name="f28" fmla="val 522731"/>
                <a:gd name="f29" fmla="val 583688"/>
                <a:gd name="f30" fmla="val 642581"/>
                <a:gd name="f31" fmla="val 699017"/>
                <a:gd name="f32" fmla="val 752604"/>
                <a:gd name="f33" fmla="val 802950"/>
                <a:gd name="f34" fmla="val 849663"/>
                <a:gd name="f35" fmla="val 892349"/>
                <a:gd name="f36" fmla="val 930617"/>
                <a:gd name="f37" fmla="val 964074"/>
                <a:gd name="f38" fmla="val 992328"/>
                <a:gd name="f39" fmla="val 1031656"/>
                <a:gd name="f40" fmla="val 1045463"/>
                <a:gd name="f41" fmla="val 316528"/>
                <a:gd name="f42" fmla="val 1041946"/>
                <a:gd name="f43" fmla="val 379079"/>
                <a:gd name="f44" fmla="val 1014986"/>
                <a:gd name="f45" fmla="val 435442"/>
                <a:gd name="f46" fmla="val 460772"/>
                <a:gd name="f47" fmla="val 483917"/>
                <a:gd name="f48" fmla="val 504666"/>
                <a:gd name="f49" fmla="val 522805"/>
                <a:gd name="f50" fmla="val 538123"/>
                <a:gd name="f51" fmla="val 550406"/>
                <a:gd name="f52" fmla="val 559443"/>
                <a:gd name="f53" fmla="val 565021"/>
                <a:gd name="f54" fmla="val 566928"/>
                <a:gd name="f55" fmla="val 408140"/>
                <a:gd name="f56" fmla="val 348471"/>
                <a:gd name="f57" fmla="val 3517"/>
                <a:gd name="f58" fmla="*/ f0 1 567055"/>
                <a:gd name="f59" fmla="*/ f1 1 1045845"/>
                <a:gd name="f60" fmla="+- f4 0 f2"/>
                <a:gd name="f61" fmla="+- f3 0 f2"/>
                <a:gd name="f62" fmla="*/ f61 1 567055"/>
                <a:gd name="f63" fmla="*/ f60 1 1045845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67055" h="1045845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" y="f28"/>
                  </a:lnTo>
                  <a:lnTo>
                    <a:pt x="f26" y="f29"/>
                  </a:lnTo>
                  <a:lnTo>
                    <a:pt x="f24" y="f30"/>
                  </a:lnTo>
                  <a:lnTo>
                    <a:pt x="f22" y="f31"/>
                  </a:lnTo>
                  <a:lnTo>
                    <a:pt x="f20" y="f32"/>
                  </a:lnTo>
                  <a:lnTo>
                    <a:pt x="f18" y="f33"/>
                  </a:lnTo>
                  <a:lnTo>
                    <a:pt x="f16" y="f34"/>
                  </a:lnTo>
                  <a:lnTo>
                    <a:pt x="f14" y="f35"/>
                  </a:lnTo>
                  <a:lnTo>
                    <a:pt x="f12" y="f36"/>
                  </a:lnTo>
                  <a:lnTo>
                    <a:pt x="f10" y="f37"/>
                  </a:lnTo>
                  <a:lnTo>
                    <a:pt x="f8" y="f38"/>
                  </a:lnTo>
                  <a:lnTo>
                    <a:pt x="f6" y="f39"/>
                  </a:lnTo>
                  <a:lnTo>
                    <a:pt x="f5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37"/>
                  </a:lnTo>
                  <a:lnTo>
                    <a:pt x="f46" y="f36"/>
                  </a:lnTo>
                  <a:lnTo>
                    <a:pt x="f47" y="f35"/>
                  </a:lnTo>
                  <a:lnTo>
                    <a:pt x="f48" y="f34"/>
                  </a:lnTo>
                  <a:lnTo>
                    <a:pt x="f49" y="f33"/>
                  </a:lnTo>
                  <a:lnTo>
                    <a:pt x="f50" y="f32"/>
                  </a:lnTo>
                  <a:lnTo>
                    <a:pt x="f51" y="f31"/>
                  </a:lnTo>
                  <a:lnTo>
                    <a:pt x="f52" y="f30"/>
                  </a:lnTo>
                  <a:lnTo>
                    <a:pt x="f53" y="f29"/>
                  </a:lnTo>
                  <a:lnTo>
                    <a:pt x="f54" y="f28"/>
                  </a:lnTo>
                  <a:lnTo>
                    <a:pt x="f53" y="f27"/>
                  </a:lnTo>
                  <a:lnTo>
                    <a:pt x="f52" y="f25"/>
                  </a:lnTo>
                  <a:lnTo>
                    <a:pt x="f51" y="f23"/>
                  </a:lnTo>
                  <a:lnTo>
                    <a:pt x="f50" y="f21"/>
                  </a:lnTo>
                  <a:lnTo>
                    <a:pt x="f49" y="f19"/>
                  </a:lnTo>
                  <a:lnTo>
                    <a:pt x="f48" y="f17"/>
                  </a:lnTo>
                  <a:lnTo>
                    <a:pt x="f47" y="f15"/>
                  </a:lnTo>
                  <a:lnTo>
                    <a:pt x="f46" y="f13"/>
                  </a:lnTo>
                  <a:lnTo>
                    <a:pt x="f45" y="f11"/>
                  </a:lnTo>
                  <a:lnTo>
                    <a:pt x="f55" y="f9"/>
                  </a:lnTo>
                  <a:lnTo>
                    <a:pt x="f56" y="f7"/>
                  </a:lnTo>
                  <a:lnTo>
                    <a:pt x="f41" y="f5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AF50">
                <a:alpha val="50195"/>
              </a:srgbClr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9D5FA50E-EFF8-C513-C012-AD06AEE6952F}"/>
                </a:ext>
              </a:extLst>
            </p:cNvPr>
            <p:cNvSpPr txBox="1"/>
            <p:nvPr/>
          </p:nvSpPr>
          <p:spPr>
            <a:xfrm>
              <a:off x="1304367" y="2741015"/>
              <a:ext cx="4795830" cy="31574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b="0" i="0" u="none" strike="noStrike" kern="1200" cap="none" spc="0" baseline="0" dirty="0">
                  <a:solidFill>
                    <a:srgbClr val="3C5A77"/>
                  </a:solidFill>
                  <a:uFillTx/>
                  <a:latin typeface="+mn-lt"/>
                </a:rPr>
                <a:t>Atmospheric              Reactor                        Solar</a:t>
              </a:r>
            </a:p>
          </p:txBody>
        </p:sp>
        <p:sp>
          <p:nvSpPr>
            <p:cNvPr id="9" name="object 15">
              <a:extLst>
                <a:ext uri="{FF2B5EF4-FFF2-40B4-BE49-F238E27FC236}">
                  <a16:creationId xmlns:a16="http://schemas.microsoft.com/office/drawing/2014/main" id="{72E57CED-660B-A1D6-6EB6-C18F327C1189}"/>
                </a:ext>
              </a:extLst>
            </p:cNvPr>
            <p:cNvSpPr/>
            <p:nvPr/>
          </p:nvSpPr>
          <p:spPr>
            <a:xfrm>
              <a:off x="8405539" y="1559590"/>
              <a:ext cx="599279" cy="13068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054"/>
                <a:gd name="f4" fmla="val 1045845"/>
                <a:gd name="f5" fmla="val 283464"/>
                <a:gd name="f6" fmla="val 218456"/>
                <a:gd name="f7" fmla="val 13807"/>
                <a:gd name="f8" fmla="val 158787"/>
                <a:gd name="f9" fmla="val 53135"/>
                <a:gd name="f10" fmla="val 131485"/>
                <a:gd name="f11" fmla="val 81389"/>
                <a:gd name="f12" fmla="val 106155"/>
                <a:gd name="f13" fmla="val 114846"/>
                <a:gd name="f14" fmla="val 83010"/>
                <a:gd name="f15" fmla="val 153114"/>
                <a:gd name="f16" fmla="val 62261"/>
                <a:gd name="f17" fmla="val 195800"/>
                <a:gd name="f18" fmla="val 44122"/>
                <a:gd name="f19" fmla="val 242513"/>
                <a:gd name="f20" fmla="val 28804"/>
                <a:gd name="f21" fmla="val 292859"/>
                <a:gd name="f22" fmla="val 16521"/>
                <a:gd name="f23" fmla="val 346446"/>
                <a:gd name="f24" fmla="val 7484"/>
                <a:gd name="f25" fmla="val 402882"/>
                <a:gd name="f26" fmla="val 1906"/>
                <a:gd name="f27" fmla="val 461775"/>
                <a:gd name="f28" fmla="val 522731"/>
                <a:gd name="f29" fmla="val 583688"/>
                <a:gd name="f30" fmla="val 642581"/>
                <a:gd name="f31" fmla="val 699017"/>
                <a:gd name="f32" fmla="val 752604"/>
                <a:gd name="f33" fmla="val 802950"/>
                <a:gd name="f34" fmla="val 849663"/>
                <a:gd name="f35" fmla="val 892349"/>
                <a:gd name="f36" fmla="val 930617"/>
                <a:gd name="f37" fmla="val 964074"/>
                <a:gd name="f38" fmla="val 992328"/>
                <a:gd name="f39" fmla="val 1031656"/>
                <a:gd name="f40" fmla="val 1045463"/>
                <a:gd name="f41" fmla="val 316528"/>
                <a:gd name="f42" fmla="val 1041946"/>
                <a:gd name="f43" fmla="val 379079"/>
                <a:gd name="f44" fmla="val 1014986"/>
                <a:gd name="f45" fmla="val 435442"/>
                <a:gd name="f46" fmla="val 460772"/>
                <a:gd name="f47" fmla="val 483917"/>
                <a:gd name="f48" fmla="val 504666"/>
                <a:gd name="f49" fmla="val 522805"/>
                <a:gd name="f50" fmla="val 538123"/>
                <a:gd name="f51" fmla="val 550406"/>
                <a:gd name="f52" fmla="val 559443"/>
                <a:gd name="f53" fmla="val 565021"/>
                <a:gd name="f54" fmla="val 566927"/>
                <a:gd name="f55" fmla="val 408140"/>
                <a:gd name="f56" fmla="val 348471"/>
                <a:gd name="f57" fmla="val 3517"/>
                <a:gd name="f58" fmla="*/ f0 1 567054"/>
                <a:gd name="f59" fmla="*/ f1 1 1045845"/>
                <a:gd name="f60" fmla="+- f4 0 f2"/>
                <a:gd name="f61" fmla="+- f3 0 f2"/>
                <a:gd name="f62" fmla="*/ f61 1 567054"/>
                <a:gd name="f63" fmla="*/ f60 1 1045845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67054" h="1045845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" y="f28"/>
                  </a:lnTo>
                  <a:lnTo>
                    <a:pt x="f26" y="f29"/>
                  </a:lnTo>
                  <a:lnTo>
                    <a:pt x="f24" y="f30"/>
                  </a:lnTo>
                  <a:lnTo>
                    <a:pt x="f22" y="f31"/>
                  </a:lnTo>
                  <a:lnTo>
                    <a:pt x="f20" y="f32"/>
                  </a:lnTo>
                  <a:lnTo>
                    <a:pt x="f18" y="f33"/>
                  </a:lnTo>
                  <a:lnTo>
                    <a:pt x="f16" y="f34"/>
                  </a:lnTo>
                  <a:lnTo>
                    <a:pt x="f14" y="f35"/>
                  </a:lnTo>
                  <a:lnTo>
                    <a:pt x="f12" y="f36"/>
                  </a:lnTo>
                  <a:lnTo>
                    <a:pt x="f10" y="f37"/>
                  </a:lnTo>
                  <a:lnTo>
                    <a:pt x="f8" y="f38"/>
                  </a:lnTo>
                  <a:lnTo>
                    <a:pt x="f6" y="f39"/>
                  </a:lnTo>
                  <a:lnTo>
                    <a:pt x="f5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37"/>
                  </a:lnTo>
                  <a:lnTo>
                    <a:pt x="f46" y="f36"/>
                  </a:lnTo>
                  <a:lnTo>
                    <a:pt x="f47" y="f35"/>
                  </a:lnTo>
                  <a:lnTo>
                    <a:pt x="f48" y="f34"/>
                  </a:lnTo>
                  <a:lnTo>
                    <a:pt x="f49" y="f33"/>
                  </a:lnTo>
                  <a:lnTo>
                    <a:pt x="f50" y="f32"/>
                  </a:lnTo>
                  <a:lnTo>
                    <a:pt x="f51" y="f31"/>
                  </a:lnTo>
                  <a:lnTo>
                    <a:pt x="f52" y="f30"/>
                  </a:lnTo>
                  <a:lnTo>
                    <a:pt x="f53" y="f29"/>
                  </a:lnTo>
                  <a:lnTo>
                    <a:pt x="f54" y="f28"/>
                  </a:lnTo>
                  <a:lnTo>
                    <a:pt x="f53" y="f27"/>
                  </a:lnTo>
                  <a:lnTo>
                    <a:pt x="f52" y="f25"/>
                  </a:lnTo>
                  <a:lnTo>
                    <a:pt x="f51" y="f23"/>
                  </a:lnTo>
                  <a:lnTo>
                    <a:pt x="f50" y="f21"/>
                  </a:lnTo>
                  <a:lnTo>
                    <a:pt x="f49" y="f19"/>
                  </a:lnTo>
                  <a:lnTo>
                    <a:pt x="f48" y="f17"/>
                  </a:lnTo>
                  <a:lnTo>
                    <a:pt x="f47" y="f15"/>
                  </a:lnTo>
                  <a:lnTo>
                    <a:pt x="f46" y="f13"/>
                  </a:lnTo>
                  <a:lnTo>
                    <a:pt x="f45" y="f11"/>
                  </a:lnTo>
                  <a:lnTo>
                    <a:pt x="f55" y="f9"/>
                  </a:lnTo>
                  <a:lnTo>
                    <a:pt x="f56" y="f7"/>
                  </a:lnTo>
                  <a:lnTo>
                    <a:pt x="f41" y="f57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EC7C30">
                <a:alpha val="50195"/>
              </a:srgbClr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pic>
        <p:nvPicPr>
          <p:cNvPr id="10" name="Picture 4">
            <a:extLst>
              <a:ext uri="{FF2B5EF4-FFF2-40B4-BE49-F238E27FC236}">
                <a16:creationId xmlns:a16="http://schemas.microsoft.com/office/drawing/2014/main" id="{E7D1F35D-DC0E-9FD5-9327-930A9BB85F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4497" y="3565786"/>
            <a:ext cx="3038491" cy="31470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object 18">
            <a:extLst>
              <a:ext uri="{FF2B5EF4-FFF2-40B4-BE49-F238E27FC236}">
                <a16:creationId xmlns:a16="http://schemas.microsoft.com/office/drawing/2014/main" id="{67430A44-3CF9-7D7C-3C80-EF3FB5C4FE74}"/>
              </a:ext>
            </a:extLst>
          </p:cNvPr>
          <p:cNvSpPr/>
          <p:nvPr/>
        </p:nvSpPr>
        <p:spPr>
          <a:xfrm>
            <a:off x="2974783" y="5665014"/>
            <a:ext cx="578239" cy="436872"/>
          </a:xfrm>
          <a:custGeom>
            <a:avLst/>
            <a:gdLst>
              <a:gd name="f0" fmla="val w"/>
              <a:gd name="f1" fmla="val h"/>
              <a:gd name="f2" fmla="val 0"/>
              <a:gd name="f3" fmla="val 551814"/>
              <a:gd name="f4" fmla="val 429895"/>
              <a:gd name="f5" fmla="val 214883"/>
              <a:gd name="f6" fmla="val 5601"/>
              <a:gd name="f7" fmla="val 171576"/>
              <a:gd name="f8" fmla="val 21669"/>
              <a:gd name="f9" fmla="val 131239"/>
              <a:gd name="f10" fmla="val 47095"/>
              <a:gd name="f11" fmla="val 94738"/>
              <a:gd name="f12" fmla="val 80772"/>
              <a:gd name="f13" fmla="val 62936"/>
              <a:gd name="f14" fmla="val 121592"/>
              <a:gd name="f15" fmla="val 36697"/>
              <a:gd name="f16" fmla="val 168449"/>
              <a:gd name="f17" fmla="val 16886"/>
              <a:gd name="f18" fmla="val 220235"/>
              <a:gd name="f19" fmla="val 4365"/>
              <a:gd name="f20" fmla="val 275843"/>
              <a:gd name="f21" fmla="val 331452"/>
              <a:gd name="f22" fmla="val 383238"/>
              <a:gd name="f23" fmla="val 430095"/>
              <a:gd name="f24" fmla="val 470915"/>
              <a:gd name="f25" fmla="val 504592"/>
              <a:gd name="f26" fmla="val 530018"/>
              <a:gd name="f27" fmla="val 546086"/>
              <a:gd name="f28" fmla="val 551688"/>
              <a:gd name="f29" fmla="val 258191"/>
              <a:gd name="f30" fmla="val 298528"/>
              <a:gd name="f31" fmla="val 335029"/>
              <a:gd name="f32" fmla="val 366831"/>
              <a:gd name="f33" fmla="val 393070"/>
              <a:gd name="f34" fmla="val 412881"/>
              <a:gd name="f35" fmla="val 425402"/>
              <a:gd name="f36" fmla="val 429767"/>
              <a:gd name="f37" fmla="val 80771"/>
              <a:gd name="f38" fmla="*/ f0 1 551814"/>
              <a:gd name="f39" fmla="*/ f1 1 429895"/>
              <a:gd name="f40" fmla="+- f4 0 f2"/>
              <a:gd name="f41" fmla="+- f3 0 f2"/>
              <a:gd name="f42" fmla="*/ f41 1 551814"/>
              <a:gd name="f43" fmla="*/ f40 1 429895"/>
              <a:gd name="f44" fmla="*/ f2 1 f42"/>
              <a:gd name="f45" fmla="*/ f3 1 f42"/>
              <a:gd name="f46" fmla="*/ f2 1 f43"/>
              <a:gd name="f47" fmla="*/ f4 1 f43"/>
              <a:gd name="f48" fmla="*/ f44 f38 1"/>
              <a:gd name="f49" fmla="*/ f45 f38 1"/>
              <a:gd name="f50" fmla="*/ f47 f39 1"/>
              <a:gd name="f51" fmla="*/ f46 f3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51" r="f49" b="f50"/>
            <a:pathLst>
              <a:path w="551814" h="429895">
                <a:moveTo>
                  <a:pt x="f2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"/>
                </a:lnTo>
                <a:lnTo>
                  <a:pt x="f21" y="f19"/>
                </a:lnTo>
                <a:lnTo>
                  <a:pt x="f22" y="f17"/>
                </a:lnTo>
                <a:lnTo>
                  <a:pt x="f23" y="f15"/>
                </a:lnTo>
                <a:lnTo>
                  <a:pt x="f24" y="f13"/>
                </a:lnTo>
                <a:lnTo>
                  <a:pt x="f25" y="f11"/>
                </a:lnTo>
                <a:lnTo>
                  <a:pt x="f26" y="f9"/>
                </a:lnTo>
                <a:lnTo>
                  <a:pt x="f27" y="f7"/>
                </a:lnTo>
                <a:lnTo>
                  <a:pt x="f28" y="f5"/>
                </a:lnTo>
                <a:lnTo>
                  <a:pt x="f27" y="f29"/>
                </a:lnTo>
                <a:lnTo>
                  <a:pt x="f26" y="f30"/>
                </a:lnTo>
                <a:lnTo>
                  <a:pt x="f25" y="f31"/>
                </a:lnTo>
                <a:lnTo>
                  <a:pt x="f24" y="f32"/>
                </a:lnTo>
                <a:lnTo>
                  <a:pt x="f23" y="f33"/>
                </a:lnTo>
                <a:lnTo>
                  <a:pt x="f22" y="f34"/>
                </a:lnTo>
                <a:lnTo>
                  <a:pt x="f21" y="f35"/>
                </a:lnTo>
                <a:lnTo>
                  <a:pt x="f20" y="f36"/>
                </a:lnTo>
                <a:lnTo>
                  <a:pt x="f18" y="f35"/>
                </a:lnTo>
                <a:lnTo>
                  <a:pt x="f16" y="f34"/>
                </a:lnTo>
                <a:lnTo>
                  <a:pt x="f14" y="f33"/>
                </a:lnTo>
                <a:lnTo>
                  <a:pt x="f37" y="f32"/>
                </a:lnTo>
                <a:lnTo>
                  <a:pt x="f10" y="f31"/>
                </a:lnTo>
                <a:lnTo>
                  <a:pt x="f8" y="f30"/>
                </a:lnTo>
                <a:lnTo>
                  <a:pt x="f6" y="f29"/>
                </a:lnTo>
                <a:lnTo>
                  <a:pt x="f2" y="f5"/>
                </a:lnTo>
                <a:close/>
              </a:path>
            </a:pathLst>
          </a:custGeom>
          <a:noFill/>
          <a:ln w="25904" cap="flat">
            <a:solidFill>
              <a:srgbClr val="FF0000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44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object 19">
            <a:extLst>
              <a:ext uri="{FF2B5EF4-FFF2-40B4-BE49-F238E27FC236}">
                <a16:creationId xmlns:a16="http://schemas.microsoft.com/office/drawing/2014/main" id="{5513F347-865F-9AAD-EF35-8D0B48E035B2}"/>
              </a:ext>
            </a:extLst>
          </p:cNvPr>
          <p:cNvSpPr/>
          <p:nvPr/>
        </p:nvSpPr>
        <p:spPr>
          <a:xfrm>
            <a:off x="3336528" y="6088326"/>
            <a:ext cx="780193" cy="436872"/>
          </a:xfrm>
          <a:custGeom>
            <a:avLst/>
            <a:gdLst>
              <a:gd name="f0" fmla="val w"/>
              <a:gd name="f1" fmla="val h"/>
              <a:gd name="f2" fmla="val 0"/>
              <a:gd name="f3" fmla="val 820420"/>
              <a:gd name="f4" fmla="val 538479"/>
              <a:gd name="f5" fmla="val 268986"/>
              <a:gd name="f6" fmla="val 14642"/>
              <a:gd name="f7" fmla="val 197467"/>
              <a:gd name="f8" fmla="val 55964"/>
              <a:gd name="f9" fmla="val 133208"/>
              <a:gd name="f10" fmla="val 85410"/>
              <a:gd name="f11" fmla="val 104602"/>
              <a:gd name="f12" fmla="val 120062"/>
              <a:gd name="f13" fmla="val 78771"/>
              <a:gd name="f14" fmla="val 159431"/>
              <a:gd name="f15" fmla="val 56036"/>
              <a:gd name="f16" fmla="val 203030"/>
              <a:gd name="f17" fmla="val 36717"/>
              <a:gd name="f18" fmla="val 250370"/>
              <a:gd name="f19" fmla="val 21133"/>
              <a:gd name="f20" fmla="val 300963"/>
              <a:gd name="f21" fmla="val 9606"/>
              <a:gd name="f22" fmla="val 354321"/>
              <a:gd name="f23" fmla="val 2454"/>
              <a:gd name="f24" fmla="val 409955"/>
              <a:gd name="f25" fmla="val 465590"/>
              <a:gd name="f26" fmla="val 518948"/>
              <a:gd name="f27" fmla="val 569541"/>
              <a:gd name="f28" fmla="val 616881"/>
              <a:gd name="f29" fmla="val 660480"/>
              <a:gd name="f30" fmla="val 699849"/>
              <a:gd name="f31" fmla="val 734501"/>
              <a:gd name="f32" fmla="val 763947"/>
              <a:gd name="f33" fmla="val 787699"/>
              <a:gd name="f34" fmla="val 164270"/>
              <a:gd name="f35" fmla="val 816170"/>
              <a:gd name="f36" fmla="val 232479"/>
              <a:gd name="f37" fmla="val 819912"/>
              <a:gd name="f38" fmla="val 305484"/>
              <a:gd name="f39" fmla="val 373685"/>
              <a:gd name="f40" fmla="val 404746"/>
              <a:gd name="f41" fmla="val 433353"/>
              <a:gd name="f42" fmla="val 459185"/>
              <a:gd name="f43" fmla="val 481923"/>
              <a:gd name="f44" fmla="val 501246"/>
              <a:gd name="f45" fmla="val 516833"/>
              <a:gd name="f46" fmla="val 528363"/>
              <a:gd name="f47" fmla="val 535516"/>
              <a:gd name="f48" fmla="val 537972"/>
              <a:gd name="f49" fmla="val 32212"/>
              <a:gd name="f50" fmla="val 3741"/>
              <a:gd name="f51" fmla="*/ f0 1 820420"/>
              <a:gd name="f52" fmla="*/ f1 1 538479"/>
              <a:gd name="f53" fmla="+- f4 0 f2"/>
              <a:gd name="f54" fmla="+- f3 0 f2"/>
              <a:gd name="f55" fmla="*/ f54 1 820420"/>
              <a:gd name="f56" fmla="*/ f53 1 538479"/>
              <a:gd name="f57" fmla="*/ f2 1 f55"/>
              <a:gd name="f58" fmla="*/ f3 1 f55"/>
              <a:gd name="f59" fmla="*/ f2 1 f56"/>
              <a:gd name="f60" fmla="*/ f4 1 f56"/>
              <a:gd name="f61" fmla="*/ f57 f51 1"/>
              <a:gd name="f62" fmla="*/ f58 f51 1"/>
              <a:gd name="f63" fmla="*/ f60 f52 1"/>
              <a:gd name="f64" fmla="*/ f59 f5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1" t="f64" r="f62" b="f63"/>
            <a:pathLst>
              <a:path w="820420" h="538479">
                <a:moveTo>
                  <a:pt x="f2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"/>
                </a:lnTo>
                <a:lnTo>
                  <a:pt x="f25" y="f23"/>
                </a:lnTo>
                <a:lnTo>
                  <a:pt x="f26" y="f21"/>
                </a:lnTo>
                <a:lnTo>
                  <a:pt x="f27" y="f19"/>
                </a:lnTo>
                <a:lnTo>
                  <a:pt x="f28" y="f17"/>
                </a:lnTo>
                <a:lnTo>
                  <a:pt x="f29" y="f15"/>
                </a:lnTo>
                <a:lnTo>
                  <a:pt x="f30" y="f13"/>
                </a:lnTo>
                <a:lnTo>
                  <a:pt x="f31" y="f11"/>
                </a:lnTo>
                <a:lnTo>
                  <a:pt x="f32" y="f9"/>
                </a:lnTo>
                <a:lnTo>
                  <a:pt x="f33" y="f34"/>
                </a:lnTo>
                <a:lnTo>
                  <a:pt x="f35" y="f36"/>
                </a:lnTo>
                <a:lnTo>
                  <a:pt x="f37" y="f5"/>
                </a:lnTo>
                <a:lnTo>
                  <a:pt x="f35" y="f38"/>
                </a:lnTo>
                <a:lnTo>
                  <a:pt x="f33" y="f39"/>
                </a:lnTo>
                <a:lnTo>
                  <a:pt x="f32" y="f40"/>
                </a:lnTo>
                <a:lnTo>
                  <a:pt x="f31" y="f41"/>
                </a:lnTo>
                <a:lnTo>
                  <a:pt x="f30" y="f42"/>
                </a:lnTo>
                <a:lnTo>
                  <a:pt x="f29" y="f43"/>
                </a:lnTo>
                <a:lnTo>
                  <a:pt x="f28" y="f44"/>
                </a:lnTo>
                <a:lnTo>
                  <a:pt x="f27" y="f45"/>
                </a:lnTo>
                <a:lnTo>
                  <a:pt x="f26" y="f46"/>
                </a:lnTo>
                <a:lnTo>
                  <a:pt x="f25" y="f47"/>
                </a:lnTo>
                <a:lnTo>
                  <a:pt x="f24" y="f48"/>
                </a:lnTo>
                <a:lnTo>
                  <a:pt x="f22" y="f47"/>
                </a:lnTo>
                <a:lnTo>
                  <a:pt x="f20" y="f46"/>
                </a:lnTo>
                <a:lnTo>
                  <a:pt x="f18" y="f45"/>
                </a:lnTo>
                <a:lnTo>
                  <a:pt x="f16" y="f44"/>
                </a:lnTo>
                <a:lnTo>
                  <a:pt x="f14" y="f43"/>
                </a:lnTo>
                <a:lnTo>
                  <a:pt x="f12" y="f42"/>
                </a:lnTo>
                <a:lnTo>
                  <a:pt x="f10" y="f41"/>
                </a:lnTo>
                <a:lnTo>
                  <a:pt x="f8" y="f40"/>
                </a:lnTo>
                <a:lnTo>
                  <a:pt x="f49" y="f39"/>
                </a:lnTo>
                <a:lnTo>
                  <a:pt x="f50" y="f38"/>
                </a:lnTo>
                <a:lnTo>
                  <a:pt x="f2" y="f5"/>
                </a:lnTo>
                <a:close/>
              </a:path>
            </a:pathLst>
          </a:custGeom>
          <a:noFill/>
          <a:ln w="25904" cap="flat">
            <a:solidFill>
              <a:srgbClr val="7030A0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44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object 20">
            <a:extLst>
              <a:ext uri="{FF2B5EF4-FFF2-40B4-BE49-F238E27FC236}">
                <a16:creationId xmlns:a16="http://schemas.microsoft.com/office/drawing/2014/main" id="{C332E456-AD29-52E4-072A-875F330BC554}"/>
              </a:ext>
            </a:extLst>
          </p:cNvPr>
          <p:cNvSpPr txBox="1"/>
          <p:nvPr/>
        </p:nvSpPr>
        <p:spPr>
          <a:xfrm>
            <a:off x="3815316" y="5671718"/>
            <a:ext cx="1999600" cy="2795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11073" rIns="0" bIns="0" anchor="t" anchorCtr="0" compatLnSpc="1">
            <a:spAutoFit/>
          </a:bodyPr>
          <a:lstStyle/>
          <a:p>
            <a:pPr marL="11073" marR="0" lvl="0" indent="0" algn="l" defTabSz="914400" rtl="0" fontAlgn="auto" hangingPunct="1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44" b="0" i="0" u="none" strike="noStrike" kern="1200" cap="none" spc="0" baseline="0" dirty="0">
                <a:solidFill>
                  <a:srgbClr val="FF0000"/>
                </a:solidFill>
                <a:uFillTx/>
                <a:latin typeface="+mn-lt"/>
                <a:cs typeface="Georgia"/>
              </a:rPr>
              <a:t>Value </a:t>
            </a:r>
            <a:r>
              <a:rPr lang="en-US" sz="1744" b="0" i="0" u="none" strike="noStrike" kern="1200" cap="none" spc="-13" baseline="0" dirty="0">
                <a:solidFill>
                  <a:srgbClr val="FF0000"/>
                </a:solidFill>
                <a:uFillTx/>
                <a:latin typeface="+mn-lt"/>
                <a:cs typeface="Georgia"/>
              </a:rPr>
              <a:t>still</a:t>
            </a:r>
            <a:r>
              <a:rPr lang="en-US" sz="1744" b="0" i="0" u="none" strike="noStrike" kern="1200" cap="none" spc="-131" baseline="0" dirty="0">
                <a:solidFill>
                  <a:srgbClr val="FF0000"/>
                </a:solidFill>
                <a:uFillTx/>
                <a:latin typeface="+mn-lt"/>
                <a:cs typeface="Georgia"/>
              </a:rPr>
              <a:t> </a:t>
            </a:r>
            <a:r>
              <a:rPr lang="en-US" sz="1744" b="0" i="0" u="none" strike="noStrike" kern="1200" cap="none" spc="-44" baseline="0" dirty="0">
                <a:solidFill>
                  <a:srgbClr val="FF0000"/>
                </a:solidFill>
                <a:uFillTx/>
                <a:latin typeface="+mn-lt"/>
                <a:cs typeface="Georgia"/>
              </a:rPr>
              <a:t>unknown</a:t>
            </a:r>
            <a:endParaRPr lang="en-US" sz="1744" b="0" i="0" u="none" strike="noStrike" kern="1200" cap="none" spc="0" baseline="0" dirty="0">
              <a:solidFill>
                <a:srgbClr val="000000"/>
              </a:solidFill>
              <a:uFillTx/>
              <a:latin typeface="+mn-lt"/>
              <a:cs typeface="Georgia"/>
            </a:endParaRPr>
          </a:p>
        </p:txBody>
      </p:sp>
      <p:sp>
        <p:nvSpPr>
          <p:cNvPr id="14" name="object 21">
            <a:extLst>
              <a:ext uri="{FF2B5EF4-FFF2-40B4-BE49-F238E27FC236}">
                <a16:creationId xmlns:a16="http://schemas.microsoft.com/office/drawing/2014/main" id="{1B6CB4B7-5EA4-764B-BD39-A9D5005269EF}"/>
              </a:ext>
            </a:extLst>
          </p:cNvPr>
          <p:cNvSpPr txBox="1"/>
          <p:nvPr/>
        </p:nvSpPr>
        <p:spPr>
          <a:xfrm>
            <a:off x="4349512" y="6123574"/>
            <a:ext cx="1864964" cy="2795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11073" rIns="0" bIns="0" anchor="t" anchorCtr="0" compatLnSpc="1">
            <a:spAutoFit/>
          </a:bodyPr>
          <a:lstStyle/>
          <a:p>
            <a:pPr marL="11073" marR="0" lvl="0" indent="0" algn="l" defTabSz="914400" rtl="0" fontAlgn="auto" hangingPunct="1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44" b="0" i="0" u="none" strike="noStrike" kern="1200" cap="none" spc="-26" baseline="0" dirty="0">
                <a:solidFill>
                  <a:srgbClr val="7030A0"/>
                </a:solidFill>
                <a:uFillTx/>
                <a:latin typeface="+mn-lt"/>
                <a:cs typeface="Georgia"/>
              </a:rPr>
              <a:t>Sign </a:t>
            </a:r>
            <a:r>
              <a:rPr lang="en-US" sz="1744" b="0" i="0" u="none" strike="noStrike" kern="1200" cap="none" spc="-13" baseline="0" dirty="0">
                <a:solidFill>
                  <a:srgbClr val="7030A0"/>
                </a:solidFill>
                <a:uFillTx/>
                <a:latin typeface="+mn-lt"/>
                <a:cs typeface="Georgia"/>
              </a:rPr>
              <a:t>still</a:t>
            </a:r>
            <a:r>
              <a:rPr lang="en-US" sz="1744" b="0" i="0" u="none" strike="noStrike" kern="1200" cap="none" spc="-83" baseline="0" dirty="0">
                <a:solidFill>
                  <a:srgbClr val="7030A0"/>
                </a:solidFill>
                <a:uFillTx/>
                <a:latin typeface="+mn-lt"/>
                <a:cs typeface="Georgia"/>
              </a:rPr>
              <a:t> </a:t>
            </a:r>
            <a:r>
              <a:rPr lang="en-US" sz="1744" b="0" i="0" u="none" strike="noStrike" kern="1200" cap="none" spc="-48" baseline="0" dirty="0">
                <a:solidFill>
                  <a:srgbClr val="7030A0"/>
                </a:solidFill>
                <a:uFillTx/>
                <a:latin typeface="+mn-lt"/>
                <a:cs typeface="Georgia"/>
              </a:rPr>
              <a:t>unknown</a:t>
            </a:r>
            <a:endParaRPr lang="en-US" sz="1744" b="0" i="0" u="none" strike="noStrike" kern="1200" cap="none" spc="0" baseline="0" dirty="0">
              <a:solidFill>
                <a:srgbClr val="7030A0"/>
              </a:solidFill>
              <a:uFillTx/>
              <a:latin typeface="+mn-lt"/>
              <a:cs typeface="Georgia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163610DA-3F63-49AB-364B-C366DC5715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1711" y="1621193"/>
            <a:ext cx="2868388" cy="14341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18909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C833A-0EC9-3BE8-3F18-AFD8C9675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hierarchy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83D29-B7F5-45CD-B3EE-6B9F1A4C0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4BE8E-A844-C448-B031-2B8A879F7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FC427A0B-3BCD-AC11-85D5-5127CEA2F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1" y="4038600"/>
            <a:ext cx="2628314" cy="275790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8C8F24-A1F7-9464-F1C9-F9332DF9403A}"/>
              </a:ext>
            </a:extLst>
          </p:cNvPr>
          <p:cNvSpPr txBox="1"/>
          <p:nvPr/>
        </p:nvSpPr>
        <p:spPr>
          <a:xfrm rot="16200000">
            <a:off x="11747097" y="4870597"/>
            <a:ext cx="3692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  <a:hlinkClick r:id="rId4"/>
              </a:rPr>
              <a:t>https://pdg.lbl.gov/2022/tables/contents_tables.html</a:t>
            </a:r>
            <a:r>
              <a:rPr lang="en-US" sz="1200" dirty="0">
                <a:latin typeface="+mn-lt"/>
              </a:rPr>
              <a:t> 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6D2412B-89E1-1342-5536-06258346823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1" y="941942"/>
            <a:ext cx="2628314" cy="30966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/>
              <a:t>A neutrino with a specific mass has no specific flavor … a neutrino with a specific flavor has no specific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05E7788-F35C-0D85-6A7E-BC1A77D845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38410" y="4829556"/>
                <a:ext cx="4196341" cy="2024781"/>
              </a:xfrm>
              <a:prstGeom prst="rect">
                <a:avLst/>
              </a:prstGeom>
            </p:spPr>
            <p:txBody>
              <a:bodyPr lIns="0" rIns="0">
                <a:normAutofit/>
              </a:bodyPr>
              <a:lstStyle>
                <a:lvl1pPr marL="247685" indent="-256531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Font typeface="Arial"/>
                  <a:buChar char="•"/>
                  <a:defRPr sz="2128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Geneva" charset="0"/>
                  </a:defRPr>
                </a:lvl1pPr>
                <a:lvl2pPr marL="523690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935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2pPr>
                <a:lvl3pPr marL="869233" indent="-264149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741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3pPr>
                <a:lvl4pPr marL="1127239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548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4pPr>
                <a:lvl5pPr marL="1385244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354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5pPr>
                <a:lvl6pPr marL="2432624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919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7215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9510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2000" dirty="0"/>
                  <a:t>Hierarchy determines the ordering of the masses:</a:t>
                </a:r>
              </a:p>
              <a:p>
                <a:r>
                  <a:rPr lang="en-US" sz="2000" dirty="0"/>
                  <a:t>Normal: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Inverted: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05E7788-F35C-0D85-6A7E-BC1A77D84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410" y="4829556"/>
                <a:ext cx="4196341" cy="2024781"/>
              </a:xfrm>
              <a:prstGeom prst="rect">
                <a:avLst/>
              </a:prstGeom>
              <a:blipFill>
                <a:blip r:embed="rId5"/>
                <a:stretch>
                  <a:fillRect l="-3634" t="-1205" r="-3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6DFAF886-2B35-B561-E50E-C3D69AC4458F}"/>
              </a:ext>
            </a:extLst>
          </p:cNvPr>
          <p:cNvGrpSpPr/>
          <p:nvPr/>
        </p:nvGrpSpPr>
        <p:grpSpPr>
          <a:xfrm>
            <a:off x="5579697" y="911549"/>
            <a:ext cx="5121403" cy="3662566"/>
            <a:chOff x="7638736" y="1044199"/>
            <a:chExt cx="5795339" cy="4131052"/>
          </a:xfrm>
        </p:grpSpPr>
        <p:pic>
          <p:nvPicPr>
            <p:cNvPr id="18" name="Picture 2" descr="http://www.staff.uni-mainz.de/wurmm/wurm-home/mass-hierarchy.png">
              <a:extLst>
                <a:ext uri="{FF2B5EF4-FFF2-40B4-BE49-F238E27FC236}">
                  <a16:creationId xmlns:a16="http://schemas.microsoft.com/office/drawing/2014/main" id="{33A74D15-53E3-A845-1EEE-AB78146C6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611" t="6779" r="1787" b="6592"/>
            <a:stretch>
              <a:fillRect/>
            </a:stretch>
          </p:blipFill>
          <p:spPr>
            <a:xfrm>
              <a:off x="7638736" y="1044199"/>
              <a:ext cx="5795339" cy="330172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D79EA98A-6B93-A0FE-35C4-EDEA6802552E}"/>
                </a:ext>
              </a:extLst>
            </p:cNvPr>
            <p:cNvSpPr txBox="1"/>
            <p:nvPr/>
          </p:nvSpPr>
          <p:spPr>
            <a:xfrm>
              <a:off x="7794202" y="4707834"/>
              <a:ext cx="5639873" cy="46741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093" b="0" i="0" u="none" strike="noStrike" kern="1200" cap="none" spc="0" baseline="0" dirty="0">
                  <a:solidFill>
                    <a:srgbClr val="7030A0"/>
                  </a:solidFill>
                  <a:uFillTx/>
                  <a:latin typeface="Calibri"/>
                </a:rPr>
                <a:t>Absolute scale of neutrino masses unknown</a:t>
              </a:r>
            </a:p>
          </p:txBody>
        </p:sp>
        <p:cxnSp>
          <p:nvCxnSpPr>
            <p:cNvPr id="20" name="Straight Arrow Connector 15">
              <a:extLst>
                <a:ext uri="{FF2B5EF4-FFF2-40B4-BE49-F238E27FC236}">
                  <a16:creationId xmlns:a16="http://schemas.microsoft.com/office/drawing/2014/main" id="{F7B7CE98-EFF8-2D67-CDEF-41F1E34743B4}"/>
                </a:ext>
              </a:extLst>
            </p:cNvPr>
            <p:cNvCxnSpPr/>
            <p:nvPr/>
          </p:nvCxnSpPr>
          <p:spPr>
            <a:xfrm>
              <a:off x="8893283" y="4121941"/>
              <a:ext cx="0" cy="585893"/>
            </a:xfrm>
            <a:prstGeom prst="straightConnector1">
              <a:avLst/>
            </a:prstGeom>
            <a:noFill/>
            <a:ln w="25402" cap="flat">
              <a:solidFill>
                <a:srgbClr val="7030A0"/>
              </a:solidFill>
              <a:prstDash val="solid"/>
              <a:miter/>
              <a:headEnd type="arrow"/>
              <a:tailEnd type="arrow"/>
            </a:ln>
          </p:spPr>
        </p:cxnSp>
        <p:cxnSp>
          <p:nvCxnSpPr>
            <p:cNvPr id="21" name="Straight Arrow Connector 15">
              <a:extLst>
                <a:ext uri="{FF2B5EF4-FFF2-40B4-BE49-F238E27FC236}">
                  <a16:creationId xmlns:a16="http://schemas.microsoft.com/office/drawing/2014/main" id="{37450DA8-BEF9-77DD-08F7-22A3EFB71571}"/>
                </a:ext>
              </a:extLst>
            </p:cNvPr>
            <p:cNvCxnSpPr/>
            <p:nvPr/>
          </p:nvCxnSpPr>
          <p:spPr>
            <a:xfrm>
              <a:off x="11866729" y="4121941"/>
              <a:ext cx="0" cy="589294"/>
            </a:xfrm>
            <a:prstGeom prst="straightConnector1">
              <a:avLst/>
            </a:prstGeom>
            <a:noFill/>
            <a:ln w="25402" cap="flat">
              <a:solidFill>
                <a:srgbClr val="7030A0"/>
              </a:solidFill>
              <a:prstDash val="solid"/>
              <a:miter/>
              <a:headEnd type="arrow"/>
              <a:tailEnd type="arrow"/>
            </a:ln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B1E08531-0D76-69FD-1946-0B0AE4EFDC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76445" y="4830753"/>
                <a:ext cx="4984017" cy="2024781"/>
              </a:xfrm>
              <a:prstGeom prst="rect">
                <a:avLst/>
              </a:prstGeom>
            </p:spPr>
            <p:txBody>
              <a:bodyPr lIns="0" rIns="0">
                <a:normAutofit/>
              </a:bodyPr>
              <a:lstStyle>
                <a:lvl1pPr marL="247685" indent="-256531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Font typeface="Arial"/>
                  <a:buChar char="•"/>
                  <a:defRPr sz="2128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Geneva" charset="0"/>
                  </a:defRPr>
                </a:lvl1pPr>
                <a:lvl2pPr marL="523690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935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2pPr>
                <a:lvl3pPr marL="869233" indent="-264149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741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3pPr>
                <a:lvl4pPr marL="1127239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548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4pPr>
                <a:lvl5pPr marL="1385244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354" b="0" i="0" kern="1200">
                    <a:solidFill>
                      <a:schemeClr val="tx2"/>
                    </a:solidFill>
                    <a:latin typeface="+mn-lt"/>
                    <a:ea typeface="Geneva" charset="0"/>
                    <a:cs typeface="+mn-cs"/>
                  </a:defRPr>
                </a:lvl5pPr>
                <a:lvl6pPr marL="2432624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919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7215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9510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2000" dirty="0"/>
                  <a:t>The differences have been measured</a:t>
                </a:r>
              </a:p>
              <a:p>
                <a:r>
                  <a:rPr lang="en-US" sz="2000" dirty="0"/>
                  <a:t>atmospheric neutrino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sz="2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smtClean="0">
                              <a:latin typeface="Cambria Math" panose="02040503050406030204" pitchFamily="18" charset="0"/>
                            </a:rPr>
                            <m:t>atm</m:t>
                          </m:r>
                        </m:sub>
                        <m:sup>
                          <m:r>
                            <a:rPr lang="en-US" sz="2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453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033</m:t>
                      </m:r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sz="2000"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eV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solar neutrino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sol</m:t>
                          </m:r>
                        </m:sub>
                        <m:sup>
                          <m:r>
                            <a:rPr lang="en-US" sz="200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m:rPr>
                          <m:nor/>
                        </m:rPr>
                        <a:rPr lang="en-US" sz="20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(7.53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±0.18</m:t>
                      </m:r>
                      <m:r>
                        <m:rPr>
                          <m:nor/>
                        </m:rPr>
                        <a:rPr lang="en-US" sz="20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sz="2000"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0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eV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B1E08531-0D76-69FD-1946-0B0AE4EFD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6445" y="4830753"/>
                <a:ext cx="4984017" cy="2024781"/>
              </a:xfrm>
              <a:prstGeom prst="rect">
                <a:avLst/>
              </a:prstGeom>
              <a:blipFill>
                <a:blip r:embed="rId7"/>
                <a:stretch>
                  <a:fillRect l="-3056" t="-1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897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C3FF2-97F0-D69C-3544-14B16F10D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E81E72-E030-937D-B90C-D9BDB5C76895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604044" y="854232"/>
                <a:ext cx="5530850" cy="247675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We assume the world is CPT invariant</a:t>
                </a:r>
              </a:p>
              <a:p>
                <a:pPr marL="276005" lvl="1" indent="0">
                  <a:buNone/>
                </a:pPr>
                <a:r>
                  <a:rPr lang="en-US" sz="2000" dirty="0">
                    <a:solidFill>
                      <a:srgbClr val="FF0000"/>
                    </a:solidFill>
                  </a:rPr>
                  <a:t>C</a:t>
                </a:r>
                <a:r>
                  <a:rPr lang="en-US" sz="2000" dirty="0"/>
                  <a:t>: Particle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Antiparticle</a:t>
                </a:r>
              </a:p>
              <a:p>
                <a:pPr marL="276005" lvl="1" indent="0">
                  <a:buNone/>
                </a:pPr>
                <a:r>
                  <a:rPr lang="en-US" sz="2000" dirty="0">
                    <a:solidFill>
                      <a:srgbClr val="FF0000"/>
                    </a:solidFill>
                  </a:rPr>
                  <a:t>P</a:t>
                </a:r>
                <a:r>
                  <a:rPr lang="en-US" sz="2000" dirty="0"/>
                  <a:t>: Parity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Reversed Parity</a:t>
                </a:r>
              </a:p>
              <a:p>
                <a:pPr marL="276005" lvl="1" indent="0">
                  <a:buNone/>
                </a:pPr>
                <a:r>
                  <a:rPr lang="en-US" sz="2000" dirty="0">
                    <a:solidFill>
                      <a:srgbClr val="FF0000"/>
                    </a:solidFill>
                  </a:rPr>
                  <a:t>T</a:t>
                </a:r>
                <a:r>
                  <a:rPr lang="en-US" sz="2000" dirty="0"/>
                  <a:t>: Time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Reversed time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E81E72-E030-937D-B90C-D9BDB5C768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604044" y="854232"/>
                <a:ext cx="5530850" cy="2476757"/>
              </a:xfrm>
              <a:blipFill>
                <a:blip r:embed="rId3"/>
                <a:stretch>
                  <a:fillRect l="-2756" t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175A4-3F45-4BD9-69EB-7CBB0556B5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7A9F5C-0633-1F12-252C-F43077577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FA4AD7-9FE2-5F4C-BA6E-80C1F8AD3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44" y="3471310"/>
            <a:ext cx="3991262" cy="28278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A48536-75A0-6397-2FA9-47FF34266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01" y="854233"/>
            <a:ext cx="8678803" cy="41123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073BB4-9D36-9163-0D75-71AE5F841CD0}"/>
                  </a:ext>
                </a:extLst>
              </p:cNvPr>
              <p:cNvSpPr txBox="1"/>
              <p:nvPr/>
            </p:nvSpPr>
            <p:spPr>
              <a:xfrm>
                <a:off x="5438832" y="5077063"/>
                <a:ext cx="76029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+mn-lt"/>
                  </a:rPr>
                  <a:t>T2K result excludes most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  <a:latin typeface="+mn-lt"/>
                  </a:rPr>
                  <a:t> &gt;0 values a 99.7% Confidence Level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073BB4-9D36-9163-0D75-71AE5F841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832" y="5077063"/>
                <a:ext cx="7602939" cy="369332"/>
              </a:xfrm>
              <a:prstGeom prst="rect">
                <a:avLst/>
              </a:prstGeom>
              <a:blipFill>
                <a:blip r:embed="rId6"/>
                <a:stretch>
                  <a:fillRect l="-642" t="-10000" r="-24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951ECD6-572D-8CFB-00D3-D02F15E3C44E}"/>
              </a:ext>
            </a:extLst>
          </p:cNvPr>
          <p:cNvSpPr txBox="1"/>
          <p:nvPr/>
        </p:nvSpPr>
        <p:spPr>
          <a:xfrm>
            <a:off x="8350616" y="256327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Best fit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128353-5EF1-684E-5D2C-736585780D3A}"/>
              </a:ext>
            </a:extLst>
          </p:cNvPr>
          <p:cNvSpPr txBox="1"/>
          <p:nvPr/>
        </p:nvSpPr>
        <p:spPr>
          <a:xfrm rot="16200000">
            <a:off x="11502383" y="2668385"/>
            <a:ext cx="3905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  <a:hlinkClick r:id="rId7"/>
              </a:rPr>
              <a:t>https://www.nature.com/articles/s41586-020-2177-0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93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156DA7-7ABF-B212-9FCF-63C53ABB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is it so hard to detect them?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DF35907-78E2-87CB-02E7-CFED905F1137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8450" y="5776279"/>
                <a:ext cx="13295085" cy="1078737"/>
              </a:xfrm>
            </p:spPr>
            <p:txBody>
              <a:bodyPr>
                <a:normAutofit/>
              </a:bodyPr>
              <a:lstStyle/>
              <a:p>
                <a:pPr marL="342900" indent="-342900"/>
                <a:r>
                  <a:rPr lang="en-US" sz="2000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/>
                  <a:t> the mean free path in lead is 350 billion kilometer</a:t>
                </a:r>
              </a:p>
              <a:p>
                <a:pPr marL="342900" indent="-342900"/>
                <a:r>
                  <a:rPr lang="en-US" sz="2000" dirty="0"/>
                  <a:t>In earth ~3 out of 1 billion neutrinos would interact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DF35907-78E2-87CB-02E7-CFED905F11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8450" y="5776279"/>
                <a:ext cx="13295085" cy="1078737"/>
              </a:xfrm>
              <a:blipFill>
                <a:blip r:embed="rId3"/>
                <a:stretch>
                  <a:fillRect l="-1100" t="-2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3">
            <a:extLst>
              <a:ext uri="{FF2B5EF4-FFF2-40B4-BE49-F238E27FC236}">
                <a16:creationId xmlns:a16="http://schemas.microsoft.com/office/drawing/2014/main" id="{3BEE2656-F584-1785-4B15-CF246361E0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0" t="2479" r="7170"/>
          <a:stretch>
            <a:fillRect/>
          </a:stretch>
        </p:blipFill>
        <p:spPr>
          <a:xfrm>
            <a:off x="882651" y="817010"/>
            <a:ext cx="10986714" cy="495926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764512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11A2C-E81A-72DD-7ACB-5C0AE9FE2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interactions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B857EA-969C-FB29-93BA-DF0201401244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8451" y="1104900"/>
                <a:ext cx="8248650" cy="57501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/>
                  <a:t>Charged current: </a:t>
                </a:r>
              </a:p>
              <a:p>
                <a:pPr marL="342900" indent="-342900"/>
                <a:r>
                  <a:rPr lang="en-US" dirty="0"/>
                  <a:t>The incident neutrino/antineutrino interacts through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r>
                  <a:rPr lang="en-US" dirty="0"/>
                  <a:t>boson, </a:t>
                </a:r>
              </a:p>
              <a:p>
                <a:pPr marL="342900" indent="-342900"/>
                <a:r>
                  <a:rPr lang="en-US" dirty="0"/>
                  <a:t>Changing its identity </a:t>
                </a:r>
              </a:p>
              <a:p>
                <a:pPr marL="342900" indent="-342900"/>
                <a:r>
                  <a:rPr lang="en-US" dirty="0"/>
                  <a:t>Does not change its flavor.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Neutral current: </a:t>
                </a:r>
              </a:p>
              <a:p>
                <a:pPr marL="342900" indent="-342900"/>
                <a:r>
                  <a:rPr lang="en-US" dirty="0"/>
                  <a:t>The incident neutrino or antineutrino interacts through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boson, </a:t>
                </a:r>
              </a:p>
              <a:p>
                <a:pPr marL="342900" indent="-342900"/>
                <a:r>
                  <a:rPr lang="en-US" dirty="0"/>
                  <a:t>Maintaining its identity </a:t>
                </a:r>
              </a:p>
              <a:p>
                <a:pPr marL="342900" indent="-342900"/>
                <a:r>
                  <a:rPr lang="en-US" dirty="0"/>
                  <a:t>Does not change its flavor.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B857EA-969C-FB29-93BA-DF02014012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8451" y="1104900"/>
                <a:ext cx="8248650" cy="5750116"/>
              </a:xfrm>
              <a:blipFill>
                <a:blip r:embed="rId3"/>
                <a:stretch>
                  <a:fillRect l="-1996" t="-636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07D266-752D-0DA9-EDAF-3551DC66E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2A05D-DE91-B32D-0FDC-C511411F3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23F4B6-DAFD-76F8-C8E6-7568B1E220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547" r="49643" b="23231"/>
          <a:stretch/>
        </p:blipFill>
        <p:spPr>
          <a:xfrm>
            <a:off x="9283701" y="995183"/>
            <a:ext cx="3149599" cy="22151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83B7B3-6FD1-44B3-2605-6E057CAC00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358" t="29547" r="1112" b="23231"/>
          <a:stretch/>
        </p:blipFill>
        <p:spPr>
          <a:xfrm>
            <a:off x="9398000" y="4097626"/>
            <a:ext cx="3035300" cy="221515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324D0A-4AC3-08A5-D1AD-7318289A9F44}"/>
              </a:ext>
            </a:extLst>
          </p:cNvPr>
          <p:cNvSpPr/>
          <p:nvPr/>
        </p:nvSpPr>
        <p:spPr>
          <a:xfrm>
            <a:off x="9118600" y="4828127"/>
            <a:ext cx="558800" cy="7770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21F7BF-6419-71EC-6D88-57BE02484497}"/>
              </a:ext>
            </a:extLst>
          </p:cNvPr>
          <p:cNvSpPr/>
          <p:nvPr/>
        </p:nvSpPr>
        <p:spPr>
          <a:xfrm>
            <a:off x="12175217" y="1693488"/>
            <a:ext cx="558800" cy="7770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20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0F13F9-AB13-FB39-D376-06F64AE8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interactions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79C9DF-1BA7-1065-63C4-778278820F7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667441" y="1006445"/>
            <a:ext cx="4692650" cy="4667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Interaction modes (nucleon level)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69CBC-2022-E9F3-A88D-44D7C5B0E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43EF9-01F9-CA0E-1B99-DC76834DA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6E876405-564A-1615-29D0-115FA7EE0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1473200"/>
            <a:ext cx="7430633" cy="16574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D643D4-CE03-AD86-171F-17BF305B4018}"/>
              </a:ext>
            </a:extLst>
          </p:cNvPr>
          <p:cNvSpPr txBox="1"/>
          <p:nvPr/>
        </p:nvSpPr>
        <p:spPr>
          <a:xfrm>
            <a:off x="4690222" y="5738929"/>
            <a:ext cx="3576323" cy="1015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As a consequence of this, the kinematics and/or </a:t>
            </a:r>
            <a:r>
              <a:rPr lang="en-US" sz="2000" b="0" i="0" u="none" strike="noStrike" kern="1200" cap="none" spc="0" baseline="0" dirty="0">
                <a:solidFill>
                  <a:srgbClr val="E95125"/>
                </a:solidFill>
                <a:uFillTx/>
                <a:latin typeface="+mn-lt"/>
              </a:rPr>
              <a:t>interaction topology </a:t>
            </a: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can be altered.</a:t>
            </a:r>
          </a:p>
        </p:txBody>
      </p:sp>
      <p:pic>
        <p:nvPicPr>
          <p:cNvPr id="19" name="Picture 9">
            <a:extLst>
              <a:ext uri="{FF2B5EF4-FFF2-40B4-BE49-F238E27FC236}">
                <a16:creationId xmlns:a16="http://schemas.microsoft.com/office/drawing/2014/main" id="{62779D86-4E8D-0A42-E0C2-049AEDADB9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38" r="1238"/>
          <a:stretch>
            <a:fillRect/>
          </a:stretch>
        </p:blipFill>
        <p:spPr>
          <a:xfrm>
            <a:off x="298449" y="3302057"/>
            <a:ext cx="4095687" cy="35774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CCD86C-BE0C-F7F7-BEF4-3E6BBD4268C8}"/>
              </a:ext>
            </a:extLst>
          </p:cNvPr>
          <p:cNvSpPr txBox="1"/>
          <p:nvPr/>
        </p:nvSpPr>
        <p:spPr>
          <a:xfrm>
            <a:off x="4690222" y="3760732"/>
            <a:ext cx="4776106" cy="13234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defTabSz="914400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chemeClr val="tx2"/>
                </a:solidFill>
                <a:latin typeface="+mn-lt"/>
              </a:rPr>
              <a:t>Three dominant scattering processes: </a:t>
            </a:r>
          </a:p>
          <a:p>
            <a:pPr marL="342900" lvl="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dirty="0">
                <a:solidFill>
                  <a:schemeClr val="tx2"/>
                </a:solidFill>
                <a:latin typeface="+mn-lt"/>
              </a:rPr>
              <a:t>Quasi Elastic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, </a:t>
            </a:r>
          </a:p>
          <a:p>
            <a:pPr marL="342900" lvl="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dirty="0">
                <a:solidFill>
                  <a:schemeClr val="tx2"/>
                </a:solidFill>
                <a:latin typeface="+mn-lt"/>
              </a:rPr>
              <a:t>Resonant Pion Production, </a:t>
            </a:r>
          </a:p>
          <a:p>
            <a:pPr marL="342900" lvl="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dirty="0">
                <a:solidFill>
                  <a:schemeClr val="tx2"/>
                </a:solidFill>
                <a:latin typeface="+mn-lt"/>
              </a:rPr>
              <a:t>Deep Inelastic Scattering</a:t>
            </a:r>
          </a:p>
        </p:txBody>
      </p:sp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8079796A-5F27-A923-D39A-B83095A782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277"/>
          <a:stretch>
            <a:fillRect/>
          </a:stretch>
        </p:blipFill>
        <p:spPr>
          <a:xfrm>
            <a:off x="9709504" y="1127082"/>
            <a:ext cx="3701701" cy="28786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FADFE986-222D-E47D-6F2E-ABCE212780A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8338"/>
          <a:stretch>
            <a:fillRect/>
          </a:stretch>
        </p:blipFill>
        <p:spPr>
          <a:xfrm>
            <a:off x="9709824" y="4005751"/>
            <a:ext cx="3701372" cy="274884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0BE28B-D926-68D2-70F2-2A517AC2862D}"/>
              </a:ext>
            </a:extLst>
          </p:cNvPr>
          <p:cNvSpPr txBox="1"/>
          <p:nvPr/>
        </p:nvSpPr>
        <p:spPr>
          <a:xfrm>
            <a:off x="10552328" y="1045821"/>
            <a:ext cx="208844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Neutrino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B713F0-4142-3EC0-60D1-8953478B1CFA}"/>
              </a:ext>
            </a:extLst>
          </p:cNvPr>
          <p:cNvSpPr txBox="1"/>
          <p:nvPr/>
        </p:nvSpPr>
        <p:spPr>
          <a:xfrm>
            <a:off x="10727298" y="3924490"/>
            <a:ext cx="208844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chemeClr val="tx2"/>
                </a:solidFill>
                <a:uFillTx/>
                <a:latin typeface="+mn-lt"/>
              </a:rPr>
              <a:t>Antineutrino</a:t>
            </a:r>
          </a:p>
        </p:txBody>
      </p:sp>
    </p:spTree>
    <p:extLst>
      <p:ext uri="{BB962C8B-B14F-4D97-AF65-F5344CB8AC3E}">
        <p14:creationId xmlns:p14="http://schemas.microsoft.com/office/powerpoint/2010/main" val="387756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8F0CEB1E-0713-5AEB-C241-909A27046E1A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8451" y="1178352"/>
                <a:ext cx="8419574" cy="535442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Neutrinos are elementary particles.</a:t>
                </a:r>
              </a:p>
              <a:p>
                <a:pPr marL="0" indent="0">
                  <a:buNone/>
                </a:pPr>
                <a:r>
                  <a:rPr lang="en-US" sz="2400" dirty="0"/>
                  <a:t>Facts:</a:t>
                </a:r>
              </a:p>
              <a:p>
                <a:pPr marL="342900" indent="-342900"/>
                <a:r>
                  <a:rPr lang="en-US" sz="2400" dirty="0"/>
                  <a:t>There are 3 flavors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US" sz="2400" dirty="0"/>
                  <a:t>) matched to charged leptons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US" sz="2400" dirty="0"/>
                  <a:t>)</a:t>
                </a:r>
              </a:p>
              <a:p>
                <a:pPr marL="342900" indent="-342900"/>
                <a:r>
                  <a:rPr lang="en-US" sz="2400" dirty="0"/>
                  <a:t>They have no charge</a:t>
                </a:r>
              </a:p>
              <a:p>
                <a:pPr marL="342900" indent="-342900"/>
                <a:r>
                  <a:rPr lang="en-US" sz="2400" dirty="0"/>
                  <a:t>They are massless</a:t>
                </a:r>
              </a:p>
              <a:p>
                <a:pPr marL="342900" indent="-342900"/>
                <a:r>
                  <a:rPr lang="en-US" sz="2400" dirty="0"/>
                  <a:t>They are spin ½ leptons</a:t>
                </a:r>
              </a:p>
              <a:p>
                <a:pPr marL="342900" indent="-342900"/>
                <a:r>
                  <a:rPr lang="en-US" sz="2400" dirty="0"/>
                  <a:t>They only interact weakly trough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/>
                  <a:t> bosons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All this makes them basically… INVISIBLE</a:t>
                </a:r>
              </a:p>
            </p:txBody>
          </p:sp>
        </mc:Choice>
        <mc:Fallback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8F0CEB1E-0713-5AEB-C241-909A27046E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8451" y="1178352"/>
                <a:ext cx="8419574" cy="5354424"/>
              </a:xfrm>
              <a:blipFill>
                <a:blip r:embed="rId3"/>
                <a:stretch>
                  <a:fillRect l="-2245" t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7E8CA62-0F44-A6DC-FEA3-3F14C109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in the Standard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4F4FDE99-B178-244C-FAC1-DFF3B8C03B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05"/>
          <a:stretch>
            <a:fillRect/>
          </a:stretch>
        </p:blipFill>
        <p:spPr>
          <a:xfrm>
            <a:off x="8779787" y="817011"/>
            <a:ext cx="4095143" cy="60380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77C98C8B-0527-50F5-400F-9EBF2DF602E5}"/>
              </a:ext>
            </a:extLst>
          </p:cNvPr>
          <p:cNvSpPr/>
          <p:nvPr/>
        </p:nvSpPr>
        <p:spPr>
          <a:xfrm>
            <a:off x="9651224" y="3599858"/>
            <a:ext cx="3161945" cy="985659"/>
          </a:xfrm>
          <a:prstGeom prst="rect">
            <a:avLst/>
          </a:pr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2" name="Content Placeholder 10">
            <a:extLst>
              <a:ext uri="{FF2B5EF4-FFF2-40B4-BE49-F238E27FC236}">
                <a16:creationId xmlns:a16="http://schemas.microsoft.com/office/drawing/2014/main" id="{02261010-E5FC-B5FD-AF1E-F5D9B5528F6C}"/>
              </a:ext>
            </a:extLst>
          </p:cNvPr>
          <p:cNvSpPr txBox="1">
            <a:spLocks/>
          </p:cNvSpPr>
          <p:nvPr/>
        </p:nvSpPr>
        <p:spPr>
          <a:xfrm>
            <a:off x="3290286" y="3422883"/>
            <a:ext cx="2497666" cy="458764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/>
              <a:t>nearly massless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D6C2596-6609-4882-E3EF-8B3D0859CEFC}"/>
              </a:ext>
            </a:extLst>
          </p:cNvPr>
          <p:cNvSpPr txBox="1"/>
          <p:nvPr/>
        </p:nvSpPr>
        <p:spPr>
          <a:xfrm rot="16200000">
            <a:off x="10503552" y="4100700"/>
            <a:ext cx="5139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hlinkClick r:id="rId5"/>
              </a:rPr>
              <a:t>https://www-he.scphys.kyoto-u.ac.jp/nucosmos/en/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4DE75BAE-C65A-FCA4-2BCF-AEE6F7157045}"/>
              </a:ext>
            </a:extLst>
          </p:cNvPr>
          <p:cNvSpPr/>
          <p:nvPr/>
        </p:nvSpPr>
        <p:spPr>
          <a:xfrm>
            <a:off x="11671300" y="4922657"/>
            <a:ext cx="1141868" cy="881243"/>
          </a:xfrm>
          <a:prstGeom prst="rect">
            <a:avLst/>
          </a:pr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F2CC46D-1105-F291-9CCA-2AAD1953153A}"/>
              </a:ext>
            </a:extLst>
          </p:cNvPr>
          <p:cNvCxnSpPr>
            <a:cxnSpLocks/>
          </p:cNvCxnSpPr>
          <p:nvPr/>
        </p:nvCxnSpPr>
        <p:spPr>
          <a:xfrm>
            <a:off x="1907061" y="3619621"/>
            <a:ext cx="1324129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17B9F87-4A5C-5F68-0F48-B860A5A58CF6}"/>
              </a:ext>
            </a:extLst>
          </p:cNvPr>
          <p:cNvCxnSpPr>
            <a:cxnSpLocks/>
          </p:cNvCxnSpPr>
          <p:nvPr/>
        </p:nvCxnSpPr>
        <p:spPr>
          <a:xfrm flipV="1">
            <a:off x="1907061" y="3619621"/>
            <a:ext cx="1324129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64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0F13F9-AB13-FB39-D376-06F64AE8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interactions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79C9DF-1BA7-1065-63C4-778278820F7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667441" y="1006445"/>
            <a:ext cx="4692650" cy="4667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Interaction modes (nucleon level)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69CBC-2022-E9F3-A88D-44D7C5B0E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43EF9-01F9-CA0E-1B99-DC76834DA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6E876405-564A-1615-29D0-115FA7EE0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1473200"/>
            <a:ext cx="7430633" cy="16574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10">
            <a:extLst>
              <a:ext uri="{FF2B5EF4-FFF2-40B4-BE49-F238E27FC236}">
                <a16:creationId xmlns:a16="http://schemas.microsoft.com/office/drawing/2014/main" id="{FE29450B-0FAE-FE45-599D-32918D13802B}"/>
              </a:ext>
            </a:extLst>
          </p:cNvPr>
          <p:cNvSpPr txBox="1"/>
          <p:nvPr/>
        </p:nvSpPr>
        <p:spPr>
          <a:xfrm>
            <a:off x="1527741" y="6292044"/>
            <a:ext cx="4692650" cy="4144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93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Interaction </a:t>
            </a:r>
            <a:r>
              <a:rPr lang="en-US" sz="2093" dirty="0">
                <a:solidFill>
                  <a:schemeClr val="tx2"/>
                </a:solidFill>
                <a:latin typeface="+mn-lt"/>
              </a:rPr>
              <a:t>t</a:t>
            </a:r>
            <a:r>
              <a:rPr lang="en-US" sz="2093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opologies</a:t>
            </a:r>
            <a:r>
              <a:rPr lang="en-US" sz="2093" dirty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2093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(nucleus level)</a:t>
            </a:r>
            <a:endParaRPr lang="en-US" sz="2093" b="0" i="0" u="none" strike="noStrike" kern="1200" cap="none" spc="0" baseline="0" dirty="0">
              <a:solidFill>
                <a:schemeClr val="tx2"/>
              </a:solidFill>
              <a:uFillTx/>
              <a:latin typeface="+mn-lt"/>
            </a:endParaRPr>
          </a:p>
        </p:txBody>
      </p:sp>
      <p:pic>
        <p:nvPicPr>
          <p:cNvPr id="21" name="Picture 12">
            <a:extLst>
              <a:ext uri="{FF2B5EF4-FFF2-40B4-BE49-F238E27FC236}">
                <a16:creationId xmlns:a16="http://schemas.microsoft.com/office/drawing/2014/main" id="{6565C540-CEB0-62FC-2F3D-FBC76D5A5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0" y="4605035"/>
            <a:ext cx="7430633" cy="16574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TextBox 18">
            <a:extLst>
              <a:ext uri="{FF2B5EF4-FFF2-40B4-BE49-F238E27FC236}">
                <a16:creationId xmlns:a16="http://schemas.microsoft.com/office/drawing/2014/main" id="{B49F0653-19E5-FA22-188C-3AF8A36265EB}"/>
              </a:ext>
            </a:extLst>
          </p:cNvPr>
          <p:cNvSpPr txBox="1"/>
          <p:nvPr/>
        </p:nvSpPr>
        <p:spPr>
          <a:xfrm>
            <a:off x="7438742" y="3299016"/>
            <a:ext cx="1899281" cy="10585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93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Nuclear Effects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93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and Final State Interactions</a:t>
            </a:r>
          </a:p>
        </p:txBody>
      </p:sp>
      <p:cxnSp>
        <p:nvCxnSpPr>
          <p:cNvPr id="23" name="Straight Arrow Connector 24">
            <a:extLst>
              <a:ext uri="{FF2B5EF4-FFF2-40B4-BE49-F238E27FC236}">
                <a16:creationId xmlns:a16="http://schemas.microsoft.com/office/drawing/2014/main" id="{75A14ED9-27EE-0B85-6D7F-117B0691CA7F}"/>
              </a:ext>
            </a:extLst>
          </p:cNvPr>
          <p:cNvCxnSpPr>
            <a:cxnSpLocks/>
          </p:cNvCxnSpPr>
          <p:nvPr/>
        </p:nvCxnSpPr>
        <p:spPr>
          <a:xfrm>
            <a:off x="1072447" y="3088291"/>
            <a:ext cx="0" cy="1516744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4" name="Straight Arrow Connector 25">
            <a:extLst>
              <a:ext uri="{FF2B5EF4-FFF2-40B4-BE49-F238E27FC236}">
                <a16:creationId xmlns:a16="http://schemas.microsoft.com/office/drawing/2014/main" id="{AF2F164D-3090-2579-2B00-64BD94805E88}"/>
              </a:ext>
            </a:extLst>
          </p:cNvPr>
          <p:cNvCxnSpPr>
            <a:cxnSpLocks/>
          </p:cNvCxnSpPr>
          <p:nvPr/>
        </p:nvCxnSpPr>
        <p:spPr>
          <a:xfrm>
            <a:off x="3525142" y="3077236"/>
            <a:ext cx="0" cy="1527799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5" name="Straight Arrow Connector 26">
            <a:extLst>
              <a:ext uri="{FF2B5EF4-FFF2-40B4-BE49-F238E27FC236}">
                <a16:creationId xmlns:a16="http://schemas.microsoft.com/office/drawing/2014/main" id="{3ED4629D-AA34-CC4F-E69B-AEC96B6BDA87}"/>
              </a:ext>
            </a:extLst>
          </p:cNvPr>
          <p:cNvCxnSpPr>
            <a:cxnSpLocks/>
          </p:cNvCxnSpPr>
          <p:nvPr/>
        </p:nvCxnSpPr>
        <p:spPr>
          <a:xfrm>
            <a:off x="6220391" y="3075462"/>
            <a:ext cx="0" cy="1529573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B915CCDB-D6D7-B9E3-C07F-05AD608F2330}"/>
                  </a:ext>
                </a:extLst>
              </p:cNvPr>
              <p:cNvSpPr txBox="1"/>
              <p:nvPr/>
            </p:nvSpPr>
            <p:spPr>
              <a:xfrm>
                <a:off x="9811178" y="3329301"/>
                <a:ext cx="2532037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CCQE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: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B915CCDB-D6D7-B9E3-C07F-05AD608F2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178" y="3329301"/>
                <a:ext cx="2532037" cy="291684"/>
              </a:xfrm>
              <a:prstGeom prst="rect">
                <a:avLst/>
              </a:prstGeom>
              <a:blipFill>
                <a:blip r:embed="rId5"/>
                <a:stretch>
                  <a:fillRect l="-4087" r="-1923" b="-25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15">
                <a:extLst>
                  <a:ext uri="{FF2B5EF4-FFF2-40B4-BE49-F238E27FC236}">
                    <a16:creationId xmlns:a16="http://schemas.microsoft.com/office/drawing/2014/main" id="{87E8BE80-0220-8AC9-663D-CE5431848ADD}"/>
                  </a:ext>
                </a:extLst>
              </p:cNvPr>
              <p:cNvSpPr txBox="1"/>
              <p:nvPr/>
            </p:nvSpPr>
            <p:spPr>
              <a:xfrm>
                <a:off x="9797609" y="3786144"/>
                <a:ext cx="3115342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CCRES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7" name="TextBox 15">
                <a:extLst>
                  <a:ext uri="{FF2B5EF4-FFF2-40B4-BE49-F238E27FC236}">
                    <a16:creationId xmlns:a16="http://schemas.microsoft.com/office/drawing/2014/main" id="{87E8BE80-0220-8AC9-663D-CE5431848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7609" y="3786144"/>
                <a:ext cx="3115342" cy="291684"/>
              </a:xfrm>
              <a:prstGeom prst="rect">
                <a:avLst/>
              </a:prstGeom>
              <a:blipFill>
                <a:blip r:embed="rId6"/>
                <a:stretch>
                  <a:fillRect l="-2544" r="-2153" b="-2291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16">
                <a:extLst>
                  <a:ext uri="{FF2B5EF4-FFF2-40B4-BE49-F238E27FC236}">
                    <a16:creationId xmlns:a16="http://schemas.microsoft.com/office/drawing/2014/main" id="{2FCCF64A-6AF9-1B7F-2F6D-E6BA4C53C73F}"/>
                  </a:ext>
                </a:extLst>
              </p:cNvPr>
              <p:cNvSpPr txBox="1"/>
              <p:nvPr/>
            </p:nvSpPr>
            <p:spPr>
              <a:xfrm>
                <a:off x="10571575" y="4149920"/>
                <a:ext cx="2340644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28" name="TextBox 16">
                <a:extLst>
                  <a:ext uri="{FF2B5EF4-FFF2-40B4-BE49-F238E27FC236}">
                    <a16:creationId xmlns:a16="http://schemas.microsoft.com/office/drawing/2014/main" id="{2FCCF64A-6AF9-1B7F-2F6D-E6BA4C53C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1575" y="4149920"/>
                <a:ext cx="2340644" cy="291684"/>
              </a:xfrm>
              <a:prstGeom prst="rect">
                <a:avLst/>
              </a:prstGeom>
              <a:blipFill>
                <a:blip r:embed="rId7"/>
                <a:stretch>
                  <a:fillRect l="-2604" r="-1042" b="-2291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C974719D-EC0E-A21C-737E-58269E515381}"/>
                  </a:ext>
                </a:extLst>
              </p:cNvPr>
              <p:cNvSpPr txBox="1"/>
              <p:nvPr/>
            </p:nvSpPr>
            <p:spPr>
              <a:xfrm>
                <a:off x="12382682" y="3340941"/>
                <a:ext cx="530269" cy="268403"/>
              </a:xfrm>
              <a:prstGeom prst="rect">
                <a:avLst/>
              </a:prstGeom>
              <a:noFill/>
              <a:ln w="9528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744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C974719D-EC0E-A21C-737E-58269E515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682" y="3340941"/>
                <a:ext cx="530269" cy="268403"/>
              </a:xfrm>
              <a:prstGeom prst="rect">
                <a:avLst/>
              </a:prstGeom>
              <a:blipFill>
                <a:blip r:embed="rId8"/>
                <a:stretch>
                  <a:fillRect l="-10112" r="-5618" b="-8696"/>
                </a:stretch>
              </a:blipFill>
              <a:ln w="9528" cap="flat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19">
            <a:extLst>
              <a:ext uri="{FF2B5EF4-FFF2-40B4-BE49-F238E27FC236}">
                <a16:creationId xmlns:a16="http://schemas.microsoft.com/office/drawing/2014/main" id="{E4454C16-5862-49E9-0052-CC828BEAE4FB}"/>
              </a:ext>
            </a:extLst>
          </p:cNvPr>
          <p:cNvCxnSpPr>
            <a:cxnSpLocks/>
          </p:cNvCxnSpPr>
          <p:nvPr/>
        </p:nvCxnSpPr>
        <p:spPr>
          <a:xfrm>
            <a:off x="1052713" y="3094083"/>
            <a:ext cx="2452695" cy="1510952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cxnSp>
        <p:nvCxnSpPr>
          <p:cNvPr id="36" name="Straight Arrow Connector 20">
            <a:extLst>
              <a:ext uri="{FF2B5EF4-FFF2-40B4-BE49-F238E27FC236}">
                <a16:creationId xmlns:a16="http://schemas.microsoft.com/office/drawing/2014/main" id="{0B2F0CD2-A041-DFFF-7424-B38A0568EDA6}"/>
              </a:ext>
            </a:extLst>
          </p:cNvPr>
          <p:cNvCxnSpPr>
            <a:cxnSpLocks/>
          </p:cNvCxnSpPr>
          <p:nvPr/>
        </p:nvCxnSpPr>
        <p:spPr>
          <a:xfrm flipH="1">
            <a:off x="1072447" y="3086952"/>
            <a:ext cx="2473927" cy="1482812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sp>
        <p:nvSpPr>
          <p:cNvPr id="37" name="Rectangle 21">
            <a:extLst>
              <a:ext uri="{FF2B5EF4-FFF2-40B4-BE49-F238E27FC236}">
                <a16:creationId xmlns:a16="http://schemas.microsoft.com/office/drawing/2014/main" id="{5DD34086-7D9B-05E9-A4E3-7134864C58EC}"/>
              </a:ext>
            </a:extLst>
          </p:cNvPr>
          <p:cNvSpPr/>
          <p:nvPr/>
        </p:nvSpPr>
        <p:spPr>
          <a:xfrm>
            <a:off x="11900267" y="3775057"/>
            <a:ext cx="666592" cy="66891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9080D453-86F4-3CEB-14FD-3DCC09AF4693}"/>
              </a:ext>
            </a:extLst>
          </p:cNvPr>
          <p:cNvSpPr/>
          <p:nvPr/>
        </p:nvSpPr>
        <p:spPr>
          <a:xfrm>
            <a:off x="12328967" y="3003862"/>
            <a:ext cx="666592" cy="66891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0" name="Straight Arrow Connector 23">
            <a:extLst>
              <a:ext uri="{FF2B5EF4-FFF2-40B4-BE49-F238E27FC236}">
                <a16:creationId xmlns:a16="http://schemas.microsoft.com/office/drawing/2014/main" id="{ABBC1BE2-408B-821D-5615-3F215AD1ED95}"/>
              </a:ext>
            </a:extLst>
          </p:cNvPr>
          <p:cNvCxnSpPr>
            <a:cxnSpLocks/>
          </p:cNvCxnSpPr>
          <p:nvPr/>
        </p:nvCxnSpPr>
        <p:spPr>
          <a:xfrm>
            <a:off x="1069450" y="3094288"/>
            <a:ext cx="5111595" cy="1475476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cxnSp>
        <p:nvCxnSpPr>
          <p:cNvPr id="41" name="Straight Arrow Connector 29">
            <a:extLst>
              <a:ext uri="{FF2B5EF4-FFF2-40B4-BE49-F238E27FC236}">
                <a16:creationId xmlns:a16="http://schemas.microsoft.com/office/drawing/2014/main" id="{7137BB46-DD06-8914-ADFE-C58A5E7EB4D9}"/>
              </a:ext>
            </a:extLst>
          </p:cNvPr>
          <p:cNvCxnSpPr>
            <a:cxnSpLocks/>
          </p:cNvCxnSpPr>
          <p:nvPr/>
        </p:nvCxnSpPr>
        <p:spPr>
          <a:xfrm>
            <a:off x="3499508" y="3123072"/>
            <a:ext cx="2737035" cy="1422746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cxnSp>
        <p:nvCxnSpPr>
          <p:cNvPr id="42" name="Straight Arrow Connector 30">
            <a:extLst>
              <a:ext uri="{FF2B5EF4-FFF2-40B4-BE49-F238E27FC236}">
                <a16:creationId xmlns:a16="http://schemas.microsoft.com/office/drawing/2014/main" id="{38F43FBC-BD0F-B918-8AFA-5386A0748FCC}"/>
              </a:ext>
            </a:extLst>
          </p:cNvPr>
          <p:cNvCxnSpPr>
            <a:cxnSpLocks/>
          </p:cNvCxnSpPr>
          <p:nvPr/>
        </p:nvCxnSpPr>
        <p:spPr>
          <a:xfrm flipH="1">
            <a:off x="3514476" y="3071948"/>
            <a:ext cx="2717643" cy="1533087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cxnSp>
        <p:nvCxnSpPr>
          <p:cNvPr id="43" name="Straight Arrow Connector 31">
            <a:extLst>
              <a:ext uri="{FF2B5EF4-FFF2-40B4-BE49-F238E27FC236}">
                <a16:creationId xmlns:a16="http://schemas.microsoft.com/office/drawing/2014/main" id="{01080CFA-F6FD-9A86-4B02-D58DB51DB002}"/>
              </a:ext>
            </a:extLst>
          </p:cNvPr>
          <p:cNvCxnSpPr>
            <a:cxnSpLocks/>
          </p:cNvCxnSpPr>
          <p:nvPr/>
        </p:nvCxnSpPr>
        <p:spPr>
          <a:xfrm flipH="1">
            <a:off x="1029983" y="3091369"/>
            <a:ext cx="5202136" cy="1477512"/>
          </a:xfrm>
          <a:prstGeom prst="straightConnector1">
            <a:avLst/>
          </a:prstGeom>
          <a:noFill/>
          <a:ln w="38103" cap="flat">
            <a:solidFill>
              <a:srgbClr val="BFBFBF"/>
            </a:solidFill>
            <a:prstDash val="solid"/>
            <a:miter/>
            <a:tailEnd type="arrow"/>
          </a:ln>
        </p:spPr>
      </p:cxnSp>
      <p:sp>
        <p:nvSpPr>
          <p:cNvPr id="50" name="Rectangle 21">
            <a:extLst>
              <a:ext uri="{FF2B5EF4-FFF2-40B4-BE49-F238E27FC236}">
                <a16:creationId xmlns:a16="http://schemas.microsoft.com/office/drawing/2014/main" id="{A28EFE9D-8EB1-EFDD-C762-AC8DA2C03A43}"/>
              </a:ext>
            </a:extLst>
          </p:cNvPr>
          <p:cNvSpPr/>
          <p:nvPr/>
        </p:nvSpPr>
        <p:spPr>
          <a:xfrm>
            <a:off x="9683147" y="3077236"/>
            <a:ext cx="3910388" cy="1657459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7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32">
                <a:extLst>
                  <a:ext uri="{FF2B5EF4-FFF2-40B4-BE49-F238E27FC236}">
                    <a16:creationId xmlns:a16="http://schemas.microsoft.com/office/drawing/2014/main" id="{D0D09384-4B86-12E8-8740-4E879CBF5314}"/>
                  </a:ext>
                </a:extLst>
              </p:cNvPr>
              <p:cNvSpPr txBox="1"/>
              <p:nvPr/>
            </p:nvSpPr>
            <p:spPr>
              <a:xfrm>
                <a:off x="10034822" y="3225049"/>
                <a:ext cx="2532037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CCQE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: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1" name="TextBox 32">
                <a:extLst>
                  <a:ext uri="{FF2B5EF4-FFF2-40B4-BE49-F238E27FC236}">
                    <a16:creationId xmlns:a16="http://schemas.microsoft.com/office/drawing/2014/main" id="{D0D09384-4B86-12E8-8740-4E879CBF5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4822" y="3225049"/>
                <a:ext cx="2532037" cy="291684"/>
              </a:xfrm>
              <a:prstGeom prst="rect">
                <a:avLst/>
              </a:prstGeom>
              <a:blipFill>
                <a:blip r:embed="rId9"/>
                <a:stretch>
                  <a:fillRect l="-4096" r="-2169" b="-25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33">
                <a:extLst>
                  <a:ext uri="{FF2B5EF4-FFF2-40B4-BE49-F238E27FC236}">
                    <a16:creationId xmlns:a16="http://schemas.microsoft.com/office/drawing/2014/main" id="{09BFE64B-8AED-0E4B-C9F2-9D51FAB073A0}"/>
                  </a:ext>
                </a:extLst>
              </p:cNvPr>
              <p:cNvSpPr txBox="1"/>
              <p:nvPr/>
            </p:nvSpPr>
            <p:spPr>
              <a:xfrm>
                <a:off x="10021253" y="3681892"/>
                <a:ext cx="3115342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CCRES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2" name="TextBox 33">
                <a:extLst>
                  <a:ext uri="{FF2B5EF4-FFF2-40B4-BE49-F238E27FC236}">
                    <a16:creationId xmlns:a16="http://schemas.microsoft.com/office/drawing/2014/main" id="{09BFE64B-8AED-0E4B-C9F2-9D51FAB07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1253" y="3681892"/>
                <a:ext cx="3115342" cy="291684"/>
              </a:xfrm>
              <a:prstGeom prst="rect">
                <a:avLst/>
              </a:prstGeom>
              <a:blipFill>
                <a:blip r:embed="rId10"/>
                <a:stretch>
                  <a:fillRect l="-2740" r="-2153" b="-2291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34">
                <a:extLst>
                  <a:ext uri="{FF2B5EF4-FFF2-40B4-BE49-F238E27FC236}">
                    <a16:creationId xmlns:a16="http://schemas.microsoft.com/office/drawing/2014/main" id="{31308F27-1D31-51A9-3479-39A8B84BB0FA}"/>
                  </a:ext>
                </a:extLst>
              </p:cNvPr>
              <p:cNvSpPr txBox="1"/>
              <p:nvPr/>
            </p:nvSpPr>
            <p:spPr>
              <a:xfrm>
                <a:off x="10795219" y="4045668"/>
                <a:ext cx="2340644" cy="29168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44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3" name="TextBox 34">
                <a:extLst>
                  <a:ext uri="{FF2B5EF4-FFF2-40B4-BE49-F238E27FC236}">
                    <a16:creationId xmlns:a16="http://schemas.microsoft.com/office/drawing/2014/main" id="{31308F27-1D31-51A9-3479-39A8B84BB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219" y="4045668"/>
                <a:ext cx="2340644" cy="291684"/>
              </a:xfrm>
              <a:prstGeom prst="rect">
                <a:avLst/>
              </a:prstGeom>
              <a:blipFill>
                <a:blip r:embed="rId11"/>
                <a:stretch>
                  <a:fillRect l="-2604" r="-1042" b="-2291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602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50" grpId="0" animBg="1"/>
      <p:bldP spid="51" grpId="0"/>
      <p:bldP spid="52" grpId="0"/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A39A4BF-FB16-DC6B-08F7-26E242A2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see in the detector?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7872-2B85-F029-B325-59F03883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14F82-1516-A4F0-0BB2-0553B3CBD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86A9905-CCB5-50ED-5002-CFF5F936D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70"/>
          <a:stretch/>
        </p:blipFill>
        <p:spPr>
          <a:xfrm>
            <a:off x="291654" y="1213601"/>
            <a:ext cx="9256816" cy="506103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1CE7956-8045-B261-6C35-A05D5CD22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0842" y="1213601"/>
            <a:ext cx="3794529" cy="5667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6AAE5A6-170A-BFDF-FEF4-9C7D70BA75F4}"/>
                  </a:ext>
                </a:extLst>
              </p:cNvPr>
              <p:cNvSpPr txBox="1"/>
              <p:nvPr/>
            </p:nvSpPr>
            <p:spPr>
              <a:xfrm>
                <a:off x="11565539" y="4120407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6AAE5A6-170A-BFDF-FEF4-9C7D70BA7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5539" y="4120407"/>
                <a:ext cx="317138" cy="276999"/>
              </a:xfrm>
              <a:prstGeom prst="rect">
                <a:avLst/>
              </a:prstGeom>
              <a:blipFill>
                <a:blip r:embed="rId5"/>
                <a:stretch>
                  <a:fillRect l="-1730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val 49">
            <a:extLst>
              <a:ext uri="{FF2B5EF4-FFF2-40B4-BE49-F238E27FC236}">
                <a16:creationId xmlns:a16="http://schemas.microsoft.com/office/drawing/2014/main" id="{5CA42E0C-A548-F940-ED8F-604405057AE2}"/>
              </a:ext>
            </a:extLst>
          </p:cNvPr>
          <p:cNvSpPr/>
          <p:nvPr/>
        </p:nvSpPr>
        <p:spPr>
          <a:xfrm>
            <a:off x="10934700" y="3231407"/>
            <a:ext cx="355600" cy="355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16620C1-7F76-D61F-B675-6EED3C7C022C}"/>
              </a:ext>
            </a:extLst>
          </p:cNvPr>
          <p:cNvCxnSpPr>
            <a:cxnSpLocks/>
          </p:cNvCxnSpPr>
          <p:nvPr/>
        </p:nvCxnSpPr>
        <p:spPr>
          <a:xfrm>
            <a:off x="10845800" y="2298700"/>
            <a:ext cx="266700" cy="111050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F274E-61CD-791C-5E4F-71EB39258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hunt the neutrinos?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4A7BCC9-5336-8388-067C-19D90997E735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3"/>
          <a:stretch>
            <a:fillRect/>
          </a:stretch>
        </p:blipFill>
        <p:spPr>
          <a:xfrm>
            <a:off x="2902744" y="1177925"/>
            <a:ext cx="8086725" cy="55054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31087-F239-9BD2-AD94-6E1C15A8A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F5F7C-86B6-2D56-18B5-D21711BF7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556B6FB-118D-6CE6-BC67-E540CC5B424B}"/>
              </a:ext>
            </a:extLst>
          </p:cNvPr>
          <p:cNvSpPr txBox="1">
            <a:spLocks/>
          </p:cNvSpPr>
          <p:nvPr/>
        </p:nvSpPr>
        <p:spPr>
          <a:xfrm>
            <a:off x="5645151" y="788145"/>
            <a:ext cx="1682750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 defTabSz="442295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0070C0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42295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884591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26886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769181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/>
              <a:t>detect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DDF699-3F47-25F1-C9C6-0A4480AB1872}"/>
              </a:ext>
            </a:extLst>
          </p:cNvPr>
          <p:cNvCxnSpPr>
            <a:cxnSpLocks/>
          </p:cNvCxnSpPr>
          <p:nvPr/>
        </p:nvCxnSpPr>
        <p:spPr>
          <a:xfrm flipV="1">
            <a:off x="5981700" y="235125"/>
            <a:ext cx="1133476" cy="375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1D7295-7FC1-50D3-E01E-C4B2C758CFC1}"/>
              </a:ext>
            </a:extLst>
          </p:cNvPr>
          <p:cNvCxnSpPr>
            <a:cxnSpLocks/>
          </p:cNvCxnSpPr>
          <p:nvPr/>
        </p:nvCxnSpPr>
        <p:spPr>
          <a:xfrm>
            <a:off x="5857876" y="235125"/>
            <a:ext cx="1257300" cy="375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07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F9925694-07D5-7BF5-625B-11B4828F4836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4583" y="3420913"/>
                <a:ext cx="8836717" cy="1925788"/>
              </a:xfrm>
            </p:spPr>
            <p:txBody>
              <a:bodyPr>
                <a:normAutofit/>
              </a:bodyPr>
              <a:lstStyle/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460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30 GeV protons collide with a graphite target and produce </a:t>
                </a:r>
                <a:r>
                  <a:rPr lang="en-US" sz="2000" dirty="0" err="1">
                    <a:solidFill>
                      <a:schemeClr val="tx2"/>
                    </a:solidFill>
                    <a:latin typeface="+mn-lt"/>
                  </a:rPr>
                  <a:t>pions</a:t>
                </a: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 and kaons</a:t>
                </a:r>
              </a:p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Magnetic horns will focus the </a:t>
                </a:r>
                <a:r>
                  <a:rPr lang="en-US" sz="2000" dirty="0" err="1">
                    <a:solidFill>
                      <a:schemeClr val="tx2"/>
                    </a:solidFill>
                    <a:latin typeface="+mn-lt"/>
                  </a:rPr>
                  <a:t>pions</a:t>
                </a: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: </a:t>
                </a:r>
              </a:p>
              <a:p>
                <a:pPr marL="664467" marR="0" lvl="1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9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Forward horn current (FHC):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2"/>
                  </a:solidFill>
                  <a:latin typeface="+mn-lt"/>
                </a:endParaRPr>
              </a:p>
              <a:p>
                <a:pPr marL="664467" marR="0" lvl="1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9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Reverse horn current (RHC):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2"/>
                  </a:solidFill>
                  <a:latin typeface="+mn-lt"/>
                </a:endParaRPr>
              </a:p>
              <a:p>
                <a:pPr marL="265788" marR="0" lvl="0" indent="-199339" algn="l" defTabSz="914400" rtl="0" fontAlgn="auto" hangingPunct="1">
                  <a:lnSpc>
                    <a:spcPct val="100000"/>
                  </a:lnSpc>
                  <a:spcBef>
                    <a:spcPts val="365"/>
                  </a:spcBef>
                  <a:spcAft>
                    <a:spcPts val="0"/>
                  </a:spcAft>
                  <a:buSzPct val="100000"/>
                  <a:buFont typeface="Arial"/>
                  <a:buChar char="•"/>
                  <a:tabLst>
                    <a:tab pos="265788" algn="l"/>
                  </a:tabLst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All particles except neutrinos stopped in beam dump</a:t>
                </a:r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F9925694-07D5-7BF5-625B-11B4828F48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4583" y="3420913"/>
                <a:ext cx="8836717" cy="1925788"/>
              </a:xfrm>
              <a:blipFill>
                <a:blip r:embed="rId3"/>
                <a:stretch>
                  <a:fillRect l="-897" t="-1266" b="-2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0">
            <a:extLst>
              <a:ext uri="{FF2B5EF4-FFF2-40B4-BE49-F238E27FC236}">
                <a16:creationId xmlns:a16="http://schemas.microsoft.com/office/drawing/2014/main" id="{6A39A4BF-FB16-DC6B-08F7-26E242A2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produce the neutrino beam?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7872-2B85-F029-B325-59F03883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14F82-1516-A4F0-0BB2-0553B3CBD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6" name="Picture 35">
            <a:extLst>
              <a:ext uri="{FF2B5EF4-FFF2-40B4-BE49-F238E27FC236}">
                <a16:creationId xmlns:a16="http://schemas.microsoft.com/office/drawing/2014/main" id="{62AFC4EF-812F-73ED-8ACC-3541ACDA3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2226" y="970423"/>
            <a:ext cx="9736009" cy="205186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Content Placeholder 12">
            <a:extLst>
              <a:ext uri="{FF2B5EF4-FFF2-40B4-BE49-F238E27FC236}">
                <a16:creationId xmlns:a16="http://schemas.microsoft.com/office/drawing/2014/main" id="{F01E203D-E6A3-C506-D221-E8FF7E914C3E}"/>
              </a:ext>
            </a:extLst>
          </p:cNvPr>
          <p:cNvSpPr txBox="1">
            <a:spLocks/>
          </p:cNvSpPr>
          <p:nvPr/>
        </p:nvSpPr>
        <p:spPr>
          <a:xfrm>
            <a:off x="294582" y="5417536"/>
            <a:ext cx="8836717" cy="1389664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788" indent="-199339" defTabSz="914400" fontAlgn="auto">
              <a:spcBef>
                <a:spcPts val="460"/>
              </a:spcBef>
              <a:buSzPct val="100000"/>
              <a:tabLst>
                <a:tab pos="26578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>
                <a:solidFill>
                  <a:schemeClr val="tx2"/>
                </a:solidFill>
                <a:latin typeface="+mn-lt"/>
              </a:rPr>
              <a:t>Use off-axis beam for narrower energy spectrum.</a:t>
            </a:r>
          </a:p>
          <a:p>
            <a:pPr marL="265788" indent="-199339" defTabSz="914400" fontAlgn="auto">
              <a:spcBef>
                <a:spcPts val="460"/>
              </a:spcBef>
              <a:buSzPct val="100000"/>
              <a:tabLst>
                <a:tab pos="26578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>
                <a:solidFill>
                  <a:schemeClr val="tx2"/>
                </a:solidFill>
                <a:latin typeface="+mn-lt"/>
              </a:rPr>
              <a:t>Off-axis angle flux peaked at 0.6 GeV, which is at an oscillation maximum.</a:t>
            </a:r>
          </a:p>
          <a:p>
            <a:pPr marL="265788" indent="-199339" defTabSz="914400" fontAlgn="auto">
              <a:spcBef>
                <a:spcPts val="460"/>
              </a:spcBef>
              <a:buSzPct val="100000"/>
              <a:tabLst>
                <a:tab pos="26578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>
                <a:solidFill>
                  <a:schemeClr val="tx2"/>
                </a:solidFill>
                <a:latin typeface="+mn-lt"/>
              </a:rPr>
              <a:t>Only one oscillation maximum can be measured at a fixed distance. 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DB1BDB2A-B088-0FE5-F8FF-1440B19FD1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410"/>
          <a:stretch>
            <a:fillRect/>
          </a:stretch>
        </p:blipFill>
        <p:spPr>
          <a:xfrm>
            <a:off x="9131299" y="3678347"/>
            <a:ext cx="4529727" cy="283946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2186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A39A4BF-FB16-DC6B-08F7-26E242A2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measure?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7872-2B85-F029-B325-59F03883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14F82-1516-A4F0-0BB2-0553B3CBD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B57BE0-5A49-B8CE-5296-F892A381479B}"/>
              </a:ext>
            </a:extLst>
          </p:cNvPr>
          <p:cNvGrpSpPr/>
          <p:nvPr/>
        </p:nvGrpSpPr>
        <p:grpSpPr>
          <a:xfrm>
            <a:off x="298450" y="1558562"/>
            <a:ext cx="7565608" cy="2313537"/>
            <a:chOff x="3978693" y="3860934"/>
            <a:chExt cx="4230590" cy="13858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31">
                  <a:extLst>
                    <a:ext uri="{FF2B5EF4-FFF2-40B4-BE49-F238E27FC236}">
                      <a16:creationId xmlns:a16="http://schemas.microsoft.com/office/drawing/2014/main" id="{043A4D8D-DDD0-57C6-878B-0E8AAA65F1B9}"/>
                    </a:ext>
                  </a:extLst>
                </p:cNvPr>
                <p:cNvSpPr/>
                <p:nvPr/>
              </p:nvSpPr>
              <p:spPr>
                <a:xfrm>
                  <a:off x="3978693" y="4223626"/>
                  <a:ext cx="4230590" cy="678914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i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d>
                          <m:dPr>
                            <m:ctrlPr>
                              <a:rPr lang="en-US" sz="2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sz="28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sz="2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sz="28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2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sz="28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en-US" sz="2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sz="28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en-US" sz="2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800" i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>
                              <m:sSubPr>
                                <m:ctrlP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2800" b="0" i="0" u="none" strike="noStrike" kern="1200" cap="none" spc="0" baseline="0" dirty="0">
                    <a:solidFill>
                      <a:schemeClr val="tx2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6" name="Rectangle 31">
                  <a:extLst>
                    <a:ext uri="{FF2B5EF4-FFF2-40B4-BE49-F238E27FC236}">
                      <a16:creationId xmlns:a16="http://schemas.microsoft.com/office/drawing/2014/main" id="{043A4D8D-DDD0-57C6-878B-0E8AAA65F1B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8693" y="4223626"/>
                  <a:ext cx="4230590" cy="67891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cap="flat">
                  <a:noFill/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ight Brace 9">
              <a:extLst>
                <a:ext uri="{FF2B5EF4-FFF2-40B4-BE49-F238E27FC236}">
                  <a16:creationId xmlns:a16="http://schemas.microsoft.com/office/drawing/2014/main" id="{A9E0B8A3-3C5B-A2DE-EF51-02FEB39164D3}"/>
                </a:ext>
              </a:extLst>
            </p:cNvPr>
            <p:cNvSpPr/>
            <p:nvPr/>
          </p:nvSpPr>
          <p:spPr>
            <a:xfrm rot="16200004">
              <a:off x="5900001" y="3370905"/>
              <a:ext cx="202229" cy="186532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5400000"/>
                <a:gd name="f10" fmla="val 8333"/>
                <a:gd name="f11" fmla="val 50000"/>
                <a:gd name="f12" fmla="+- 0 0 -180"/>
                <a:gd name="f13" fmla="+- 0 0 -270"/>
                <a:gd name="f14" fmla="+- 0 0 -360"/>
                <a:gd name="f15" fmla="abs f4"/>
                <a:gd name="f16" fmla="abs f5"/>
                <a:gd name="f17" fmla="abs f6"/>
                <a:gd name="f18" fmla="+- 2700000 f1 0"/>
                <a:gd name="f19" fmla="*/ f12 f0 1"/>
                <a:gd name="f20" fmla="*/ f13 f0 1"/>
                <a:gd name="f21" fmla="*/ f14 f0 1"/>
                <a:gd name="f22" fmla="?: f15 f4 1"/>
                <a:gd name="f23" fmla="?: f16 f5 1"/>
                <a:gd name="f24" fmla="?: f17 f6 1"/>
                <a:gd name="f25" fmla="+- f18 0 f1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f1 0"/>
                <a:gd name="f34" fmla="+- f26 0 f1"/>
                <a:gd name="f35" fmla="+- f27 0 f1"/>
                <a:gd name="f36" fmla="+- f28 0 f1"/>
                <a:gd name="f37" fmla="min f30 f29"/>
                <a:gd name="f38" fmla="*/ f31 1 f24"/>
                <a:gd name="f39" fmla="*/ f32 1 f24"/>
                <a:gd name="f40" fmla="*/ f33 f8 1"/>
                <a:gd name="f41" fmla="val f38"/>
                <a:gd name="f42" fmla="val f39"/>
                <a:gd name="f43" fmla="*/ f40 1 f0"/>
                <a:gd name="f44" fmla="*/ f7 f37 1"/>
                <a:gd name="f45" fmla="+- f42 0 f7"/>
                <a:gd name="f46" fmla="+- f41 0 f7"/>
                <a:gd name="f47" fmla="+- 0 0 f43"/>
                <a:gd name="f48" fmla="*/ f41 f37 1"/>
                <a:gd name="f49" fmla="*/ f42 f37 1"/>
                <a:gd name="f50" fmla="*/ f46 1 2"/>
                <a:gd name="f51" fmla="min f46 f45"/>
                <a:gd name="f52" fmla="*/ f45 f11 1"/>
                <a:gd name="f53" fmla="+- 0 0 f47"/>
                <a:gd name="f54" fmla="+- f7 f50 0"/>
                <a:gd name="f55" fmla="*/ f51 f10 1"/>
                <a:gd name="f56" fmla="*/ f52 1 100000"/>
                <a:gd name="f57" fmla="*/ f53 f0 1"/>
                <a:gd name="f58" fmla="*/ f50 f37 1"/>
                <a:gd name="f59" fmla="*/ f55 1 100000"/>
                <a:gd name="f60" fmla="*/ f57 1 f8"/>
                <a:gd name="f61" fmla="*/ f54 f37 1"/>
                <a:gd name="f62" fmla="*/ f56 f37 1"/>
                <a:gd name="f63" fmla="+- f56 0 f59"/>
                <a:gd name="f64" fmla="+- f42 0 f59"/>
                <a:gd name="f65" fmla="+- f60 0 f1"/>
                <a:gd name="f66" fmla="*/ f59 f37 1"/>
                <a:gd name="f67" fmla="cos 1 f65"/>
                <a:gd name="f68" fmla="sin 1 f65"/>
                <a:gd name="f69" fmla="*/ f63 f37 1"/>
                <a:gd name="f70" fmla="*/ f64 f37 1"/>
                <a:gd name="f71" fmla="+- 0 0 f67"/>
                <a:gd name="f72" fmla="+- 0 0 f68"/>
                <a:gd name="f73" fmla="+- 0 0 f71"/>
                <a:gd name="f74" fmla="+- 0 0 f72"/>
                <a:gd name="f75" fmla="val f73"/>
                <a:gd name="f76" fmla="val f74"/>
                <a:gd name="f77" fmla="*/ f75 f50 1"/>
                <a:gd name="f78" fmla="*/ f76 f59 1"/>
                <a:gd name="f79" fmla="+- f7 f77 0"/>
                <a:gd name="f80" fmla="+- f59 0 f78"/>
                <a:gd name="f81" fmla="+- f42 f78 0"/>
                <a:gd name="f82" fmla="+- f81 0 f59"/>
                <a:gd name="f83" fmla="*/ f80 f37 1"/>
                <a:gd name="f84" fmla="*/ f79 f37 1"/>
                <a:gd name="f85" fmla="*/ f82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44" y="f44"/>
                </a:cxn>
                <a:cxn ang="f35">
                  <a:pos x="f48" y="f62"/>
                </a:cxn>
                <a:cxn ang="f36">
                  <a:pos x="f44" y="f49"/>
                </a:cxn>
              </a:cxnLst>
              <a:rect l="f44" t="f83" r="f84" b="f85"/>
              <a:pathLst>
                <a:path stroke="0">
                  <a:moveTo>
                    <a:pt x="f44" y="f44"/>
                  </a:moveTo>
                  <a:arcTo wR="f58" hR="f66" stAng="f2" swAng="f1"/>
                  <a:lnTo>
                    <a:pt x="f61" y="f69"/>
                  </a:lnTo>
                  <a:arcTo wR="f58" hR="f66" stAng="f0" swAng="f9"/>
                  <a:arcTo wR="f58" hR="f66" stAng="f2" swAng="f9"/>
                  <a:lnTo>
                    <a:pt x="f61" y="f70"/>
                  </a:lnTo>
                  <a:arcTo wR="f58" hR="f66" stAng="f7" swAng="f1"/>
                  <a:close/>
                </a:path>
                <a:path fill="none">
                  <a:moveTo>
                    <a:pt x="f44" y="f44"/>
                  </a:moveTo>
                  <a:arcTo wR="f58" hR="f66" stAng="f2" swAng="f1"/>
                  <a:lnTo>
                    <a:pt x="f61" y="f69"/>
                  </a:lnTo>
                  <a:arcTo wR="f58" hR="f66" stAng="f0" swAng="f9"/>
                  <a:arcTo wR="f58" hR="f66" stAng="f2" swAng="f9"/>
                  <a:lnTo>
                    <a:pt x="f61" y="f70"/>
                  </a:lnTo>
                  <a:arcTo wR="f58" hR="f66" stAng="f7" swAng="f1"/>
                </a:path>
              </a:pathLst>
            </a:custGeom>
            <a:noFill/>
            <a:ln w="6345" cap="flat">
              <a:solidFill>
                <a:schemeClr val="tx2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2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endParaRPr>
            </a:p>
          </p:txBody>
        </p:sp>
        <p:sp>
          <p:nvSpPr>
            <p:cNvPr id="8" name="Right Brace 22">
              <a:extLst>
                <a:ext uri="{FF2B5EF4-FFF2-40B4-BE49-F238E27FC236}">
                  <a16:creationId xmlns:a16="http://schemas.microsoft.com/office/drawing/2014/main" id="{FBC31EAB-1AE8-186B-F9C6-5F994F27DF95}"/>
                </a:ext>
              </a:extLst>
            </p:cNvPr>
            <p:cNvSpPr/>
            <p:nvPr/>
          </p:nvSpPr>
          <p:spPr>
            <a:xfrm rot="5400013">
              <a:off x="6365284" y="3499167"/>
              <a:ext cx="202219" cy="2717234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5400000"/>
                <a:gd name="f10" fmla="val 8333"/>
                <a:gd name="f11" fmla="val 50000"/>
                <a:gd name="f12" fmla="+- 0 0 -180"/>
                <a:gd name="f13" fmla="+- 0 0 -270"/>
                <a:gd name="f14" fmla="+- 0 0 -360"/>
                <a:gd name="f15" fmla="abs f4"/>
                <a:gd name="f16" fmla="abs f5"/>
                <a:gd name="f17" fmla="abs f6"/>
                <a:gd name="f18" fmla="+- 2700000 f1 0"/>
                <a:gd name="f19" fmla="*/ f12 f0 1"/>
                <a:gd name="f20" fmla="*/ f13 f0 1"/>
                <a:gd name="f21" fmla="*/ f14 f0 1"/>
                <a:gd name="f22" fmla="?: f15 f4 1"/>
                <a:gd name="f23" fmla="?: f16 f5 1"/>
                <a:gd name="f24" fmla="?: f17 f6 1"/>
                <a:gd name="f25" fmla="+- f18 0 f1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f1 0"/>
                <a:gd name="f34" fmla="+- f26 0 f1"/>
                <a:gd name="f35" fmla="+- f27 0 f1"/>
                <a:gd name="f36" fmla="+- f28 0 f1"/>
                <a:gd name="f37" fmla="min f30 f29"/>
                <a:gd name="f38" fmla="*/ f31 1 f24"/>
                <a:gd name="f39" fmla="*/ f32 1 f24"/>
                <a:gd name="f40" fmla="*/ f33 f8 1"/>
                <a:gd name="f41" fmla="val f38"/>
                <a:gd name="f42" fmla="val f39"/>
                <a:gd name="f43" fmla="*/ f40 1 f0"/>
                <a:gd name="f44" fmla="*/ f7 f37 1"/>
                <a:gd name="f45" fmla="+- f42 0 f7"/>
                <a:gd name="f46" fmla="+- f41 0 f7"/>
                <a:gd name="f47" fmla="+- 0 0 f43"/>
                <a:gd name="f48" fmla="*/ f41 f37 1"/>
                <a:gd name="f49" fmla="*/ f42 f37 1"/>
                <a:gd name="f50" fmla="*/ f46 1 2"/>
                <a:gd name="f51" fmla="min f46 f45"/>
                <a:gd name="f52" fmla="*/ f45 f11 1"/>
                <a:gd name="f53" fmla="+- 0 0 f47"/>
                <a:gd name="f54" fmla="+- f7 f50 0"/>
                <a:gd name="f55" fmla="*/ f51 f10 1"/>
                <a:gd name="f56" fmla="*/ f52 1 100000"/>
                <a:gd name="f57" fmla="*/ f53 f0 1"/>
                <a:gd name="f58" fmla="*/ f50 f37 1"/>
                <a:gd name="f59" fmla="*/ f55 1 100000"/>
                <a:gd name="f60" fmla="*/ f57 1 f8"/>
                <a:gd name="f61" fmla="*/ f54 f37 1"/>
                <a:gd name="f62" fmla="*/ f56 f37 1"/>
                <a:gd name="f63" fmla="+- f56 0 f59"/>
                <a:gd name="f64" fmla="+- f42 0 f59"/>
                <a:gd name="f65" fmla="+- f60 0 f1"/>
                <a:gd name="f66" fmla="*/ f59 f37 1"/>
                <a:gd name="f67" fmla="cos 1 f65"/>
                <a:gd name="f68" fmla="sin 1 f65"/>
                <a:gd name="f69" fmla="*/ f63 f37 1"/>
                <a:gd name="f70" fmla="*/ f64 f37 1"/>
                <a:gd name="f71" fmla="+- 0 0 f67"/>
                <a:gd name="f72" fmla="+- 0 0 f68"/>
                <a:gd name="f73" fmla="+- 0 0 f71"/>
                <a:gd name="f74" fmla="+- 0 0 f72"/>
                <a:gd name="f75" fmla="val f73"/>
                <a:gd name="f76" fmla="val f74"/>
                <a:gd name="f77" fmla="*/ f75 f50 1"/>
                <a:gd name="f78" fmla="*/ f76 f59 1"/>
                <a:gd name="f79" fmla="+- f7 f77 0"/>
                <a:gd name="f80" fmla="+- f59 0 f78"/>
                <a:gd name="f81" fmla="+- f42 f78 0"/>
                <a:gd name="f82" fmla="+- f81 0 f59"/>
                <a:gd name="f83" fmla="*/ f80 f37 1"/>
                <a:gd name="f84" fmla="*/ f79 f37 1"/>
                <a:gd name="f85" fmla="*/ f82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44" y="f44"/>
                </a:cxn>
                <a:cxn ang="f35">
                  <a:pos x="f48" y="f62"/>
                </a:cxn>
                <a:cxn ang="f36">
                  <a:pos x="f44" y="f49"/>
                </a:cxn>
              </a:cxnLst>
              <a:rect l="f44" t="f83" r="f84" b="f85"/>
              <a:pathLst>
                <a:path stroke="0">
                  <a:moveTo>
                    <a:pt x="f44" y="f44"/>
                  </a:moveTo>
                  <a:arcTo wR="f58" hR="f66" stAng="f2" swAng="f1"/>
                  <a:lnTo>
                    <a:pt x="f61" y="f69"/>
                  </a:lnTo>
                  <a:arcTo wR="f58" hR="f66" stAng="f0" swAng="f9"/>
                  <a:arcTo wR="f58" hR="f66" stAng="f2" swAng="f9"/>
                  <a:lnTo>
                    <a:pt x="f61" y="f70"/>
                  </a:lnTo>
                  <a:arcTo wR="f58" hR="f66" stAng="f7" swAng="f1"/>
                  <a:close/>
                </a:path>
                <a:path fill="none">
                  <a:moveTo>
                    <a:pt x="f44" y="f44"/>
                  </a:moveTo>
                  <a:arcTo wR="f58" hR="f66" stAng="f2" swAng="f1"/>
                  <a:lnTo>
                    <a:pt x="f61" y="f69"/>
                  </a:lnTo>
                  <a:arcTo wR="f58" hR="f66" stAng="f0" swAng="f9"/>
                  <a:arcTo wR="f58" hR="f66" stAng="f2" swAng="f9"/>
                  <a:lnTo>
                    <a:pt x="f61" y="f70"/>
                  </a:lnTo>
                  <a:arcTo wR="f58" hR="f66" stAng="f7" swAng="f1"/>
                </a:path>
              </a:pathLst>
            </a:custGeom>
            <a:noFill/>
            <a:ln w="6345" cap="flat">
              <a:solidFill>
                <a:schemeClr val="tx2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2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endParaRPr>
            </a:p>
          </p:txBody>
        </p:sp>
        <p:sp>
          <p:nvSpPr>
            <p:cNvPr id="9" name="TextBox 11">
              <a:extLst>
                <a:ext uri="{FF2B5EF4-FFF2-40B4-BE49-F238E27FC236}">
                  <a16:creationId xmlns:a16="http://schemas.microsoft.com/office/drawing/2014/main" id="{A0D209DF-E196-E99D-1CBA-89DFF34036C6}"/>
                </a:ext>
              </a:extLst>
            </p:cNvPr>
            <p:cNvSpPr txBox="1"/>
            <p:nvPr/>
          </p:nvSpPr>
          <p:spPr>
            <a:xfrm>
              <a:off x="6299038" y="4958899"/>
              <a:ext cx="1378101" cy="2878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800" b="0" i="0" u="none" strike="noStrike" kern="1200" cap="none" spc="0" baseline="0" dirty="0">
                  <a:solidFill>
                    <a:schemeClr val="tx2"/>
                  </a:solidFill>
                  <a:uFillTx/>
                  <a:latin typeface="Calibri"/>
                </a:rPr>
                <a:t>Far detector</a:t>
              </a:r>
            </a:p>
          </p:txBody>
        </p:sp>
        <p:sp>
          <p:nvSpPr>
            <p:cNvPr id="10" name="TextBox 24">
              <a:extLst>
                <a:ext uri="{FF2B5EF4-FFF2-40B4-BE49-F238E27FC236}">
                  <a16:creationId xmlns:a16="http://schemas.microsoft.com/office/drawing/2014/main" id="{96724BFD-0676-6E08-49FD-51E2621C427F}"/>
                </a:ext>
              </a:extLst>
            </p:cNvPr>
            <p:cNvSpPr txBox="1"/>
            <p:nvPr/>
          </p:nvSpPr>
          <p:spPr>
            <a:xfrm>
              <a:off x="5375645" y="3860934"/>
              <a:ext cx="1378101" cy="52498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800" b="0" i="0" u="none" strike="noStrike" kern="1200" cap="none" spc="0" baseline="0" dirty="0">
                  <a:solidFill>
                    <a:schemeClr val="tx2"/>
                  </a:solidFill>
                  <a:uFillTx/>
                  <a:latin typeface="Calibri"/>
                </a:rPr>
                <a:t>Near detector</a:t>
              </a:r>
            </a:p>
          </p:txBody>
        </p:sp>
      </p:grpSp>
      <p:sp>
        <p:nvSpPr>
          <p:cNvPr id="14" name="Rectangular Callout 3">
            <a:extLst>
              <a:ext uri="{FF2B5EF4-FFF2-40B4-BE49-F238E27FC236}">
                <a16:creationId xmlns:a16="http://schemas.microsoft.com/office/drawing/2014/main" id="{B9987863-C4C3-EF14-05C8-00A8A9E2B45A}"/>
              </a:ext>
            </a:extLst>
          </p:cNvPr>
          <p:cNvSpPr/>
          <p:nvPr/>
        </p:nvSpPr>
        <p:spPr>
          <a:xfrm>
            <a:off x="2505986" y="2493545"/>
            <a:ext cx="915167" cy="506190"/>
          </a:xfrm>
          <a:prstGeom prst="wedgeRectCallout">
            <a:avLst>
              <a:gd name="adj1" fmla="val -131802"/>
              <a:gd name="adj2" fmla="val 195383"/>
            </a:avLst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800"/>
          </a:p>
        </p:txBody>
      </p:sp>
      <p:sp>
        <p:nvSpPr>
          <p:cNvPr id="15" name="Rectangular Callout 5">
            <a:extLst>
              <a:ext uri="{FF2B5EF4-FFF2-40B4-BE49-F238E27FC236}">
                <a16:creationId xmlns:a16="http://schemas.microsoft.com/office/drawing/2014/main" id="{9D69F6BA-169E-B4B0-5AFD-566BC46B4D41}"/>
              </a:ext>
            </a:extLst>
          </p:cNvPr>
          <p:cNvSpPr/>
          <p:nvPr/>
        </p:nvSpPr>
        <p:spPr>
          <a:xfrm>
            <a:off x="3424713" y="2496201"/>
            <a:ext cx="1023234" cy="503534"/>
          </a:xfrm>
          <a:prstGeom prst="wedgeRectCallout">
            <a:avLst>
              <a:gd name="adj1" fmla="val 24597"/>
              <a:gd name="adj2" fmla="val 251531"/>
            </a:avLst>
          </a:prstGeom>
          <a:solidFill>
            <a:schemeClr val="tx1"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800"/>
          </a:p>
        </p:txBody>
      </p:sp>
      <p:sp>
        <p:nvSpPr>
          <p:cNvPr id="16" name="Rectangular Callout 7">
            <a:extLst>
              <a:ext uri="{FF2B5EF4-FFF2-40B4-BE49-F238E27FC236}">
                <a16:creationId xmlns:a16="http://schemas.microsoft.com/office/drawing/2014/main" id="{52A000BE-1D29-EE77-6DE4-09A0B1033137}"/>
              </a:ext>
            </a:extLst>
          </p:cNvPr>
          <p:cNvSpPr/>
          <p:nvPr/>
        </p:nvSpPr>
        <p:spPr>
          <a:xfrm>
            <a:off x="4461063" y="2493545"/>
            <a:ext cx="915167" cy="524380"/>
          </a:xfrm>
          <a:prstGeom prst="wedgeRectCallout">
            <a:avLst>
              <a:gd name="adj1" fmla="val 37118"/>
              <a:gd name="adj2" fmla="val -251362"/>
            </a:avLst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800"/>
          </a:p>
        </p:txBody>
      </p:sp>
      <p:sp>
        <p:nvSpPr>
          <p:cNvPr id="17" name="Rectangular Callout 9">
            <a:extLst>
              <a:ext uri="{FF2B5EF4-FFF2-40B4-BE49-F238E27FC236}">
                <a16:creationId xmlns:a16="http://schemas.microsoft.com/office/drawing/2014/main" id="{A6911175-A5A6-14CF-106D-FFE879146BC7}"/>
              </a:ext>
            </a:extLst>
          </p:cNvPr>
          <p:cNvSpPr/>
          <p:nvPr/>
        </p:nvSpPr>
        <p:spPr>
          <a:xfrm>
            <a:off x="943639" y="2496201"/>
            <a:ext cx="1171229" cy="506190"/>
          </a:xfrm>
          <a:prstGeom prst="wedgeRectCallout">
            <a:avLst>
              <a:gd name="adj1" fmla="val 15633"/>
              <a:gd name="adj2" fmla="val -196595"/>
            </a:avLst>
          </a:prstGeom>
          <a:solidFill>
            <a:srgbClr val="00B050">
              <a:alpha val="4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D114A2-F400-A831-E177-9BA19F7BF3F6}"/>
              </a:ext>
            </a:extLst>
          </p:cNvPr>
          <p:cNvSpPr/>
          <p:nvPr/>
        </p:nvSpPr>
        <p:spPr>
          <a:xfrm>
            <a:off x="652572" y="4189168"/>
            <a:ext cx="1853414" cy="7078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depends on the source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1802C6-C479-E192-84B8-50E1EEDD7BB3}"/>
              </a:ext>
            </a:extLst>
          </p:cNvPr>
          <p:cNvSpPr/>
          <p:nvPr/>
        </p:nvSpPr>
        <p:spPr>
          <a:xfrm>
            <a:off x="652572" y="4877055"/>
            <a:ext cx="1853414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very energetic sources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974EA7-5A4D-D0D3-D817-51E5635D8461}"/>
              </a:ext>
            </a:extLst>
          </p:cNvPr>
          <p:cNvSpPr txBox="1"/>
          <p:nvPr/>
        </p:nvSpPr>
        <p:spPr>
          <a:xfrm>
            <a:off x="347043" y="1070658"/>
            <a:ext cx="2464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Number of neutrino-matter interactions</a:t>
            </a:r>
            <a:endParaRPr lang="en-US" sz="20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51DDCB-28C5-4305-9C2D-514803A4DF50}"/>
              </a:ext>
            </a:extLst>
          </p:cNvPr>
          <p:cNvSpPr txBox="1"/>
          <p:nvPr/>
        </p:nvSpPr>
        <p:spPr>
          <a:xfrm>
            <a:off x="730205" y="3774999"/>
            <a:ext cx="18237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Neutrino flux</a:t>
            </a:r>
            <a:endParaRPr lang="en-US" sz="2000" dirty="0">
              <a:latin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411774-55D0-B52B-18CA-D1D05CE39D9A}"/>
              </a:ext>
            </a:extLst>
          </p:cNvPr>
          <p:cNvSpPr/>
          <p:nvPr/>
        </p:nvSpPr>
        <p:spPr>
          <a:xfrm>
            <a:off x="2657594" y="4398771"/>
            <a:ext cx="3104821" cy="7078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It is very small and depends on the energy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5AF292-0ACD-FACE-C1CF-6A4E9FD615F0}"/>
              </a:ext>
            </a:extLst>
          </p:cNvPr>
          <p:cNvSpPr/>
          <p:nvPr/>
        </p:nvSpPr>
        <p:spPr>
          <a:xfrm>
            <a:off x="2657593" y="5106658"/>
            <a:ext cx="3104821" cy="4782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go to higher energies</a:t>
            </a:r>
            <a:endParaRPr lang="en-US" sz="2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B5BE60E-67CB-AF14-B15C-6EE894FA91FE}"/>
              </a:ext>
            </a:extLst>
          </p:cNvPr>
          <p:cNvSpPr txBox="1"/>
          <p:nvPr/>
        </p:nvSpPr>
        <p:spPr>
          <a:xfrm>
            <a:off x="3298132" y="4021043"/>
            <a:ext cx="18237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Cross-section</a:t>
            </a:r>
            <a:endParaRPr lang="en-US" sz="2000" dirty="0">
              <a:latin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6869A06-72F7-E21C-87A0-33640D4E2DC3}"/>
              </a:ext>
            </a:extLst>
          </p:cNvPr>
          <p:cNvSpPr txBox="1"/>
          <p:nvPr/>
        </p:nvSpPr>
        <p:spPr>
          <a:xfrm>
            <a:off x="4093255" y="1025139"/>
            <a:ext cx="2335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Detector efficiency</a:t>
            </a:r>
            <a:endParaRPr lang="en-US" sz="2000" dirty="0">
              <a:latin typeface="+mn-lt"/>
            </a:endParaRPr>
          </a:p>
        </p:txBody>
      </p:sp>
      <p:sp>
        <p:nvSpPr>
          <p:cNvPr id="33" name="Rectangular Callout 7">
            <a:extLst>
              <a:ext uri="{FF2B5EF4-FFF2-40B4-BE49-F238E27FC236}">
                <a16:creationId xmlns:a16="http://schemas.microsoft.com/office/drawing/2014/main" id="{E1D5A6F5-1B2B-117B-3A6E-2CEC67F0F7FA}"/>
              </a:ext>
            </a:extLst>
          </p:cNvPr>
          <p:cNvSpPr/>
          <p:nvPr/>
        </p:nvSpPr>
        <p:spPr>
          <a:xfrm>
            <a:off x="5399795" y="2493467"/>
            <a:ext cx="1777066" cy="524380"/>
          </a:xfrm>
          <a:prstGeom prst="wedgeRectCallout">
            <a:avLst>
              <a:gd name="adj1" fmla="val 31866"/>
              <a:gd name="adj2" fmla="val -159191"/>
            </a:avLst>
          </a:prstGeom>
          <a:solidFill>
            <a:srgbClr val="7030A0">
              <a:alpha val="4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28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9F0D4-9DF2-7E5D-B54A-8CBCAAE75AAA}"/>
              </a:ext>
            </a:extLst>
          </p:cNvPr>
          <p:cNvSpPr txBox="1"/>
          <p:nvPr/>
        </p:nvSpPr>
        <p:spPr>
          <a:xfrm>
            <a:off x="5642884" y="1534478"/>
            <a:ext cx="25980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</a:rPr>
              <a:t>Oscillation probability</a:t>
            </a:r>
            <a:endParaRPr lang="en-US" sz="2000" dirty="0">
              <a:latin typeface="+mn-lt"/>
            </a:endParaRPr>
          </a:p>
        </p:txBody>
      </p:sp>
      <p:sp>
        <p:nvSpPr>
          <p:cNvPr id="35" name="Content Placeholder 6">
            <a:extLst>
              <a:ext uri="{FF2B5EF4-FFF2-40B4-BE49-F238E27FC236}">
                <a16:creationId xmlns:a16="http://schemas.microsoft.com/office/drawing/2014/main" id="{D316EBA6-C663-0084-A0A3-A1F213A33EF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567980" y="2635728"/>
            <a:ext cx="5998374" cy="4195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The neutrino energy is reconstructed:</a:t>
            </a:r>
          </a:p>
          <a:p>
            <a:r>
              <a:rPr lang="en-US" sz="2000" dirty="0">
                <a:solidFill>
                  <a:schemeClr val="tx2"/>
                </a:solidFill>
              </a:rPr>
              <a:t>using leptonic and hadronic kinematics, </a:t>
            </a:r>
          </a:p>
          <a:p>
            <a:r>
              <a:rPr lang="en-US" sz="2000" dirty="0">
                <a:solidFill>
                  <a:schemeClr val="tx2"/>
                </a:solidFill>
              </a:rPr>
              <a:t>assuming stationary target (a nucleon) </a:t>
            </a:r>
          </a:p>
          <a:p>
            <a:r>
              <a:rPr lang="en-US" sz="2000" dirty="0">
                <a:solidFill>
                  <a:schemeClr val="tx2"/>
                </a:solidFill>
              </a:rPr>
              <a:t>massless neutrino. 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This introduces some biases:</a:t>
            </a:r>
          </a:p>
          <a:p>
            <a:r>
              <a:rPr lang="en-US" sz="2000" dirty="0">
                <a:solidFill>
                  <a:schemeClr val="tx2"/>
                </a:solidFill>
              </a:rPr>
              <a:t> Due to initial state interactions (Fermi motion), </a:t>
            </a:r>
          </a:p>
          <a:p>
            <a:r>
              <a:rPr lang="en-US" sz="2000" dirty="0">
                <a:solidFill>
                  <a:schemeClr val="tx2"/>
                </a:solidFill>
              </a:rPr>
              <a:t>The detector misses neutral particles,</a:t>
            </a:r>
          </a:p>
        </p:txBody>
      </p:sp>
    </p:spTree>
    <p:extLst>
      <p:ext uri="{BB962C8B-B14F-4D97-AF65-F5344CB8AC3E}">
        <p14:creationId xmlns:p14="http://schemas.microsoft.com/office/powerpoint/2010/main" val="2953817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2">
            <a:extLst>
              <a:ext uri="{FF2B5EF4-FFF2-40B4-BE49-F238E27FC236}">
                <a16:creationId xmlns:a16="http://schemas.microsoft.com/office/drawing/2014/main" id="{1904C8F6-83E7-ED26-86FB-467450D980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31779" y="1995881"/>
            <a:ext cx="9596903" cy="229854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D7710-1CA6-C9F6-0E18-79758EBD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4C8D1C-E7F9-1C55-48A7-CFB40323D4CC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298450" y="831703"/>
                <a:ext cx="13295085" cy="1063655"/>
              </a:xfrm>
            </p:spPr>
            <p:txBody>
              <a:bodyPr/>
              <a:lstStyle/>
              <a:p>
                <a:pPr lvl="0"/>
                <a:r>
                  <a:rPr lang="en-US" sz="2400" spc="-65" dirty="0"/>
                  <a:t>Measure neutrino </a:t>
                </a:r>
                <a:r>
                  <a:rPr lang="en-US" sz="2400" dirty="0"/>
                  <a:t>oscillations: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disappearance and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appearance.</a:t>
                </a:r>
              </a:p>
              <a:p>
                <a:pPr lvl="0"/>
                <a:r>
                  <a:rPr lang="en-US" sz="2400" spc="-65" dirty="0"/>
                  <a:t>Measure  </a:t>
                </a:r>
                <a:r>
                  <a:rPr lang="en-US" sz="2400" spc="-26" dirty="0"/>
                  <a:t>the</a:t>
                </a:r>
                <a:r>
                  <a:rPr lang="en-US" sz="2400" spc="74" dirty="0"/>
                  <a:t> </a:t>
                </a:r>
                <a:r>
                  <a:rPr lang="en-US" sz="2400" spc="-44" dirty="0"/>
                  <a:t>oscillation</a:t>
                </a:r>
                <a:r>
                  <a:rPr lang="en-US" sz="2400" spc="240" dirty="0"/>
                  <a:t> </a:t>
                </a:r>
                <a:r>
                  <a:rPr lang="en-US" sz="2400" spc="-52" dirty="0"/>
                  <a:t>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13</m:t>
                            </m:r>
                          </m:sub>
                        </m:s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CP</m:t>
                        </m:r>
                      </m:sub>
                    </m:sSub>
                  </m:oMath>
                </a14:m>
                <a:r>
                  <a:rPr lang="en-US" sz="2400" spc="-52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spc="-52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4C8D1C-E7F9-1C55-48A7-CFB40323D4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298450" y="831703"/>
                <a:ext cx="13295085" cy="1063655"/>
              </a:xfrm>
              <a:blipFill>
                <a:blip r:embed="rId4"/>
                <a:stretch>
                  <a:fillRect l="-1330" t="-53714" b="-26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AD6CB-02F3-DBFD-D624-906B7AE1A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16B70-957B-D0D8-623A-11C727721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Picture 17">
            <a:extLst>
              <a:ext uri="{FF2B5EF4-FFF2-40B4-BE49-F238E27FC236}">
                <a16:creationId xmlns:a16="http://schemas.microsoft.com/office/drawing/2014/main" id="{C5115264-5954-3CA9-21F1-62EFD93D9D8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1454" t="11084" r="42095" b="74345"/>
          <a:stretch>
            <a:fillRect/>
          </a:stretch>
        </p:blipFill>
        <p:spPr>
          <a:xfrm flipH="1">
            <a:off x="9723640" y="2740470"/>
            <a:ext cx="300343" cy="32436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6">
            <a:extLst>
              <a:ext uri="{FF2B5EF4-FFF2-40B4-BE49-F238E27FC236}">
                <a16:creationId xmlns:a16="http://schemas.microsoft.com/office/drawing/2014/main" id="{27C25D40-D681-C903-0C21-C554C25450C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0501" t="2009" r="1290" b="90124"/>
          <a:stretch>
            <a:fillRect/>
          </a:stretch>
        </p:blipFill>
        <p:spPr>
          <a:xfrm>
            <a:off x="3727472" y="2803490"/>
            <a:ext cx="292388" cy="34166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0">
            <a:extLst>
              <a:ext uri="{FF2B5EF4-FFF2-40B4-BE49-F238E27FC236}">
                <a16:creationId xmlns:a16="http://schemas.microsoft.com/office/drawing/2014/main" id="{7836BADB-B322-830D-19C8-5F5274BAC2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3983" y="5565484"/>
            <a:ext cx="2590513" cy="12819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1">
            <a:extLst>
              <a:ext uri="{FF2B5EF4-FFF2-40B4-BE49-F238E27FC236}">
                <a16:creationId xmlns:a16="http://schemas.microsoft.com/office/drawing/2014/main" id="{F4E865F1-1AF2-C6AD-4560-388CBC4EE2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039" y="5522555"/>
            <a:ext cx="3069055" cy="1353558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Arrow Connector 23">
            <a:extLst>
              <a:ext uri="{FF2B5EF4-FFF2-40B4-BE49-F238E27FC236}">
                <a16:creationId xmlns:a16="http://schemas.microsoft.com/office/drawing/2014/main" id="{FFBF91FD-53A4-99DC-7818-3F3834DA3F4F}"/>
              </a:ext>
            </a:extLst>
          </p:cNvPr>
          <p:cNvCxnSpPr>
            <a:cxnSpLocks/>
            <a:stCxn id="18" idx="1"/>
            <a:endCxn id="9" idx="3"/>
          </p:cNvCxnSpPr>
          <p:nvPr/>
        </p:nvCxnSpPr>
        <p:spPr>
          <a:xfrm flipH="1">
            <a:off x="3550094" y="6192212"/>
            <a:ext cx="1710403" cy="7122"/>
          </a:xfrm>
          <a:prstGeom prst="straightConnector1">
            <a:avLst/>
          </a:prstGeom>
          <a:noFill/>
          <a:ln w="38103" cap="flat">
            <a:solidFill>
              <a:srgbClr val="00B050"/>
            </a:solidFill>
            <a:prstDash val="solid"/>
            <a:miter/>
            <a:tailEnd type="arrow"/>
          </a:ln>
        </p:spPr>
      </p:cxnSp>
      <p:cxnSp>
        <p:nvCxnSpPr>
          <p:cNvPr id="12" name="Straight Arrow Connector 33">
            <a:extLst>
              <a:ext uri="{FF2B5EF4-FFF2-40B4-BE49-F238E27FC236}">
                <a16:creationId xmlns:a16="http://schemas.microsoft.com/office/drawing/2014/main" id="{BA70D0B3-CB39-9084-B228-ABA51525540E}"/>
              </a:ext>
            </a:extLst>
          </p:cNvPr>
          <p:cNvCxnSpPr>
            <a:cxnSpLocks/>
            <a:stCxn id="8" idx="1"/>
            <a:endCxn id="18" idx="3"/>
          </p:cNvCxnSpPr>
          <p:nvPr/>
        </p:nvCxnSpPr>
        <p:spPr>
          <a:xfrm flipH="1" flipV="1">
            <a:off x="8599963" y="6192212"/>
            <a:ext cx="1424020" cy="14244"/>
          </a:xfrm>
          <a:prstGeom prst="straightConnector1">
            <a:avLst/>
          </a:prstGeom>
          <a:noFill/>
          <a:ln w="38103" cap="flat">
            <a:solidFill>
              <a:srgbClr val="00B050"/>
            </a:solidFill>
            <a:prstDash val="solid"/>
            <a:miter/>
            <a:tailEnd type="arrow"/>
          </a:ln>
        </p:spPr>
      </p:cxnSp>
      <p:pic>
        <p:nvPicPr>
          <p:cNvPr id="22" name="Picture 7">
            <a:extLst>
              <a:ext uri="{FF2B5EF4-FFF2-40B4-BE49-F238E27FC236}">
                <a16:creationId xmlns:a16="http://schemas.microsoft.com/office/drawing/2014/main" id="{7B459071-C832-5A23-4C94-7EA5223C0A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33063" y="182906"/>
            <a:ext cx="2162866" cy="249230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FA1EB34-CCC6-6068-2156-DB6A501A31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3640" y="4304337"/>
            <a:ext cx="2857500" cy="11525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8BA64BD9-78BD-8B9A-FDB9-EE2D8CBDD7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6250" y="3793142"/>
            <a:ext cx="2842814" cy="16637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FB12906-F1A6-F4D5-8960-26D0965FFA1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2" b="49170"/>
          <a:stretch/>
        </p:blipFill>
        <p:spPr>
          <a:xfrm>
            <a:off x="5260497" y="5662916"/>
            <a:ext cx="3339466" cy="105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59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D7710-1CA6-C9F6-0E18-79758EBD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experiment: near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C8D1C-E7F9-1C55-48A7-CFB40323D4C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0" y="914403"/>
            <a:ext cx="9258383" cy="594061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ND280 is used to:</a:t>
            </a:r>
          </a:p>
          <a:p>
            <a:r>
              <a:rPr lang="en-US" dirty="0"/>
              <a:t>constrain the flux and cross section parameters.</a:t>
            </a:r>
          </a:p>
          <a:p>
            <a:r>
              <a:rPr lang="en-US" dirty="0"/>
              <a:t>measure background processes to oscillation.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ND280 is formed by:</a:t>
            </a:r>
          </a:p>
          <a:p>
            <a:r>
              <a:rPr lang="en-US" dirty="0"/>
              <a:t>Pion zero detector (P∅D): neutral pion detector, optimized for NC interactions.</a:t>
            </a:r>
          </a:p>
          <a:p>
            <a:r>
              <a:rPr lang="en-US" dirty="0"/>
              <a:t>Time Projection Chambers (TPCs): energy, angle and identification</a:t>
            </a:r>
          </a:p>
          <a:p>
            <a:r>
              <a:rPr lang="en-US" dirty="0"/>
              <a:t>Fine grained detectors (FGDs): active target</a:t>
            </a:r>
          </a:p>
          <a:p>
            <a:pPr lvl="1"/>
            <a:r>
              <a:rPr lang="en-US" dirty="0"/>
              <a:t>FGD1: Hydrocarbon </a:t>
            </a:r>
          </a:p>
          <a:p>
            <a:pPr lvl="1"/>
            <a:r>
              <a:rPr lang="en-US" dirty="0"/>
              <a:t>FGD2: Hydrocarbon + Water</a:t>
            </a:r>
          </a:p>
          <a:p>
            <a:r>
              <a:rPr lang="en-US" dirty="0"/>
              <a:t>Electromagnetic Calorimeters (</a:t>
            </a:r>
            <a:r>
              <a:rPr lang="en-US" dirty="0" err="1"/>
              <a:t>ECals</a:t>
            </a:r>
            <a:r>
              <a:rPr lang="en-US" dirty="0"/>
              <a:t>): separate tracks from showers and used as veto.</a:t>
            </a:r>
          </a:p>
          <a:p>
            <a:r>
              <a:rPr lang="en-US" dirty="0"/>
              <a:t>Side Muon Range Detector (SMRD): energy of muons based on the range and as veto.</a:t>
            </a:r>
          </a:p>
          <a:p>
            <a:r>
              <a:rPr lang="en-US" dirty="0"/>
              <a:t>Magnet: charge of the particles and momentum.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AD6CB-02F3-DBFD-D624-906B7AE1A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16B70-957B-D0D8-623A-11C727721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13D4FA-DDE2-6D38-7B7B-1E26FC51EB8D}"/>
              </a:ext>
            </a:extLst>
          </p:cNvPr>
          <p:cNvGrpSpPr/>
          <p:nvPr/>
        </p:nvGrpSpPr>
        <p:grpSpPr>
          <a:xfrm>
            <a:off x="9399027" y="1386951"/>
            <a:ext cx="4194508" cy="5087557"/>
            <a:chOff x="115671" y="1150287"/>
            <a:chExt cx="4194508" cy="5087557"/>
          </a:xfrm>
        </p:grpSpPr>
        <p:pic>
          <p:nvPicPr>
            <p:cNvPr id="7" name="Picture 26">
              <a:extLst>
                <a:ext uri="{FF2B5EF4-FFF2-40B4-BE49-F238E27FC236}">
                  <a16:creationId xmlns:a16="http://schemas.microsoft.com/office/drawing/2014/main" id="{0F2B536C-2C1F-9CA0-DBC6-D7F4E15AF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15671" y="1150287"/>
              <a:ext cx="3351778" cy="2496147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8" name="Straight Arrow Connector 111">
              <a:extLst>
                <a:ext uri="{FF2B5EF4-FFF2-40B4-BE49-F238E27FC236}">
                  <a16:creationId xmlns:a16="http://schemas.microsoft.com/office/drawing/2014/main" id="{6E252889-CE4C-525E-1476-57EF83CA821B}"/>
                </a:ext>
              </a:extLst>
            </p:cNvPr>
            <p:cNvCxnSpPr/>
            <p:nvPr/>
          </p:nvCxnSpPr>
          <p:spPr>
            <a:xfrm flipH="1">
              <a:off x="2922705" y="3668435"/>
              <a:ext cx="475040" cy="0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9" name="Straight Arrow Connector 112">
              <a:extLst>
                <a:ext uri="{FF2B5EF4-FFF2-40B4-BE49-F238E27FC236}">
                  <a16:creationId xmlns:a16="http://schemas.microsoft.com/office/drawing/2014/main" id="{A48C4BD9-DBB4-C95E-F0A1-0CF0EEA723CE}"/>
                </a:ext>
              </a:extLst>
            </p:cNvPr>
            <p:cNvCxnSpPr/>
            <p:nvPr/>
          </p:nvCxnSpPr>
          <p:spPr>
            <a:xfrm flipV="1">
              <a:off x="3394389" y="3017940"/>
              <a:ext cx="0" cy="650495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0" name="Straight Arrow Connector 115">
              <a:extLst>
                <a:ext uri="{FF2B5EF4-FFF2-40B4-BE49-F238E27FC236}">
                  <a16:creationId xmlns:a16="http://schemas.microsoft.com/office/drawing/2014/main" id="{170BFE96-9C81-D18C-4126-AF4F3C14DD89}"/>
                </a:ext>
              </a:extLst>
            </p:cNvPr>
            <p:cNvCxnSpPr/>
            <p:nvPr/>
          </p:nvCxnSpPr>
          <p:spPr>
            <a:xfrm flipV="1">
              <a:off x="3403972" y="3373011"/>
              <a:ext cx="261747" cy="295424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  <a:tailEnd type="arrow"/>
            </a:ln>
          </p:spPr>
        </p:cxnSp>
        <p:sp>
          <p:nvSpPr>
            <p:cNvPr id="11" name="TextBox 118">
              <a:extLst>
                <a:ext uri="{FF2B5EF4-FFF2-40B4-BE49-F238E27FC236}">
                  <a16:creationId xmlns:a16="http://schemas.microsoft.com/office/drawing/2014/main" id="{4B53D89E-6C84-87F1-5221-12649F77C1D3}"/>
                </a:ext>
              </a:extLst>
            </p:cNvPr>
            <p:cNvSpPr txBox="1"/>
            <p:nvPr/>
          </p:nvSpPr>
          <p:spPr>
            <a:xfrm>
              <a:off x="3403972" y="2780022"/>
              <a:ext cx="128107" cy="36073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y</a:t>
              </a:r>
            </a:p>
          </p:txBody>
        </p:sp>
        <p:sp>
          <p:nvSpPr>
            <p:cNvPr id="12" name="TextBox 119">
              <a:extLst>
                <a:ext uri="{FF2B5EF4-FFF2-40B4-BE49-F238E27FC236}">
                  <a16:creationId xmlns:a16="http://schemas.microsoft.com/office/drawing/2014/main" id="{EBE774E4-D5E7-7692-8200-2946656714E5}"/>
                </a:ext>
              </a:extLst>
            </p:cNvPr>
            <p:cNvSpPr txBox="1"/>
            <p:nvPr/>
          </p:nvSpPr>
          <p:spPr>
            <a:xfrm>
              <a:off x="3546317" y="3070482"/>
              <a:ext cx="128107" cy="36073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x</a:t>
              </a:r>
            </a:p>
          </p:txBody>
        </p:sp>
        <p:sp>
          <p:nvSpPr>
            <p:cNvPr id="13" name="TextBox 120">
              <a:extLst>
                <a:ext uri="{FF2B5EF4-FFF2-40B4-BE49-F238E27FC236}">
                  <a16:creationId xmlns:a16="http://schemas.microsoft.com/office/drawing/2014/main" id="{1F579968-5C72-BD29-7CFB-3E60ACA078B6}"/>
                </a:ext>
              </a:extLst>
            </p:cNvPr>
            <p:cNvSpPr txBox="1"/>
            <p:nvPr/>
          </p:nvSpPr>
          <p:spPr>
            <a:xfrm>
              <a:off x="2938296" y="3346274"/>
              <a:ext cx="128107" cy="36073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44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z</a:t>
              </a:r>
            </a:p>
          </p:txBody>
        </p:sp>
        <p:sp>
          <p:nvSpPr>
            <p:cNvPr id="14" name="Arrow: Right 48">
              <a:extLst>
                <a:ext uri="{FF2B5EF4-FFF2-40B4-BE49-F238E27FC236}">
                  <a16:creationId xmlns:a16="http://schemas.microsoft.com/office/drawing/2014/main" id="{107D8DA2-BF72-A8F2-FA54-C410CF8A2568}"/>
                </a:ext>
              </a:extLst>
            </p:cNvPr>
            <p:cNvSpPr/>
            <p:nvPr/>
          </p:nvSpPr>
          <p:spPr>
            <a:xfrm rot="234026" flipH="1">
              <a:off x="3590675" y="2663063"/>
              <a:ext cx="356625" cy="224320"/>
            </a:xfrm>
            <a:custGeom>
              <a:avLst>
                <a:gd name="f0" fmla="val 14807"/>
                <a:gd name="f1" fmla="val 54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10800"/>
                <a:gd name="f10" fmla="+- 0 0 0"/>
                <a:gd name="f11" fmla="+- 0 0 180"/>
                <a:gd name="f12" fmla="*/ f5 1 21600"/>
                <a:gd name="f13" fmla="*/ f6 1 21600"/>
                <a:gd name="f14" fmla="+- f8 0 f7"/>
                <a:gd name="f15" fmla="pin 0 f0 21600"/>
                <a:gd name="f16" fmla="pin 0 f1 10800"/>
                <a:gd name="f17" fmla="*/ f10 f2 1"/>
                <a:gd name="f18" fmla="*/ f11 f2 1"/>
                <a:gd name="f19" fmla="val f15"/>
                <a:gd name="f20" fmla="val f16"/>
                <a:gd name="f21" fmla="*/ f14 1 21600"/>
                <a:gd name="f22" fmla="*/ f15 f12 1"/>
                <a:gd name="f23" fmla="*/ f16 f13 1"/>
                <a:gd name="f24" fmla="*/ f17 1 f4"/>
                <a:gd name="f25" fmla="*/ f18 1 f4"/>
                <a:gd name="f26" fmla="+- 21600 0 f20"/>
                <a:gd name="f27" fmla="+- 21600 0 f19"/>
                <a:gd name="f28" fmla="*/ 0 f21 1"/>
                <a:gd name="f29" fmla="*/ 21600 f21 1"/>
                <a:gd name="f30" fmla="*/ f20 f13 1"/>
                <a:gd name="f31" fmla="*/ f19 f12 1"/>
                <a:gd name="f32" fmla="+- f24 0 f3"/>
                <a:gd name="f33" fmla="+- f25 0 f3"/>
                <a:gd name="f34" fmla="*/ f27 f20 1"/>
                <a:gd name="f35" fmla="*/ f28 1 f21"/>
                <a:gd name="f36" fmla="*/ f29 1 f21"/>
                <a:gd name="f37" fmla="*/ f26 f13 1"/>
                <a:gd name="f38" fmla="*/ f34 1 10800"/>
                <a:gd name="f39" fmla="*/ f35 f12 1"/>
                <a:gd name="f40" fmla="*/ f35 f13 1"/>
                <a:gd name="f41" fmla="*/ f36 f13 1"/>
                <a:gd name="f42" fmla="+- f19 f38 0"/>
                <a:gd name="f43" fmla="*/ f42 f12 1"/>
              </a:gdLst>
              <a:ahLst>
                <a:ahXY gdRefX="f0" minX="f7" maxX="f8" gdRefY="f1" minY="f7" maxY="f9">
                  <a:pos x="f22" y="f2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31" y="f40"/>
                </a:cxn>
                <a:cxn ang="f33">
                  <a:pos x="f31" y="f41"/>
                </a:cxn>
              </a:cxnLst>
              <a:rect l="f39" t="f30" r="f43" b="f37"/>
              <a:pathLst>
                <a:path w="21600" h="21600">
                  <a:moveTo>
                    <a:pt x="f7" y="f20"/>
                  </a:moveTo>
                  <a:lnTo>
                    <a:pt x="f19" y="f20"/>
                  </a:lnTo>
                  <a:lnTo>
                    <a:pt x="f19" y="f7"/>
                  </a:lnTo>
                  <a:lnTo>
                    <a:pt x="f8" y="f9"/>
                  </a:lnTo>
                  <a:lnTo>
                    <a:pt x="f19" y="f8"/>
                  </a:lnTo>
                  <a:lnTo>
                    <a:pt x="f19" y="f26"/>
                  </a:lnTo>
                  <a:lnTo>
                    <a:pt x="f7" y="f26"/>
                  </a:lnTo>
                  <a:close/>
                </a:path>
              </a:pathLst>
            </a:custGeom>
            <a:solidFill>
              <a:srgbClr val="595959"/>
            </a:solidFill>
            <a:ln w="12701" cap="flat">
              <a:solidFill>
                <a:srgbClr val="595959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57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15" name="Picture 22">
              <a:extLst>
                <a:ext uri="{FF2B5EF4-FFF2-40B4-BE49-F238E27FC236}">
                  <a16:creationId xmlns:a16="http://schemas.microsoft.com/office/drawing/2014/main" id="{805CD0C2-B85A-0C4C-B3CB-EC94C3863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454" t="11084" r="42095" b="74345"/>
            <a:stretch>
              <a:fillRect/>
            </a:stretch>
          </p:blipFill>
          <p:spPr>
            <a:xfrm flipH="1">
              <a:off x="3661595" y="2254370"/>
              <a:ext cx="311718" cy="39305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6" name="TextBox 109">
              <a:extLst>
                <a:ext uri="{FF2B5EF4-FFF2-40B4-BE49-F238E27FC236}">
                  <a16:creationId xmlns:a16="http://schemas.microsoft.com/office/drawing/2014/main" id="{AFA05570-CA11-9406-D284-46D59BAA4B64}"/>
                </a:ext>
              </a:extLst>
            </p:cNvPr>
            <p:cNvSpPr txBox="1"/>
            <p:nvPr/>
          </p:nvSpPr>
          <p:spPr>
            <a:xfrm>
              <a:off x="3348313" y="1787551"/>
              <a:ext cx="961866" cy="41421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046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Neutrino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046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beam</a:t>
              </a:r>
            </a:p>
          </p:txBody>
        </p:sp>
        <p:pic>
          <p:nvPicPr>
            <p:cNvPr id="17" name="Picture 9">
              <a:extLst>
                <a:ext uri="{FF2B5EF4-FFF2-40B4-BE49-F238E27FC236}">
                  <a16:creationId xmlns:a16="http://schemas.microsoft.com/office/drawing/2014/main" id="{054BD503-A4E8-1B6C-5211-C42E7F1A0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3478" y="4377269"/>
              <a:ext cx="3675540" cy="186057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8" name="TextBox 12">
              <a:extLst>
                <a:ext uri="{FF2B5EF4-FFF2-40B4-BE49-F238E27FC236}">
                  <a16:creationId xmlns:a16="http://schemas.microsoft.com/office/drawing/2014/main" id="{2230EE6E-160F-C342-A200-2E59323F3546}"/>
                </a:ext>
              </a:extLst>
            </p:cNvPr>
            <p:cNvSpPr txBox="1"/>
            <p:nvPr/>
          </p:nvSpPr>
          <p:spPr>
            <a:xfrm>
              <a:off x="590418" y="4189844"/>
              <a:ext cx="2813553" cy="28020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21" b="1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TPC3    FGD2    TPC2     FGD1     TPC1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1637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4F411-CC72-689D-B516-9BD1DC59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experiment: far detector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BB83E-4158-257B-A0A0-3C6232022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D2F30-8D8F-226C-B6C3-839C57A0A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8D5EFDF-5FAA-F965-0C17-6487FEDA2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337" y="3836304"/>
            <a:ext cx="5104980" cy="29876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11">
            <a:extLst>
              <a:ext uri="{FF2B5EF4-FFF2-40B4-BE49-F238E27FC236}">
                <a16:creationId xmlns:a16="http://schemas.microsoft.com/office/drawing/2014/main" id="{C7281882-F948-2B63-5D0D-88F2BA286DAE}"/>
              </a:ext>
            </a:extLst>
          </p:cNvPr>
          <p:cNvSpPr txBox="1"/>
          <p:nvPr/>
        </p:nvSpPr>
        <p:spPr>
          <a:xfrm rot="16200004">
            <a:off x="11474643" y="2040948"/>
            <a:ext cx="3171607" cy="527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95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hlinkClick r:id="rId4"/>
              </a:rPr>
              <a:t>https://www.nature.com/articles/s41586-020-2177-0</a:t>
            </a:r>
            <a:endParaRPr lang="en-US" sz="1395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5242EE-776C-7157-34B8-63908439FCF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336" r="2828" b="2812"/>
          <a:stretch>
            <a:fillRect/>
          </a:stretch>
        </p:blipFill>
        <p:spPr>
          <a:xfrm>
            <a:off x="9237693" y="681489"/>
            <a:ext cx="3430010" cy="31716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CB9A76-1EFA-9C1B-C57F-975B1E9E899B}"/>
              </a:ext>
            </a:extLst>
          </p:cNvPr>
          <p:cNvSpPr txBox="1"/>
          <p:nvPr/>
        </p:nvSpPr>
        <p:spPr>
          <a:xfrm>
            <a:off x="709968" y="913819"/>
            <a:ext cx="8245142" cy="2862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Off-axis (2.5 degrees) Super-</a:t>
            </a:r>
            <a:r>
              <a:rPr lang="en-US" sz="2000" b="0" i="0" u="none" strike="noStrike" kern="1200" cap="none" spc="0" baseline="0" dirty="0" err="1">
                <a:solidFill>
                  <a:schemeClr val="tx2"/>
                </a:solidFill>
                <a:uFillTx/>
                <a:latin typeface="+mn-lt"/>
              </a:rPr>
              <a:t>Kamiokande</a:t>
            </a:r>
            <a:endParaRPr lang="en-US" sz="2000" b="0" i="0" u="none" strike="noStrike" kern="1200" cap="none" spc="0" baseline="0" dirty="0">
              <a:solidFill>
                <a:schemeClr val="tx2"/>
              </a:solidFill>
              <a:uFillTx/>
              <a:latin typeface="+mn-lt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000" b="0" i="0" u="none" strike="noStrike" kern="1200" cap="none" spc="0" baseline="0" dirty="0">
              <a:solidFill>
                <a:schemeClr val="tx2"/>
              </a:solidFill>
              <a:uFillTx/>
              <a:latin typeface="+mn-lt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Water Cherenkov detector</a:t>
            </a:r>
          </a:p>
          <a:p>
            <a:pPr marL="249174" marR="0" lvl="0" indent="-249174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50 </a:t>
            </a:r>
            <a:r>
              <a:rPr lang="en-US" sz="2000" b="0" i="0" u="none" strike="noStrike" kern="1200" cap="none" spc="0" baseline="0" dirty="0" err="1">
                <a:solidFill>
                  <a:schemeClr val="tx2"/>
                </a:solidFill>
                <a:uFillTx/>
                <a:latin typeface="+mn-lt"/>
              </a:rPr>
              <a:t>kton</a:t>
            </a: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 of ultra-pure water</a:t>
            </a:r>
          </a:p>
          <a:p>
            <a:pPr marL="249174" marR="0" lvl="0" indent="-249174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22.5 kt fiducial volume</a:t>
            </a:r>
          </a:p>
          <a:p>
            <a:pPr marL="249174" marR="0" lvl="0" indent="-249174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40 m diameter and ~50 m deep</a:t>
            </a:r>
          </a:p>
          <a:p>
            <a:pPr marL="249174" marR="0" lvl="0" indent="-249174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~11000 20 inch PMTs</a:t>
            </a:r>
          </a:p>
          <a:p>
            <a:pPr marL="249174" marR="0" lvl="0" indent="-249174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1 km underground</a:t>
            </a:r>
          </a:p>
          <a:p>
            <a:pPr marL="249174" indent="-249174" defTabSz="9144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chemeClr val="tx2"/>
                </a:solidFill>
                <a:uFillTx/>
                <a:latin typeface="+mn-lt"/>
              </a:rPr>
              <a:t>Operational since May 31,1996</a:t>
            </a:r>
          </a:p>
        </p:txBody>
      </p:sp>
      <p:pic>
        <p:nvPicPr>
          <p:cNvPr id="13" name="Picture 11">
            <a:extLst>
              <a:ext uri="{FF2B5EF4-FFF2-40B4-BE49-F238E27FC236}">
                <a16:creationId xmlns:a16="http://schemas.microsoft.com/office/drawing/2014/main" id="{EA4952CE-969C-BC88-4108-86945FB77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1596" y="3927742"/>
            <a:ext cx="5231939" cy="298762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5139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4F411-CC72-689D-B516-9BD1DC59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experiment: far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C463B-C30C-CDA2-0096-EE172022845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598138" y="3676016"/>
            <a:ext cx="5964826" cy="206867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Particle identification</a:t>
            </a:r>
          </a:p>
          <a:p>
            <a:r>
              <a:rPr lang="en-US" dirty="0"/>
              <a:t>Particle range</a:t>
            </a:r>
          </a:p>
          <a:p>
            <a:r>
              <a:rPr lang="en-US" dirty="0"/>
              <a:t>Interaction vertex reconstruction</a:t>
            </a:r>
          </a:p>
          <a:p>
            <a:r>
              <a:rPr lang="en-US" dirty="0"/>
              <a:t>Electromagnetic energy reconstruction</a:t>
            </a:r>
          </a:p>
          <a:p>
            <a:r>
              <a:rPr lang="en-US" dirty="0"/>
              <a:t>Track Multiplicity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BB83E-4158-257B-A0A0-3C6232022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D2F30-8D8F-226C-B6C3-839C57A0A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4232054B-4351-58BC-802E-6B9BDF8CAE71}"/>
              </a:ext>
            </a:extLst>
          </p:cNvPr>
          <p:cNvSpPr/>
          <p:nvPr/>
        </p:nvSpPr>
        <p:spPr>
          <a:xfrm>
            <a:off x="103499" y="817010"/>
            <a:ext cx="7172511" cy="5718013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588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A141EFF-159B-E25D-4705-7DDB60ED10EC}"/>
              </a:ext>
            </a:extLst>
          </p:cNvPr>
          <p:cNvGrpSpPr/>
          <p:nvPr/>
        </p:nvGrpSpPr>
        <p:grpSpPr>
          <a:xfrm>
            <a:off x="7276010" y="953215"/>
            <a:ext cx="6167705" cy="2383544"/>
            <a:chOff x="7300360" y="772474"/>
            <a:chExt cx="6167705" cy="2383544"/>
          </a:xfrm>
        </p:grpSpPr>
        <p:pic>
          <p:nvPicPr>
            <p:cNvPr id="18" name="Imagen 9">
              <a:extLst>
                <a:ext uri="{FF2B5EF4-FFF2-40B4-BE49-F238E27FC236}">
                  <a16:creationId xmlns:a16="http://schemas.microsoft.com/office/drawing/2014/main" id="{E36B7738-A7FF-3811-B975-E4DA087DB8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2574" b="52016"/>
            <a:stretch/>
          </p:blipFill>
          <p:spPr>
            <a:xfrm>
              <a:off x="7300360" y="817010"/>
              <a:ext cx="3304541" cy="200274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7" name="Rectángulo 10">
              <a:extLst>
                <a:ext uri="{FF2B5EF4-FFF2-40B4-BE49-F238E27FC236}">
                  <a16:creationId xmlns:a16="http://schemas.microsoft.com/office/drawing/2014/main" id="{653E1ABC-E454-3478-808F-E4E792927732}"/>
                </a:ext>
              </a:extLst>
            </p:cNvPr>
            <p:cNvSpPr/>
            <p:nvPr/>
          </p:nvSpPr>
          <p:spPr>
            <a:xfrm>
              <a:off x="10057212" y="921474"/>
              <a:ext cx="1095378" cy="1895478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15" name="Imagen 9">
              <a:extLst>
                <a:ext uri="{FF2B5EF4-FFF2-40B4-BE49-F238E27FC236}">
                  <a16:creationId xmlns:a16="http://schemas.microsoft.com/office/drawing/2014/main" id="{97D92732-E1C6-C4C8-ECC4-475393D67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463" r="42574"/>
            <a:stretch/>
          </p:blipFill>
          <p:spPr>
            <a:xfrm>
              <a:off x="10163524" y="921474"/>
              <a:ext cx="3304541" cy="223454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9" name="Rectángulo 10">
              <a:extLst>
                <a:ext uri="{FF2B5EF4-FFF2-40B4-BE49-F238E27FC236}">
                  <a16:creationId xmlns:a16="http://schemas.microsoft.com/office/drawing/2014/main" id="{F4E2FD46-A67A-9730-D01B-F4821FCDF88F}"/>
                </a:ext>
              </a:extLst>
            </p:cNvPr>
            <p:cNvSpPr/>
            <p:nvPr/>
          </p:nvSpPr>
          <p:spPr>
            <a:xfrm>
              <a:off x="10057212" y="772474"/>
              <a:ext cx="1095378" cy="459426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955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51">
            <a:extLst>
              <a:ext uri="{FF2B5EF4-FFF2-40B4-BE49-F238E27FC236}">
                <a16:creationId xmlns:a16="http://schemas.microsoft.com/office/drawing/2014/main" id="{93B27BE8-6406-0A55-FA96-230ED704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experiment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07021-AE1E-6C7A-34D2-9CD53B58F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21695-3382-CBC0-A01C-2FF856025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EF7AC7E7-07DA-177B-C9F7-32C615797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431" y="833338"/>
            <a:ext cx="11785600" cy="606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65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8CA62-0F44-A6DC-FEA3-3F14C109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in the Standard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6387" y="7159134"/>
            <a:ext cx="10131866" cy="173280"/>
          </a:xfrm>
        </p:spPr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159134"/>
            <a:ext cx="584201" cy="173281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Placeholder 12">
            <a:extLst>
              <a:ext uri="{FF2B5EF4-FFF2-40B4-BE49-F238E27FC236}">
                <a16:creationId xmlns:a16="http://schemas.microsoft.com/office/drawing/2014/main" id="{0EDD05A8-3F00-9056-D23F-ED6ABD212D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0" t="6556" r="1304" b="7788"/>
          <a:stretch>
            <a:fillRect/>
          </a:stretch>
        </p:blipFill>
        <p:spPr>
          <a:xfrm>
            <a:off x="706615" y="817010"/>
            <a:ext cx="12478753" cy="574591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7487150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E80F7-A3E7-75A4-A790-C3216C741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LAr</a:t>
            </a:r>
            <a:r>
              <a:rPr lang="en-US" dirty="0"/>
              <a:t> TPC working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00CC-7FDE-3B5C-F7BD-D94FDE11E4F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0" y="3627753"/>
            <a:ext cx="5991514" cy="2866884"/>
          </a:xfrm>
        </p:spPr>
        <p:txBody>
          <a:bodyPr>
            <a:noAutofit/>
          </a:bodyPr>
          <a:lstStyle/>
          <a:p>
            <a:pPr marL="0" lvl="0" indent="0">
              <a:lnSpc>
                <a:spcPts val="2305"/>
              </a:lnSpc>
              <a:buNone/>
            </a:pPr>
            <a:r>
              <a:rPr lang="en-US" sz="2000" b="1" spc="-10" dirty="0">
                <a:cs typeface="Arial"/>
              </a:rPr>
              <a:t>Liquid </a:t>
            </a:r>
            <a:r>
              <a:rPr lang="en-US" sz="2000" b="1" spc="-19" dirty="0">
                <a:cs typeface="Arial"/>
              </a:rPr>
              <a:t>Argon </a:t>
            </a:r>
            <a:r>
              <a:rPr lang="en-US" sz="2000" b="1" spc="-10" dirty="0">
                <a:cs typeface="Arial"/>
              </a:rPr>
              <a:t>Time Projection </a:t>
            </a:r>
            <a:r>
              <a:rPr lang="en-US" sz="2000" b="1" spc="28" dirty="0">
                <a:cs typeface="Arial"/>
              </a:rPr>
              <a:t> </a:t>
            </a:r>
            <a:r>
              <a:rPr lang="en-US" sz="2000" b="1" spc="-28" dirty="0">
                <a:cs typeface="Arial"/>
              </a:rPr>
              <a:t>Chamber</a:t>
            </a:r>
            <a:r>
              <a:rPr lang="en-US" sz="2000" spc="-28" dirty="0">
                <a:cs typeface="Tahoma"/>
              </a:rPr>
              <a:t>: </a:t>
            </a:r>
            <a:r>
              <a:rPr lang="en-US" sz="2000" spc="28" dirty="0">
                <a:cs typeface="Tahoma"/>
              </a:rPr>
              <a:t>technology </a:t>
            </a:r>
            <a:r>
              <a:rPr lang="en-US" sz="2000" spc="19" dirty="0">
                <a:cs typeface="Tahoma"/>
              </a:rPr>
              <a:t>capable </a:t>
            </a:r>
            <a:r>
              <a:rPr lang="en-US" sz="2000" spc="-38" dirty="0">
                <a:cs typeface="Tahoma"/>
              </a:rPr>
              <a:t>of </a:t>
            </a:r>
            <a:r>
              <a:rPr lang="en-US" sz="2000" spc="10" dirty="0">
                <a:cs typeface="Tahoma"/>
              </a:rPr>
              <a:t>measuring </a:t>
            </a:r>
            <a:r>
              <a:rPr lang="en-US" sz="2000" spc="-48" dirty="0">
                <a:cs typeface="Tahoma"/>
              </a:rPr>
              <a:t>with </a:t>
            </a:r>
            <a:r>
              <a:rPr lang="en-US" sz="2000" spc="-10" dirty="0">
                <a:cs typeface="Tahoma"/>
              </a:rPr>
              <a:t>sub-centimeter </a:t>
            </a:r>
            <a:r>
              <a:rPr lang="en-US" sz="2000" spc="10" dirty="0">
                <a:cs typeface="Tahoma"/>
              </a:rPr>
              <a:t>precision</a:t>
            </a:r>
            <a:r>
              <a:rPr lang="en-US" sz="2000" spc="-76" dirty="0">
                <a:cs typeface="Tahoma"/>
              </a:rPr>
              <a:t> </a:t>
            </a:r>
            <a:r>
              <a:rPr lang="en-US" sz="2000" spc="28" dirty="0">
                <a:cs typeface="Tahoma"/>
              </a:rPr>
              <a:t>ionization</a:t>
            </a:r>
            <a:r>
              <a:rPr lang="en-US" sz="2000" spc="-67" dirty="0">
                <a:cs typeface="Tahoma"/>
              </a:rPr>
              <a:t> </a:t>
            </a:r>
            <a:r>
              <a:rPr lang="en-US" sz="2000" spc="-19" dirty="0">
                <a:cs typeface="Tahoma"/>
              </a:rPr>
              <a:t>tracks and is sensitive to energies in the range 5MeV – 100GeV.</a:t>
            </a:r>
            <a:endParaRPr lang="en-US" sz="2000" spc="28" dirty="0"/>
          </a:p>
          <a:p>
            <a:pPr marL="342900" lvl="0" indent="-342900">
              <a:lnSpc>
                <a:spcPts val="2305"/>
              </a:lnSpc>
              <a:spcBef>
                <a:spcPts val="85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000" spc="28" dirty="0">
                <a:cs typeface="Tahoma"/>
              </a:rPr>
              <a:t>detectors with large fiducial volumes,</a:t>
            </a:r>
          </a:p>
          <a:p>
            <a:pPr marL="342900" lvl="0" indent="-342900">
              <a:lnSpc>
                <a:spcPts val="2305"/>
              </a:lnSpc>
              <a:spcBef>
                <a:spcPts val="85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000" spc="28" dirty="0">
                <a:cs typeface="Tahoma"/>
              </a:rPr>
              <a:t>high imaging capabilities → excellent kinematic reconstruction with a mm-scale spatial resolution.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21DB9B-112A-FB6B-15EA-F3FF343E0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9DBD6-8530-B0EF-656D-9A5CB9E88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6" name="Picture Placeholder 10">
            <a:extLst>
              <a:ext uri="{FF2B5EF4-FFF2-40B4-BE49-F238E27FC236}">
                <a16:creationId xmlns:a16="http://schemas.microsoft.com/office/drawing/2014/main" id="{67E11622-5941-B7C6-87AB-214AB36825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4" b="1049"/>
          <a:stretch>
            <a:fillRect/>
          </a:stretch>
        </p:blipFill>
        <p:spPr>
          <a:xfrm>
            <a:off x="6539899" y="1161563"/>
            <a:ext cx="6861984" cy="4932379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0CC4125D-D064-B839-E925-AFB96A2DFE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483" y="817010"/>
            <a:ext cx="3404906" cy="229127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911873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www.dunescience.org/wp-content/uploads/2019/09/19-0134-01.hr_.jpg">
            <a:extLst>
              <a:ext uri="{FF2B5EF4-FFF2-40B4-BE49-F238E27FC236}">
                <a16:creationId xmlns:a16="http://schemas.microsoft.com/office/drawing/2014/main" id="{194F5207-CEC2-B213-76E4-AA7D1D5D3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4640" r="3519" b="3729"/>
          <a:stretch/>
        </p:blipFill>
        <p:spPr bwMode="auto">
          <a:xfrm>
            <a:off x="1878184" y="817009"/>
            <a:ext cx="10618615" cy="605771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itle 51">
            <a:extLst>
              <a:ext uri="{FF2B5EF4-FFF2-40B4-BE49-F238E27FC236}">
                <a16:creationId xmlns:a16="http://schemas.microsoft.com/office/drawing/2014/main" id="{93B27BE8-6406-0A55-FA96-230ED704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experiment: far detector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F62EB-3509-DAFE-7E78-8C12E15459A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631667" y="2525458"/>
            <a:ext cx="628650" cy="451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00" dirty="0"/>
              <a:t>10kt</a:t>
            </a:r>
            <a:endParaRPr lang="en-US" sz="1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07021-AE1E-6C7A-34D2-9CD53B58F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21695-3382-CBC0-A01C-2FF856025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A6D8D3D-7123-98EC-47DE-69CEF392BDC5}"/>
              </a:ext>
            </a:extLst>
          </p:cNvPr>
          <p:cNvSpPr txBox="1">
            <a:spLocks/>
          </p:cNvSpPr>
          <p:nvPr/>
        </p:nvSpPr>
        <p:spPr>
          <a:xfrm>
            <a:off x="8562067" y="3838596"/>
            <a:ext cx="628650" cy="451771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CA" sz="1800"/>
              <a:t>10kt</a:t>
            </a:r>
            <a:endParaRPr lang="en-US" sz="1800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F8C7337-D756-2EA2-ECF2-59A54D931487}"/>
              </a:ext>
            </a:extLst>
          </p:cNvPr>
          <p:cNvSpPr txBox="1">
            <a:spLocks/>
          </p:cNvSpPr>
          <p:nvPr/>
        </p:nvSpPr>
        <p:spPr>
          <a:xfrm>
            <a:off x="7459434" y="5281358"/>
            <a:ext cx="628650" cy="451771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CA" sz="1800"/>
              <a:t>10kt</a:t>
            </a:r>
            <a:endParaRPr lang="en-US" sz="18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0106C292-05CC-3EF6-7533-AEA0EF03BFE6}"/>
              </a:ext>
            </a:extLst>
          </p:cNvPr>
          <p:cNvSpPr txBox="1">
            <a:spLocks/>
          </p:cNvSpPr>
          <p:nvPr/>
        </p:nvSpPr>
        <p:spPr>
          <a:xfrm>
            <a:off x="5536581" y="3869425"/>
            <a:ext cx="628650" cy="451771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CA" sz="1800"/>
              <a:t>10kt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382016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www.dunescience.org/wp-content/uploads/2019/09/19-0134-01.hr_.jpg">
            <a:extLst>
              <a:ext uri="{FF2B5EF4-FFF2-40B4-BE49-F238E27FC236}">
                <a16:creationId xmlns:a16="http://schemas.microsoft.com/office/drawing/2014/main" id="{194F5207-CEC2-B213-76E4-AA7D1D5D3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4640" r="3519" b="3729"/>
          <a:stretch/>
        </p:blipFill>
        <p:spPr bwMode="auto">
          <a:xfrm>
            <a:off x="0" y="1523579"/>
            <a:ext cx="7316792" cy="41740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itle 51">
            <a:extLst>
              <a:ext uri="{FF2B5EF4-FFF2-40B4-BE49-F238E27FC236}">
                <a16:creationId xmlns:a16="http://schemas.microsoft.com/office/drawing/2014/main" id="{93B27BE8-6406-0A55-FA96-230ED704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experiment: far detector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07021-AE1E-6C7A-34D2-9CD53B58F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21695-3382-CBC0-A01C-2FF856025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7" name="Picture 4" descr="https://www.dunescience.org/wp-content/uploads/2019/09/19-0134-01.hr_.jpg">
            <a:extLst>
              <a:ext uri="{FF2B5EF4-FFF2-40B4-BE49-F238E27FC236}">
                <a16:creationId xmlns:a16="http://schemas.microsoft.com/office/drawing/2014/main" id="{8DEC5EA8-3A28-E913-0542-BD61EA1B64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4640" r="3519" b="3729"/>
          <a:stretch/>
        </p:blipFill>
        <p:spPr bwMode="auto">
          <a:xfrm>
            <a:off x="0" y="1657074"/>
            <a:ext cx="7316792" cy="41740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C573FE5-ECD1-C842-F840-E951230C6285}"/>
              </a:ext>
            </a:extLst>
          </p:cNvPr>
          <p:cNvSpPr txBox="1">
            <a:spLocks/>
          </p:cNvSpPr>
          <p:nvPr/>
        </p:nvSpPr>
        <p:spPr>
          <a:xfrm>
            <a:off x="8126407" y="1191650"/>
            <a:ext cx="5435605" cy="1501610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First 10 kt module will be Single Phase (SP) design with Horizontal Drift (HD), </a:t>
            </a:r>
            <a:r>
              <a:rPr lang="en-US" dirty="0" err="1"/>
              <a:t>LArTPC</a:t>
            </a:r>
            <a:r>
              <a:rPr lang="en-US" dirty="0"/>
              <a:t> divided into 4 drift volumes.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BB2971D-1783-7489-2A02-E6D1FA328221}"/>
              </a:ext>
            </a:extLst>
          </p:cNvPr>
          <p:cNvSpPr/>
          <p:nvPr/>
        </p:nvSpPr>
        <p:spPr>
          <a:xfrm rot="19764503">
            <a:off x="3119502" y="2939470"/>
            <a:ext cx="1264962" cy="638273"/>
          </a:xfrm>
          <a:prstGeom prst="roundRect">
            <a:avLst/>
          </a:prstGeom>
          <a:noFill/>
          <a:ln w="38100">
            <a:solidFill>
              <a:srgbClr val="E95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463ACE-77B7-EDD4-5E81-921D338EC807}"/>
              </a:ext>
            </a:extLst>
          </p:cNvPr>
          <p:cNvSpPr/>
          <p:nvPr/>
        </p:nvSpPr>
        <p:spPr>
          <a:xfrm>
            <a:off x="8126408" y="3423370"/>
            <a:ext cx="5435605" cy="341272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38100">
            <a:solidFill>
              <a:srgbClr val="E951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8386140-9BA4-B238-E1AB-13CC3D6BCE79}"/>
              </a:ext>
            </a:extLst>
          </p:cNvPr>
          <p:cNvCxnSpPr>
            <a:cxnSpLocks/>
            <a:stCxn id="8" idx="2"/>
            <a:endCxn id="11" idx="1"/>
          </p:cNvCxnSpPr>
          <p:nvPr/>
        </p:nvCxnSpPr>
        <p:spPr>
          <a:xfrm>
            <a:off x="3914397" y="3533324"/>
            <a:ext cx="4212011" cy="1596410"/>
          </a:xfrm>
          <a:prstGeom prst="straightConnector1">
            <a:avLst/>
          </a:prstGeom>
          <a:ln w="38100">
            <a:solidFill>
              <a:srgbClr val="E9512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4368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www.dunescience.org/wp-content/uploads/2019/09/19-0134-01.hr_.jpg">
            <a:extLst>
              <a:ext uri="{FF2B5EF4-FFF2-40B4-BE49-F238E27FC236}">
                <a16:creationId xmlns:a16="http://schemas.microsoft.com/office/drawing/2014/main" id="{194F5207-CEC2-B213-76E4-AA7D1D5D3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4640" r="3519" b="3729"/>
          <a:stretch/>
        </p:blipFill>
        <p:spPr bwMode="auto">
          <a:xfrm>
            <a:off x="0" y="1523579"/>
            <a:ext cx="7316792" cy="41740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itle 51">
            <a:extLst>
              <a:ext uri="{FF2B5EF4-FFF2-40B4-BE49-F238E27FC236}">
                <a16:creationId xmlns:a16="http://schemas.microsoft.com/office/drawing/2014/main" id="{93B27BE8-6406-0A55-FA96-230ED704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experiment: far detector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07021-AE1E-6C7A-34D2-9CD53B58F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21695-3382-CBC0-A01C-2FF856025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" name="Picture 4" descr="https://www.dunescience.org/wp-content/uploads/2019/09/19-0134-01.hr_.jpg">
            <a:extLst>
              <a:ext uri="{FF2B5EF4-FFF2-40B4-BE49-F238E27FC236}">
                <a16:creationId xmlns:a16="http://schemas.microsoft.com/office/drawing/2014/main" id="{8DEC5EA8-3A28-E913-0542-BD61EA1B64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4640" r="3519" b="3729"/>
          <a:stretch/>
        </p:blipFill>
        <p:spPr bwMode="auto">
          <a:xfrm>
            <a:off x="0" y="1657074"/>
            <a:ext cx="7316792" cy="41740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FCD26C-066D-C667-D812-E1701CAA7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300" y="3296231"/>
            <a:ext cx="5732235" cy="3383833"/>
          </a:xfrm>
          <a:prstGeom prst="rect">
            <a:avLst/>
          </a:prstGeom>
          <a:ln w="38100">
            <a:solidFill>
              <a:srgbClr val="E95125"/>
            </a:solidFill>
          </a:ln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6540520-D07E-3B79-1687-A2CAC45C192B}"/>
              </a:ext>
            </a:extLst>
          </p:cNvPr>
          <p:cNvSpPr/>
          <p:nvPr/>
        </p:nvSpPr>
        <p:spPr>
          <a:xfrm rot="19764503">
            <a:off x="4289188" y="3884739"/>
            <a:ext cx="1264962" cy="638273"/>
          </a:xfrm>
          <a:prstGeom prst="roundRect">
            <a:avLst/>
          </a:prstGeom>
          <a:noFill/>
          <a:ln w="38100">
            <a:solidFill>
              <a:srgbClr val="E95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9A4C58E-14CB-9E95-039B-3ECFF38DE809}"/>
              </a:ext>
            </a:extLst>
          </p:cNvPr>
          <p:cNvCxnSpPr>
            <a:cxnSpLocks/>
            <a:stCxn id="25" idx="2"/>
            <a:endCxn id="16" idx="1"/>
          </p:cNvCxnSpPr>
          <p:nvPr/>
        </p:nvCxnSpPr>
        <p:spPr>
          <a:xfrm>
            <a:off x="5084083" y="4478593"/>
            <a:ext cx="2777217" cy="509555"/>
          </a:xfrm>
          <a:prstGeom prst="straightConnector1">
            <a:avLst/>
          </a:prstGeom>
          <a:ln w="38100">
            <a:solidFill>
              <a:srgbClr val="E9512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526256B-43A4-16FD-5DEA-C6903C87BC15}"/>
              </a:ext>
            </a:extLst>
          </p:cNvPr>
          <p:cNvSpPr txBox="1">
            <a:spLocks/>
          </p:cNvSpPr>
          <p:nvPr/>
        </p:nvSpPr>
        <p:spPr>
          <a:xfrm>
            <a:off x="8126407" y="1191650"/>
            <a:ext cx="5435605" cy="1501610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47685" indent="-256531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Char char="•"/>
              <a:defRPr sz="2128" b="0" i="0" kern="1200">
                <a:solidFill>
                  <a:schemeClr val="tx2"/>
                </a:solidFill>
                <a:latin typeface="Helvetica"/>
                <a:ea typeface="Geneva" charset="0"/>
                <a:cs typeface="Geneva" charset="0"/>
              </a:defRPr>
            </a:lvl1pPr>
            <a:lvl2pPr marL="523690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935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2pPr>
            <a:lvl3pPr marL="869233" indent="-264149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741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3pPr>
            <a:lvl4pPr marL="1127239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90000"/>
              <a:buFont typeface="Lucida Grande"/>
              <a:buChar char="-"/>
              <a:defRPr sz="1548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4pPr>
            <a:lvl5pPr marL="1385244" indent="-258006" algn="l" defTabSz="442295" rtl="0" fontAlgn="base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SzPct val="88000"/>
              <a:buFont typeface="Arial"/>
              <a:buChar char="•"/>
              <a:defRPr sz="1354" b="0" i="0" kern="1200">
                <a:solidFill>
                  <a:schemeClr val="tx2"/>
                </a:solidFill>
                <a:latin typeface="Helvetica"/>
                <a:ea typeface="Geneva" charset="0"/>
                <a:cs typeface="+mn-cs"/>
              </a:defRPr>
            </a:lvl5pPr>
            <a:lvl6pPr marL="2432624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919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7215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9510" indent="-221148" algn="l" defTabSz="442295" rtl="0" eaLnBrk="1" latinLnBrk="0" hangingPunct="1">
              <a:spcBef>
                <a:spcPct val="20000"/>
              </a:spcBef>
              <a:buFont typeface="Arial"/>
              <a:buChar char="•"/>
              <a:defRPr sz="19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Second 10 kt module will be Single Phase (SP) design with Vertical Drift (VD),  </a:t>
            </a:r>
            <a:r>
              <a:rPr lang="en-US" dirty="0" err="1"/>
              <a:t>LArTPC</a:t>
            </a:r>
            <a:r>
              <a:rPr lang="en-US" dirty="0"/>
              <a:t> divided into 2 drift volumes.</a:t>
            </a:r>
          </a:p>
        </p:txBody>
      </p:sp>
    </p:spTree>
    <p:extLst>
      <p:ext uri="{BB962C8B-B14F-4D97-AF65-F5344CB8AC3E}">
        <p14:creationId xmlns:p14="http://schemas.microsoft.com/office/powerpoint/2010/main" val="3239102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0562A-2883-BF3B-D96D-30F295156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 neutrinos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DEAA3-DF04-9040-EF73-338719A63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7DA075-BE1E-73E1-78B3-58F7D5967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03A72F1-4AF8-285E-9296-13E397C450D3}"/>
              </a:ext>
            </a:extLst>
          </p:cNvPr>
          <p:cNvGrpSpPr/>
          <p:nvPr/>
        </p:nvGrpSpPr>
        <p:grpSpPr>
          <a:xfrm>
            <a:off x="7611683" y="1904434"/>
            <a:ext cx="5410686" cy="3785292"/>
            <a:chOff x="7805719" y="2325349"/>
            <a:chExt cx="5126319" cy="3453844"/>
          </a:xfrm>
        </p:grpSpPr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A49E6EBF-301F-B413-FEA2-E76235810AC3}"/>
                </a:ext>
              </a:extLst>
            </p:cNvPr>
            <p:cNvCxnSpPr>
              <a:cxnSpLocks/>
              <a:endCxn id="111" idx="2"/>
            </p:cNvCxnSpPr>
            <p:nvPr/>
          </p:nvCxnSpPr>
          <p:spPr>
            <a:xfrm flipV="1">
              <a:off x="8851230" y="3973087"/>
              <a:ext cx="1081800" cy="4847"/>
            </a:xfrm>
            <a:prstGeom prst="straightConnector1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522744C-072C-55EC-6651-A8A714CEED56}"/>
                </a:ext>
              </a:extLst>
            </p:cNvPr>
            <p:cNvSpPr/>
            <p:nvPr/>
          </p:nvSpPr>
          <p:spPr>
            <a:xfrm>
              <a:off x="9933031" y="3661865"/>
              <a:ext cx="671156" cy="622443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90EEE921-9710-7352-EC8C-1E1697EE95BA}"/>
                </a:ext>
              </a:extLst>
            </p:cNvPr>
            <p:cNvCxnSpPr>
              <a:cxnSpLocks/>
            </p:cNvCxnSpPr>
            <p:nvPr/>
          </p:nvCxnSpPr>
          <p:spPr>
            <a:xfrm>
              <a:off x="10379273" y="5050384"/>
              <a:ext cx="767590" cy="16064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084C434D-7B95-5CB0-7D8D-65A51D5D19E3}"/>
                </a:ext>
              </a:extLst>
            </p:cNvPr>
            <p:cNvCxnSpPr>
              <a:cxnSpLocks/>
            </p:cNvCxnSpPr>
            <p:nvPr/>
          </p:nvCxnSpPr>
          <p:spPr>
            <a:xfrm>
              <a:off x="10379273" y="5050384"/>
              <a:ext cx="280247" cy="728809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3599DEF0-4543-E669-2B92-60A31BD086A5}"/>
                </a:ext>
              </a:extLst>
            </p:cNvPr>
            <p:cNvCxnSpPr>
              <a:cxnSpLocks/>
            </p:cNvCxnSpPr>
            <p:nvPr/>
          </p:nvCxnSpPr>
          <p:spPr>
            <a:xfrm>
              <a:off x="11017963" y="3279988"/>
              <a:ext cx="538993" cy="697946"/>
            </a:xfrm>
            <a:prstGeom prst="straightConnector1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163E52AB-F99B-BF76-BD4C-7AF1C8CB1C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4293" y="2683567"/>
              <a:ext cx="132570" cy="576193"/>
            </a:xfrm>
            <a:prstGeom prst="straightConnector1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89D01049-A504-0481-CCDF-58F30FCCAD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6934" y="2858280"/>
              <a:ext cx="918846" cy="413153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5DD36659-8B17-F001-14E2-AA02E6172247}"/>
                    </a:ext>
                  </a:extLst>
                </p:cNvPr>
                <p:cNvSpPr txBox="1"/>
                <p:nvPr/>
              </p:nvSpPr>
              <p:spPr>
                <a:xfrm>
                  <a:off x="9970912" y="3843474"/>
                  <a:ext cx="473791" cy="28615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40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Ar</m:t>
                            </m:r>
                          </m:e>
                        </m:sPre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5DD36659-8B17-F001-14E2-AA02E61722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70912" y="3843474"/>
                  <a:ext cx="473791" cy="286151"/>
                </a:xfrm>
                <a:prstGeom prst="rect">
                  <a:avLst/>
                </a:prstGeom>
                <a:blipFill>
                  <a:blip r:embed="rId3"/>
                  <a:stretch>
                    <a:fillRect l="-2439" r="-9756"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4C8A4779-3B2E-083C-E100-0B74218FC191}"/>
                    </a:ext>
                  </a:extLst>
                </p:cNvPr>
                <p:cNvSpPr txBox="1"/>
                <p:nvPr/>
              </p:nvSpPr>
              <p:spPr>
                <a:xfrm>
                  <a:off x="10724638" y="2606039"/>
                  <a:ext cx="247982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4C8A4779-3B2E-083C-E100-0B74218FC1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24638" y="2606039"/>
                  <a:ext cx="247982" cy="252744"/>
                </a:xfrm>
                <a:prstGeom prst="rect">
                  <a:avLst/>
                </a:prstGeom>
                <a:blipFill>
                  <a:blip r:embed="rId4"/>
                  <a:stretch>
                    <a:fillRect l="-11628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6B43B447-1784-B7EE-DE5A-498C2E4C473F}"/>
                    </a:ext>
                  </a:extLst>
                </p:cNvPr>
                <p:cNvSpPr txBox="1"/>
                <p:nvPr/>
              </p:nvSpPr>
              <p:spPr>
                <a:xfrm>
                  <a:off x="11823389" y="2606040"/>
                  <a:ext cx="1108649" cy="2527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6B43B447-1784-B7EE-DE5A-498C2E4C47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23389" y="2606040"/>
                  <a:ext cx="1108649" cy="252744"/>
                </a:xfrm>
                <a:prstGeom prst="rect">
                  <a:avLst/>
                </a:prstGeom>
                <a:blipFill>
                  <a:blip r:embed="rId5"/>
                  <a:stretch>
                    <a:fillRect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F697F6D0-6812-C058-F618-748A81142799}"/>
                    </a:ext>
                  </a:extLst>
                </p:cNvPr>
                <p:cNvSpPr txBox="1"/>
                <p:nvPr/>
              </p:nvSpPr>
              <p:spPr>
                <a:xfrm>
                  <a:off x="11556229" y="3809021"/>
                  <a:ext cx="897401" cy="284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b="0" i="0" smtClean="0">
                            <a:solidFill>
                              <a:schemeClr val="tx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b="0" i="1" smtClean="0">
                                    <a:solidFill>
                                      <a:schemeClr val="tx2">
                                        <a:lumMod val="40000"/>
                                        <a:lumOff val="6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2">
                                        <a:lumMod val="40000"/>
                                        <a:lumOff val="6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acc>
                              <m:accPr>
                                <m:chr m:val="̅"/>
                                <m:ctrlPr>
                                  <a:rPr lang="en-US" b="0" i="1" smtClean="0">
                                    <a:solidFill>
                                      <a:schemeClr val="tx2">
                                        <a:lumMod val="40000"/>
                                        <a:lumOff val="6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2">
                                        <a:lumMod val="40000"/>
                                        <a:lumOff val="6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F697F6D0-6812-C058-F618-748A811427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56229" y="3809021"/>
                  <a:ext cx="897401" cy="284747"/>
                </a:xfrm>
                <a:prstGeom prst="rect">
                  <a:avLst/>
                </a:prstGeom>
                <a:blipFill>
                  <a:blip r:embed="rId6"/>
                  <a:stretch>
                    <a:fillRect l="-2581" r="-22581" b="-254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2AEDAC2F-08FC-95DA-8872-382F3C163742}"/>
                    </a:ext>
                  </a:extLst>
                </p:cNvPr>
                <p:cNvSpPr txBox="1"/>
                <p:nvPr/>
              </p:nvSpPr>
              <p:spPr>
                <a:xfrm>
                  <a:off x="9782017" y="4608226"/>
                  <a:ext cx="432906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2AEDAC2F-08FC-95DA-8872-382F3C1637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2017" y="4608226"/>
                  <a:ext cx="432906" cy="252744"/>
                </a:xfrm>
                <a:prstGeom prst="rect">
                  <a:avLst/>
                </a:prstGeom>
                <a:blipFill>
                  <a:blip r:embed="rId7"/>
                  <a:stretch>
                    <a:fillRect l="-12000" r="-4000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D9653E57-9ABC-14A1-B79E-B060362DC336}"/>
                    </a:ext>
                  </a:extLst>
                </p:cNvPr>
                <p:cNvSpPr txBox="1"/>
                <p:nvPr/>
              </p:nvSpPr>
              <p:spPr>
                <a:xfrm>
                  <a:off x="10147163" y="5311794"/>
                  <a:ext cx="321916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p>
                            <m:r>
                              <a:rPr lang="en-US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D9653E57-9ABC-14A1-B79E-B060362DC3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7163" y="5311794"/>
                  <a:ext cx="321916" cy="252744"/>
                </a:xfrm>
                <a:prstGeom prst="rect">
                  <a:avLst/>
                </a:prstGeom>
                <a:blipFill>
                  <a:blip r:embed="rId8"/>
                  <a:stretch>
                    <a:fillRect l="-8929" r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C20690C8-A1FE-1164-1848-52843E281541}"/>
                    </a:ext>
                  </a:extLst>
                </p:cNvPr>
                <p:cNvSpPr txBox="1"/>
                <p:nvPr/>
              </p:nvSpPr>
              <p:spPr>
                <a:xfrm>
                  <a:off x="10712076" y="4781292"/>
                  <a:ext cx="182250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C20690C8-A1FE-1164-1848-52843E2815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12076" y="4781292"/>
                  <a:ext cx="182250" cy="252744"/>
                </a:xfrm>
                <a:prstGeom prst="rect">
                  <a:avLst/>
                </a:prstGeom>
                <a:blipFill>
                  <a:blip r:embed="rId9"/>
                  <a:stretch>
                    <a:fillRect l="-29032" r="-29032" b="-2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4" name="Content Placeholder 2">
              <a:extLst>
                <a:ext uri="{FF2B5EF4-FFF2-40B4-BE49-F238E27FC236}">
                  <a16:creationId xmlns:a16="http://schemas.microsoft.com/office/drawing/2014/main" id="{F4083911-DB98-5A11-A296-1EC6A856BC03}"/>
                </a:ext>
              </a:extLst>
            </p:cNvPr>
            <p:cNvSpPr txBox="1">
              <a:spLocks/>
            </p:cNvSpPr>
            <p:nvPr/>
          </p:nvSpPr>
          <p:spPr>
            <a:xfrm>
              <a:off x="7883285" y="4653756"/>
              <a:ext cx="1706804" cy="435542"/>
            </a:xfrm>
            <a:prstGeom prst="rect">
              <a:avLst/>
            </a:prstGeom>
          </p:spPr>
          <p:txBody>
            <a:bodyPr lIns="0" rIns="0">
              <a:noAutofit/>
            </a:bodyPr>
            <a:lstStyle>
              <a:lvl1pPr marL="247685" indent="-256531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Font typeface="Arial"/>
                <a:buChar char="•"/>
                <a:defRPr sz="2128" b="0" i="0" kern="1200">
                  <a:solidFill>
                    <a:srgbClr val="3C5A77"/>
                  </a:solidFill>
                  <a:latin typeface="Helvetica"/>
                  <a:ea typeface="Geneva" charset="0"/>
                  <a:cs typeface="Geneva" charset="0"/>
                </a:defRPr>
              </a:lvl1pPr>
              <a:lvl2pPr marL="523690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90000"/>
                <a:buFont typeface="Lucida Grande"/>
                <a:buChar char="-"/>
                <a:defRPr sz="1935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2pPr>
              <a:lvl3pPr marL="869233" indent="-264149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88000"/>
                <a:buFont typeface="Arial"/>
                <a:buChar char="•"/>
                <a:defRPr sz="1741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3pPr>
              <a:lvl4pPr marL="1127239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90000"/>
                <a:buFont typeface="Lucida Grande"/>
                <a:buChar char="-"/>
                <a:defRPr sz="1548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4pPr>
              <a:lvl5pPr marL="1385244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88000"/>
                <a:buFont typeface="Arial"/>
                <a:buChar char="•"/>
                <a:defRPr sz="1354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5pPr>
              <a:lvl6pPr marL="2432624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74919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317215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759510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latin typeface="+mn-lt"/>
                </a:rPr>
                <a:t>Very high energy</a:t>
              </a:r>
            </a:p>
          </p:txBody>
        </p:sp>
        <p:sp>
          <p:nvSpPr>
            <p:cNvPr id="145" name="Content Placeholder 2">
              <a:extLst>
                <a:ext uri="{FF2B5EF4-FFF2-40B4-BE49-F238E27FC236}">
                  <a16:creationId xmlns:a16="http://schemas.microsoft.com/office/drawing/2014/main" id="{8AFD8A92-9C94-B3AD-3F03-38DA97DC6953}"/>
                </a:ext>
              </a:extLst>
            </p:cNvPr>
            <p:cNvSpPr txBox="1">
              <a:spLocks/>
            </p:cNvSpPr>
            <p:nvPr/>
          </p:nvSpPr>
          <p:spPr>
            <a:xfrm>
              <a:off x="7944987" y="2435457"/>
              <a:ext cx="2098761" cy="634853"/>
            </a:xfrm>
            <a:prstGeom prst="rect">
              <a:avLst/>
            </a:prstGeom>
            <a:ln w="9525">
              <a:noFill/>
              <a:prstDash val="sysDash"/>
            </a:ln>
          </p:spPr>
          <p:txBody>
            <a:bodyPr lIns="0" rIns="0">
              <a:noAutofit/>
            </a:bodyPr>
            <a:lstStyle>
              <a:lvl1pPr marL="247685" indent="-256531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Font typeface="Arial"/>
                <a:buChar char="•"/>
                <a:defRPr sz="2128" b="0" i="0" kern="1200">
                  <a:solidFill>
                    <a:srgbClr val="3C5A77"/>
                  </a:solidFill>
                  <a:latin typeface="Helvetica"/>
                  <a:ea typeface="Geneva" charset="0"/>
                  <a:cs typeface="Geneva" charset="0"/>
                </a:defRPr>
              </a:lvl1pPr>
              <a:lvl2pPr marL="523690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90000"/>
                <a:buFont typeface="Lucida Grande"/>
                <a:buChar char="-"/>
                <a:defRPr sz="1935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2pPr>
              <a:lvl3pPr marL="869233" indent="-264149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88000"/>
                <a:buFont typeface="Arial"/>
                <a:buChar char="•"/>
                <a:defRPr sz="1741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3pPr>
              <a:lvl4pPr marL="1127239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90000"/>
                <a:buFont typeface="Lucida Grande"/>
                <a:buChar char="-"/>
                <a:defRPr sz="1548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4pPr>
              <a:lvl5pPr marL="1385244" indent="-258006" algn="l" defTabSz="442295" rtl="0" fontAlgn="base">
                <a:lnSpc>
                  <a:spcPct val="100000"/>
                </a:lnSpc>
                <a:spcBef>
                  <a:spcPts val="1161"/>
                </a:spcBef>
                <a:spcAft>
                  <a:spcPts val="0"/>
                </a:spcAft>
                <a:buSzPct val="88000"/>
                <a:buFont typeface="Arial"/>
                <a:buChar char="•"/>
                <a:defRPr sz="1354" b="0" i="0" kern="1200">
                  <a:solidFill>
                    <a:srgbClr val="3C5A77"/>
                  </a:solidFill>
                  <a:latin typeface="Helvetica"/>
                  <a:ea typeface="Geneva" charset="0"/>
                  <a:cs typeface="+mn-cs"/>
                </a:defRPr>
              </a:lvl5pPr>
              <a:lvl6pPr marL="2432624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74919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317215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759510" indent="-221148" algn="l" defTabSz="442295" rtl="0" eaLnBrk="1" latinLnBrk="0" hangingPunct="1">
                <a:spcBef>
                  <a:spcPct val="20000"/>
                </a:spcBef>
                <a:buFont typeface="Arial"/>
                <a:buChar char="•"/>
                <a:defRPr sz="19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latin typeface="+mn-lt"/>
                </a:rPr>
                <a:t>Very heavy and immediately decays</a:t>
              </a:r>
            </a:p>
            <a:p>
              <a:endParaRPr lang="en-US" sz="1800" dirty="0">
                <a:latin typeface="+mn-lt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77A2E679-38B8-4034-3E96-5A9AB5C8A11B}"/>
                </a:ext>
              </a:extLst>
            </p:cNvPr>
            <p:cNvSpPr/>
            <p:nvPr/>
          </p:nvSpPr>
          <p:spPr>
            <a:xfrm>
              <a:off x="7805720" y="2325349"/>
              <a:ext cx="2357804" cy="802475"/>
            </a:xfrm>
            <a:custGeom>
              <a:avLst/>
              <a:gdLst>
                <a:gd name="connsiteX0" fmla="*/ 0 w 1581373"/>
                <a:gd name="connsiteY0" fmla="*/ 0 h 511277"/>
                <a:gd name="connsiteX1" fmla="*/ 558752 w 1581373"/>
                <a:gd name="connsiteY1" fmla="*/ 0 h 511277"/>
                <a:gd name="connsiteX2" fmla="*/ 1085876 w 1581373"/>
                <a:gd name="connsiteY2" fmla="*/ 0 h 511277"/>
                <a:gd name="connsiteX3" fmla="*/ 1581373 w 1581373"/>
                <a:gd name="connsiteY3" fmla="*/ 0 h 511277"/>
                <a:gd name="connsiteX4" fmla="*/ 1581373 w 1581373"/>
                <a:gd name="connsiteY4" fmla="*/ 511277 h 511277"/>
                <a:gd name="connsiteX5" fmla="*/ 1054249 w 1581373"/>
                <a:gd name="connsiteY5" fmla="*/ 511277 h 511277"/>
                <a:gd name="connsiteX6" fmla="*/ 495497 w 1581373"/>
                <a:gd name="connsiteY6" fmla="*/ 511277 h 511277"/>
                <a:gd name="connsiteX7" fmla="*/ 0 w 1581373"/>
                <a:gd name="connsiteY7" fmla="*/ 511277 h 511277"/>
                <a:gd name="connsiteX8" fmla="*/ 0 w 1581373"/>
                <a:gd name="connsiteY8" fmla="*/ 0 h 511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1373" h="511277" extrusionOk="0">
                  <a:moveTo>
                    <a:pt x="0" y="0"/>
                  </a:moveTo>
                  <a:cubicBezTo>
                    <a:pt x="142517" y="-28574"/>
                    <a:pt x="285614" y="61754"/>
                    <a:pt x="558752" y="0"/>
                  </a:cubicBezTo>
                  <a:cubicBezTo>
                    <a:pt x="831890" y="-61754"/>
                    <a:pt x="913614" y="9897"/>
                    <a:pt x="1085876" y="0"/>
                  </a:cubicBezTo>
                  <a:cubicBezTo>
                    <a:pt x="1258138" y="-9897"/>
                    <a:pt x="1348565" y="46330"/>
                    <a:pt x="1581373" y="0"/>
                  </a:cubicBezTo>
                  <a:cubicBezTo>
                    <a:pt x="1601406" y="148143"/>
                    <a:pt x="1535683" y="282192"/>
                    <a:pt x="1581373" y="511277"/>
                  </a:cubicBezTo>
                  <a:cubicBezTo>
                    <a:pt x="1429293" y="550022"/>
                    <a:pt x="1266732" y="477423"/>
                    <a:pt x="1054249" y="511277"/>
                  </a:cubicBezTo>
                  <a:cubicBezTo>
                    <a:pt x="841766" y="545131"/>
                    <a:pt x="767852" y="485549"/>
                    <a:pt x="495497" y="511277"/>
                  </a:cubicBezTo>
                  <a:cubicBezTo>
                    <a:pt x="223142" y="537005"/>
                    <a:pt x="199750" y="501349"/>
                    <a:pt x="0" y="511277"/>
                  </a:cubicBezTo>
                  <a:cubicBezTo>
                    <a:pt x="-35940" y="269827"/>
                    <a:pt x="30378" y="171830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691127627">
                    <a:custGeom>
                      <a:avLst/>
                      <a:gdLst>
                        <a:gd name="connsiteX0" fmla="*/ 0 w 2488596"/>
                        <a:gd name="connsiteY0" fmla="*/ 0 h 879484"/>
                        <a:gd name="connsiteX1" fmla="*/ 879304 w 2488596"/>
                        <a:gd name="connsiteY1" fmla="*/ 0 h 879484"/>
                        <a:gd name="connsiteX2" fmla="*/ 1708835 w 2488596"/>
                        <a:gd name="connsiteY2" fmla="*/ 0 h 879484"/>
                        <a:gd name="connsiteX3" fmla="*/ 2488596 w 2488596"/>
                        <a:gd name="connsiteY3" fmla="*/ 0 h 879484"/>
                        <a:gd name="connsiteX4" fmla="*/ 2488596 w 2488596"/>
                        <a:gd name="connsiteY4" fmla="*/ 879484 h 879484"/>
                        <a:gd name="connsiteX5" fmla="*/ 1659064 w 2488596"/>
                        <a:gd name="connsiteY5" fmla="*/ 879484 h 879484"/>
                        <a:gd name="connsiteX6" fmla="*/ 779760 w 2488596"/>
                        <a:gd name="connsiteY6" fmla="*/ 879484 h 879484"/>
                        <a:gd name="connsiteX7" fmla="*/ 0 w 2488596"/>
                        <a:gd name="connsiteY7" fmla="*/ 879484 h 879484"/>
                        <a:gd name="connsiteX8" fmla="*/ 0 w 2488596"/>
                        <a:gd name="connsiteY8" fmla="*/ 0 h 8794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488596" h="879484" extrusionOk="0">
                          <a:moveTo>
                            <a:pt x="0" y="0"/>
                          </a:moveTo>
                          <a:cubicBezTo>
                            <a:pt x="196879" y="-45124"/>
                            <a:pt x="482780" y="170769"/>
                            <a:pt x="879304" y="0"/>
                          </a:cubicBezTo>
                          <a:cubicBezTo>
                            <a:pt x="1356307" y="-123259"/>
                            <a:pt x="1422067" y="9045"/>
                            <a:pt x="1708835" y="0"/>
                          </a:cubicBezTo>
                          <a:cubicBezTo>
                            <a:pt x="2018795" y="674"/>
                            <a:pt x="2119285" y="99063"/>
                            <a:pt x="2488596" y="0"/>
                          </a:cubicBezTo>
                          <a:cubicBezTo>
                            <a:pt x="2590541" y="269780"/>
                            <a:pt x="2374041" y="438505"/>
                            <a:pt x="2488596" y="879484"/>
                          </a:cubicBezTo>
                          <a:cubicBezTo>
                            <a:pt x="2216643" y="910007"/>
                            <a:pt x="1935220" y="771307"/>
                            <a:pt x="1659064" y="879484"/>
                          </a:cubicBezTo>
                          <a:cubicBezTo>
                            <a:pt x="1328025" y="981971"/>
                            <a:pt x="1211669" y="865404"/>
                            <a:pt x="779760" y="879484"/>
                          </a:cubicBezTo>
                          <a:cubicBezTo>
                            <a:pt x="348639" y="930238"/>
                            <a:pt x="320276" y="865227"/>
                            <a:pt x="0" y="879484"/>
                          </a:cubicBezTo>
                          <a:cubicBezTo>
                            <a:pt x="-63335" y="491002"/>
                            <a:pt x="23612" y="294279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F68115F0-5A4A-3BCA-35BE-C5B9C80CA500}"/>
                    </a:ext>
                  </a:extLst>
                </p:cNvPr>
                <p:cNvSpPr txBox="1"/>
                <p:nvPr/>
              </p:nvSpPr>
              <p:spPr>
                <a:xfrm>
                  <a:off x="10452719" y="3178457"/>
                  <a:ext cx="302171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F68115F0-5A4A-3BCA-35BE-C5B9C80CA5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2719" y="3178457"/>
                  <a:ext cx="302171" cy="252744"/>
                </a:xfrm>
                <a:prstGeom prst="rect">
                  <a:avLst/>
                </a:prstGeom>
                <a:blipFill>
                  <a:blip r:embed="rId10"/>
                  <a:stretch>
                    <a:fillRect l="-9615" b="-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1415F1F0-B790-C587-74A8-4D76D6898A2C}"/>
                </a:ext>
              </a:extLst>
            </p:cNvPr>
            <p:cNvCxnSpPr>
              <a:cxnSpLocks/>
              <a:stCxn id="146" idx="4"/>
              <a:endCxn id="147" idx="1"/>
            </p:cNvCxnSpPr>
            <p:nvPr/>
          </p:nvCxnSpPr>
          <p:spPr>
            <a:xfrm>
              <a:off x="10163524" y="3127824"/>
              <a:ext cx="289195" cy="177006"/>
            </a:xfrm>
            <a:prstGeom prst="straightConnector1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6067994D-E0B8-E941-1C93-99D73F33D01F}"/>
                    </a:ext>
                  </a:extLst>
                </p:cNvPr>
                <p:cNvSpPr txBox="1"/>
                <p:nvPr/>
              </p:nvSpPr>
              <p:spPr>
                <a:xfrm>
                  <a:off x="8635643" y="3698650"/>
                  <a:ext cx="247982" cy="252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tx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6067994D-E0B8-E941-1C93-99D73F33D0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5643" y="3698650"/>
                  <a:ext cx="247982" cy="252744"/>
                </a:xfrm>
                <a:prstGeom prst="rect">
                  <a:avLst/>
                </a:prstGeom>
                <a:blipFill>
                  <a:blip r:embed="rId11"/>
                  <a:stretch>
                    <a:fillRect l="-11628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B28D10B3-CB1F-4474-28B9-4055407857EA}"/>
                </a:ext>
              </a:extLst>
            </p:cNvPr>
            <p:cNvSpPr/>
            <p:nvPr/>
          </p:nvSpPr>
          <p:spPr>
            <a:xfrm>
              <a:off x="7805719" y="4572891"/>
              <a:ext cx="1784370" cy="516410"/>
            </a:xfrm>
            <a:custGeom>
              <a:avLst/>
              <a:gdLst>
                <a:gd name="connsiteX0" fmla="*/ 0 w 1335661"/>
                <a:gd name="connsiteY0" fmla="*/ 0 h 329018"/>
                <a:gd name="connsiteX1" fmla="*/ 471934 w 1335661"/>
                <a:gd name="connsiteY1" fmla="*/ 0 h 329018"/>
                <a:gd name="connsiteX2" fmla="*/ 917154 w 1335661"/>
                <a:gd name="connsiteY2" fmla="*/ 0 h 329018"/>
                <a:gd name="connsiteX3" fmla="*/ 1335661 w 1335661"/>
                <a:gd name="connsiteY3" fmla="*/ 0 h 329018"/>
                <a:gd name="connsiteX4" fmla="*/ 1335661 w 1335661"/>
                <a:gd name="connsiteY4" fmla="*/ 329018 h 329018"/>
                <a:gd name="connsiteX5" fmla="*/ 890441 w 1335661"/>
                <a:gd name="connsiteY5" fmla="*/ 329018 h 329018"/>
                <a:gd name="connsiteX6" fmla="*/ 418507 w 1335661"/>
                <a:gd name="connsiteY6" fmla="*/ 329018 h 329018"/>
                <a:gd name="connsiteX7" fmla="*/ 0 w 1335661"/>
                <a:gd name="connsiteY7" fmla="*/ 329018 h 329018"/>
                <a:gd name="connsiteX8" fmla="*/ 0 w 1335661"/>
                <a:gd name="connsiteY8" fmla="*/ 0 h 32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5661" h="329018" extrusionOk="0">
                  <a:moveTo>
                    <a:pt x="0" y="0"/>
                  </a:moveTo>
                  <a:cubicBezTo>
                    <a:pt x="168616" y="-24585"/>
                    <a:pt x="283401" y="25693"/>
                    <a:pt x="471934" y="0"/>
                  </a:cubicBezTo>
                  <a:cubicBezTo>
                    <a:pt x="660467" y="-25693"/>
                    <a:pt x="817568" y="5957"/>
                    <a:pt x="917154" y="0"/>
                  </a:cubicBezTo>
                  <a:cubicBezTo>
                    <a:pt x="1016740" y="-5957"/>
                    <a:pt x="1245437" y="44420"/>
                    <a:pt x="1335661" y="0"/>
                  </a:cubicBezTo>
                  <a:cubicBezTo>
                    <a:pt x="1371688" y="89085"/>
                    <a:pt x="1299187" y="165359"/>
                    <a:pt x="1335661" y="329018"/>
                  </a:cubicBezTo>
                  <a:cubicBezTo>
                    <a:pt x="1150775" y="353207"/>
                    <a:pt x="1038090" y="303534"/>
                    <a:pt x="890441" y="329018"/>
                  </a:cubicBezTo>
                  <a:cubicBezTo>
                    <a:pt x="742792" y="354502"/>
                    <a:pt x="525664" y="281131"/>
                    <a:pt x="418507" y="329018"/>
                  </a:cubicBezTo>
                  <a:cubicBezTo>
                    <a:pt x="311350" y="376905"/>
                    <a:pt x="93105" y="311765"/>
                    <a:pt x="0" y="329018"/>
                  </a:cubicBezTo>
                  <a:cubicBezTo>
                    <a:pt x="-28499" y="206138"/>
                    <a:pt x="32203" y="86411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691127627">
                    <a:custGeom>
                      <a:avLst/>
                      <a:gdLst>
                        <a:gd name="connsiteX0" fmla="*/ 0 w 1883353"/>
                        <a:gd name="connsiteY0" fmla="*/ 0 h 565967"/>
                        <a:gd name="connsiteX1" fmla="*/ 665452 w 1883353"/>
                        <a:gd name="connsiteY1" fmla="*/ 0 h 565967"/>
                        <a:gd name="connsiteX2" fmla="*/ 1293235 w 1883353"/>
                        <a:gd name="connsiteY2" fmla="*/ 0 h 565967"/>
                        <a:gd name="connsiteX3" fmla="*/ 1883353 w 1883353"/>
                        <a:gd name="connsiteY3" fmla="*/ 0 h 565967"/>
                        <a:gd name="connsiteX4" fmla="*/ 1883353 w 1883353"/>
                        <a:gd name="connsiteY4" fmla="*/ 565967 h 565967"/>
                        <a:gd name="connsiteX5" fmla="*/ 1255569 w 1883353"/>
                        <a:gd name="connsiteY5" fmla="*/ 565967 h 565967"/>
                        <a:gd name="connsiteX6" fmla="*/ 590117 w 1883353"/>
                        <a:gd name="connsiteY6" fmla="*/ 565967 h 565967"/>
                        <a:gd name="connsiteX7" fmla="*/ 0 w 1883353"/>
                        <a:gd name="connsiteY7" fmla="*/ 565967 h 565967"/>
                        <a:gd name="connsiteX8" fmla="*/ 0 w 1883353"/>
                        <a:gd name="connsiteY8" fmla="*/ 0 h 5659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3353" h="565967" extrusionOk="0">
                          <a:moveTo>
                            <a:pt x="0" y="0"/>
                          </a:moveTo>
                          <a:cubicBezTo>
                            <a:pt x="214864" y="-38925"/>
                            <a:pt x="402755" y="50289"/>
                            <a:pt x="665452" y="0"/>
                          </a:cubicBezTo>
                          <a:cubicBezTo>
                            <a:pt x="944173" y="-48848"/>
                            <a:pt x="1128732" y="-2007"/>
                            <a:pt x="1293235" y="0"/>
                          </a:cubicBezTo>
                          <a:cubicBezTo>
                            <a:pt x="1472759" y="7556"/>
                            <a:pt x="1749877" y="117588"/>
                            <a:pt x="1883353" y="0"/>
                          </a:cubicBezTo>
                          <a:cubicBezTo>
                            <a:pt x="1960234" y="158778"/>
                            <a:pt x="1822280" y="273840"/>
                            <a:pt x="1883353" y="565967"/>
                          </a:cubicBezTo>
                          <a:cubicBezTo>
                            <a:pt x="1590645" y="572134"/>
                            <a:pt x="1457281" y="516571"/>
                            <a:pt x="1255569" y="565967"/>
                          </a:cubicBezTo>
                          <a:cubicBezTo>
                            <a:pt x="1050237" y="647669"/>
                            <a:pt x="741674" y="487790"/>
                            <a:pt x="590117" y="565967"/>
                          </a:cubicBezTo>
                          <a:cubicBezTo>
                            <a:pt x="433111" y="663589"/>
                            <a:pt x="164110" y="551904"/>
                            <a:pt x="0" y="565967"/>
                          </a:cubicBezTo>
                          <a:cubicBezTo>
                            <a:pt x="-42156" y="362399"/>
                            <a:pt x="20759" y="147319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E507E145-2A00-1A4B-44B2-E60F691E3C8E}"/>
                </a:ext>
              </a:extLst>
            </p:cNvPr>
            <p:cNvCxnSpPr>
              <a:cxnSpLocks/>
              <a:stCxn id="154" idx="1"/>
              <a:endCxn id="153" idx="2"/>
            </p:cNvCxnSpPr>
            <p:nvPr/>
          </p:nvCxnSpPr>
          <p:spPr>
            <a:xfrm flipV="1">
              <a:off x="8436197" y="3951395"/>
              <a:ext cx="323437" cy="621496"/>
            </a:xfrm>
            <a:prstGeom prst="straightConnector1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2A4BEC0-85ED-CBA3-D641-6192C6810331}"/>
                </a:ext>
              </a:extLst>
            </p:cNvPr>
            <p:cNvCxnSpPr>
              <a:cxnSpLocks/>
              <a:stCxn id="111" idx="7"/>
            </p:cNvCxnSpPr>
            <p:nvPr/>
          </p:nvCxnSpPr>
          <p:spPr>
            <a:xfrm flipV="1">
              <a:off x="10505898" y="3239353"/>
              <a:ext cx="540022" cy="513667"/>
            </a:xfrm>
            <a:prstGeom prst="straightConnector1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23E3D974-4E58-8B79-984F-FACA42C6DFD0}"/>
                </a:ext>
              </a:extLst>
            </p:cNvPr>
            <p:cNvCxnSpPr>
              <a:cxnSpLocks/>
              <a:stCxn id="111" idx="4"/>
            </p:cNvCxnSpPr>
            <p:nvPr/>
          </p:nvCxnSpPr>
          <p:spPr>
            <a:xfrm>
              <a:off x="10268609" y="4284309"/>
              <a:ext cx="143651" cy="852396"/>
            </a:xfrm>
            <a:prstGeom prst="straightConnector1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62019ABA-9243-8134-1ED8-C30B029E6D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451" y="1001683"/>
                <a:ext cx="7186432" cy="5663887"/>
              </a:xfrm>
              <a:prstGeom prst="rect">
                <a:avLst/>
              </a:prstGeom>
            </p:spPr>
            <p:txBody>
              <a:bodyPr lIns="0" rIns="0">
                <a:noAutofit/>
              </a:bodyPr>
              <a:lstStyle>
                <a:lvl1pPr marL="247685" indent="-256531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Font typeface="Arial"/>
                  <a:buChar char="•"/>
                  <a:defRPr sz="2128" b="0" i="0" kern="1200">
                    <a:solidFill>
                      <a:srgbClr val="3C5A77"/>
                    </a:solidFill>
                    <a:latin typeface="Helvetica"/>
                    <a:ea typeface="Geneva" charset="0"/>
                    <a:cs typeface="Geneva" charset="0"/>
                  </a:defRPr>
                </a:lvl1pPr>
                <a:lvl2pPr marL="523690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935" b="0" i="0" kern="1200">
                    <a:solidFill>
                      <a:srgbClr val="3C5A77"/>
                    </a:solidFill>
                    <a:latin typeface="Helvetica"/>
                    <a:ea typeface="Geneva" charset="0"/>
                    <a:cs typeface="+mn-cs"/>
                  </a:defRPr>
                </a:lvl2pPr>
                <a:lvl3pPr marL="869233" indent="-264149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741" b="0" i="0" kern="1200">
                    <a:solidFill>
                      <a:srgbClr val="3C5A77"/>
                    </a:solidFill>
                    <a:latin typeface="Helvetica"/>
                    <a:ea typeface="Geneva" charset="0"/>
                    <a:cs typeface="+mn-cs"/>
                  </a:defRPr>
                </a:lvl3pPr>
                <a:lvl4pPr marL="1127239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90000"/>
                  <a:buFont typeface="Lucida Grande"/>
                  <a:buChar char="-"/>
                  <a:defRPr sz="1548" b="0" i="0" kern="1200">
                    <a:solidFill>
                      <a:srgbClr val="3C5A77"/>
                    </a:solidFill>
                    <a:latin typeface="Helvetica"/>
                    <a:ea typeface="Geneva" charset="0"/>
                    <a:cs typeface="+mn-cs"/>
                  </a:defRPr>
                </a:lvl4pPr>
                <a:lvl5pPr marL="1385244" indent="-258006" algn="l" defTabSz="442295" rtl="0" fontAlgn="base">
                  <a:lnSpc>
                    <a:spcPct val="100000"/>
                  </a:lnSpc>
                  <a:spcBef>
                    <a:spcPts val="1161"/>
                  </a:spcBef>
                  <a:spcAft>
                    <a:spcPts val="0"/>
                  </a:spcAft>
                  <a:buSzPct val="88000"/>
                  <a:buFont typeface="Arial"/>
                  <a:buChar char="•"/>
                  <a:defRPr sz="1354" b="0" i="0" kern="1200">
                    <a:solidFill>
                      <a:srgbClr val="3C5A77"/>
                    </a:solidFill>
                    <a:latin typeface="Helvetica"/>
                    <a:ea typeface="Geneva" charset="0"/>
                    <a:cs typeface="+mn-cs"/>
                  </a:defRPr>
                </a:lvl5pPr>
                <a:lvl6pPr marL="2432624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919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7215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9510" indent="-221148" algn="l" defTabSz="442295" rtl="0" eaLnBrk="1" latinLnBrk="0" hangingPunct="1">
                  <a:spcBef>
                    <a:spcPct val="20000"/>
                  </a:spcBef>
                  <a:buFont typeface="Arial"/>
                  <a:buChar char="•"/>
                  <a:defRPr sz="193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DUNE will be able to constrain the three-massive-neutrino paradigm by providing complementary measurements to: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-appearance channel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/>
                  <a:t>-disappearance channel.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Almost all knowledge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comes from:</a:t>
                </a:r>
              </a:p>
              <a:p>
                <a:pPr lvl="1"/>
                <a:r>
                  <a:rPr lang="en-US" sz="2000" dirty="0"/>
                  <a:t>Lepton universality for cross-sections</a:t>
                </a:r>
              </a:p>
              <a:p>
                <a:pPr lvl="1"/>
                <a:r>
                  <a:rPr lang="en-US" sz="2000" dirty="0"/>
                  <a:t>PMNS unitarity for oscillations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The 𝜏 production by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CC</m:t>
                    </m:r>
                  </m:oMath>
                </a14:m>
                <a:r>
                  <a:rPr lang="en-US" sz="2000" dirty="0"/>
                  <a:t>-nucleus scattering requires neutrino energies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b>
                    </m:sSub>
                    <m:r>
                      <a:rPr lang="en-US" sz="20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endParaRPr lang="en-US" sz="1800" dirty="0"/>
              </a:p>
            </p:txBody>
          </p:sp>
        </mc:Choice>
        <mc:Fallback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62019ABA-9243-8134-1ED8-C30B029E6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51" y="1001683"/>
                <a:ext cx="7186432" cy="5663887"/>
              </a:xfrm>
              <a:prstGeom prst="rect">
                <a:avLst/>
              </a:prstGeom>
              <a:blipFill>
                <a:blip r:embed="rId12"/>
                <a:stretch>
                  <a:fillRect l="-2036" t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CD0FDE66-9475-FF2C-0D5A-A762BF9115B5}"/>
              </a:ext>
            </a:extLst>
          </p:cNvPr>
          <p:cNvSpPr txBox="1"/>
          <p:nvPr/>
        </p:nvSpPr>
        <p:spPr>
          <a:xfrm rot="21165954">
            <a:off x="5270388" y="3632753"/>
            <a:ext cx="2477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95125"/>
                </a:solidFill>
                <a:latin typeface="Helvetica"/>
              </a:rPr>
              <a:t>These assumptions need to be tested!!!</a:t>
            </a:r>
          </a:p>
        </p:txBody>
      </p:sp>
    </p:spTree>
    <p:extLst>
      <p:ext uri="{BB962C8B-B14F-4D97-AF65-F5344CB8AC3E}">
        <p14:creationId xmlns:p14="http://schemas.microsoft.com/office/powerpoint/2010/main" val="11079323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F23F-9D51-6078-FAB7-AAE2CFA13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450" y="110441"/>
            <a:ext cx="13295085" cy="706569"/>
          </a:xfrm>
        </p:spPr>
        <p:txBody>
          <a:bodyPr>
            <a:normAutofit/>
          </a:bodyPr>
          <a:lstStyle/>
          <a:p>
            <a:r>
              <a:rPr lang="en-US" dirty="0"/>
              <a:t>Physics Beyond the Standard Model (BSM)</a:t>
            </a:r>
          </a:p>
        </p:txBody>
      </p:sp>
      <p:pic>
        <p:nvPicPr>
          <p:cNvPr id="7" name="Content Placeholder 6" descr="A body of water with clouds above it&#10;&#10;Description automatically generated with low confidence">
            <a:extLst>
              <a:ext uri="{FF2B5EF4-FFF2-40B4-BE49-F238E27FC236}">
                <a16:creationId xmlns:a16="http://schemas.microsoft.com/office/drawing/2014/main" id="{53DCEABF-920B-9A0C-8176-72FCD0416A39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7388" r="1" b="1"/>
          <a:stretch/>
        </p:blipFill>
        <p:spPr>
          <a:xfrm>
            <a:off x="298450" y="1006445"/>
            <a:ext cx="13295085" cy="5848571"/>
          </a:xfr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2D5A1-8168-8101-BFDC-9C350B6694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443CC-3BD9-E4DA-1C41-93D32C76F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0C39C72E-2A13-EB4D-AD45-6D4E6ACAED8D}" type="slidenum">
              <a:rPr lang="en-US" smtClean="0"/>
              <a:pPr>
                <a:spcAft>
                  <a:spcPts val="600"/>
                </a:spcAft>
                <a:defRPr/>
              </a:pPr>
              <a:t>35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9DE264-1BE9-4CBA-12F0-F60A05468FCA}"/>
              </a:ext>
            </a:extLst>
          </p:cNvPr>
          <p:cNvSpPr txBox="1"/>
          <p:nvPr/>
        </p:nvSpPr>
        <p:spPr>
          <a:xfrm>
            <a:off x="1239838" y="2171700"/>
            <a:ext cx="1182846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latin typeface="+mn-lt"/>
              </a:rPr>
              <a:t>Neutrinos are the first experimental observation of physics beyond the standard model.</a:t>
            </a:r>
          </a:p>
          <a:p>
            <a:pPr marL="285750" marR="0" lvl="0" indent="-28575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b="1" dirty="0">
              <a:latin typeface="+mn-lt"/>
            </a:endParaRPr>
          </a:p>
          <a:p>
            <a:pPr marL="285750" marR="0" lvl="0" indent="-285750" algn="l" defTabSz="488132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latin typeface="+mn-lt"/>
              </a:rPr>
              <a:t>Most theories, explaining neutrino masses, need extra neutrinos and/or non-standard neutrino interactions (NSI)</a:t>
            </a:r>
          </a:p>
        </p:txBody>
      </p:sp>
    </p:spTree>
    <p:extLst>
      <p:ext uri="{BB962C8B-B14F-4D97-AF65-F5344CB8AC3E}">
        <p14:creationId xmlns:p14="http://schemas.microsoft.com/office/powerpoint/2010/main" val="39609647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D4DFC9-E0CB-FFDE-F053-95C4A264C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you going to see at the neutrino platform at CERN?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DC570-B763-D712-588D-26CBF7B51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8082C-E857-1AEC-5608-F310BD5C4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5092A16-C192-A7B2-4245-D672D13DB669}"/>
              </a:ext>
            </a:extLst>
          </p:cNvPr>
          <p:cNvGrpSpPr/>
          <p:nvPr/>
        </p:nvGrpSpPr>
        <p:grpSpPr>
          <a:xfrm>
            <a:off x="1026101" y="840473"/>
            <a:ext cx="10721399" cy="5940617"/>
            <a:chOff x="1026101" y="840473"/>
            <a:chExt cx="10721399" cy="594061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3D7940A-AFC7-96E5-136B-D01BEC6491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330" t="32222" r="24910" b="17778"/>
            <a:stretch/>
          </p:blipFill>
          <p:spPr>
            <a:xfrm>
              <a:off x="1026101" y="840473"/>
              <a:ext cx="10721399" cy="59406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081ED65C-3B1D-5B09-0D0C-898D96451337}"/>
                </a:ext>
              </a:extLst>
            </p:cNvPr>
            <p:cNvSpPr/>
            <p:nvPr/>
          </p:nvSpPr>
          <p:spPr>
            <a:xfrm>
              <a:off x="9260062" y="1612589"/>
              <a:ext cx="2409476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SF-VD Control room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688E2AA-C493-CDD4-8969-ABBECE6CF62F}"/>
                </a:ext>
              </a:extLst>
            </p:cNvPr>
            <p:cNvSpPr/>
            <p:nvPr/>
          </p:nvSpPr>
          <p:spPr>
            <a:xfrm>
              <a:off x="1846861" y="4445000"/>
              <a:ext cx="2170461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Slow control racks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B32971E-1536-9346-3CD0-A22F69794B5F}"/>
                </a:ext>
              </a:extLst>
            </p:cNvPr>
            <p:cNvSpPr/>
            <p:nvPr/>
          </p:nvSpPr>
          <p:spPr>
            <a:xfrm>
              <a:off x="9359900" y="2372261"/>
              <a:ext cx="1981200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Computing room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FFEDFC0-18CF-ABC8-93F7-2BD257009168}"/>
                </a:ext>
              </a:extLst>
            </p:cNvPr>
            <p:cNvSpPr/>
            <p:nvPr/>
          </p:nvSpPr>
          <p:spPr>
            <a:xfrm>
              <a:off x="9588500" y="3204369"/>
              <a:ext cx="1752600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DAQ barracks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761498D-8FE8-C7EC-6839-EE6F416A01E0}"/>
                </a:ext>
              </a:extLst>
            </p:cNvPr>
            <p:cNvSpPr/>
            <p:nvPr/>
          </p:nvSpPr>
          <p:spPr>
            <a:xfrm>
              <a:off x="9602962" y="4992729"/>
              <a:ext cx="1484138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Cryogenics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4C7E59A-43A5-64FF-6EA5-612AD01496F1}"/>
                </a:ext>
              </a:extLst>
            </p:cNvPr>
            <p:cNvSpPr/>
            <p:nvPr/>
          </p:nvSpPr>
          <p:spPr>
            <a:xfrm>
              <a:off x="7569200" y="1231900"/>
              <a:ext cx="1397000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SF-VD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516DF85-7F66-8A91-E821-F9312E319DE3}"/>
                </a:ext>
              </a:extLst>
            </p:cNvPr>
            <p:cNvSpPr/>
            <p:nvPr/>
          </p:nvSpPr>
          <p:spPr>
            <a:xfrm>
              <a:off x="4838081" y="4178300"/>
              <a:ext cx="1397000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SF-HD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963511A2-AC65-FC8C-2F9E-4C47F4F345D3}"/>
                </a:ext>
              </a:extLst>
            </p:cNvPr>
            <p:cNvSpPr/>
            <p:nvPr/>
          </p:nvSpPr>
          <p:spPr>
            <a:xfrm>
              <a:off x="1122363" y="2238321"/>
              <a:ext cx="2409476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E95125"/>
                  </a:solidFill>
                </a:rPr>
                <a:t>SF-HD Control room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08760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2A1CF-18C9-9AA1-E57F-CD7D5AC92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80E687-309C-AD66-3BB8-B1CDEACB9776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Neutrino physics is entering the precision era.</a:t>
                </a:r>
              </a:p>
              <a:p>
                <a:pPr marL="618905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Most of the parameters measured with &lt;10% precision</a:t>
                </a:r>
              </a:p>
              <a:p>
                <a:pPr marL="618905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/>
                        </m:ctrlPr>
                      </m:sSubPr>
                      <m:e>
                        <m:r>
                          <a:rPr lang="en-US" sz="2000" i="1" smtClean="0"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/>
                          <m:t>23</m:t>
                        </m:r>
                      </m:sub>
                    </m:sSub>
                  </m:oMath>
                </a14:m>
                <a:r>
                  <a:rPr lang="en-US" sz="2000" dirty="0"/>
                  <a:t> mixing angle is known with 15% precision </a:t>
                </a:r>
              </a:p>
              <a:p>
                <a:pPr marL="618905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Remaining parameters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/>
                        </m:ctrlPr>
                      </m:sSubPr>
                      <m:e>
                        <m:r>
                          <a:rPr lang="en-US" sz="2000" i="1" smtClean="0"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/>
                          <m:t>𝐶𝑃</m:t>
                        </m:r>
                      </m:sub>
                    </m:sSub>
                  </m:oMath>
                </a14:m>
                <a:r>
                  <a:rPr lang="en-US" sz="2000" dirty="0"/>
                  <a:t> and mass hierarchy</a:t>
                </a:r>
              </a:p>
              <a:p>
                <a:pPr marL="618905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T2K result excludes most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/>
                        </m:ctrlPr>
                      </m:sSubPr>
                      <m:e>
                        <m:r>
                          <a:rPr lang="en-US" sz="2000" i="1" smtClean="0"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/>
                          <m:t>𝐶𝑃</m:t>
                        </m:r>
                      </m:sub>
                    </m:sSub>
                  </m:oMath>
                </a14:m>
                <a:r>
                  <a:rPr lang="en-US" sz="2000" dirty="0"/>
                  <a:t> &gt;0 values a 99.7% Confidence Level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Beyond the Standard Model Physics is being studied in our experiments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PMNS non-unitarity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:r>
                  <a:rPr lang="en-US" sz="2000" dirty="0">
                    <a:solidFill>
                      <a:srgbClr val="E95125"/>
                    </a:solidFill>
                  </a:rPr>
                  <a:t>What are neutrinos?</a:t>
                </a:r>
              </a:p>
              <a:p>
                <a:pPr marL="0" indent="0" algn="ctr">
                  <a:buNone/>
                </a:pPr>
                <a:r>
                  <a:rPr lang="en-US" sz="2000" dirty="0">
                    <a:solidFill>
                      <a:srgbClr val="E95125"/>
                    </a:solidFill>
                  </a:rPr>
                  <a:t>How do we detect them?</a:t>
                </a:r>
              </a:p>
              <a:p>
                <a:pPr marL="0" indent="0" algn="ctr">
                  <a:buNone/>
                </a:pPr>
                <a:r>
                  <a:rPr lang="en-US" sz="2000" dirty="0">
                    <a:solidFill>
                      <a:srgbClr val="E95125"/>
                    </a:solidFill>
                  </a:rPr>
                  <a:t>Why are they important?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80E687-309C-AD66-3BB8-B1CDEACB97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blipFill>
                <a:blip r:embed="rId3"/>
                <a:stretch>
                  <a:fillRect l="-1100" t="-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0F480-89E9-288A-D683-3E89FCB33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FC8C9-D315-E108-DE63-98A3A66338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251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99B446E8-273B-4B35-EEF7-A0B9DCCE97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4335" b="4335"/>
          <a:stretch>
            <a:fillRect/>
          </a:stretch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107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Solar neutrinos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8C953C0-CA1C-F2CE-BBD4-25496FB12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6958" b="6493"/>
          <a:stretch/>
        </p:blipFill>
        <p:spPr bwMode="auto">
          <a:xfrm>
            <a:off x="0" y="999428"/>
            <a:ext cx="6911019" cy="47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0DFE10B-3DBA-3C04-514E-8343693C545C}"/>
              </a:ext>
            </a:extLst>
          </p:cNvPr>
          <p:cNvGrpSpPr/>
          <p:nvPr/>
        </p:nvGrpSpPr>
        <p:grpSpPr>
          <a:xfrm>
            <a:off x="6930231" y="999429"/>
            <a:ext cx="6911019" cy="4786596"/>
            <a:chOff x="5830648" y="905024"/>
            <a:chExt cx="8027041" cy="5678189"/>
          </a:xfrm>
        </p:grpSpPr>
        <p:pic>
          <p:nvPicPr>
            <p:cNvPr id="11" name="Picture 7">
              <a:extLst>
                <a:ext uri="{FF2B5EF4-FFF2-40B4-BE49-F238E27FC236}">
                  <a16:creationId xmlns:a16="http://schemas.microsoft.com/office/drawing/2014/main" id="{7FC893CF-60FF-C3E7-93AF-0F25EBEDD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648" y="905024"/>
              <a:ext cx="8027041" cy="5678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组合 5">
              <a:extLst>
                <a:ext uri="{FF2B5EF4-FFF2-40B4-BE49-F238E27FC236}">
                  <a16:creationId xmlns:a16="http://schemas.microsoft.com/office/drawing/2014/main" id="{89232657-FA5F-564A-D11C-BA7AB5BB2F10}"/>
                </a:ext>
              </a:extLst>
            </p:cNvPr>
            <p:cNvGrpSpPr/>
            <p:nvPr/>
          </p:nvGrpSpPr>
          <p:grpSpPr>
            <a:xfrm>
              <a:off x="9450608" y="5342179"/>
              <a:ext cx="4014736" cy="558062"/>
              <a:chOff x="4211960" y="4743146"/>
              <a:chExt cx="3528392" cy="558062"/>
            </a:xfrm>
          </p:grpSpPr>
          <p:sp>
            <p:nvSpPr>
              <p:cNvPr id="13" name="矩形 3">
                <a:extLst>
                  <a:ext uri="{FF2B5EF4-FFF2-40B4-BE49-F238E27FC236}">
                    <a16:creationId xmlns:a16="http://schemas.microsoft.com/office/drawing/2014/main" id="{11644E6D-90B0-9916-B72F-C71C25920817}"/>
                  </a:ext>
                </a:extLst>
              </p:cNvPr>
              <p:cNvSpPr/>
              <p:nvPr/>
            </p:nvSpPr>
            <p:spPr>
              <a:xfrm>
                <a:off x="4211960" y="4743146"/>
                <a:ext cx="3528392" cy="558062"/>
              </a:xfrm>
              <a:prstGeom prst="rect">
                <a:avLst/>
              </a:prstGeom>
              <a:blipFill dpi="0" rotWithShape="1">
                <a:blip r:embed="rId5">
                  <a:alphaModFix amt="19000"/>
                </a:blip>
                <a:srcRect/>
                <a:tile tx="0" ty="0" sx="100000" sy="100000" flip="none" algn="tl"/>
              </a:blipFill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4">
                <a:extLst>
                  <a:ext uri="{FF2B5EF4-FFF2-40B4-BE49-F238E27FC236}">
                    <a16:creationId xmlns:a16="http://schemas.microsoft.com/office/drawing/2014/main" id="{CC44D826-D314-F5EC-8889-2AC3CB93DDA6}"/>
                  </a:ext>
                </a:extLst>
              </p:cNvPr>
              <p:cNvSpPr/>
              <p:nvPr/>
            </p:nvSpPr>
            <p:spPr>
              <a:xfrm>
                <a:off x="4355975" y="4837511"/>
                <a:ext cx="15409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Cl  </a:t>
                </a:r>
                <a:r>
                  <a:rPr lang="en-US" altLang="zh-CN" b="1" dirty="0" err="1">
                    <a:solidFill>
                      <a:prstClr val="black"/>
                    </a:solidFill>
                  </a:rPr>
                  <a:t>Homestake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" name="组合 6">
              <a:extLst>
                <a:ext uri="{FF2B5EF4-FFF2-40B4-BE49-F238E27FC236}">
                  <a16:creationId xmlns:a16="http://schemas.microsoft.com/office/drawing/2014/main" id="{75FB1BA5-9808-27DB-8A0D-79AB5957C614}"/>
                </a:ext>
              </a:extLst>
            </p:cNvPr>
            <p:cNvGrpSpPr/>
            <p:nvPr/>
          </p:nvGrpSpPr>
          <p:grpSpPr>
            <a:xfrm>
              <a:off x="7928824" y="4714143"/>
              <a:ext cx="5536520" cy="1256072"/>
              <a:chOff x="2557965" y="3899086"/>
              <a:chExt cx="4697152" cy="1256072"/>
            </a:xfrm>
          </p:grpSpPr>
          <p:sp>
            <p:nvSpPr>
              <p:cNvPr id="17" name="矩形 10">
                <a:extLst>
                  <a:ext uri="{FF2B5EF4-FFF2-40B4-BE49-F238E27FC236}">
                    <a16:creationId xmlns:a16="http://schemas.microsoft.com/office/drawing/2014/main" id="{6AD3AC25-377E-7CFB-FDF3-DD7FD15B8ABF}"/>
                  </a:ext>
                </a:extLst>
              </p:cNvPr>
              <p:cNvSpPr/>
              <p:nvPr/>
            </p:nvSpPr>
            <p:spPr>
              <a:xfrm>
                <a:off x="2557965" y="3899086"/>
                <a:ext cx="4697152" cy="1256072"/>
              </a:xfrm>
              <a:prstGeom prst="rect">
                <a:avLst/>
              </a:prstGeom>
              <a:blipFill dpi="0" rotWithShape="1">
                <a:blip r:embed="rId5">
                  <a:alphaModFix amt="19000"/>
                </a:blip>
                <a:srcRect/>
                <a:tile tx="0" ty="0" sx="100000" sy="100000" flip="none" algn="tl"/>
              </a:blipFill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矩形 13">
                <a:extLst>
                  <a:ext uri="{FF2B5EF4-FFF2-40B4-BE49-F238E27FC236}">
                    <a16:creationId xmlns:a16="http://schemas.microsoft.com/office/drawing/2014/main" id="{960458BD-88E5-6E03-14E6-069611106ABD}"/>
                  </a:ext>
                </a:extLst>
              </p:cNvPr>
              <p:cNvSpPr/>
              <p:nvPr/>
            </p:nvSpPr>
            <p:spPr>
              <a:xfrm>
                <a:off x="2688410" y="4073930"/>
                <a:ext cx="192430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Ga: </a:t>
                </a:r>
                <a:r>
                  <a:rPr lang="en-US" altLang="zh-CN" b="1" dirty="0" err="1">
                    <a:solidFill>
                      <a:prstClr val="black"/>
                    </a:solidFill>
                  </a:rPr>
                  <a:t>Gallex</a:t>
                </a:r>
                <a:r>
                  <a:rPr lang="en-US" altLang="zh-CN" b="1" dirty="0">
                    <a:solidFill>
                      <a:prstClr val="black"/>
                    </a:solidFill>
                  </a:rPr>
                  <a:t> &amp; SAGE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" name="组合 7">
              <a:extLst>
                <a:ext uri="{FF2B5EF4-FFF2-40B4-BE49-F238E27FC236}">
                  <a16:creationId xmlns:a16="http://schemas.microsoft.com/office/drawing/2014/main" id="{AF376696-5FB9-4432-7FB3-C1B283D2965A}"/>
                </a:ext>
              </a:extLst>
            </p:cNvPr>
            <p:cNvGrpSpPr/>
            <p:nvPr/>
          </p:nvGrpSpPr>
          <p:grpSpPr>
            <a:xfrm>
              <a:off x="11367806" y="3378051"/>
              <a:ext cx="2163271" cy="2522190"/>
              <a:chOff x="5605231" y="4902969"/>
              <a:chExt cx="2267918" cy="2522190"/>
            </a:xfrm>
          </p:grpSpPr>
          <p:sp>
            <p:nvSpPr>
              <p:cNvPr id="20" name="矩形 9">
                <a:extLst>
                  <a:ext uri="{FF2B5EF4-FFF2-40B4-BE49-F238E27FC236}">
                    <a16:creationId xmlns:a16="http://schemas.microsoft.com/office/drawing/2014/main" id="{22356010-68EE-E08F-5775-7018042B7563}"/>
                  </a:ext>
                </a:extLst>
              </p:cNvPr>
              <p:cNvSpPr/>
              <p:nvPr/>
            </p:nvSpPr>
            <p:spPr>
              <a:xfrm>
                <a:off x="5605231" y="4902969"/>
                <a:ext cx="2267918" cy="2522190"/>
              </a:xfrm>
              <a:prstGeom prst="rect">
                <a:avLst/>
              </a:prstGeom>
              <a:blipFill dpi="0" rotWithShape="1">
                <a:blip r:embed="rId5">
                  <a:alphaModFix amt="19000"/>
                </a:blip>
                <a:srcRect/>
                <a:tile tx="0" ty="0" sx="100000" sy="100000" flip="none" algn="tl"/>
              </a:blipFill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矩形 14">
                <a:extLst>
                  <a:ext uri="{FF2B5EF4-FFF2-40B4-BE49-F238E27FC236}">
                    <a16:creationId xmlns:a16="http://schemas.microsoft.com/office/drawing/2014/main" id="{D65AC194-36E4-9276-0F8A-85ACE09AFBF9}"/>
                  </a:ext>
                </a:extLst>
              </p:cNvPr>
              <p:cNvSpPr/>
              <p:nvPr/>
            </p:nvSpPr>
            <p:spPr>
              <a:xfrm>
                <a:off x="5861283" y="4933772"/>
                <a:ext cx="1755812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solidFill>
                      <a:prstClr val="black"/>
                    </a:solidFill>
                  </a:rPr>
                  <a:t>Water Cerenkov: </a:t>
                </a:r>
                <a:r>
                  <a:rPr lang="en-US" altLang="zh-CN" sz="1600" b="1" dirty="0" err="1">
                    <a:solidFill>
                      <a:prstClr val="black"/>
                    </a:solidFill>
                  </a:rPr>
                  <a:t>Kamiokdande</a:t>
                </a:r>
                <a:r>
                  <a:rPr lang="en-US" altLang="zh-CN" sz="1600" b="1" dirty="0">
                    <a:solidFill>
                      <a:prstClr val="black"/>
                    </a:solidFill>
                  </a:rPr>
                  <a:t>, SNO, </a:t>
                </a:r>
                <a:r>
                  <a:rPr lang="en-US" altLang="zh-CN" sz="1600" b="1" dirty="0" err="1">
                    <a:solidFill>
                      <a:prstClr val="black"/>
                    </a:solidFill>
                  </a:rPr>
                  <a:t>SuperK</a:t>
                </a:r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组合 8">
              <a:extLst>
                <a:ext uri="{FF2B5EF4-FFF2-40B4-BE49-F238E27FC236}">
                  <a16:creationId xmlns:a16="http://schemas.microsoft.com/office/drawing/2014/main" id="{C6702253-4BDB-0DBB-46FD-13F65FB3C1D0}"/>
                </a:ext>
              </a:extLst>
            </p:cNvPr>
            <p:cNvGrpSpPr/>
            <p:nvPr/>
          </p:nvGrpSpPr>
          <p:grpSpPr>
            <a:xfrm>
              <a:off x="9450608" y="2445891"/>
              <a:ext cx="4080469" cy="3454350"/>
              <a:chOff x="3161992" y="214874"/>
              <a:chExt cx="3599616" cy="3454350"/>
            </a:xfrm>
          </p:grpSpPr>
          <p:sp>
            <p:nvSpPr>
              <p:cNvPr id="23" name="矩形 11">
                <a:extLst>
                  <a:ext uri="{FF2B5EF4-FFF2-40B4-BE49-F238E27FC236}">
                    <a16:creationId xmlns:a16="http://schemas.microsoft.com/office/drawing/2014/main" id="{37F45F16-FFDD-532E-7107-E8BA133D25EB}"/>
                  </a:ext>
                </a:extLst>
              </p:cNvPr>
              <p:cNvSpPr/>
              <p:nvPr/>
            </p:nvSpPr>
            <p:spPr>
              <a:xfrm>
                <a:off x="3161992" y="214874"/>
                <a:ext cx="3599616" cy="3454350"/>
              </a:xfrm>
              <a:prstGeom prst="rect">
                <a:avLst/>
              </a:prstGeom>
              <a:blipFill dpi="0" rotWithShape="1">
                <a:blip r:embed="rId5">
                  <a:alphaModFix amt="19000"/>
                </a:blip>
                <a:srcRect/>
                <a:tile tx="0" ty="0" sx="100000" sy="100000" flip="none" algn="tl"/>
              </a:blipFill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矩形 15">
                <a:extLst>
                  <a:ext uri="{FF2B5EF4-FFF2-40B4-BE49-F238E27FC236}">
                    <a16:creationId xmlns:a16="http://schemas.microsoft.com/office/drawing/2014/main" id="{3E707BEE-E36E-2CB1-7B50-348A1B05E6AE}"/>
                  </a:ext>
                </a:extLst>
              </p:cNvPr>
              <p:cNvSpPr/>
              <p:nvPr/>
            </p:nvSpPr>
            <p:spPr>
              <a:xfrm>
                <a:off x="3448469" y="325322"/>
                <a:ext cx="285799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solidFill>
                      <a:prstClr val="black"/>
                    </a:solidFill>
                  </a:rPr>
                  <a:t>LS: </a:t>
                </a:r>
                <a:r>
                  <a:rPr lang="en-US" altLang="zh-CN" sz="1600" b="1" dirty="0" err="1">
                    <a:solidFill>
                      <a:prstClr val="black"/>
                    </a:solidFill>
                  </a:rPr>
                  <a:t>Borexino</a:t>
                </a:r>
                <a:r>
                  <a:rPr lang="en-US" altLang="zh-CN" sz="1600" b="1" dirty="0">
                    <a:solidFill>
                      <a:prstClr val="black"/>
                    </a:solidFill>
                  </a:rPr>
                  <a:t>, SNO+, …</a:t>
                </a:r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5103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80E2D-4987-AEE8-203C-D0F6AF3BF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Neutrino physics history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343557-93F2-69C2-B885-D4B20C1CE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9CE60-829F-9600-048B-7C598B233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6" name="Straight Connector 72">
            <a:extLst>
              <a:ext uri="{FF2B5EF4-FFF2-40B4-BE49-F238E27FC236}">
                <a16:creationId xmlns:a16="http://schemas.microsoft.com/office/drawing/2014/main" id="{75199337-CC74-116C-07B8-9D14D5C704E1}"/>
              </a:ext>
            </a:extLst>
          </p:cNvPr>
          <p:cNvCxnSpPr>
            <a:cxnSpLocks/>
          </p:cNvCxnSpPr>
          <p:nvPr/>
        </p:nvCxnSpPr>
        <p:spPr>
          <a:xfrm flipV="1">
            <a:off x="774700" y="2343865"/>
            <a:ext cx="12617915" cy="2370129"/>
          </a:xfrm>
          <a:prstGeom prst="straightConnector1">
            <a:avLst/>
          </a:prstGeom>
          <a:noFill/>
          <a:ln w="31747" cap="flat">
            <a:solidFill>
              <a:schemeClr val="tx2"/>
            </a:solidFill>
            <a:prstDash val="solid"/>
            <a:miter/>
            <a:tailEnd type="arrow"/>
          </a:ln>
        </p:spPr>
      </p:cxnSp>
      <p:sp>
        <p:nvSpPr>
          <p:cNvPr id="8" name="Oval 53">
            <a:extLst>
              <a:ext uri="{FF2B5EF4-FFF2-40B4-BE49-F238E27FC236}">
                <a16:creationId xmlns:a16="http://schemas.microsoft.com/office/drawing/2014/main" id="{FDFC6F84-ABF5-1BC3-DDAF-8AD3261569FD}"/>
              </a:ext>
            </a:extLst>
          </p:cNvPr>
          <p:cNvSpPr/>
          <p:nvPr/>
        </p:nvSpPr>
        <p:spPr>
          <a:xfrm>
            <a:off x="260234" y="4451519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1930</a:t>
            </a:r>
          </a:p>
        </p:txBody>
      </p:sp>
      <p:pic>
        <p:nvPicPr>
          <p:cNvPr id="16" name="Picture 10">
            <a:extLst>
              <a:ext uri="{FF2B5EF4-FFF2-40B4-BE49-F238E27FC236}">
                <a16:creationId xmlns:a16="http://schemas.microsoft.com/office/drawing/2014/main" id="{33D78231-8AB1-009F-7ABC-53572C9FD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541" y="786836"/>
            <a:ext cx="2784046" cy="2102772"/>
          </a:xfrm>
          <a:prstGeom prst="rect">
            <a:avLst/>
          </a:prstGeom>
          <a:noFill/>
          <a:ln w="38100" cap="flat">
            <a:solidFill>
              <a:srgbClr val="00B0F0"/>
            </a:solidFill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EBFAD35-FBE8-066E-BE91-6869CB116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8" y="950372"/>
            <a:ext cx="1821045" cy="2829875"/>
          </a:xfrm>
          <a:prstGeom prst="rect">
            <a:avLst/>
          </a:prstGeom>
          <a:noFill/>
          <a:ln w="38100" cap="flat">
            <a:solidFill>
              <a:srgbClr val="FFC000"/>
            </a:solidFill>
          </a:ln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67C3CC6-2C43-AC33-A6F4-C87199AB13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334" t="4701" r="2757" b="18499"/>
          <a:stretch>
            <a:fillRect/>
          </a:stretch>
        </p:blipFill>
        <p:spPr>
          <a:xfrm>
            <a:off x="2010726" y="877078"/>
            <a:ext cx="1815249" cy="1285729"/>
          </a:xfrm>
          <a:prstGeom prst="rect">
            <a:avLst/>
          </a:prstGeom>
          <a:noFill/>
          <a:ln w="38100" cap="flat">
            <a:solidFill>
              <a:srgbClr val="FFC000"/>
            </a:solidFill>
          </a:ln>
        </p:spPr>
      </p:pic>
      <p:pic>
        <p:nvPicPr>
          <p:cNvPr id="28" name="Picture 11">
            <a:extLst>
              <a:ext uri="{FF2B5EF4-FFF2-40B4-BE49-F238E27FC236}">
                <a16:creationId xmlns:a16="http://schemas.microsoft.com/office/drawing/2014/main" id="{BEFC35F9-0281-DA6A-1BD6-4B41BDCAE58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" b="27605"/>
          <a:stretch>
            <a:fillRect/>
          </a:stretch>
        </p:blipFill>
        <p:spPr>
          <a:xfrm>
            <a:off x="8320159" y="804008"/>
            <a:ext cx="2239835" cy="1581469"/>
          </a:xfrm>
          <a:prstGeom prst="rect">
            <a:avLst/>
          </a:prstGeom>
          <a:noFill/>
          <a:ln w="38100" cap="flat">
            <a:solidFill>
              <a:srgbClr val="FF0000"/>
            </a:solidFill>
          </a:ln>
        </p:spPr>
      </p:pic>
      <p:pic>
        <p:nvPicPr>
          <p:cNvPr id="32" name="Imagen 28">
            <a:extLst>
              <a:ext uri="{FF2B5EF4-FFF2-40B4-BE49-F238E27FC236}">
                <a16:creationId xmlns:a16="http://schemas.microsoft.com/office/drawing/2014/main" id="{4D18B104-8D3F-33E3-7D73-CE88460787F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56" t="874"/>
          <a:stretch>
            <a:fillRect/>
          </a:stretch>
        </p:blipFill>
        <p:spPr>
          <a:xfrm>
            <a:off x="11371675" y="4122628"/>
            <a:ext cx="1714088" cy="2220126"/>
          </a:xfrm>
          <a:prstGeom prst="rect">
            <a:avLst/>
          </a:prstGeom>
          <a:noFill/>
          <a:ln w="38100" cap="flat">
            <a:solidFill>
              <a:srgbClr val="FF00FF"/>
            </a:solidFill>
          </a:ln>
        </p:spPr>
      </p:pic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442762BC-4A88-99AB-349C-F6CF2BE94719}"/>
              </a:ext>
            </a:extLst>
          </p:cNvPr>
          <p:cNvSpPr txBox="1"/>
          <p:nvPr/>
        </p:nvSpPr>
        <p:spPr>
          <a:xfrm>
            <a:off x="62452" y="4918089"/>
            <a:ext cx="1926851" cy="173366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Wolfgang Pauli postulated the “neutron” to compensate for the apparent loss of energy and conserve the momentum of decay 𝛽−</a:t>
            </a: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479F07B7-C4C8-6626-3323-46C10589993E}"/>
              </a:ext>
            </a:extLst>
          </p:cNvPr>
          <p:cNvSpPr txBox="1"/>
          <p:nvPr/>
        </p:nvSpPr>
        <p:spPr>
          <a:xfrm>
            <a:off x="1897268" y="4639791"/>
            <a:ext cx="1478703" cy="2149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The Pauli neutron was renamed "neutrino" by Fermi when the real neutron was discovered by Chadwick</a:t>
            </a:r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57C56746-396D-C188-C72C-AC0999878B1D}"/>
              </a:ext>
            </a:extLst>
          </p:cNvPr>
          <p:cNvSpPr txBox="1"/>
          <p:nvPr/>
        </p:nvSpPr>
        <p:spPr>
          <a:xfrm>
            <a:off x="8813606" y="3360610"/>
            <a:ext cx="2267755" cy="25287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Nobel Prize in Physics to </a:t>
            </a:r>
            <a:r>
              <a:rPr lang="en-US" sz="16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Takaaki</a:t>
            </a: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 </a:t>
            </a:r>
            <a:r>
              <a:rPr lang="en-US" sz="16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Kajita</a:t>
            </a: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cs typeface="Calibri" pitchFamily="34"/>
              </a:rPr>
              <a:t> and Arthur B. McDonald "for the discovery of neutrino oscillations, which shows that neutrinos have mass.“</a:t>
            </a: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F010A99F-253B-1984-C139-EC5D219C3B3D}"/>
              </a:ext>
            </a:extLst>
          </p:cNvPr>
          <p:cNvSpPr txBox="1"/>
          <p:nvPr/>
        </p:nvSpPr>
        <p:spPr>
          <a:xfrm>
            <a:off x="5064476" y="4085093"/>
            <a:ext cx="1714088" cy="238539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Leon Max Lederman, Melvin Schwartz, and Jack Steinberger showed that more than one type of neutrino existed when the muon neutrino was first detected</a:t>
            </a:r>
            <a:endParaRPr lang="en-US" sz="1600" b="0" i="0" u="none" strike="noStrike" kern="1200" cap="none" spc="0" baseline="0" dirty="0">
              <a:solidFill>
                <a:srgbClr val="002060"/>
              </a:solidFill>
              <a:uFillTx/>
              <a:latin typeface="Calibri" pitchFamily="34"/>
              <a:cs typeface="Calibri" pitchFamily="34"/>
            </a:endParaRP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3773E1CE-1FB4-72FE-FFE1-A79FAB2729E9}"/>
              </a:ext>
            </a:extLst>
          </p:cNvPr>
          <p:cNvSpPr txBox="1"/>
          <p:nvPr/>
        </p:nvSpPr>
        <p:spPr>
          <a:xfrm>
            <a:off x="3399863" y="4464504"/>
            <a:ext cx="1570427" cy="173366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Clyde Cowman and </a:t>
            </a:r>
            <a:r>
              <a:rPr lang="en-US" sz="16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Federick</a:t>
            </a: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 </a:t>
            </a:r>
            <a:r>
              <a:rPr lang="en-US" sz="16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Reines</a:t>
            </a: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 detected the neutrino experimentally from a reactor source</a:t>
            </a:r>
          </a:p>
        </p:txBody>
      </p:sp>
      <p:sp>
        <p:nvSpPr>
          <p:cNvPr id="38" name="Content Placeholder 5">
            <a:extLst>
              <a:ext uri="{FF2B5EF4-FFF2-40B4-BE49-F238E27FC236}">
                <a16:creationId xmlns:a16="http://schemas.microsoft.com/office/drawing/2014/main" id="{7ED5AC38-DD1E-EFD9-4EAD-7C1CDF9F802D}"/>
              </a:ext>
            </a:extLst>
          </p:cNvPr>
          <p:cNvSpPr txBox="1"/>
          <p:nvPr/>
        </p:nvSpPr>
        <p:spPr>
          <a:xfrm>
            <a:off x="6945992" y="3788707"/>
            <a:ext cx="1353148" cy="15100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2060"/>
                </a:solidFill>
                <a:uFillTx/>
                <a:latin typeface="Calibri" pitchFamily="34"/>
                <a:ea typeface="Calibri"/>
                <a:cs typeface="Calibri" pitchFamily="34"/>
              </a:rPr>
              <a:t>The DONUT collaboration at Fermilab announced the discovery of the tauonic neutrino</a:t>
            </a:r>
            <a:endParaRPr lang="en-US" sz="1600" b="0" i="0" u="none" strike="noStrike" kern="1200" cap="none" spc="0" baseline="0" dirty="0">
              <a:solidFill>
                <a:srgbClr val="002060"/>
              </a:solidFill>
              <a:uFillTx/>
              <a:latin typeface="Calibri" pitchFamily="34"/>
              <a:cs typeface="Calibri" pitchFamily="34"/>
            </a:endParaRPr>
          </a:p>
        </p:txBody>
      </p:sp>
      <p:sp>
        <p:nvSpPr>
          <p:cNvPr id="41" name="TextBox 29">
            <a:extLst>
              <a:ext uri="{FF2B5EF4-FFF2-40B4-BE49-F238E27FC236}">
                <a16:creationId xmlns:a16="http://schemas.microsoft.com/office/drawing/2014/main" id="{02FB7C0A-1B90-BF60-9C14-1149ECDC1938}"/>
              </a:ext>
            </a:extLst>
          </p:cNvPr>
          <p:cNvSpPr txBox="1"/>
          <p:nvPr/>
        </p:nvSpPr>
        <p:spPr>
          <a:xfrm>
            <a:off x="11081361" y="2837504"/>
            <a:ext cx="2442325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dirty="0">
                <a:solidFill>
                  <a:srgbClr val="002060"/>
                </a:solidFill>
                <a:latin typeface="Calibri" pitchFamily="34"/>
                <a:cs typeface="Calibri" pitchFamily="34"/>
              </a:rPr>
              <a:t>Constraint on the Matter-Antimatter Symmetry-Violating Phase in Neutrino Oscillations </a:t>
            </a:r>
          </a:p>
        </p:txBody>
      </p:sp>
      <p:sp>
        <p:nvSpPr>
          <p:cNvPr id="39" name="Oval 53">
            <a:extLst>
              <a:ext uri="{FF2B5EF4-FFF2-40B4-BE49-F238E27FC236}">
                <a16:creationId xmlns:a16="http://schemas.microsoft.com/office/drawing/2014/main" id="{31978782-B380-EB5C-905E-51DD7ADB9617}"/>
              </a:ext>
            </a:extLst>
          </p:cNvPr>
          <p:cNvSpPr/>
          <p:nvPr/>
        </p:nvSpPr>
        <p:spPr>
          <a:xfrm>
            <a:off x="5401088" y="3537027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1962</a:t>
            </a:r>
          </a:p>
        </p:txBody>
      </p:sp>
      <p:sp>
        <p:nvSpPr>
          <p:cNvPr id="40" name="Oval 53">
            <a:extLst>
              <a:ext uri="{FF2B5EF4-FFF2-40B4-BE49-F238E27FC236}">
                <a16:creationId xmlns:a16="http://schemas.microsoft.com/office/drawing/2014/main" id="{142B18D1-0D74-F41C-857D-169745B93195}"/>
              </a:ext>
            </a:extLst>
          </p:cNvPr>
          <p:cNvSpPr/>
          <p:nvPr/>
        </p:nvSpPr>
        <p:spPr>
          <a:xfrm>
            <a:off x="7127749" y="3215914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92D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2000</a:t>
            </a:r>
          </a:p>
        </p:txBody>
      </p:sp>
      <p:sp>
        <p:nvSpPr>
          <p:cNvPr id="42" name="Oval 53">
            <a:extLst>
              <a:ext uri="{FF2B5EF4-FFF2-40B4-BE49-F238E27FC236}">
                <a16:creationId xmlns:a16="http://schemas.microsoft.com/office/drawing/2014/main" id="{EED60821-1567-0EC8-E67F-0192F15F12CE}"/>
              </a:ext>
            </a:extLst>
          </p:cNvPr>
          <p:cNvSpPr/>
          <p:nvPr/>
        </p:nvSpPr>
        <p:spPr>
          <a:xfrm>
            <a:off x="9447368" y="2822959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2015</a:t>
            </a:r>
          </a:p>
        </p:txBody>
      </p:sp>
      <p:sp>
        <p:nvSpPr>
          <p:cNvPr id="44" name="Oval 53">
            <a:extLst>
              <a:ext uri="{FF2B5EF4-FFF2-40B4-BE49-F238E27FC236}">
                <a16:creationId xmlns:a16="http://schemas.microsoft.com/office/drawing/2014/main" id="{1E79A643-D619-2486-0654-EA9CE82DDD09}"/>
              </a:ext>
            </a:extLst>
          </p:cNvPr>
          <p:cNvSpPr/>
          <p:nvPr/>
        </p:nvSpPr>
        <p:spPr>
          <a:xfrm>
            <a:off x="11635207" y="2399357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FF00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2020</a:t>
            </a:r>
          </a:p>
        </p:txBody>
      </p:sp>
      <p:sp>
        <p:nvSpPr>
          <p:cNvPr id="45" name="Oval 53">
            <a:extLst>
              <a:ext uri="{FF2B5EF4-FFF2-40B4-BE49-F238E27FC236}">
                <a16:creationId xmlns:a16="http://schemas.microsoft.com/office/drawing/2014/main" id="{D473CAD9-2444-D5A4-81E9-829C3E1383A2}"/>
              </a:ext>
            </a:extLst>
          </p:cNvPr>
          <p:cNvSpPr/>
          <p:nvPr/>
        </p:nvSpPr>
        <p:spPr>
          <a:xfrm>
            <a:off x="3645463" y="3878539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00B0F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1956</a:t>
            </a:r>
          </a:p>
        </p:txBody>
      </p:sp>
      <p:sp>
        <p:nvSpPr>
          <p:cNvPr id="46" name="Oval 53">
            <a:extLst>
              <a:ext uri="{FF2B5EF4-FFF2-40B4-BE49-F238E27FC236}">
                <a16:creationId xmlns:a16="http://schemas.microsoft.com/office/drawing/2014/main" id="{2B9A9CC2-49DF-BCA4-A245-04460DFA0D6F}"/>
              </a:ext>
            </a:extLst>
          </p:cNvPr>
          <p:cNvSpPr/>
          <p:nvPr/>
        </p:nvSpPr>
        <p:spPr>
          <a:xfrm>
            <a:off x="2047292" y="4142095"/>
            <a:ext cx="883115" cy="4381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bg1"/>
          </a:solidFill>
          <a:ln w="41276" cap="flat">
            <a:solidFill>
              <a:srgbClr val="7030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2"/>
                </a:solidFill>
                <a:uFillTx/>
                <a:latin typeface="Calibri"/>
                <a:ea typeface="맑은 고딕" pitchFamily="34"/>
              </a:rPr>
              <a:t>1932</a:t>
            </a:r>
          </a:p>
        </p:txBody>
      </p:sp>
    </p:spTree>
    <p:extLst>
      <p:ext uri="{BB962C8B-B14F-4D97-AF65-F5344CB8AC3E}">
        <p14:creationId xmlns:p14="http://schemas.microsoft.com/office/powerpoint/2010/main" val="34830975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7F4412-1849-FE39-C04B-8BBF3CF1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interactions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6A2976A-B853-1F0A-D65C-4034E52EAA43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1435101" y="918278"/>
            <a:ext cx="10750298" cy="5876222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D019A-2A31-6CD8-2769-2BBF1ED83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C3AD7-F416-00E9-3F21-9E75BD272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321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348D-8E5F-FC26-D4D6-8DEDC79F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Icecube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F9055-1A5B-74C7-4C83-98B2871F1E1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93700" y="819833"/>
            <a:ext cx="6662343" cy="5848571"/>
          </a:xfrm>
        </p:spPr>
        <p:txBody>
          <a:bodyPr/>
          <a:lstStyle/>
          <a:p>
            <a:pPr marL="342900" indent="-342900"/>
            <a:r>
              <a:rPr lang="en-US" dirty="0"/>
              <a:t>Detect Cherenkov light from charged particles.</a:t>
            </a:r>
          </a:p>
          <a:p>
            <a:pPr marL="342900" indent="-342900"/>
            <a:r>
              <a:rPr lang="en-US" dirty="0"/>
              <a:t>Incoming neutrino produces the associated charged lepton through charged current.</a:t>
            </a:r>
          </a:p>
          <a:p>
            <a:pPr marL="618905" lvl="1" indent="-342900"/>
            <a:r>
              <a:rPr lang="en-US" dirty="0"/>
              <a:t>Muon neutrinos leave a track + a hadronic shower</a:t>
            </a:r>
          </a:p>
          <a:p>
            <a:pPr marL="618905" lvl="1" indent="-342900"/>
            <a:r>
              <a:rPr lang="en-US" dirty="0"/>
              <a:t>Electron and (low energy) tau neutrinos produce only a shower</a:t>
            </a:r>
          </a:p>
          <a:p>
            <a:pPr marL="342900" indent="-342900"/>
            <a:r>
              <a:rPr lang="en-US" dirty="0"/>
              <a:t>Neutral currents produces only the hadronic shower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0878F-6C0B-888F-D39E-8246B77F9D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63B39-7626-B6F7-1D0B-B2A7FD383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5314CF-4DA9-8E37-A7C4-64A73E7C2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043" y="880217"/>
            <a:ext cx="6505969" cy="59022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9A53F2-A3A6-8584-BED8-FE3BB134C9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441" y="3824618"/>
            <a:ext cx="4868862" cy="295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524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246BA-E919-B2CC-F454-0F2CC96EC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5CB9-913E-9FCF-C954-245F3FE2373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93769" y="1006445"/>
            <a:ext cx="7399765" cy="58485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ProtoDUNE</a:t>
            </a:r>
            <a:r>
              <a:rPr lang="en-US" dirty="0"/>
              <a:t>-I (Sept 2018 to July 2020)</a:t>
            </a:r>
          </a:p>
          <a:p>
            <a:r>
              <a:rPr lang="en-US" dirty="0"/>
              <a:t>Single Phase detector collected hadron data and cosmic ray data</a:t>
            </a:r>
          </a:p>
          <a:p>
            <a:r>
              <a:rPr lang="en-US" dirty="0"/>
              <a:t>Dual Phase detector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ProtoDUNE</a:t>
            </a:r>
            <a:r>
              <a:rPr lang="en-US" dirty="0"/>
              <a:t>- II (will start Aug or Sept 2022)</a:t>
            </a:r>
          </a:p>
          <a:p>
            <a:r>
              <a:rPr lang="en-US" dirty="0"/>
              <a:t>Single Phase with Horizontal Drift</a:t>
            </a:r>
          </a:p>
          <a:p>
            <a:r>
              <a:rPr lang="en-US" dirty="0"/>
              <a:t>Single Phase with Vertical Drift</a:t>
            </a:r>
          </a:p>
          <a:p>
            <a:pPr lvl="1"/>
            <a:r>
              <a:rPr lang="en-US" dirty="0"/>
              <a:t>Central Cathode Plane Assembly (CPA) hanging at mid-height</a:t>
            </a:r>
          </a:p>
          <a:p>
            <a:pPr lvl="1"/>
            <a:r>
              <a:rPr lang="en-US" dirty="0"/>
              <a:t>Field cage ensures E-field uniformity, 500 V/cm</a:t>
            </a:r>
          </a:p>
          <a:p>
            <a:pPr lvl="1"/>
            <a:r>
              <a:rPr lang="en-US" dirty="0"/>
              <a:t>Electrons drift vertically over 6.5m</a:t>
            </a:r>
          </a:p>
          <a:p>
            <a:pPr lvl="1"/>
            <a:r>
              <a:rPr lang="en-US" dirty="0"/>
              <a:t>Perforated PCB Anode Plane Assemblies (APAs) on the  top and bottom of the detector</a:t>
            </a:r>
          </a:p>
          <a:p>
            <a:pPr lvl="1"/>
            <a:r>
              <a:rPr lang="en-US" dirty="0"/>
              <a:t>Photon sensors on cathode (provide the trigger and timestamp of the events)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C13F8F-643D-0383-FB4D-4013C8203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24C87-80C2-CF30-AF32-89CD1B7448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6" name="Picture 12" descr="Diagram&#10;&#10;Description automatically generated">
            <a:extLst>
              <a:ext uri="{FF2B5EF4-FFF2-40B4-BE49-F238E27FC236}">
                <a16:creationId xmlns:a16="http://schemas.microsoft.com/office/drawing/2014/main" id="{5B0B00FA-83A1-0D26-D75D-1A26EBD97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059" y="1026659"/>
            <a:ext cx="2597161" cy="28844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4" descr="A picture containing text, cage&#10;&#10;Description automatically generated">
            <a:extLst>
              <a:ext uri="{FF2B5EF4-FFF2-40B4-BE49-F238E27FC236}">
                <a16:creationId xmlns:a16="http://schemas.microsoft.com/office/drawing/2014/main" id="{33DEBC3C-A11D-11B1-5D3F-F320439F3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70" y="1282124"/>
            <a:ext cx="2734988" cy="25854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6" descr="Diagram&#10;&#10;Description automatically generated">
            <a:extLst>
              <a:ext uri="{FF2B5EF4-FFF2-40B4-BE49-F238E27FC236}">
                <a16:creationId xmlns:a16="http://schemas.microsoft.com/office/drawing/2014/main" id="{6247BFD2-8542-A23C-149C-EFE0E54B6E5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650"/>
          <a:stretch>
            <a:fillRect/>
          </a:stretch>
        </p:blipFill>
        <p:spPr>
          <a:xfrm>
            <a:off x="1063299" y="3928937"/>
            <a:ext cx="1618177" cy="28496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5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D4C4A09-FB27-DEBB-AAB9-160CE16B052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70" r="7361"/>
          <a:stretch>
            <a:fillRect/>
          </a:stretch>
        </p:blipFill>
        <p:spPr>
          <a:xfrm>
            <a:off x="3072035" y="4028424"/>
            <a:ext cx="2731175" cy="264146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2209324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0E46B-74C3-5032-0489-F46F03FCE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Anomalies in oscillations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BD923-9DAD-8A6F-E883-72E37A258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83D23D-FC81-6602-235A-F79C2D49C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20FBAC40-748C-C35A-EE0F-60595A1E40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3740" y="1145809"/>
                <a:ext cx="5279390" cy="1558567"/>
              </a:xfrm>
              <a:prstGeom prst="rect">
                <a:avLst/>
              </a:prstGeom>
            </p:spPr>
            <p:txBody>
              <a:bodyPr vert="horz" lIns="0" tIns="0" rIns="0" bIns="0">
                <a:noAutofit/>
              </a:bodyPr>
              <a:lstStyle>
                <a:lvl1pPr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000" b="1" i="0" kern="1200" baseline="0">
                    <a:solidFill>
                      <a:srgbClr val="0070C0"/>
                    </a:solidFill>
                    <a:latin typeface="+mj-lt"/>
                    <a:ea typeface="Geneva" charset="0"/>
                    <a:cs typeface="Geneva" charset="0"/>
                  </a:defRPr>
                </a:lvl1pPr>
                <a:lvl2pPr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2pPr>
                <a:lvl3pPr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3pPr>
                <a:lvl4pPr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4pPr>
                <a:lvl5pPr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5pPr>
                <a:lvl6pPr marL="442295"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6pPr>
                <a:lvl7pPr marL="884591"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7pPr>
                <a:lvl8pPr marL="1326886"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8pPr>
                <a:lvl9pPr marL="1769181" algn="ctr" defTabSz="442295" rtl="0" fontAlgn="base">
                  <a:spcBef>
                    <a:spcPct val="0"/>
                  </a:spcBef>
                  <a:spcAft>
                    <a:spcPct val="0"/>
                  </a:spcAft>
                  <a:defRPr sz="4257">
                    <a:solidFill>
                      <a:schemeClr val="tx1"/>
                    </a:solidFill>
                    <a:latin typeface="Calibri" charset="0"/>
                    <a:ea typeface="Geneva" charset="0"/>
                    <a:cs typeface="Geneva" charset="0"/>
                  </a:defRPr>
                </a:lvl9pPr>
              </a:lstStyle>
              <a:p>
                <a:pPr algn="l">
                  <a:lnSpc>
                    <a:spcPct val="110000"/>
                  </a:lnSpc>
                </a:pPr>
                <a:r>
                  <a:rPr lang="en-US" altLang="en-US" sz="1800" dirty="0">
                    <a:solidFill>
                      <a:schemeClr val="tx2"/>
                    </a:solidFill>
                    <a:latin typeface="+mn-lt"/>
                    <a:ea typeface="Times New Roman" panose="02020603050405020304" pitchFamily="18" charset="0"/>
                    <a:cs typeface="Arial" panose="020B0604020202020204" pitchFamily="34" charset="0"/>
                  </a:rPr>
                  <a:t>Gallium anomaly: GALLEX and SAGE collaborations place detectors besides artificial radioactive sources producing high fluxes of electron neutrinos </a:t>
                </a:r>
                <a:r>
                  <a:rPr lang="en-US" altLang="en-US" sz="1800" dirty="0">
                    <a:solidFill>
                      <a:schemeClr val="tx2"/>
                    </a:solidFill>
                    <a:latin typeface="+mn-lt"/>
                    <a:ea typeface="Calibri" panose="020F050202020403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1800" dirty="0">
                    <a:solidFill>
                      <a:schemeClr val="tx2"/>
                    </a:solidFill>
                    <a:latin typeface="+mn-lt"/>
                    <a:ea typeface="Calibri" panose="020F0502020204030204" pitchFamily="34" charset="0"/>
                    <a:cs typeface="Arial" panose="020B0604020202020204" pitchFamily="34" charset="0"/>
                  </a:rPr>
                  <a:t>) - 2.9 σ deficit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1800" dirty="0">
                    <a:solidFill>
                      <a:schemeClr val="tx2"/>
                    </a:solidFill>
                    <a:latin typeface="+mn-lt"/>
                    <a:cs typeface="Arial" panose="020B0604020202020204" pitchFamily="34" charset="0"/>
                  </a:rPr>
                  <a:t>.</a:t>
                </a:r>
                <a:br>
                  <a:rPr lang="en-US" altLang="en-US" sz="1800" dirty="0">
                    <a:solidFill>
                      <a:schemeClr val="tx2"/>
                    </a:solidFill>
                    <a:latin typeface="+mn-lt"/>
                    <a:cs typeface="Arial" panose="020B0604020202020204" pitchFamily="34" charset="0"/>
                  </a:rPr>
                </a:br>
                <a:r>
                  <a:rPr lang="en-US" sz="1800" dirty="0">
                    <a:solidFill>
                      <a:schemeClr val="tx2"/>
                    </a:solidFill>
                    <a:latin typeface="+mn-lt"/>
                  </a:rPr>
                  <a:t>	</a:t>
                </a:r>
                <a:br>
                  <a:rPr lang="en-US" altLang="en-US" sz="1800" dirty="0">
                    <a:solidFill>
                      <a:schemeClr val="tx2"/>
                    </a:solidFill>
                    <a:latin typeface="+mn-lt"/>
                  </a:rPr>
                </a:br>
                <a:endParaRPr lang="en-US" sz="1800" dirty="0">
                  <a:solidFill>
                    <a:schemeClr val="tx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20FBAC40-748C-C35A-EE0F-60595A1E4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40" y="1145809"/>
                <a:ext cx="5279390" cy="1558567"/>
              </a:xfrm>
              <a:prstGeom prst="rect">
                <a:avLst/>
              </a:prstGeom>
              <a:blipFill>
                <a:blip r:embed="rId3"/>
                <a:stretch>
                  <a:fillRect l="-2656" t="-4688" r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 descr="Image result for GALLEX experiment">
            <a:extLst>
              <a:ext uri="{FF2B5EF4-FFF2-40B4-BE49-F238E27FC236}">
                <a16:creationId xmlns:a16="http://schemas.microsoft.com/office/drawing/2014/main" id="{FC851940-FE29-6AFB-743C-2D4541CEE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80" y="2432164"/>
            <a:ext cx="3124685" cy="385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F89EE1-5095-7FCC-8261-937EDB8C1870}"/>
              </a:ext>
            </a:extLst>
          </p:cNvPr>
          <p:cNvPicPr/>
          <p:nvPr/>
        </p:nvPicPr>
        <p:blipFill rotWithShape="1">
          <a:blip r:embed="rId5"/>
          <a:srcRect l="18974" t="21297" r="19936" b="5755"/>
          <a:stretch/>
        </p:blipFill>
        <p:spPr bwMode="auto">
          <a:xfrm>
            <a:off x="6355090" y="1171451"/>
            <a:ext cx="6574608" cy="53897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CD5DF0-E67F-8A8F-BFD7-62A6DBC033DA}"/>
              </a:ext>
            </a:extLst>
          </p:cNvPr>
          <p:cNvSpPr/>
          <p:nvPr/>
        </p:nvSpPr>
        <p:spPr>
          <a:xfrm rot="16200000">
            <a:off x="10752644" y="4267151"/>
            <a:ext cx="4940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https://oglez.web.cern.ch/oglez/public/EPPSU-CMS-Week-v0.pdf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BB08D5-04E1-7842-8137-D29D810CA634}"/>
              </a:ext>
            </a:extLst>
          </p:cNvPr>
          <p:cNvSpPr/>
          <p:nvPr/>
        </p:nvSpPr>
        <p:spPr>
          <a:xfrm>
            <a:off x="128633" y="6371609"/>
            <a:ext cx="6259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https://www.sciencedirect.com/science/article/pii/S0370269310000729</a:t>
            </a: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https://arxiv.org/abs/nucl-ex/0512041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533012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12B3251-868E-9241-EDAB-F838D68B9C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" b="-278"/>
          <a:stretch/>
        </p:blipFill>
        <p:spPr>
          <a:xfrm>
            <a:off x="782716" y="0"/>
            <a:ext cx="12295029" cy="6935122"/>
          </a:xfr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A9832-F6CE-0A9D-7F12-423A6FBD4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9638" y="7064665"/>
            <a:ext cx="9253886" cy="29136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FBE90-6B17-1E05-3A58-562193227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450" y="7064664"/>
            <a:ext cx="611188" cy="291359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0C39C72E-2A13-EB4D-AD45-6D4E6ACAED8D}" type="slidenum">
              <a:rPr lang="en-US" smtClean="0"/>
              <a:pPr>
                <a:spcAft>
                  <a:spcPts val="600"/>
                </a:spcAft>
                <a:defRPr/>
              </a:pPr>
              <a:t>44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BFCB0-6557-35C8-02C3-D36F87995CB7}"/>
              </a:ext>
            </a:extLst>
          </p:cNvPr>
          <p:cNvSpPr txBox="1"/>
          <p:nvPr/>
        </p:nvSpPr>
        <p:spPr>
          <a:xfrm rot="16200000">
            <a:off x="10172429" y="3721490"/>
            <a:ext cx="6150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4"/>
              </a:rPr>
              <a:t>https://www.innovationnewsnetwork.com/dune-experiment-unlock-mysteries-neutrino/21061/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087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8CA62-0F44-A6DC-FEA3-3F14C109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What's so interesting about neutrinos?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CBC33-9B95-84ED-132C-BD89D477833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0" y="1006445"/>
            <a:ext cx="6513455" cy="584857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Discover supernovae and other astrophysical events.</a:t>
            </a:r>
          </a:p>
          <a:p>
            <a:r>
              <a:rPr lang="en-US" sz="2800" dirty="0">
                <a:latin typeface="+mn-lt"/>
              </a:rPr>
              <a:t>We could explain the matter/antimatter asymmetry.</a:t>
            </a:r>
          </a:p>
          <a:p>
            <a:r>
              <a:rPr lang="en-US" sz="2800" dirty="0">
                <a:latin typeface="+mn-lt"/>
              </a:rPr>
              <a:t>They could help explain dark matter.</a:t>
            </a:r>
          </a:p>
          <a:p>
            <a:r>
              <a:rPr lang="en-US" sz="2800" dirty="0">
                <a:latin typeface="+mn-lt"/>
              </a:rPr>
              <a:t>Geologically study the interior of the earth.</a:t>
            </a:r>
          </a:p>
          <a:p>
            <a:r>
              <a:rPr lang="en-US" sz="2800" dirty="0">
                <a:latin typeface="+mn-lt"/>
              </a:rPr>
              <a:t>Monitor nuclear weapons on earth.</a:t>
            </a:r>
          </a:p>
          <a:p>
            <a:r>
              <a:rPr lang="en-US" sz="2800" dirty="0">
                <a:latin typeface="+mn-lt"/>
              </a:rPr>
              <a:t>Method of transmitting information (in the distant future).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432A1E59-EAE0-DF01-3167-24F7034149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143" y="817010"/>
            <a:ext cx="5837677" cy="325398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th">
            <a:extLst>
              <a:ext uri="{FF2B5EF4-FFF2-40B4-BE49-F238E27FC236}">
                <a16:creationId xmlns:a16="http://schemas.microsoft.com/office/drawing/2014/main" id="{5F2D5FCB-BEB1-9B18-2CE1-4743C4537D8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11905" y="4099774"/>
            <a:ext cx="3951179" cy="2671003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1D9A475-F3B2-B9CD-EE4D-B9E580D2354C}"/>
              </a:ext>
            </a:extLst>
          </p:cNvPr>
          <p:cNvGrpSpPr/>
          <p:nvPr/>
        </p:nvGrpSpPr>
        <p:grpSpPr>
          <a:xfrm>
            <a:off x="10950980" y="4099774"/>
            <a:ext cx="2397840" cy="2681368"/>
            <a:chOff x="9412330" y="872840"/>
            <a:chExt cx="2397840" cy="2681368"/>
          </a:xfrm>
        </p:grpSpPr>
        <p:pic>
          <p:nvPicPr>
            <p:cNvPr id="12" name="Picture Placeholder 10">
              <a:extLst>
                <a:ext uri="{FF2B5EF4-FFF2-40B4-BE49-F238E27FC236}">
                  <a16:creationId xmlns:a16="http://schemas.microsoft.com/office/drawing/2014/main" id="{1776D6D9-B33C-973B-09DF-9D5F036C5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2482" r="2482"/>
            <a:stretch>
              <a:fillRect/>
            </a:stretch>
          </p:blipFill>
          <p:spPr>
            <a:xfrm>
              <a:off x="9412330" y="872840"/>
              <a:ext cx="2397840" cy="2681368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13" name="Straight Arrow Connector 4">
              <a:extLst>
                <a:ext uri="{FF2B5EF4-FFF2-40B4-BE49-F238E27FC236}">
                  <a16:creationId xmlns:a16="http://schemas.microsoft.com/office/drawing/2014/main" id="{A88148F9-1237-8EDD-BBE8-F06B4F5C78E7}"/>
                </a:ext>
              </a:extLst>
            </p:cNvPr>
            <p:cNvCxnSpPr/>
            <p:nvPr/>
          </p:nvCxnSpPr>
          <p:spPr>
            <a:xfrm>
              <a:off x="10011747" y="2820402"/>
              <a:ext cx="1187623" cy="24250"/>
            </a:xfrm>
            <a:prstGeom prst="straightConnector1">
              <a:avLst/>
            </a:prstGeom>
            <a:noFill/>
            <a:ln w="28575" cap="flat">
              <a:solidFill>
                <a:srgbClr val="FF0000"/>
              </a:solidFill>
              <a:custDash>
                <a:ds d="300000" sp="300000"/>
              </a:custDash>
              <a:miter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5">
                  <a:extLst>
                    <a:ext uri="{FF2B5EF4-FFF2-40B4-BE49-F238E27FC236}">
                      <a16:creationId xmlns:a16="http://schemas.microsoft.com/office/drawing/2014/main" id="{3F1E5C08-A9C6-0DE7-D41E-1666673E642F}"/>
                    </a:ext>
                  </a:extLst>
                </p:cNvPr>
                <p:cNvSpPr txBox="1"/>
                <p:nvPr/>
              </p:nvSpPr>
              <p:spPr>
                <a:xfrm>
                  <a:off x="10484016" y="2451067"/>
                  <a:ext cx="243074" cy="36933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0" tIns="0" rIns="0" bIns="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sz="24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4" name="TextBox 5">
                  <a:extLst>
                    <a:ext uri="{FF2B5EF4-FFF2-40B4-BE49-F238E27FC236}">
                      <a16:creationId xmlns:a16="http://schemas.microsoft.com/office/drawing/2014/main" id="{3F1E5C08-A9C6-0DE7-D41E-1666673E64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4016" y="2451067"/>
                  <a:ext cx="243074" cy="36933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6885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2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8CA62-0F44-A6DC-FEA3-3F14C109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DB77D-22DC-370C-A240-0B828F62CDB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876903" y="1006445"/>
            <a:ext cx="5716633" cy="58485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There are two types of neutrino sources:</a:t>
            </a:r>
          </a:p>
          <a:p>
            <a:r>
              <a:rPr lang="en-GB" sz="1800" dirty="0"/>
              <a:t>Natural:</a:t>
            </a:r>
          </a:p>
          <a:p>
            <a:pPr lvl="1"/>
            <a:r>
              <a:rPr lang="en-GB" sz="1800" dirty="0"/>
              <a:t>Sun (</a:t>
            </a:r>
            <a:r>
              <a:rPr lang="en-GB" sz="1800" dirty="0">
                <a:solidFill>
                  <a:srgbClr val="FFC000"/>
                </a:solidFill>
              </a:rPr>
              <a:t>solar neutrinos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Big Bang (</a:t>
            </a:r>
            <a:r>
              <a:rPr lang="en-GB" sz="1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relic neutrinos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Supernova explosions (</a:t>
            </a:r>
            <a:r>
              <a:rPr lang="en-GB" sz="1800" dirty="0">
                <a:solidFill>
                  <a:srgbClr val="FF0000"/>
                </a:solidFill>
              </a:rPr>
              <a:t>supernova neutrinos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Cosmic rays interacting in the atmosphere (</a:t>
            </a:r>
            <a:r>
              <a:rPr lang="en-GB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atmospheric neutrinos</a:t>
            </a:r>
            <a:r>
              <a:rPr lang="en-GB" sz="1800" dirty="0"/>
              <a:t>)</a:t>
            </a:r>
          </a:p>
          <a:p>
            <a:r>
              <a:rPr lang="en-GB" sz="1800" dirty="0"/>
              <a:t>Artificial:</a:t>
            </a:r>
          </a:p>
          <a:p>
            <a:pPr lvl="1"/>
            <a:r>
              <a:rPr lang="en-GB" sz="1800" dirty="0"/>
              <a:t>Nuclear reactors (</a:t>
            </a:r>
            <a:r>
              <a:rPr lang="en-GB" sz="1800" dirty="0">
                <a:solidFill>
                  <a:srgbClr val="00B050"/>
                </a:solidFill>
              </a:rPr>
              <a:t>reactor neutrinos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Particle accelerators (</a:t>
            </a:r>
            <a:r>
              <a:rPr lang="en-GB" sz="1800" dirty="0">
                <a:solidFill>
                  <a:schemeClr val="accent2"/>
                </a:solidFill>
              </a:rPr>
              <a:t>accelerator neutrinos</a:t>
            </a:r>
            <a:r>
              <a:rPr lang="en-GB" sz="1800" dirty="0"/>
              <a:t>)</a:t>
            </a:r>
          </a:p>
          <a:p>
            <a:pPr marL="265684" lvl="1" indent="0">
              <a:buNone/>
            </a:pPr>
            <a:r>
              <a:rPr lang="en-GB" sz="1800" dirty="0"/>
              <a:t>  </a:t>
            </a:r>
          </a:p>
          <a:p>
            <a:pPr marL="0" indent="0">
              <a:buNone/>
            </a:pPr>
            <a:r>
              <a:rPr lang="en-GB" sz="1800" dirty="0"/>
              <a:t>Neutrinos cover a wide spectrum of energy and detecting them involves using different techniques and detectors.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92D4C-8F3C-D7E3-6853-34B0B9FBD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08F95-2256-EA16-BF54-97CA7088E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ED893A-5AD0-DCCC-E434-A83FA6537A25}"/>
              </a:ext>
            </a:extLst>
          </p:cNvPr>
          <p:cNvSpPr txBox="1">
            <a:spLocks/>
          </p:cNvSpPr>
          <p:nvPr/>
        </p:nvSpPr>
        <p:spPr>
          <a:xfrm>
            <a:off x="298450" y="130738"/>
            <a:ext cx="13295085" cy="706569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ctr" defTabSz="442295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0070C0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42295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884591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26886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769181" algn="ctr" defTabSz="442295" rtl="0" fontAlgn="base">
              <a:spcBef>
                <a:spcPct val="0"/>
              </a:spcBef>
              <a:spcAft>
                <a:spcPct val="0"/>
              </a:spcAft>
              <a:defRPr sz="4257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/>
              <a:t>Neutrino sources</a:t>
            </a:r>
          </a:p>
        </p:txBody>
      </p:sp>
      <p:pic>
        <p:nvPicPr>
          <p:cNvPr id="13" name="Picture 1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41C98F0-A6B2-D12A-88AF-3A1BC9B3DA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16" r="4016"/>
          <a:stretch>
            <a:fillRect/>
          </a:stretch>
        </p:blipFill>
        <p:spPr>
          <a:xfrm>
            <a:off x="298451" y="1006402"/>
            <a:ext cx="7578452" cy="556421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20604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C8CC96-1412-8A8F-82C0-B8B931EA2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Relic neutrinos</a:t>
            </a:r>
            <a:br>
              <a:rPr lang="en-US" dirty="0"/>
            </a:b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DE2B2D5-CE8B-7BCD-4FC1-E975F7517B6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8450" y="817011"/>
            <a:ext cx="7173504" cy="60831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400" dirty="0"/>
              <a:t>Relic neutrinos from the cosmic neutrino background (CNB) originating in the early Universe let us know:</a:t>
            </a:r>
          </a:p>
          <a:p>
            <a:pPr lvl="1"/>
            <a:r>
              <a:rPr lang="en-GB" sz="2207" dirty="0"/>
              <a:t>The conditions of the early Universe (neutrino decoupling ~1 s after the Big Bang)</a:t>
            </a:r>
          </a:p>
          <a:p>
            <a:endParaRPr lang="en-GB" sz="2400" dirty="0"/>
          </a:p>
          <a:p>
            <a:pPr marL="0" indent="0">
              <a:buNone/>
            </a:pPr>
            <a:r>
              <a:rPr lang="en-GB" sz="2400" dirty="0"/>
              <a:t>Could answer basic questions like:</a:t>
            </a:r>
          </a:p>
          <a:p>
            <a:r>
              <a:rPr lang="en-GB" sz="2400" dirty="0"/>
              <a:t>What is the absolute scale of the neutrino mass?</a:t>
            </a:r>
          </a:p>
          <a:p>
            <a:r>
              <a:rPr lang="en-GB" sz="2400" dirty="0"/>
              <a:t>Are neutrinos their own antiparticle?…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rgbClr val="E95125"/>
                </a:solidFill>
              </a:rPr>
              <a:t>But they haven't been detected yet!!!</a:t>
            </a:r>
            <a:endParaRPr lang="en-US" sz="2400" dirty="0">
              <a:solidFill>
                <a:srgbClr val="E95125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71091-6D25-28DB-C376-4E7AF6421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E1D4C-D64B-BAA7-2F7B-689A8656C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B3F2D1B0-7920-7F5E-006E-9568B1C6B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2224" y="819833"/>
            <a:ext cx="5929789" cy="60831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8191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Supernova neutrinos (SN)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AD166-7319-5B8E-FB55-40B70A1BA7D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6015" y="1006445"/>
            <a:ext cx="6351316" cy="5848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Supernovae bursts are a huge source of neutrinos of all </a:t>
            </a:r>
            <a:r>
              <a:rPr lang="en-US" sz="2000" dirty="0"/>
              <a:t>flavors</a:t>
            </a:r>
            <a:r>
              <a:rPr lang="en-GB" sz="2000" dirty="0"/>
              <a:t> within ~12 sec. </a:t>
            </a:r>
          </a:p>
          <a:p>
            <a:r>
              <a:rPr lang="en-US" sz="2000" dirty="0"/>
              <a:t>Measurement of SN neutrinos will provide information about:</a:t>
            </a:r>
          </a:p>
          <a:p>
            <a:pPr lvl="1"/>
            <a:r>
              <a:rPr lang="en-US" sz="2000" u="sng" dirty="0"/>
              <a:t>Supernova physics</a:t>
            </a:r>
            <a:r>
              <a:rPr lang="en-US" sz="2000" dirty="0"/>
              <a:t>: Core collapse mechanism, SN evolution in time, black hole formation, etc.</a:t>
            </a:r>
          </a:p>
          <a:p>
            <a:pPr lvl="1"/>
            <a:r>
              <a:rPr lang="en-US" sz="2000" u="sng" dirty="0"/>
              <a:t>Neutrino physics</a:t>
            </a:r>
            <a:r>
              <a:rPr lang="en-US" sz="2000" dirty="0"/>
              <a:t>: neutrino oscillation, neutrino absolute mass, etc.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~20 supernova neutrino events were measured in </a:t>
            </a:r>
            <a:r>
              <a:rPr lang="en-US" sz="2000" dirty="0" err="1"/>
              <a:t>Kamiokande</a:t>
            </a:r>
            <a:r>
              <a:rPr lang="en-US" sz="2000" dirty="0"/>
              <a:t> and IMB from SN1987A. </a:t>
            </a:r>
          </a:p>
          <a:p>
            <a:pPr lvl="1"/>
            <a:r>
              <a:rPr lang="en-US" sz="2000" dirty="0"/>
              <a:t>Beginning of using neutrinos </a:t>
            </a:r>
            <a:r>
              <a:rPr lang="en-US" sz="2000" dirty="0">
                <a:latin typeface="+mn-lt"/>
              </a:rPr>
              <a:t>for multi-messenger astronomy.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1B855B-C2C4-DC45-85AC-D780F9D59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697" y="1026659"/>
            <a:ext cx="6351316" cy="518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6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ED48-6DC2-7BF5-99F6-D13AB3F2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Atmospherics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AD166-7319-5B8E-FB55-40B70A1BA7D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55969" y="5113643"/>
            <a:ext cx="7153910" cy="1720528"/>
          </a:xfrm>
        </p:spPr>
        <p:txBody>
          <a:bodyPr/>
          <a:lstStyle/>
          <a:p>
            <a:r>
              <a:rPr lang="en-GB" dirty="0"/>
              <a:t>Experiments to observe atmospheric neutrinos are built underground:</a:t>
            </a:r>
          </a:p>
          <a:p>
            <a:pPr lvl="1"/>
            <a:r>
              <a:rPr lang="en-GB" dirty="0"/>
              <a:t>To diminish the effects of cosmic rays and other sources of stellar noise.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F1B09-C362-33AA-9A4F-53FC8B281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 Vargas | Neutrino physicist or ghost hunter? | International High School Teacher Programme 2022 | July 13th,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7237-B3F6-6741-89C3-4AB69AA2E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30">
            <a:extLst>
              <a:ext uri="{FF2B5EF4-FFF2-40B4-BE49-F238E27FC236}">
                <a16:creationId xmlns:a16="http://schemas.microsoft.com/office/drawing/2014/main" id="{1A6DC29A-8BD3-C122-3E00-D32CA44AA5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220"/>
          <a:stretch>
            <a:fillRect/>
          </a:stretch>
        </p:blipFill>
        <p:spPr>
          <a:xfrm>
            <a:off x="7567398" y="817010"/>
            <a:ext cx="5994616" cy="6085292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3C92913-F2CC-119B-E255-DE4F80145825}"/>
                  </a:ext>
                </a:extLst>
              </p:cNvPr>
              <p:cNvSpPr txBox="1"/>
              <p:nvPr/>
            </p:nvSpPr>
            <p:spPr>
              <a:xfrm>
                <a:off x="754901" y="1179507"/>
                <a:ext cx="2665345" cy="416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GB" sz="240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sPre>
                      <m:r>
                        <a:rPr lang="en-GB" sz="240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p>
                        <m:e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a:rPr lang="en-GB" sz="2400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3C92913-F2CC-119B-E255-DE4F80145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01" y="1179507"/>
                <a:ext cx="2665345" cy="4164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DBEB47-D842-D48F-17DF-EB76A1EB6A47}"/>
                  </a:ext>
                </a:extLst>
              </p:cNvPr>
              <p:cNvSpPr txBox="1"/>
              <p:nvPr/>
            </p:nvSpPr>
            <p:spPr>
              <a:xfrm>
                <a:off x="1717696" y="1719490"/>
                <a:ext cx="2594172" cy="427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DBEB47-D842-D48F-17DF-EB76A1EB6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696" y="1719490"/>
                <a:ext cx="2594172" cy="427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DA9DEE-F7F5-0B5B-4722-18A9B163A294}"/>
                  </a:ext>
                </a:extLst>
              </p:cNvPr>
              <p:cNvSpPr txBox="1"/>
              <p:nvPr/>
            </p:nvSpPr>
            <p:spPr>
              <a:xfrm>
                <a:off x="1697626" y="3482899"/>
                <a:ext cx="2614242" cy="427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DA9DEE-F7F5-0B5B-4722-18A9B163A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7626" y="3482899"/>
                <a:ext cx="2614242" cy="427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CCFA1B-4E60-F05A-55DA-DC484EA863FB}"/>
                  </a:ext>
                </a:extLst>
              </p:cNvPr>
              <p:cNvSpPr txBox="1"/>
              <p:nvPr/>
            </p:nvSpPr>
            <p:spPr>
              <a:xfrm>
                <a:off x="749379" y="2919449"/>
                <a:ext cx="2685415" cy="416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GB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sPre>
                      <m:r>
                        <a:rPr lang="en-GB" sz="240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e>
                        <m:sup>
                          <m: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p>
                        <m:e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a:rPr lang="en-GB" sz="2400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CCFA1B-4E60-F05A-55DA-DC484EA86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79" y="2919449"/>
                <a:ext cx="2685415" cy="4164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6D6F51-D81E-DBF7-DD52-A5246EFF2854}"/>
                  </a:ext>
                </a:extLst>
              </p:cNvPr>
              <p:cNvSpPr txBox="1"/>
              <p:nvPr/>
            </p:nvSpPr>
            <p:spPr>
              <a:xfrm>
                <a:off x="2258510" y="2241445"/>
                <a:ext cx="3816045" cy="425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e>
                    </m:d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6D6F51-D81E-DBF7-DD52-A5246EFF2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510" y="2241445"/>
                <a:ext cx="3816045" cy="425501"/>
              </a:xfrm>
              <a:prstGeom prst="rect">
                <a:avLst/>
              </a:prstGeom>
              <a:blipFill>
                <a:blip r:embed="rId8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C1CFB4-5269-D46A-9AB5-871617571843}"/>
              </a:ext>
            </a:extLst>
          </p:cNvPr>
          <p:cNvCxnSpPr>
            <a:cxnSpLocks/>
          </p:cNvCxnSpPr>
          <p:nvPr/>
        </p:nvCxnSpPr>
        <p:spPr>
          <a:xfrm>
            <a:off x="1832733" y="1424378"/>
            <a:ext cx="0" cy="173438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506C4E-3927-C58D-5A06-A8C5334D03EB}"/>
              </a:ext>
            </a:extLst>
          </p:cNvPr>
          <p:cNvCxnSpPr>
            <a:cxnSpLocks/>
          </p:cNvCxnSpPr>
          <p:nvPr/>
        </p:nvCxnSpPr>
        <p:spPr>
          <a:xfrm>
            <a:off x="2258510" y="1576778"/>
            <a:ext cx="0" cy="370351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E6850BF-0025-DA72-3CE0-5D92777A1EFB}"/>
              </a:ext>
            </a:extLst>
          </p:cNvPr>
          <p:cNvCxnSpPr>
            <a:cxnSpLocks/>
          </p:cNvCxnSpPr>
          <p:nvPr/>
        </p:nvCxnSpPr>
        <p:spPr>
          <a:xfrm>
            <a:off x="2258510" y="3335910"/>
            <a:ext cx="0" cy="370351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F320701-2E6A-8CB4-12DD-FBEC72DF3A73}"/>
                  </a:ext>
                </a:extLst>
              </p:cNvPr>
              <p:cNvSpPr txBox="1"/>
              <p:nvPr/>
            </p:nvSpPr>
            <p:spPr>
              <a:xfrm>
                <a:off x="2258509" y="3990427"/>
                <a:ext cx="3816045" cy="425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sz="2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e>
                    </m:d>
                    <m:r>
                      <a:rPr lang="en-US" sz="2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F320701-2E6A-8CB4-12DD-FBEC72DF3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509" y="3990427"/>
                <a:ext cx="3816045" cy="425501"/>
              </a:xfrm>
              <a:prstGeom prst="rect">
                <a:avLst/>
              </a:prstGeom>
              <a:blipFill>
                <a:blip r:embed="rId9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CB45BE-9D46-EECB-60DE-E3E1CA69574B}"/>
              </a:ext>
            </a:extLst>
          </p:cNvPr>
          <p:cNvCxnSpPr>
            <a:cxnSpLocks/>
          </p:cNvCxnSpPr>
          <p:nvPr/>
        </p:nvCxnSpPr>
        <p:spPr>
          <a:xfrm>
            <a:off x="2769129" y="2094555"/>
            <a:ext cx="0" cy="370351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556CBBC-6B2B-2777-C9D8-2F53E23E47CF}"/>
              </a:ext>
            </a:extLst>
          </p:cNvPr>
          <p:cNvCxnSpPr>
            <a:cxnSpLocks/>
          </p:cNvCxnSpPr>
          <p:nvPr/>
        </p:nvCxnSpPr>
        <p:spPr>
          <a:xfrm>
            <a:off x="2769129" y="3853687"/>
            <a:ext cx="0" cy="370351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854287"/>
      </p:ext>
    </p:extLst>
  </p:cSld>
  <p:clrMapOvr>
    <a:masterClrMapping/>
  </p:clrMapOvr>
</p:sld>
</file>

<file path=ppt/theme/theme1.xml><?xml version="1.0" encoding="utf-8"?>
<a:theme xmlns:a="http://schemas.openxmlformats.org/drawingml/2006/main" name="1_T2K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unesc_datamgmt" id="{1A0D568B-1A63-2542-A369-D5C1377C54F5}" vid="{013780BD-2E6C-3A45-A756-E0F40A379686}"/>
    </a:ext>
  </a:extLst>
</a:theme>
</file>

<file path=ppt/theme/theme2.xml><?xml version="1.0" encoding="utf-8"?>
<a:theme xmlns:a="http://schemas.openxmlformats.org/drawingml/2006/main" name="1_T2K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unesc_datamgmt" id="{1A0D568B-1A63-2542-A369-D5C1377C54F5}" vid="{2A4FB3C3-913C-0E48-B3C4-C0EF3037C4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 Template_051215</Template>
  <TotalTime>4560</TotalTime>
  <Words>3817</Words>
  <Application>Microsoft Office PowerPoint</Application>
  <PresentationFormat>Custom</PresentationFormat>
  <Paragraphs>556</Paragraphs>
  <Slides>44</Slides>
  <Notes>41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Arial</vt:lpstr>
      <vt:lpstr>Calibri</vt:lpstr>
      <vt:lpstr>Cambria Math</vt:lpstr>
      <vt:lpstr>Helvetica</vt:lpstr>
      <vt:lpstr>Lucida Grande</vt:lpstr>
      <vt:lpstr>Wingdings</vt:lpstr>
      <vt:lpstr>1_T2K Template_051215</vt:lpstr>
      <vt:lpstr>1_T2K Content-Footer Theme</vt:lpstr>
      <vt:lpstr>Neutrino Physicist or Ghost Hunter?</vt:lpstr>
      <vt:lpstr>Neutrinos in the Standard Model</vt:lpstr>
      <vt:lpstr>Neutrinos in the Standard Model</vt:lpstr>
      <vt:lpstr>Neutrino physics history</vt:lpstr>
      <vt:lpstr>What's so interesting about neutrinos? </vt:lpstr>
      <vt:lpstr>Neutrino sources</vt:lpstr>
      <vt:lpstr>Relic neutrinos </vt:lpstr>
      <vt:lpstr>Supernova neutrinos (SN)</vt:lpstr>
      <vt:lpstr>Atmospherics neutrinos</vt:lpstr>
      <vt:lpstr>Solar neutrinos</vt:lpstr>
      <vt:lpstr>Solar neutrinos</vt:lpstr>
      <vt:lpstr>Neutrino oscillation</vt:lpstr>
      <vt:lpstr>Neutrino two flavor oscillation</vt:lpstr>
      <vt:lpstr>Neutrino three flavor oscillation</vt:lpstr>
      <vt:lpstr>Mass hierarchy</vt:lpstr>
      <vt:lpstr>CP violation</vt:lpstr>
      <vt:lpstr>Why is it so hard to detect them?</vt:lpstr>
      <vt:lpstr>Neutrino interactions</vt:lpstr>
      <vt:lpstr>Neutrino interactions</vt:lpstr>
      <vt:lpstr>Neutrino interactions</vt:lpstr>
      <vt:lpstr>What do we see in the detector?</vt:lpstr>
      <vt:lpstr>How do we hunt the neutrinos?</vt:lpstr>
      <vt:lpstr>How do we produce the neutrino beam? </vt:lpstr>
      <vt:lpstr>What do we measure?</vt:lpstr>
      <vt:lpstr>T2K experiment</vt:lpstr>
      <vt:lpstr>T2K experiment: near detector</vt:lpstr>
      <vt:lpstr>T2K experiment: far detector</vt:lpstr>
      <vt:lpstr>T2K experiment: far detector</vt:lpstr>
      <vt:lpstr>DUNE experiment</vt:lpstr>
      <vt:lpstr>LAr TPC working principle</vt:lpstr>
      <vt:lpstr>DUNE experiment: far detector</vt:lpstr>
      <vt:lpstr>DUNE experiment: far detector</vt:lpstr>
      <vt:lpstr>DUNE experiment: far detector</vt:lpstr>
      <vt:lpstr>Tau neutrinos</vt:lpstr>
      <vt:lpstr>Physics Beyond the Standard Model (BSM)</vt:lpstr>
      <vt:lpstr>What are you going to see at the neutrino platform at CERN?</vt:lpstr>
      <vt:lpstr>Summary</vt:lpstr>
      <vt:lpstr>PowerPoint Presentation</vt:lpstr>
      <vt:lpstr>Solar neutrinos</vt:lpstr>
      <vt:lpstr>Neutrino interactions</vt:lpstr>
      <vt:lpstr>Icecube</vt:lpstr>
      <vt:lpstr>ProtoDUNE</vt:lpstr>
      <vt:lpstr>Anomalies in oscillations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Challenge  Phase 1 Planning Introduction</dc:title>
  <dc:subject/>
  <dc:creator>Steven C Timm</dc:creator>
  <cp:keywords/>
  <dc:description>Modified by A. Weber</dc:description>
  <cp:lastModifiedBy>Danaisis Vargas Oliva</cp:lastModifiedBy>
  <cp:revision>115</cp:revision>
  <dcterms:created xsi:type="dcterms:W3CDTF">2022-05-13T20:49:31Z</dcterms:created>
  <dcterms:modified xsi:type="dcterms:W3CDTF">2022-07-13T05:27:00Z</dcterms:modified>
  <cp:category/>
</cp:coreProperties>
</file>